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359" r:id="rId2"/>
    <p:sldId id="2007578531" r:id="rId3"/>
    <p:sldId id="361" r:id="rId4"/>
    <p:sldId id="383" r:id="rId5"/>
    <p:sldId id="385" r:id="rId6"/>
    <p:sldId id="384" r:id="rId7"/>
    <p:sldId id="386" r:id="rId8"/>
    <p:sldId id="402" r:id="rId9"/>
    <p:sldId id="380" r:id="rId10"/>
    <p:sldId id="392" r:id="rId11"/>
    <p:sldId id="260" r:id="rId12"/>
    <p:sldId id="2007578380" r:id="rId13"/>
    <p:sldId id="381" r:id="rId14"/>
    <p:sldId id="391" r:id="rId15"/>
    <p:sldId id="2007578466" r:id="rId16"/>
    <p:sldId id="382" r:id="rId17"/>
    <p:sldId id="371" r:id="rId18"/>
    <p:sldId id="277" r:id="rId19"/>
    <p:sldId id="2007578474" r:id="rId20"/>
    <p:sldId id="398" r:id="rId21"/>
    <p:sldId id="1126" r:id="rId22"/>
    <p:sldId id="2007578532" r:id="rId23"/>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BE"/>
    <a:srgbClr val="FFC000"/>
    <a:srgbClr val="9DC3E6"/>
    <a:srgbClr val="4472C4"/>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5089" autoAdjust="0"/>
  </p:normalViewPr>
  <p:slideViewPr>
    <p:cSldViewPr snapToGrid="0" snapToObjects="1">
      <p:cViewPr>
        <p:scale>
          <a:sx n="66" d="100"/>
          <a:sy n="66" d="100"/>
        </p:scale>
        <p:origin x="930" y="600"/>
      </p:cViewPr>
      <p:guideLst>
        <p:guide orient="horz" pos="2160"/>
        <p:guide pos="3840"/>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90" d="100"/>
        <a:sy n="19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2023/2/21</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397030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2023/2/21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extLst>
      <p:ext uri="{BB962C8B-B14F-4D97-AF65-F5344CB8AC3E}">
        <p14:creationId xmlns:p14="http://schemas.microsoft.com/office/powerpoint/2010/main" val="4763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a:t>
            </a:r>
            <a:endParaRPr lang="zh-CN" altLang="en-US"/>
          </a:p>
        </p:txBody>
      </p:sp>
    </p:spTree>
    <p:extLst>
      <p:ext uri="{BB962C8B-B14F-4D97-AF65-F5344CB8AC3E}">
        <p14:creationId xmlns:p14="http://schemas.microsoft.com/office/powerpoint/2010/main" val="1566711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extLst>
      <p:ext uri="{BB962C8B-B14F-4D97-AF65-F5344CB8AC3E}">
        <p14:creationId xmlns:p14="http://schemas.microsoft.com/office/powerpoint/2010/main" val="4101397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extLst>
      <p:ext uri="{BB962C8B-B14F-4D97-AF65-F5344CB8AC3E}">
        <p14:creationId xmlns:p14="http://schemas.microsoft.com/office/powerpoint/2010/main" val="549660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extLst>
      <p:ext uri="{BB962C8B-B14F-4D97-AF65-F5344CB8AC3E}">
        <p14:creationId xmlns:p14="http://schemas.microsoft.com/office/powerpoint/2010/main" val="701828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10</a:t>
            </a:r>
            <a:endParaRPr lang="zh-CN" altLang="en-US"/>
          </a:p>
        </p:txBody>
      </p:sp>
    </p:spTree>
    <p:extLst>
      <p:ext uri="{BB962C8B-B14F-4D97-AF65-F5344CB8AC3E}">
        <p14:creationId xmlns:p14="http://schemas.microsoft.com/office/powerpoint/2010/main" val="2081980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r>
              <a:rPr lang="en-US" altLang="zh-CN"/>
              <a:t>20</a:t>
            </a:r>
            <a:endParaRPr lang="zh-CN" altLang="en-US"/>
          </a:p>
        </p:txBody>
      </p:sp>
    </p:spTree>
    <p:extLst>
      <p:ext uri="{BB962C8B-B14F-4D97-AF65-F5344CB8AC3E}">
        <p14:creationId xmlns:p14="http://schemas.microsoft.com/office/powerpoint/2010/main" val="2668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extLst>
      <p:ext uri="{BB962C8B-B14F-4D97-AF65-F5344CB8AC3E}">
        <p14:creationId xmlns:p14="http://schemas.microsoft.com/office/powerpoint/2010/main" val="433346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extLst>
      <p:ext uri="{BB962C8B-B14F-4D97-AF65-F5344CB8AC3E}">
        <p14:creationId xmlns:p14="http://schemas.microsoft.com/office/powerpoint/2010/main" val="1654308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19</a:t>
            </a:r>
            <a:endParaRPr lang="zh-CN" altLang="en-US"/>
          </a:p>
        </p:txBody>
      </p:sp>
    </p:spTree>
    <p:extLst>
      <p:ext uri="{BB962C8B-B14F-4D97-AF65-F5344CB8AC3E}">
        <p14:creationId xmlns:p14="http://schemas.microsoft.com/office/powerpoint/2010/main" val="3459878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extLst>
      <p:ext uri="{BB962C8B-B14F-4D97-AF65-F5344CB8AC3E}">
        <p14:creationId xmlns:p14="http://schemas.microsoft.com/office/powerpoint/2010/main" val="109478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extLst>
      <p:ext uri="{BB962C8B-B14F-4D97-AF65-F5344CB8AC3E}">
        <p14:creationId xmlns:p14="http://schemas.microsoft.com/office/powerpoint/2010/main" val="1622779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extLst>
      <p:ext uri="{BB962C8B-B14F-4D97-AF65-F5344CB8AC3E}">
        <p14:creationId xmlns:p14="http://schemas.microsoft.com/office/powerpoint/2010/main" val="3018866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extLst>
      <p:ext uri="{BB962C8B-B14F-4D97-AF65-F5344CB8AC3E}">
        <p14:creationId xmlns:p14="http://schemas.microsoft.com/office/powerpoint/2010/main" val="2459719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9</a:t>
            </a:r>
            <a:endParaRPr lang="zh-CN" altLang="en-US"/>
          </a:p>
        </p:txBody>
      </p:sp>
    </p:spTree>
    <p:extLst>
      <p:ext uri="{BB962C8B-B14F-4D97-AF65-F5344CB8AC3E}">
        <p14:creationId xmlns:p14="http://schemas.microsoft.com/office/powerpoint/2010/main" val="57591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95C8B90-49AD-4EB5-A186-F95FCD87C642}"/>
              </a:ext>
            </a:extLst>
          </p:cNvPr>
          <p:cNvSpPr/>
          <p:nvPr userDrawn="1"/>
        </p:nvSpPr>
        <p:spPr>
          <a:xfrm>
            <a:off x="1219200" y="1308100"/>
            <a:ext cx="10031896" cy="464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nvGrpSpPr>
          <p:cNvPr id="4" name="组合 3">
            <a:extLst>
              <a:ext uri="{FF2B5EF4-FFF2-40B4-BE49-F238E27FC236}">
                <a16:creationId xmlns:a16="http://schemas.microsoft.com/office/drawing/2014/main" id="{14431F8F-A696-49E0-B5FC-AA62FD002A26}"/>
              </a:ext>
            </a:extLst>
          </p:cNvPr>
          <p:cNvGrpSpPr/>
          <p:nvPr userDrawn="1"/>
        </p:nvGrpSpPr>
        <p:grpSpPr>
          <a:xfrm>
            <a:off x="9329528" y="-682716"/>
            <a:ext cx="3551583" cy="3061710"/>
            <a:chOff x="8666922" y="-888353"/>
            <a:chExt cx="4028660" cy="3472983"/>
          </a:xfrm>
        </p:grpSpPr>
        <p:sp>
          <p:nvSpPr>
            <p:cNvPr id="5" name="三角形 4">
              <a:extLst>
                <a:ext uri="{FF2B5EF4-FFF2-40B4-BE49-F238E27FC236}">
                  <a16:creationId xmlns:a16="http://schemas.microsoft.com/office/drawing/2014/main" id="{8FAF7177-1239-43FE-A73D-400F66CE3C5A}"/>
                </a:ext>
              </a:extLst>
            </p:cNvPr>
            <p:cNvSpPr/>
            <p:nvPr/>
          </p:nvSpPr>
          <p:spPr>
            <a:xfrm>
              <a:off x="8666922" y="-888353"/>
              <a:ext cx="4028660" cy="3472983"/>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6" name="三角形 5">
              <a:extLst>
                <a:ext uri="{FF2B5EF4-FFF2-40B4-BE49-F238E27FC236}">
                  <a16:creationId xmlns:a16="http://schemas.microsoft.com/office/drawing/2014/main" id="{35A897CC-EF70-4EDF-947D-5AE1405076E1}"/>
                </a:ext>
              </a:extLst>
            </p:cNvPr>
            <p:cNvSpPr/>
            <p:nvPr/>
          </p:nvSpPr>
          <p:spPr>
            <a:xfrm>
              <a:off x="8781355" y="-774673"/>
              <a:ext cx="3799795" cy="3275686"/>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7" name="三角形 6">
              <a:extLst>
                <a:ext uri="{FF2B5EF4-FFF2-40B4-BE49-F238E27FC236}">
                  <a16:creationId xmlns:a16="http://schemas.microsoft.com/office/drawing/2014/main" id="{F6D0662F-A107-42F3-8227-F80A13289319}"/>
                </a:ext>
              </a:extLst>
            </p:cNvPr>
            <p:cNvSpPr/>
            <p:nvPr/>
          </p:nvSpPr>
          <p:spPr>
            <a:xfrm>
              <a:off x="8926828" y="-649265"/>
              <a:ext cx="3508849" cy="3024870"/>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8" name="三角形 7">
              <a:extLst>
                <a:ext uri="{FF2B5EF4-FFF2-40B4-BE49-F238E27FC236}">
                  <a16:creationId xmlns:a16="http://schemas.microsoft.com/office/drawing/2014/main" id="{3364E428-D200-4FF8-A0C6-6E1B7C7CCB05}"/>
                </a:ext>
              </a:extLst>
            </p:cNvPr>
            <p:cNvSpPr/>
            <p:nvPr/>
          </p:nvSpPr>
          <p:spPr>
            <a:xfrm>
              <a:off x="9084205" y="-483531"/>
              <a:ext cx="3194094" cy="2753530"/>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9" name="三角形 8">
              <a:extLst>
                <a:ext uri="{FF2B5EF4-FFF2-40B4-BE49-F238E27FC236}">
                  <a16:creationId xmlns:a16="http://schemas.microsoft.com/office/drawing/2014/main" id="{35A7DADD-AC3B-4314-8D23-8DC1C609B65E}"/>
                </a:ext>
              </a:extLst>
            </p:cNvPr>
            <p:cNvSpPr/>
            <p:nvPr/>
          </p:nvSpPr>
          <p:spPr>
            <a:xfrm>
              <a:off x="9206503" y="-363068"/>
              <a:ext cx="2949498" cy="2542671"/>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0" name="三角形 9">
              <a:extLst>
                <a:ext uri="{FF2B5EF4-FFF2-40B4-BE49-F238E27FC236}">
                  <a16:creationId xmlns:a16="http://schemas.microsoft.com/office/drawing/2014/main" id="{6DE9CE04-8261-448D-B4E0-BED1D0E702E9}"/>
                </a:ext>
              </a:extLst>
            </p:cNvPr>
            <p:cNvSpPr/>
            <p:nvPr/>
          </p:nvSpPr>
          <p:spPr>
            <a:xfrm>
              <a:off x="9364413" y="-226940"/>
              <a:ext cx="2633679" cy="2270413"/>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1" name="三角形 10">
              <a:extLst>
                <a:ext uri="{FF2B5EF4-FFF2-40B4-BE49-F238E27FC236}">
                  <a16:creationId xmlns:a16="http://schemas.microsoft.com/office/drawing/2014/main" id="{133062E5-34EC-4C33-9A4C-5E1D3556678E}"/>
                </a:ext>
              </a:extLst>
            </p:cNvPr>
            <p:cNvSpPr/>
            <p:nvPr/>
          </p:nvSpPr>
          <p:spPr>
            <a:xfrm>
              <a:off x="9507523" y="-73505"/>
              <a:ext cx="2347459" cy="2023672"/>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sp>
        <p:nvSpPr>
          <p:cNvPr id="13" name="椭圆 12">
            <a:extLst>
              <a:ext uri="{FF2B5EF4-FFF2-40B4-BE49-F238E27FC236}">
                <a16:creationId xmlns:a16="http://schemas.microsoft.com/office/drawing/2014/main" id="{3F1028BC-0A5B-4D03-9A73-097465C218D7}"/>
              </a:ext>
            </a:extLst>
          </p:cNvPr>
          <p:cNvSpPr/>
          <p:nvPr userDrawn="1"/>
        </p:nvSpPr>
        <p:spPr>
          <a:xfrm>
            <a:off x="10898412" y="5754193"/>
            <a:ext cx="702085" cy="702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4" name="椭圆 13">
            <a:extLst>
              <a:ext uri="{FF2B5EF4-FFF2-40B4-BE49-F238E27FC236}">
                <a16:creationId xmlns:a16="http://schemas.microsoft.com/office/drawing/2014/main" id="{7FE7E796-F76F-4277-9341-CEC682C2F764}"/>
              </a:ext>
            </a:extLst>
          </p:cNvPr>
          <p:cNvSpPr/>
          <p:nvPr userDrawn="1"/>
        </p:nvSpPr>
        <p:spPr>
          <a:xfrm>
            <a:off x="740621" y="2021930"/>
            <a:ext cx="702085" cy="702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5" name="椭圆 14">
            <a:extLst>
              <a:ext uri="{FF2B5EF4-FFF2-40B4-BE49-F238E27FC236}">
                <a16:creationId xmlns:a16="http://schemas.microsoft.com/office/drawing/2014/main" id="{939D7D1E-B9FD-4DA2-B2AD-E8CD33933CFD}"/>
              </a:ext>
            </a:extLst>
          </p:cNvPr>
          <p:cNvSpPr/>
          <p:nvPr userDrawn="1"/>
        </p:nvSpPr>
        <p:spPr>
          <a:xfrm>
            <a:off x="2328721" y="5656604"/>
            <a:ext cx="549685" cy="5496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Tree>
    <p:extLst>
      <p:ext uri="{BB962C8B-B14F-4D97-AF65-F5344CB8AC3E}">
        <p14:creationId xmlns:p14="http://schemas.microsoft.com/office/powerpoint/2010/main" val="91647152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7">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147C727-5B4C-4339-9D11-12A8A984C11D}"/>
              </a:ext>
            </a:extLst>
          </p:cNvPr>
          <p:cNvSpPr/>
          <p:nvPr/>
        </p:nvSpPr>
        <p:spPr>
          <a:xfrm>
            <a:off x="404552" y="1233182"/>
            <a:ext cx="11316360" cy="506695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19">
            <a:extLst>
              <a:ext uri="{FF2B5EF4-FFF2-40B4-BE49-F238E27FC236}">
                <a16:creationId xmlns:a16="http://schemas.microsoft.com/office/drawing/2014/main" id="{CDE4A6D0-02A1-439F-B376-0A250704078C}"/>
              </a:ext>
            </a:extLst>
          </p:cNvPr>
          <p:cNvSpPr/>
          <p:nvPr/>
        </p:nvSpPr>
        <p:spPr>
          <a:xfrm>
            <a:off x="5115909" y="927106"/>
            <a:ext cx="1960181" cy="6035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13" name="任意多边形 57">
            <a:extLst>
              <a:ext uri="{FF2B5EF4-FFF2-40B4-BE49-F238E27FC236}">
                <a16:creationId xmlns:a16="http://schemas.microsoft.com/office/drawing/2014/main" id="{7C0E48C5-3840-486E-AFF7-DA7449FD08D7}"/>
              </a:ext>
            </a:extLst>
          </p:cNvPr>
          <p:cNvSpPr/>
          <p:nvPr/>
        </p:nvSpPr>
        <p:spPr>
          <a:xfrm>
            <a:off x="2788112" y="3701670"/>
            <a:ext cx="1429847" cy="1409628"/>
          </a:xfrm>
          <a:custGeom>
            <a:avLst/>
            <a:gdLst/>
            <a:ahLst/>
            <a:cxnLst>
              <a:cxn ang="0">
                <a:pos x="wd2" y="hd2"/>
              </a:cxn>
              <a:cxn ang="5400000">
                <a:pos x="wd2" y="hd2"/>
              </a:cxn>
              <a:cxn ang="10800000">
                <a:pos x="wd2" y="hd2"/>
              </a:cxn>
              <a:cxn ang="16200000">
                <a:pos x="wd2" y="hd2"/>
              </a:cxn>
            </a:cxnLst>
            <a:rect l="0" t="0" r="r" b="b"/>
            <a:pathLst>
              <a:path w="20954" h="20847" extrusionOk="0">
                <a:moveTo>
                  <a:pt x="0" y="20731"/>
                </a:moveTo>
                <a:cubicBezTo>
                  <a:pt x="191" y="20770"/>
                  <a:pt x="343" y="20770"/>
                  <a:pt x="534" y="20770"/>
                </a:cubicBezTo>
                <a:cubicBezTo>
                  <a:pt x="8396" y="20808"/>
                  <a:pt x="8396" y="20808"/>
                  <a:pt x="8396" y="20808"/>
                </a:cubicBezTo>
                <a:cubicBezTo>
                  <a:pt x="18318" y="20847"/>
                  <a:pt x="18318" y="20847"/>
                  <a:pt x="18318" y="20847"/>
                </a:cubicBezTo>
                <a:cubicBezTo>
                  <a:pt x="20341" y="20847"/>
                  <a:pt x="21600" y="18648"/>
                  <a:pt x="20608" y="16874"/>
                </a:cubicBezTo>
                <a:cubicBezTo>
                  <a:pt x="15608" y="8196"/>
                  <a:pt x="15608" y="8196"/>
                  <a:pt x="15608" y="8196"/>
                </a:cubicBezTo>
                <a:cubicBezTo>
                  <a:pt x="11678" y="1330"/>
                  <a:pt x="11678" y="1330"/>
                  <a:pt x="11678" y="1330"/>
                </a:cubicBezTo>
                <a:cubicBezTo>
                  <a:pt x="10457" y="-753"/>
                  <a:pt x="7365" y="-290"/>
                  <a:pt x="6831" y="2024"/>
                </a:cubicBezTo>
                <a:cubicBezTo>
                  <a:pt x="5076" y="9584"/>
                  <a:pt x="5076" y="9584"/>
                  <a:pt x="5076" y="9584"/>
                </a:cubicBezTo>
                <a:cubicBezTo>
                  <a:pt x="5037" y="9661"/>
                  <a:pt x="5037" y="9738"/>
                  <a:pt x="4999" y="9816"/>
                </a:cubicBezTo>
                <a:cubicBezTo>
                  <a:pt x="2786" y="18726"/>
                  <a:pt x="2786" y="18726"/>
                  <a:pt x="2786" y="18726"/>
                </a:cubicBezTo>
                <a:cubicBezTo>
                  <a:pt x="2442" y="20076"/>
                  <a:pt x="1221" y="20847"/>
                  <a:pt x="0" y="20731"/>
                </a:cubicBezTo>
                <a:close/>
              </a:path>
            </a:pathLst>
          </a:custGeom>
          <a:solidFill>
            <a:schemeClr val="accent1"/>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sp>
        <p:nvSpPr>
          <p:cNvPr id="14" name="任意多边形 59">
            <a:extLst>
              <a:ext uri="{FF2B5EF4-FFF2-40B4-BE49-F238E27FC236}">
                <a16:creationId xmlns:a16="http://schemas.microsoft.com/office/drawing/2014/main" id="{0A2A92C0-844A-4660-9000-473F3B002912}"/>
              </a:ext>
            </a:extLst>
          </p:cNvPr>
          <p:cNvSpPr/>
          <p:nvPr/>
        </p:nvSpPr>
        <p:spPr>
          <a:xfrm>
            <a:off x="2645870" y="4365745"/>
            <a:ext cx="483600" cy="738504"/>
          </a:xfrm>
          <a:custGeom>
            <a:avLst/>
            <a:gdLst/>
            <a:ahLst/>
            <a:cxnLst>
              <a:cxn ang="0">
                <a:pos x="wd2" y="hd2"/>
              </a:cxn>
              <a:cxn ang="5400000">
                <a:pos x="wd2" y="hd2"/>
              </a:cxn>
              <a:cxn ang="10800000">
                <a:pos x="wd2" y="hd2"/>
              </a:cxn>
              <a:cxn ang="16200000">
                <a:pos x="wd2" y="hd2"/>
              </a:cxn>
            </a:cxnLst>
            <a:rect l="0" t="0" r="r" b="b"/>
            <a:pathLst>
              <a:path w="19479" h="21396" extrusionOk="0">
                <a:moveTo>
                  <a:pt x="13397" y="17446"/>
                </a:moveTo>
                <a:cubicBezTo>
                  <a:pt x="19479" y="0"/>
                  <a:pt x="19479" y="0"/>
                  <a:pt x="19479" y="0"/>
                </a:cubicBezTo>
                <a:cubicBezTo>
                  <a:pt x="19060" y="755"/>
                  <a:pt x="18430" y="1510"/>
                  <a:pt x="17592" y="2115"/>
                </a:cubicBezTo>
                <a:cubicBezTo>
                  <a:pt x="2283" y="12537"/>
                  <a:pt x="2283" y="12537"/>
                  <a:pt x="2283" y="12537"/>
                </a:cubicBezTo>
                <a:cubicBezTo>
                  <a:pt x="-2121" y="15483"/>
                  <a:pt x="291" y="20543"/>
                  <a:pt x="5743" y="21373"/>
                </a:cubicBezTo>
                <a:cubicBezTo>
                  <a:pt x="9098" y="21600"/>
                  <a:pt x="12454" y="20090"/>
                  <a:pt x="13397" y="17446"/>
                </a:cubicBezTo>
                <a:close/>
              </a:path>
            </a:pathLst>
          </a:custGeom>
          <a:solidFill>
            <a:schemeClr val="bg2"/>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sp>
        <p:nvSpPr>
          <p:cNvPr id="15" name="任意多边形 61">
            <a:extLst>
              <a:ext uri="{FF2B5EF4-FFF2-40B4-BE49-F238E27FC236}">
                <a16:creationId xmlns:a16="http://schemas.microsoft.com/office/drawing/2014/main" id="{C647AFD7-8EEF-4EAD-A449-7FF8C26F5E3F}"/>
              </a:ext>
            </a:extLst>
          </p:cNvPr>
          <p:cNvSpPr/>
          <p:nvPr/>
        </p:nvSpPr>
        <p:spPr>
          <a:xfrm>
            <a:off x="712432" y="3753064"/>
            <a:ext cx="1572218" cy="1350852"/>
          </a:xfrm>
          <a:custGeom>
            <a:avLst/>
            <a:gdLst/>
            <a:ahLst/>
            <a:cxnLst>
              <a:cxn ang="0">
                <a:pos x="wd2" y="hd2"/>
              </a:cxn>
              <a:cxn ang="5400000">
                <a:pos x="wd2" y="hd2"/>
              </a:cxn>
              <a:cxn ang="10800000">
                <a:pos x="wd2" y="hd2"/>
              </a:cxn>
              <a:cxn ang="16200000">
                <a:pos x="wd2" y="hd2"/>
              </a:cxn>
            </a:cxnLst>
            <a:rect l="0" t="0" r="r" b="b"/>
            <a:pathLst>
              <a:path w="20247" h="21600" extrusionOk="0">
                <a:moveTo>
                  <a:pt x="8454" y="0"/>
                </a:moveTo>
                <a:cubicBezTo>
                  <a:pt x="8354" y="167"/>
                  <a:pt x="8253" y="334"/>
                  <a:pt x="8152" y="500"/>
                </a:cubicBezTo>
                <a:cubicBezTo>
                  <a:pt x="4698" y="7923"/>
                  <a:pt x="4698" y="7923"/>
                  <a:pt x="4698" y="7923"/>
                </a:cubicBezTo>
                <a:cubicBezTo>
                  <a:pt x="304" y="17305"/>
                  <a:pt x="304" y="17305"/>
                  <a:pt x="304" y="17305"/>
                </a:cubicBezTo>
                <a:cubicBezTo>
                  <a:pt x="-568" y="19223"/>
                  <a:pt x="539" y="21600"/>
                  <a:pt x="2316" y="21600"/>
                </a:cubicBezTo>
                <a:cubicBezTo>
                  <a:pt x="11037" y="21558"/>
                  <a:pt x="11037" y="21558"/>
                  <a:pt x="11037" y="21558"/>
                </a:cubicBezTo>
                <a:cubicBezTo>
                  <a:pt x="17946" y="21517"/>
                  <a:pt x="17946" y="21517"/>
                  <a:pt x="17946" y="21517"/>
                </a:cubicBezTo>
                <a:cubicBezTo>
                  <a:pt x="20026" y="21517"/>
                  <a:pt x="21032" y="18347"/>
                  <a:pt x="19523" y="16554"/>
                </a:cubicBezTo>
                <a:cubicBezTo>
                  <a:pt x="14626" y="10842"/>
                  <a:pt x="14626" y="10842"/>
                  <a:pt x="14626" y="10842"/>
                </a:cubicBezTo>
                <a:cubicBezTo>
                  <a:pt x="14559" y="10758"/>
                  <a:pt x="14525" y="10717"/>
                  <a:pt x="14458" y="10633"/>
                </a:cubicBezTo>
                <a:cubicBezTo>
                  <a:pt x="8723" y="3711"/>
                  <a:pt x="8723" y="3711"/>
                  <a:pt x="8723" y="3711"/>
                </a:cubicBezTo>
                <a:cubicBezTo>
                  <a:pt x="7851" y="2669"/>
                  <a:pt x="7817" y="1084"/>
                  <a:pt x="8454" y="0"/>
                </a:cubicBezTo>
                <a:close/>
              </a:path>
            </a:pathLst>
          </a:custGeom>
          <a:solidFill>
            <a:schemeClr val="accent1"/>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sp>
        <p:nvSpPr>
          <p:cNvPr id="16" name="任意多边形 62">
            <a:extLst>
              <a:ext uri="{FF2B5EF4-FFF2-40B4-BE49-F238E27FC236}">
                <a16:creationId xmlns:a16="http://schemas.microsoft.com/office/drawing/2014/main" id="{DCEBB225-DD62-49D6-BAB9-E9F3132AECEB}"/>
              </a:ext>
            </a:extLst>
          </p:cNvPr>
          <p:cNvSpPr/>
          <p:nvPr/>
        </p:nvSpPr>
        <p:spPr>
          <a:xfrm>
            <a:off x="1334928" y="3693297"/>
            <a:ext cx="499701" cy="724121"/>
          </a:xfrm>
          <a:custGeom>
            <a:avLst/>
            <a:gdLst/>
            <a:ahLst/>
            <a:cxnLst>
              <a:cxn ang="0">
                <a:pos x="wd2" y="hd2"/>
              </a:cxn>
              <a:cxn ang="5400000">
                <a:pos x="wd2" y="hd2"/>
              </a:cxn>
              <a:cxn ang="10800000">
                <a:pos x="wd2" y="hd2"/>
              </a:cxn>
              <a:cxn ang="16200000">
                <a:pos x="wd2" y="hd2"/>
              </a:cxn>
            </a:cxnLst>
            <a:rect l="0" t="0" r="r" b="b"/>
            <a:pathLst>
              <a:path w="20950" h="20346" extrusionOk="0">
                <a:moveTo>
                  <a:pt x="2295" y="8191"/>
                </a:moveTo>
                <a:cubicBezTo>
                  <a:pt x="20950" y="20346"/>
                  <a:pt x="20950" y="20346"/>
                  <a:pt x="20950" y="20346"/>
                </a:cubicBezTo>
                <a:cubicBezTo>
                  <a:pt x="20186" y="19760"/>
                  <a:pt x="19641" y="19028"/>
                  <a:pt x="19314" y="18223"/>
                </a:cubicBezTo>
                <a:cubicBezTo>
                  <a:pt x="14295" y="3871"/>
                  <a:pt x="14295" y="3871"/>
                  <a:pt x="14295" y="3871"/>
                </a:cubicBezTo>
                <a:cubicBezTo>
                  <a:pt x="12877" y="-229"/>
                  <a:pt x="5241" y="-1254"/>
                  <a:pt x="1423" y="1675"/>
                </a:cubicBezTo>
                <a:cubicBezTo>
                  <a:pt x="-650" y="3579"/>
                  <a:pt x="-541" y="6361"/>
                  <a:pt x="2295" y="8191"/>
                </a:cubicBezTo>
                <a:close/>
              </a:path>
            </a:pathLst>
          </a:custGeom>
          <a:solidFill>
            <a:schemeClr val="bg2"/>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sp>
        <p:nvSpPr>
          <p:cNvPr id="17" name="任意多边形 65">
            <a:extLst>
              <a:ext uri="{FF2B5EF4-FFF2-40B4-BE49-F238E27FC236}">
                <a16:creationId xmlns:a16="http://schemas.microsoft.com/office/drawing/2014/main" id="{8296E458-9058-488C-9BC2-CA9CB333F55B}"/>
              </a:ext>
            </a:extLst>
          </p:cNvPr>
          <p:cNvSpPr/>
          <p:nvPr/>
        </p:nvSpPr>
        <p:spPr>
          <a:xfrm>
            <a:off x="1688683" y="2017366"/>
            <a:ext cx="1557734" cy="1414226"/>
          </a:xfrm>
          <a:custGeom>
            <a:avLst/>
            <a:gdLst/>
            <a:ahLst/>
            <a:cxnLst>
              <a:cxn ang="0">
                <a:pos x="wd2" y="hd2"/>
              </a:cxn>
              <a:cxn ang="5400000">
                <a:pos x="wd2" y="hd2"/>
              </a:cxn>
              <a:cxn ang="10800000">
                <a:pos x="wd2" y="hd2"/>
              </a:cxn>
              <a:cxn ang="16200000">
                <a:pos x="wd2" y="hd2"/>
              </a:cxn>
            </a:cxnLst>
            <a:rect l="0" t="0" r="r" b="b"/>
            <a:pathLst>
              <a:path w="20846" h="20588" extrusionOk="0">
                <a:moveTo>
                  <a:pt x="20846" y="17168"/>
                </a:moveTo>
                <a:cubicBezTo>
                  <a:pt x="20776" y="16978"/>
                  <a:pt x="20707" y="16826"/>
                  <a:pt x="20637" y="16675"/>
                </a:cubicBezTo>
                <a:cubicBezTo>
                  <a:pt x="17049" y="9879"/>
                  <a:pt x="17049" y="9879"/>
                  <a:pt x="17049" y="9879"/>
                </a:cubicBezTo>
                <a:cubicBezTo>
                  <a:pt x="12554" y="1338"/>
                  <a:pt x="12554" y="1338"/>
                  <a:pt x="12554" y="1338"/>
                </a:cubicBezTo>
                <a:cubicBezTo>
                  <a:pt x="11649" y="-446"/>
                  <a:pt x="9349" y="-446"/>
                  <a:pt x="8409" y="1338"/>
                </a:cubicBezTo>
                <a:cubicBezTo>
                  <a:pt x="3914" y="9879"/>
                  <a:pt x="3914" y="9879"/>
                  <a:pt x="3914" y="9879"/>
                </a:cubicBezTo>
                <a:cubicBezTo>
                  <a:pt x="326" y="16675"/>
                  <a:pt x="326" y="16675"/>
                  <a:pt x="326" y="16675"/>
                </a:cubicBezTo>
                <a:cubicBezTo>
                  <a:pt x="-754" y="18724"/>
                  <a:pt x="1023" y="21154"/>
                  <a:pt x="3113" y="20471"/>
                </a:cubicBezTo>
                <a:cubicBezTo>
                  <a:pt x="9802" y="18269"/>
                  <a:pt x="9802" y="18269"/>
                  <a:pt x="9802" y="18269"/>
                </a:cubicBezTo>
                <a:cubicBezTo>
                  <a:pt x="9872" y="18269"/>
                  <a:pt x="9941" y="18231"/>
                  <a:pt x="10011" y="18231"/>
                </a:cubicBezTo>
                <a:cubicBezTo>
                  <a:pt x="18024" y="15726"/>
                  <a:pt x="18024" y="15726"/>
                  <a:pt x="18024" y="15726"/>
                </a:cubicBezTo>
                <a:cubicBezTo>
                  <a:pt x="19209" y="15384"/>
                  <a:pt x="20358" y="16067"/>
                  <a:pt x="20846" y="17168"/>
                </a:cubicBezTo>
                <a:close/>
              </a:path>
            </a:pathLst>
          </a:custGeom>
          <a:solidFill>
            <a:schemeClr val="accent1"/>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sp>
        <p:nvSpPr>
          <p:cNvPr id="18" name="任意多边形 67">
            <a:extLst>
              <a:ext uri="{FF2B5EF4-FFF2-40B4-BE49-F238E27FC236}">
                <a16:creationId xmlns:a16="http://schemas.microsoft.com/office/drawing/2014/main" id="{6F61FAE0-F0E0-4DC3-B8E9-87754EA94E09}"/>
              </a:ext>
            </a:extLst>
          </p:cNvPr>
          <p:cNvSpPr/>
          <p:nvPr/>
        </p:nvSpPr>
        <p:spPr>
          <a:xfrm>
            <a:off x="2436218" y="3087149"/>
            <a:ext cx="819362" cy="341032"/>
          </a:xfrm>
          <a:custGeom>
            <a:avLst/>
            <a:gdLst/>
            <a:ahLst/>
            <a:cxnLst>
              <a:cxn ang="0">
                <a:pos x="wd2" y="hd2"/>
              </a:cxn>
              <a:cxn ang="5400000">
                <a:pos x="wd2" y="hd2"/>
              </a:cxn>
              <a:cxn ang="10800000">
                <a:pos x="wd2" y="hd2"/>
              </a:cxn>
              <a:cxn ang="16200000">
                <a:pos x="wd2" y="hd2"/>
              </a:cxn>
            </a:cxnLst>
            <a:rect l="0" t="0" r="r" b="b"/>
            <a:pathLst>
              <a:path w="20713" h="18677" extrusionOk="0">
                <a:moveTo>
                  <a:pt x="15146" y="333"/>
                </a:moveTo>
                <a:cubicBezTo>
                  <a:pt x="0" y="9774"/>
                  <a:pt x="0" y="9774"/>
                  <a:pt x="0" y="9774"/>
                </a:cubicBezTo>
                <a:cubicBezTo>
                  <a:pt x="724" y="9488"/>
                  <a:pt x="1515" y="9488"/>
                  <a:pt x="2173" y="9918"/>
                </a:cubicBezTo>
                <a:cubicBezTo>
                  <a:pt x="14883" y="18214"/>
                  <a:pt x="14883" y="18214"/>
                  <a:pt x="14883" y="18214"/>
                </a:cubicBezTo>
                <a:cubicBezTo>
                  <a:pt x="18505" y="20646"/>
                  <a:pt x="21600" y="13065"/>
                  <a:pt x="20480" y="5769"/>
                </a:cubicBezTo>
                <a:cubicBezTo>
                  <a:pt x="19559" y="1621"/>
                  <a:pt x="17385" y="-954"/>
                  <a:pt x="15146" y="333"/>
                </a:cubicBezTo>
                <a:close/>
              </a:path>
            </a:pathLst>
          </a:custGeom>
          <a:solidFill>
            <a:schemeClr val="bg2"/>
          </a:solidFill>
          <a:ln w="12700">
            <a:miter lim="400000"/>
          </a:ln>
          <a:effectLst>
            <a:outerShdw blurRad="228600" dist="38100" dir="2700000" algn="tl" rotWithShape="0">
              <a:prstClr val="black">
                <a:alpha val="55000"/>
              </a:prstClr>
            </a:outerShdw>
          </a:effectLst>
        </p:spPr>
        <p:txBody>
          <a:bodyPr lIns="22860" rIns="22860"/>
          <a:lstStyle/>
          <a:p>
            <a:pPr algn="l" defTabSz="457200">
              <a:defRPr sz="1800" b="0"/>
            </a:pPr>
            <a:endParaRPr sz="900"/>
          </a:p>
        </p:txBody>
      </p:sp>
      <p:grpSp>
        <p:nvGrpSpPr>
          <p:cNvPr id="23" name="组合 22">
            <a:extLst>
              <a:ext uri="{FF2B5EF4-FFF2-40B4-BE49-F238E27FC236}">
                <a16:creationId xmlns:a16="http://schemas.microsoft.com/office/drawing/2014/main" id="{87476D53-D01C-439A-A72C-84C61C3A8007}"/>
              </a:ext>
            </a:extLst>
          </p:cNvPr>
          <p:cNvGrpSpPr/>
          <p:nvPr/>
        </p:nvGrpSpPr>
        <p:grpSpPr>
          <a:xfrm>
            <a:off x="8449324" y="2064470"/>
            <a:ext cx="2970167" cy="2976057"/>
            <a:chOff x="7822476" y="1098431"/>
            <a:chExt cx="3124200" cy="3130396"/>
          </a:xfrm>
          <a:solidFill>
            <a:schemeClr val="accent1"/>
          </a:solidFill>
        </p:grpSpPr>
        <p:sp>
          <p:nvSpPr>
            <p:cNvPr id="29" name="ísḷíďé">
              <a:extLst>
                <a:ext uri="{FF2B5EF4-FFF2-40B4-BE49-F238E27FC236}">
                  <a16:creationId xmlns:a16="http://schemas.microsoft.com/office/drawing/2014/main" id="{57ADB44A-0C58-4505-AFA9-1C70C84341E7}"/>
                </a:ext>
              </a:extLst>
            </p:cNvPr>
            <p:cNvSpPr/>
            <p:nvPr/>
          </p:nvSpPr>
          <p:spPr>
            <a:xfrm>
              <a:off x="9088534" y="2543188"/>
              <a:ext cx="1629180" cy="1685639"/>
            </a:xfrm>
            <a:custGeom>
              <a:avLst/>
              <a:gdLst/>
              <a:ahLst/>
              <a:cxnLst>
                <a:cxn ang="0">
                  <a:pos x="wd2" y="hd2"/>
                </a:cxn>
                <a:cxn ang="5400000">
                  <a:pos x="wd2" y="hd2"/>
                </a:cxn>
                <a:cxn ang="10800000">
                  <a:pos x="wd2" y="hd2"/>
                </a:cxn>
                <a:cxn ang="16200000">
                  <a:pos x="wd2" y="hd2"/>
                </a:cxn>
              </a:cxnLst>
              <a:rect l="0" t="0" r="r" b="b"/>
              <a:pathLst>
                <a:path w="21600" h="21230" extrusionOk="0">
                  <a:moveTo>
                    <a:pt x="0" y="20923"/>
                  </a:moveTo>
                  <a:lnTo>
                    <a:pt x="11286" y="6129"/>
                  </a:lnTo>
                  <a:cubicBezTo>
                    <a:pt x="11927" y="5200"/>
                    <a:pt x="12365" y="4157"/>
                    <a:pt x="12572" y="3064"/>
                  </a:cubicBezTo>
                  <a:cubicBezTo>
                    <a:pt x="12765" y="2050"/>
                    <a:pt x="12756" y="1011"/>
                    <a:pt x="12545" y="0"/>
                  </a:cubicBezTo>
                  <a:lnTo>
                    <a:pt x="21600" y="11881"/>
                  </a:lnTo>
                  <a:cubicBezTo>
                    <a:pt x="19291" y="15331"/>
                    <a:pt x="15933" y="18033"/>
                    <a:pt x="11972" y="19629"/>
                  </a:cubicBezTo>
                  <a:cubicBezTo>
                    <a:pt x="8197" y="21151"/>
                    <a:pt x="4038" y="21600"/>
                    <a:pt x="0" y="20923"/>
                  </a:cubicBezTo>
                  <a:close/>
                </a:path>
              </a:pathLst>
            </a:custGeom>
            <a:grpFill/>
            <a:ln w="12700">
              <a:miter lim="400000"/>
            </a:ln>
            <a:effectLst>
              <a:outerShdw blurRad="190500" dist="38100" dir="2700000" algn="tl" rotWithShape="0">
                <a:prstClr val="black">
                  <a:alpha val="58000"/>
                </a:prstClr>
              </a:outerShdw>
            </a:effectLst>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000000"/>
                  </a:solidFill>
                </a:defRPr>
              </a:pPr>
              <a:endParaRPr/>
            </a:p>
          </p:txBody>
        </p:sp>
        <p:sp>
          <p:nvSpPr>
            <p:cNvPr id="30" name="íSľïḓè">
              <a:extLst>
                <a:ext uri="{FF2B5EF4-FFF2-40B4-BE49-F238E27FC236}">
                  <a16:creationId xmlns:a16="http://schemas.microsoft.com/office/drawing/2014/main" id="{A868911D-03CF-4ECE-98E1-002B2CA59E88}"/>
                </a:ext>
              </a:extLst>
            </p:cNvPr>
            <p:cNvSpPr/>
            <p:nvPr/>
          </p:nvSpPr>
          <p:spPr>
            <a:xfrm>
              <a:off x="9473481" y="1647735"/>
              <a:ext cx="1473195" cy="1761472"/>
            </a:xfrm>
            <a:custGeom>
              <a:avLst/>
              <a:gdLst/>
              <a:ahLst/>
              <a:cxnLst>
                <a:cxn ang="0">
                  <a:pos x="wd2" y="hd2"/>
                </a:cxn>
                <a:cxn ang="5400000">
                  <a:pos x="wd2" y="hd2"/>
                </a:cxn>
                <a:cxn ang="10800000">
                  <a:pos x="wd2" y="hd2"/>
                </a:cxn>
                <a:cxn ang="16200000">
                  <a:pos x="wd2" y="hd2"/>
                </a:cxn>
              </a:cxnLst>
              <a:rect l="0" t="0" r="r" b="b"/>
              <a:pathLst>
                <a:path w="21361" h="21600" extrusionOk="0">
                  <a:moveTo>
                    <a:pt x="0" y="4376"/>
                  </a:moveTo>
                  <a:lnTo>
                    <a:pt x="15851" y="0"/>
                  </a:lnTo>
                  <a:cubicBezTo>
                    <a:pt x="19068" y="3101"/>
                    <a:pt x="20987" y="7012"/>
                    <a:pt x="21312" y="11128"/>
                  </a:cubicBezTo>
                  <a:cubicBezTo>
                    <a:pt x="21600" y="14778"/>
                    <a:pt x="20616" y="18418"/>
                    <a:pt x="18482" y="21600"/>
                  </a:cubicBezTo>
                  <a:lnTo>
                    <a:pt x="7271" y="8592"/>
                  </a:lnTo>
                  <a:cubicBezTo>
                    <a:pt x="6679" y="7829"/>
                    <a:pt x="5964" y="7139"/>
                    <a:pt x="5147" y="6543"/>
                  </a:cubicBezTo>
                  <a:cubicBezTo>
                    <a:pt x="3672" y="5469"/>
                    <a:pt x="1903" y="4724"/>
                    <a:pt x="0" y="4376"/>
                  </a:cubicBezTo>
                  <a:close/>
                </a:path>
              </a:pathLst>
            </a:custGeom>
            <a:grpFill/>
            <a:ln w="12700">
              <a:miter lim="400000"/>
            </a:ln>
            <a:effectLst>
              <a:outerShdw blurRad="190500" dist="38100" dir="2700000" algn="tl" rotWithShape="0">
                <a:prstClr val="black">
                  <a:alpha val="58000"/>
                </a:prstClr>
              </a:outerShdw>
            </a:effectLst>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000000"/>
                  </a:solidFill>
                </a:defRPr>
              </a:pPr>
              <a:endParaRPr/>
            </a:p>
          </p:txBody>
        </p:sp>
        <p:sp>
          <p:nvSpPr>
            <p:cNvPr id="31" name="íṡľíḑe">
              <a:extLst>
                <a:ext uri="{FF2B5EF4-FFF2-40B4-BE49-F238E27FC236}">
                  <a16:creationId xmlns:a16="http://schemas.microsoft.com/office/drawing/2014/main" id="{C2EC0B50-01E9-4E01-8FAA-274138CFE14D}"/>
                </a:ext>
              </a:extLst>
            </p:cNvPr>
            <p:cNvSpPr/>
            <p:nvPr/>
          </p:nvSpPr>
          <p:spPr>
            <a:xfrm>
              <a:off x="8776831" y="1098431"/>
              <a:ext cx="1745742" cy="1279770"/>
            </a:xfrm>
            <a:custGeom>
              <a:avLst/>
              <a:gdLst/>
              <a:ahLst/>
              <a:cxnLst>
                <a:cxn ang="0">
                  <a:pos x="wd2" y="hd2"/>
                </a:cxn>
                <a:cxn ang="5400000">
                  <a:pos x="wd2" y="hd2"/>
                </a:cxn>
                <a:cxn ang="10800000">
                  <a:pos x="wd2" y="hd2"/>
                </a:cxn>
                <a:cxn ang="16200000">
                  <a:pos x="wd2" y="hd2"/>
                </a:cxn>
              </a:cxnLst>
              <a:rect l="0" t="0" r="r" b="b"/>
              <a:pathLst>
                <a:path w="21600" h="21070" extrusionOk="0">
                  <a:moveTo>
                    <a:pt x="0" y="2036"/>
                  </a:moveTo>
                  <a:lnTo>
                    <a:pt x="0" y="21070"/>
                  </a:lnTo>
                  <a:cubicBezTo>
                    <a:pt x="475" y="19843"/>
                    <a:pt x="1107" y="18736"/>
                    <a:pt x="1869" y="17799"/>
                  </a:cubicBezTo>
                  <a:cubicBezTo>
                    <a:pt x="2828" y="16619"/>
                    <a:pt x="3969" y="15734"/>
                    <a:pt x="5213" y="15206"/>
                  </a:cubicBezTo>
                  <a:lnTo>
                    <a:pt x="21600" y="8159"/>
                  </a:lnTo>
                  <a:cubicBezTo>
                    <a:pt x="18899" y="4298"/>
                    <a:pt x="15368" y="1641"/>
                    <a:pt x="11489" y="552"/>
                  </a:cubicBezTo>
                  <a:cubicBezTo>
                    <a:pt x="7635" y="-530"/>
                    <a:pt x="3625" y="-12"/>
                    <a:pt x="0" y="2036"/>
                  </a:cubicBezTo>
                  <a:close/>
                </a:path>
              </a:pathLst>
            </a:custGeom>
            <a:grpFill/>
            <a:ln w="12700">
              <a:miter lim="400000"/>
            </a:ln>
            <a:effectLst>
              <a:outerShdw blurRad="190500" dist="38100" dir="2700000" algn="tl" rotWithShape="0">
                <a:prstClr val="black">
                  <a:alpha val="58000"/>
                </a:prstClr>
              </a:outerShdw>
            </a:effectLst>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000000"/>
                  </a:solidFill>
                </a:defRPr>
              </a:pPr>
              <a:endParaRPr/>
            </a:p>
          </p:txBody>
        </p:sp>
        <p:sp>
          <p:nvSpPr>
            <p:cNvPr id="32" name="ï$ḻiďe">
              <a:extLst>
                <a:ext uri="{FF2B5EF4-FFF2-40B4-BE49-F238E27FC236}">
                  <a16:creationId xmlns:a16="http://schemas.microsoft.com/office/drawing/2014/main" id="{6930B155-A483-408B-AD68-8F3267E02BC1}"/>
                </a:ext>
              </a:extLst>
            </p:cNvPr>
            <p:cNvSpPr/>
            <p:nvPr/>
          </p:nvSpPr>
          <p:spPr>
            <a:xfrm>
              <a:off x="7822476" y="1255040"/>
              <a:ext cx="1089049" cy="1892545"/>
            </a:xfrm>
            <a:custGeom>
              <a:avLst/>
              <a:gdLst/>
              <a:ahLst/>
              <a:cxnLst>
                <a:cxn ang="0">
                  <a:pos x="wd2" y="hd2"/>
                </a:cxn>
                <a:cxn ang="5400000">
                  <a:pos x="wd2" y="hd2"/>
                </a:cxn>
                <a:cxn ang="10800000">
                  <a:pos x="wd2" y="hd2"/>
                </a:cxn>
                <a:cxn ang="16200000">
                  <a:pos x="wd2" y="hd2"/>
                </a:cxn>
              </a:cxnLst>
              <a:rect l="0" t="0" r="r" b="b"/>
              <a:pathLst>
                <a:path w="21151" h="21600" extrusionOk="0">
                  <a:moveTo>
                    <a:pt x="17193" y="0"/>
                  </a:moveTo>
                  <a:lnTo>
                    <a:pt x="17193" y="15287"/>
                  </a:lnTo>
                  <a:cubicBezTo>
                    <a:pt x="17064" y="16521"/>
                    <a:pt x="17403" y="17757"/>
                    <a:pt x="18185" y="18905"/>
                  </a:cubicBezTo>
                  <a:cubicBezTo>
                    <a:pt x="18867" y="19908"/>
                    <a:pt x="19875" y="20823"/>
                    <a:pt x="21151" y="21600"/>
                  </a:cubicBezTo>
                  <a:lnTo>
                    <a:pt x="138" y="17652"/>
                  </a:lnTo>
                  <a:cubicBezTo>
                    <a:pt x="-449" y="14072"/>
                    <a:pt x="838" y="10473"/>
                    <a:pt x="3828" y="7335"/>
                  </a:cubicBezTo>
                  <a:cubicBezTo>
                    <a:pt x="6878" y="4134"/>
                    <a:pt x="11549" y="1570"/>
                    <a:pt x="17193" y="0"/>
                  </a:cubicBezTo>
                  <a:close/>
                </a:path>
              </a:pathLst>
            </a:custGeom>
            <a:grpFill/>
            <a:ln w="12700">
              <a:miter lim="400000"/>
            </a:ln>
            <a:effectLst>
              <a:outerShdw blurRad="190500" dist="38100" dir="2700000" algn="tl" rotWithShape="0">
                <a:prstClr val="black">
                  <a:alpha val="58000"/>
                </a:prstClr>
              </a:outerShdw>
            </a:effectLst>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000000"/>
                  </a:solidFill>
                </a:defRPr>
              </a:pPr>
              <a:endParaRPr/>
            </a:p>
          </p:txBody>
        </p:sp>
        <p:sp>
          <p:nvSpPr>
            <p:cNvPr id="33" name="iŝľïdê">
              <a:extLst>
                <a:ext uri="{FF2B5EF4-FFF2-40B4-BE49-F238E27FC236}">
                  <a16:creationId xmlns:a16="http://schemas.microsoft.com/office/drawing/2014/main" id="{1EBAC0DC-DD95-49F2-8710-986DA9C951CB}"/>
                </a:ext>
              </a:extLst>
            </p:cNvPr>
            <p:cNvSpPr/>
            <p:nvPr/>
          </p:nvSpPr>
          <p:spPr>
            <a:xfrm>
              <a:off x="7828851" y="2867624"/>
              <a:ext cx="1868634" cy="13223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490" y="7118"/>
                  </a:lnTo>
                  <a:cubicBezTo>
                    <a:pt x="16605" y="7551"/>
                    <a:pt x="17770" y="7675"/>
                    <a:pt x="18918" y="7482"/>
                  </a:cubicBezTo>
                  <a:cubicBezTo>
                    <a:pt x="19846" y="7326"/>
                    <a:pt x="20751" y="6966"/>
                    <a:pt x="21600" y="6414"/>
                  </a:cubicBezTo>
                  <a:lnTo>
                    <a:pt x="13672" y="21600"/>
                  </a:lnTo>
                  <a:cubicBezTo>
                    <a:pt x="9857" y="20258"/>
                    <a:pt x="6451" y="17212"/>
                    <a:pt x="3960" y="12914"/>
                  </a:cubicBezTo>
                  <a:cubicBezTo>
                    <a:pt x="1815" y="9214"/>
                    <a:pt x="444" y="4742"/>
                    <a:pt x="0" y="0"/>
                  </a:cubicBezTo>
                  <a:close/>
                </a:path>
              </a:pathLst>
            </a:custGeom>
            <a:grpFill/>
            <a:ln w="12700">
              <a:miter lim="400000"/>
            </a:ln>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000000"/>
                  </a:solidFill>
                </a:defRPr>
              </a:pPr>
              <a:endParaRPr/>
            </a:p>
          </p:txBody>
        </p:sp>
      </p:grpSp>
      <p:grpSp>
        <p:nvGrpSpPr>
          <p:cNvPr id="38" name="组合 37">
            <a:extLst>
              <a:ext uri="{FF2B5EF4-FFF2-40B4-BE49-F238E27FC236}">
                <a16:creationId xmlns:a16="http://schemas.microsoft.com/office/drawing/2014/main" id="{CB463A3D-0AD7-4F46-899F-0D0FF7D230C4}"/>
              </a:ext>
            </a:extLst>
          </p:cNvPr>
          <p:cNvGrpSpPr/>
          <p:nvPr/>
        </p:nvGrpSpPr>
        <p:grpSpPr>
          <a:xfrm>
            <a:off x="4603099" y="2068284"/>
            <a:ext cx="2856763" cy="2919397"/>
            <a:chOff x="3995305" y="1277803"/>
            <a:chExt cx="4206509" cy="4298736"/>
          </a:xfrm>
          <a:solidFill>
            <a:schemeClr val="accent1"/>
          </a:solidFill>
        </p:grpSpPr>
        <p:sp>
          <p:nvSpPr>
            <p:cNvPr id="42" name="任意多边形 96">
              <a:extLst>
                <a:ext uri="{FF2B5EF4-FFF2-40B4-BE49-F238E27FC236}">
                  <a16:creationId xmlns:a16="http://schemas.microsoft.com/office/drawing/2014/main" id="{3F16C90E-9860-43BA-979E-B506C4C164CD}"/>
                </a:ext>
              </a:extLst>
            </p:cNvPr>
            <p:cNvSpPr/>
            <p:nvPr/>
          </p:nvSpPr>
          <p:spPr bwMode="auto">
            <a:xfrm rot="8100000">
              <a:off x="5069374" y="3378403"/>
              <a:ext cx="2043538" cy="2198136"/>
            </a:xfrm>
            <a:custGeom>
              <a:avLst/>
              <a:gdLst>
                <a:gd name="T0" fmla="*/ 286 w 2446"/>
                <a:gd name="T1" fmla="*/ 0 h 2520"/>
                <a:gd name="T2" fmla="*/ 314 w 2446"/>
                <a:gd name="T3" fmla="*/ 0 h 2520"/>
                <a:gd name="T4" fmla="*/ 391 w 2446"/>
                <a:gd name="T5" fmla="*/ 0 h 2520"/>
                <a:gd name="T6" fmla="*/ 427 w 2446"/>
                <a:gd name="T7" fmla="*/ 0 h 2520"/>
                <a:gd name="T8" fmla="*/ 505 w 2446"/>
                <a:gd name="T9" fmla="*/ 0 h 2520"/>
                <a:gd name="T10" fmla="*/ 577 w 2446"/>
                <a:gd name="T11" fmla="*/ 0 h 2520"/>
                <a:gd name="T12" fmla="*/ 729 w 2446"/>
                <a:gd name="T13" fmla="*/ 0 h 2520"/>
                <a:gd name="T14" fmla="*/ 864 w 2446"/>
                <a:gd name="T15" fmla="*/ 0 h 2520"/>
                <a:gd name="T16" fmla="*/ 1029 w 2446"/>
                <a:gd name="T17" fmla="*/ 0 h 2520"/>
                <a:gd name="T18" fmla="*/ 1232 w 2446"/>
                <a:gd name="T19" fmla="*/ 0 h 2520"/>
                <a:gd name="T20" fmla="*/ 1381 w 2446"/>
                <a:gd name="T21" fmla="*/ 12 h 2520"/>
                <a:gd name="T22" fmla="*/ 1525 w 2446"/>
                <a:gd name="T23" fmla="*/ 41 h 2520"/>
                <a:gd name="T24" fmla="*/ 1663 w 2446"/>
                <a:gd name="T25" fmla="*/ 90 h 2520"/>
                <a:gd name="T26" fmla="*/ 1793 w 2446"/>
                <a:gd name="T27" fmla="*/ 157 h 2520"/>
                <a:gd name="T28" fmla="*/ 1915 w 2446"/>
                <a:gd name="T29" fmla="*/ 238 h 2520"/>
                <a:gd name="T30" fmla="*/ 2027 w 2446"/>
                <a:gd name="T31" fmla="*/ 334 h 2520"/>
                <a:gd name="T32" fmla="*/ 2128 w 2446"/>
                <a:gd name="T33" fmla="*/ 442 h 2520"/>
                <a:gd name="T34" fmla="*/ 2218 w 2446"/>
                <a:gd name="T35" fmla="*/ 560 h 2520"/>
                <a:gd name="T36" fmla="*/ 2294 w 2446"/>
                <a:gd name="T37" fmla="*/ 688 h 2520"/>
                <a:gd name="T38" fmla="*/ 2356 w 2446"/>
                <a:gd name="T39" fmla="*/ 824 h 2520"/>
                <a:gd name="T40" fmla="*/ 2402 w 2446"/>
                <a:gd name="T41" fmla="*/ 966 h 2520"/>
                <a:gd name="T42" fmla="*/ 2433 w 2446"/>
                <a:gd name="T43" fmla="*/ 1114 h 2520"/>
                <a:gd name="T44" fmla="*/ 2446 w 2446"/>
                <a:gd name="T45" fmla="*/ 1264 h 2520"/>
                <a:gd name="T46" fmla="*/ 2439 w 2446"/>
                <a:gd name="T47" fmla="*/ 1417 h 2520"/>
                <a:gd name="T48" fmla="*/ 2412 w 2446"/>
                <a:gd name="T49" fmla="*/ 1569 h 2520"/>
                <a:gd name="T50" fmla="*/ 2366 w 2446"/>
                <a:gd name="T51" fmla="*/ 1721 h 2520"/>
                <a:gd name="T52" fmla="*/ 2297 w 2446"/>
                <a:gd name="T53" fmla="*/ 1869 h 2520"/>
                <a:gd name="T54" fmla="*/ 2205 w 2446"/>
                <a:gd name="T55" fmla="*/ 2013 h 2520"/>
                <a:gd name="T56" fmla="*/ 2087 w 2446"/>
                <a:gd name="T57" fmla="*/ 2153 h 2520"/>
                <a:gd name="T58" fmla="*/ 1945 w 2446"/>
                <a:gd name="T59" fmla="*/ 2284 h 2520"/>
                <a:gd name="T60" fmla="*/ 1777 w 2446"/>
                <a:gd name="T61" fmla="*/ 2407 h 2520"/>
                <a:gd name="T62" fmla="*/ 1579 w 2446"/>
                <a:gd name="T63" fmla="*/ 2520 h 2520"/>
                <a:gd name="T64" fmla="*/ 1534 w 2446"/>
                <a:gd name="T65" fmla="*/ 2417 h 2520"/>
                <a:gd name="T66" fmla="*/ 1484 w 2446"/>
                <a:gd name="T67" fmla="*/ 2302 h 2520"/>
                <a:gd name="T68" fmla="*/ 1428 w 2446"/>
                <a:gd name="T69" fmla="*/ 2176 h 2520"/>
                <a:gd name="T70" fmla="*/ 1370 w 2446"/>
                <a:gd name="T71" fmla="*/ 2043 h 2520"/>
                <a:gd name="T72" fmla="*/ 1309 w 2446"/>
                <a:gd name="T73" fmla="*/ 1903 h 2520"/>
                <a:gd name="T74" fmla="*/ 1246 w 2446"/>
                <a:gd name="T75" fmla="*/ 1762 h 2520"/>
                <a:gd name="T76" fmla="*/ 1184 w 2446"/>
                <a:gd name="T77" fmla="*/ 1619 h 2520"/>
                <a:gd name="T78" fmla="*/ 1123 w 2446"/>
                <a:gd name="T79" fmla="*/ 1481 h 2520"/>
                <a:gd name="T80" fmla="*/ 1064 w 2446"/>
                <a:gd name="T81" fmla="*/ 1346 h 2520"/>
                <a:gd name="T82" fmla="*/ 1008 w 2446"/>
                <a:gd name="T83" fmla="*/ 1219 h 2520"/>
                <a:gd name="T84" fmla="*/ 958 w 2446"/>
                <a:gd name="T85" fmla="*/ 1104 h 2520"/>
                <a:gd name="T86" fmla="*/ 911 w 2446"/>
                <a:gd name="T87" fmla="*/ 1000 h 2520"/>
                <a:gd name="T88" fmla="*/ 873 w 2446"/>
                <a:gd name="T89" fmla="*/ 912 h 2520"/>
                <a:gd name="T90" fmla="*/ 842 w 2446"/>
                <a:gd name="T91" fmla="*/ 842 h 2520"/>
                <a:gd name="T92" fmla="*/ 820 w 2446"/>
                <a:gd name="T93" fmla="*/ 793 h 2520"/>
                <a:gd name="T94" fmla="*/ 809 w 2446"/>
                <a:gd name="T95" fmla="*/ 767 h 2520"/>
                <a:gd name="T96" fmla="*/ 806 w 2446"/>
                <a:gd name="T97" fmla="*/ 761 h 2520"/>
                <a:gd name="T98" fmla="*/ 793 w 2446"/>
                <a:gd name="T99" fmla="*/ 735 h 2520"/>
                <a:gd name="T100" fmla="*/ 768 w 2446"/>
                <a:gd name="T101" fmla="*/ 689 h 2520"/>
                <a:gd name="T102" fmla="*/ 729 w 2446"/>
                <a:gd name="T103" fmla="*/ 625 h 2520"/>
                <a:gd name="T104" fmla="*/ 677 w 2446"/>
                <a:gd name="T105" fmla="*/ 547 h 2520"/>
                <a:gd name="T106" fmla="*/ 611 w 2446"/>
                <a:gd name="T107" fmla="*/ 461 h 2520"/>
                <a:gd name="T108" fmla="*/ 532 w 2446"/>
                <a:gd name="T109" fmla="*/ 369 h 2520"/>
                <a:gd name="T110" fmla="*/ 438 w 2446"/>
                <a:gd name="T111" fmla="*/ 276 h 2520"/>
                <a:gd name="T112" fmla="*/ 331 w 2446"/>
                <a:gd name="T113" fmla="*/ 186 h 2520"/>
                <a:gd name="T114" fmla="*/ 209 w 2446"/>
                <a:gd name="T115" fmla="*/ 103 h 2520"/>
                <a:gd name="T116" fmla="*/ 73 w 2446"/>
                <a:gd name="T117" fmla="*/ 31 h 2520"/>
                <a:gd name="T118" fmla="*/ 51 w 2446"/>
                <a:gd name="T119" fmla="*/ 0 h 2520"/>
                <a:gd name="T120" fmla="*/ 136 w 2446"/>
                <a:gd name="T121" fmla="*/ 0 h 2520"/>
                <a:gd name="T122" fmla="*/ 200 w 2446"/>
                <a:gd name="T123" fmla="*/ 0 h 2520"/>
                <a:gd name="T124" fmla="*/ 268 w 2446"/>
                <a:gd name="T125" fmla="*/ 0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46" h="2520">
                  <a:moveTo>
                    <a:pt x="268" y="0"/>
                  </a:moveTo>
                  <a:lnTo>
                    <a:pt x="286" y="0"/>
                  </a:lnTo>
                  <a:lnTo>
                    <a:pt x="300" y="0"/>
                  </a:lnTo>
                  <a:lnTo>
                    <a:pt x="314" y="0"/>
                  </a:lnTo>
                  <a:lnTo>
                    <a:pt x="377" y="0"/>
                  </a:lnTo>
                  <a:lnTo>
                    <a:pt x="391" y="0"/>
                  </a:lnTo>
                  <a:lnTo>
                    <a:pt x="408" y="0"/>
                  </a:lnTo>
                  <a:lnTo>
                    <a:pt x="427" y="0"/>
                  </a:lnTo>
                  <a:lnTo>
                    <a:pt x="450" y="0"/>
                  </a:lnTo>
                  <a:lnTo>
                    <a:pt x="505" y="0"/>
                  </a:lnTo>
                  <a:lnTo>
                    <a:pt x="538" y="0"/>
                  </a:lnTo>
                  <a:lnTo>
                    <a:pt x="577" y="0"/>
                  </a:lnTo>
                  <a:lnTo>
                    <a:pt x="672" y="0"/>
                  </a:lnTo>
                  <a:lnTo>
                    <a:pt x="729" y="0"/>
                  </a:lnTo>
                  <a:lnTo>
                    <a:pt x="792" y="0"/>
                  </a:lnTo>
                  <a:lnTo>
                    <a:pt x="864" y="0"/>
                  </a:lnTo>
                  <a:lnTo>
                    <a:pt x="942" y="0"/>
                  </a:lnTo>
                  <a:lnTo>
                    <a:pt x="1029" y="0"/>
                  </a:lnTo>
                  <a:lnTo>
                    <a:pt x="1125" y="0"/>
                  </a:lnTo>
                  <a:lnTo>
                    <a:pt x="1232" y="0"/>
                  </a:lnTo>
                  <a:lnTo>
                    <a:pt x="1307" y="3"/>
                  </a:lnTo>
                  <a:lnTo>
                    <a:pt x="1381" y="12"/>
                  </a:lnTo>
                  <a:lnTo>
                    <a:pt x="1454" y="25"/>
                  </a:lnTo>
                  <a:lnTo>
                    <a:pt x="1525" y="41"/>
                  </a:lnTo>
                  <a:lnTo>
                    <a:pt x="1595" y="65"/>
                  </a:lnTo>
                  <a:lnTo>
                    <a:pt x="1663" y="90"/>
                  </a:lnTo>
                  <a:lnTo>
                    <a:pt x="1729" y="122"/>
                  </a:lnTo>
                  <a:lnTo>
                    <a:pt x="1793" y="157"/>
                  </a:lnTo>
                  <a:lnTo>
                    <a:pt x="1855" y="195"/>
                  </a:lnTo>
                  <a:lnTo>
                    <a:pt x="1915" y="238"/>
                  </a:lnTo>
                  <a:lnTo>
                    <a:pt x="1973" y="284"/>
                  </a:lnTo>
                  <a:lnTo>
                    <a:pt x="2027" y="334"/>
                  </a:lnTo>
                  <a:lnTo>
                    <a:pt x="2079" y="385"/>
                  </a:lnTo>
                  <a:lnTo>
                    <a:pt x="2128" y="442"/>
                  </a:lnTo>
                  <a:lnTo>
                    <a:pt x="2175" y="499"/>
                  </a:lnTo>
                  <a:lnTo>
                    <a:pt x="2218" y="560"/>
                  </a:lnTo>
                  <a:lnTo>
                    <a:pt x="2257" y="623"/>
                  </a:lnTo>
                  <a:lnTo>
                    <a:pt x="2294" y="688"/>
                  </a:lnTo>
                  <a:lnTo>
                    <a:pt x="2327" y="755"/>
                  </a:lnTo>
                  <a:lnTo>
                    <a:pt x="2356" y="824"/>
                  </a:lnTo>
                  <a:lnTo>
                    <a:pt x="2382" y="894"/>
                  </a:lnTo>
                  <a:lnTo>
                    <a:pt x="2402" y="966"/>
                  </a:lnTo>
                  <a:lnTo>
                    <a:pt x="2420" y="1039"/>
                  </a:lnTo>
                  <a:lnTo>
                    <a:pt x="2433" y="1114"/>
                  </a:lnTo>
                  <a:lnTo>
                    <a:pt x="2441" y="1188"/>
                  </a:lnTo>
                  <a:lnTo>
                    <a:pt x="2446" y="1264"/>
                  </a:lnTo>
                  <a:lnTo>
                    <a:pt x="2444" y="1340"/>
                  </a:lnTo>
                  <a:lnTo>
                    <a:pt x="2439" y="1417"/>
                  </a:lnTo>
                  <a:lnTo>
                    <a:pt x="2429" y="1492"/>
                  </a:lnTo>
                  <a:lnTo>
                    <a:pt x="2412" y="1569"/>
                  </a:lnTo>
                  <a:lnTo>
                    <a:pt x="2392" y="1645"/>
                  </a:lnTo>
                  <a:lnTo>
                    <a:pt x="2366" y="1721"/>
                  </a:lnTo>
                  <a:lnTo>
                    <a:pt x="2334" y="1795"/>
                  </a:lnTo>
                  <a:lnTo>
                    <a:pt x="2297" y="1869"/>
                  </a:lnTo>
                  <a:lnTo>
                    <a:pt x="2253" y="1942"/>
                  </a:lnTo>
                  <a:lnTo>
                    <a:pt x="2205" y="2013"/>
                  </a:lnTo>
                  <a:lnTo>
                    <a:pt x="2148" y="2084"/>
                  </a:lnTo>
                  <a:lnTo>
                    <a:pt x="2087" y="2153"/>
                  </a:lnTo>
                  <a:lnTo>
                    <a:pt x="2020" y="2220"/>
                  </a:lnTo>
                  <a:lnTo>
                    <a:pt x="1945" y="2284"/>
                  </a:lnTo>
                  <a:lnTo>
                    <a:pt x="1864" y="2347"/>
                  </a:lnTo>
                  <a:lnTo>
                    <a:pt x="1777" y="2407"/>
                  </a:lnTo>
                  <a:lnTo>
                    <a:pt x="1682" y="2465"/>
                  </a:lnTo>
                  <a:lnTo>
                    <a:pt x="1579" y="2520"/>
                  </a:lnTo>
                  <a:lnTo>
                    <a:pt x="1557" y="2470"/>
                  </a:lnTo>
                  <a:lnTo>
                    <a:pt x="1534" y="2417"/>
                  </a:lnTo>
                  <a:lnTo>
                    <a:pt x="1510" y="2361"/>
                  </a:lnTo>
                  <a:lnTo>
                    <a:pt x="1484" y="2302"/>
                  </a:lnTo>
                  <a:lnTo>
                    <a:pt x="1456" y="2240"/>
                  </a:lnTo>
                  <a:lnTo>
                    <a:pt x="1428" y="2176"/>
                  </a:lnTo>
                  <a:lnTo>
                    <a:pt x="1400" y="2110"/>
                  </a:lnTo>
                  <a:lnTo>
                    <a:pt x="1370" y="2043"/>
                  </a:lnTo>
                  <a:lnTo>
                    <a:pt x="1340" y="1973"/>
                  </a:lnTo>
                  <a:lnTo>
                    <a:pt x="1309" y="1903"/>
                  </a:lnTo>
                  <a:lnTo>
                    <a:pt x="1278" y="1832"/>
                  </a:lnTo>
                  <a:lnTo>
                    <a:pt x="1246" y="1762"/>
                  </a:lnTo>
                  <a:lnTo>
                    <a:pt x="1215" y="1691"/>
                  </a:lnTo>
                  <a:lnTo>
                    <a:pt x="1184" y="1619"/>
                  </a:lnTo>
                  <a:lnTo>
                    <a:pt x="1154" y="1550"/>
                  </a:lnTo>
                  <a:lnTo>
                    <a:pt x="1123" y="1481"/>
                  </a:lnTo>
                  <a:lnTo>
                    <a:pt x="1093" y="1413"/>
                  </a:lnTo>
                  <a:lnTo>
                    <a:pt x="1064" y="1346"/>
                  </a:lnTo>
                  <a:lnTo>
                    <a:pt x="1036" y="1282"/>
                  </a:lnTo>
                  <a:lnTo>
                    <a:pt x="1008" y="1219"/>
                  </a:lnTo>
                  <a:lnTo>
                    <a:pt x="982" y="1160"/>
                  </a:lnTo>
                  <a:lnTo>
                    <a:pt x="958" y="1104"/>
                  </a:lnTo>
                  <a:lnTo>
                    <a:pt x="933" y="1050"/>
                  </a:lnTo>
                  <a:lnTo>
                    <a:pt x="911" y="1000"/>
                  </a:lnTo>
                  <a:lnTo>
                    <a:pt x="891" y="953"/>
                  </a:lnTo>
                  <a:lnTo>
                    <a:pt x="873" y="912"/>
                  </a:lnTo>
                  <a:lnTo>
                    <a:pt x="856" y="875"/>
                  </a:lnTo>
                  <a:lnTo>
                    <a:pt x="842" y="842"/>
                  </a:lnTo>
                  <a:lnTo>
                    <a:pt x="831" y="815"/>
                  </a:lnTo>
                  <a:lnTo>
                    <a:pt x="820" y="793"/>
                  </a:lnTo>
                  <a:lnTo>
                    <a:pt x="814" y="778"/>
                  </a:lnTo>
                  <a:lnTo>
                    <a:pt x="809" y="767"/>
                  </a:lnTo>
                  <a:lnTo>
                    <a:pt x="808" y="764"/>
                  </a:lnTo>
                  <a:lnTo>
                    <a:pt x="806" y="761"/>
                  </a:lnTo>
                  <a:lnTo>
                    <a:pt x="801" y="751"/>
                  </a:lnTo>
                  <a:lnTo>
                    <a:pt x="793" y="735"/>
                  </a:lnTo>
                  <a:lnTo>
                    <a:pt x="782" y="715"/>
                  </a:lnTo>
                  <a:lnTo>
                    <a:pt x="768" y="689"/>
                  </a:lnTo>
                  <a:lnTo>
                    <a:pt x="750" y="658"/>
                  </a:lnTo>
                  <a:lnTo>
                    <a:pt x="729" y="625"/>
                  </a:lnTo>
                  <a:lnTo>
                    <a:pt x="704" y="587"/>
                  </a:lnTo>
                  <a:lnTo>
                    <a:pt x="677" y="547"/>
                  </a:lnTo>
                  <a:lnTo>
                    <a:pt x="646" y="505"/>
                  </a:lnTo>
                  <a:lnTo>
                    <a:pt x="611" y="461"/>
                  </a:lnTo>
                  <a:lnTo>
                    <a:pt x="573" y="415"/>
                  </a:lnTo>
                  <a:lnTo>
                    <a:pt x="532" y="369"/>
                  </a:lnTo>
                  <a:lnTo>
                    <a:pt x="487" y="322"/>
                  </a:lnTo>
                  <a:lnTo>
                    <a:pt x="438" y="276"/>
                  </a:lnTo>
                  <a:lnTo>
                    <a:pt x="386" y="230"/>
                  </a:lnTo>
                  <a:lnTo>
                    <a:pt x="331" y="186"/>
                  </a:lnTo>
                  <a:lnTo>
                    <a:pt x="272" y="143"/>
                  </a:lnTo>
                  <a:lnTo>
                    <a:pt x="209" y="103"/>
                  </a:lnTo>
                  <a:lnTo>
                    <a:pt x="144" y="66"/>
                  </a:lnTo>
                  <a:lnTo>
                    <a:pt x="73" y="31"/>
                  </a:lnTo>
                  <a:lnTo>
                    <a:pt x="0" y="0"/>
                  </a:lnTo>
                  <a:lnTo>
                    <a:pt x="51" y="0"/>
                  </a:lnTo>
                  <a:lnTo>
                    <a:pt x="96" y="0"/>
                  </a:lnTo>
                  <a:lnTo>
                    <a:pt x="136" y="0"/>
                  </a:lnTo>
                  <a:lnTo>
                    <a:pt x="170" y="0"/>
                  </a:lnTo>
                  <a:lnTo>
                    <a:pt x="200" y="0"/>
                  </a:lnTo>
                  <a:lnTo>
                    <a:pt x="249" y="0"/>
                  </a:lnTo>
                  <a:lnTo>
                    <a:pt x="268" y="0"/>
                  </a:lnTo>
                  <a:close/>
                </a:path>
              </a:pathLst>
            </a:custGeom>
            <a:grpFill/>
            <a:ln w="0">
              <a:noFill/>
              <a:prstDash val="solid"/>
              <a:round/>
            </a:ln>
            <a:effectLst>
              <a:outerShdw blurRad="292100" dist="38100" dir="2700000" algn="tl" rotWithShape="0">
                <a:prstClr val="black">
                  <a:alpha val="45000"/>
                </a:prstClr>
              </a:outerShdw>
            </a:effectLst>
          </p:spPr>
          <p:txBody>
            <a:bodyPr lIns="101600" tIns="50800" rIns="101600" bIns="50800"/>
            <a:lstStyle/>
            <a:p>
              <a:pPr eaLnBrk="1" fontAlgn="auto" hangingPunct="1">
                <a:spcBef>
                  <a:spcPts val="0"/>
                </a:spcBef>
                <a:spcAft>
                  <a:spcPts val="0"/>
                </a:spcAft>
                <a:defRPr/>
              </a:pPr>
              <a:endParaRPr lang="ru-RU" sz="1560">
                <a:solidFill>
                  <a:srgbClr val="0070C0"/>
                </a:solidFill>
              </a:endParaRPr>
            </a:p>
          </p:txBody>
        </p:sp>
        <p:sp>
          <p:nvSpPr>
            <p:cNvPr id="43" name="任意多边形 97">
              <a:extLst>
                <a:ext uri="{FF2B5EF4-FFF2-40B4-BE49-F238E27FC236}">
                  <a16:creationId xmlns:a16="http://schemas.microsoft.com/office/drawing/2014/main" id="{D11CA4AA-7B5C-43CD-BE3C-F26FD9654B40}"/>
                </a:ext>
              </a:extLst>
            </p:cNvPr>
            <p:cNvSpPr/>
            <p:nvPr/>
          </p:nvSpPr>
          <p:spPr bwMode="auto">
            <a:xfrm rot="8100000">
              <a:off x="6096452" y="2405731"/>
              <a:ext cx="2105362" cy="2133588"/>
            </a:xfrm>
            <a:custGeom>
              <a:avLst/>
              <a:gdLst>
                <a:gd name="T0" fmla="*/ 1341 w 2520"/>
                <a:gd name="T1" fmla="*/ 0 h 2446"/>
                <a:gd name="T2" fmla="*/ 1493 w 2520"/>
                <a:gd name="T3" fmla="*/ 17 h 2446"/>
                <a:gd name="T4" fmla="*/ 1646 w 2520"/>
                <a:gd name="T5" fmla="*/ 53 h 2446"/>
                <a:gd name="T6" fmla="*/ 1796 w 2520"/>
                <a:gd name="T7" fmla="*/ 112 h 2446"/>
                <a:gd name="T8" fmla="*/ 1943 w 2520"/>
                <a:gd name="T9" fmla="*/ 192 h 2446"/>
                <a:gd name="T10" fmla="*/ 2086 w 2520"/>
                <a:gd name="T11" fmla="*/ 296 h 2446"/>
                <a:gd name="T12" fmla="*/ 2220 w 2520"/>
                <a:gd name="T13" fmla="*/ 426 h 2446"/>
                <a:gd name="T14" fmla="*/ 2348 w 2520"/>
                <a:gd name="T15" fmla="*/ 581 h 2446"/>
                <a:gd name="T16" fmla="*/ 2465 w 2520"/>
                <a:gd name="T17" fmla="*/ 765 h 2446"/>
                <a:gd name="T18" fmla="*/ 2471 w 2520"/>
                <a:gd name="T19" fmla="*/ 888 h 2446"/>
                <a:gd name="T20" fmla="*/ 2362 w 2520"/>
                <a:gd name="T21" fmla="*/ 936 h 2446"/>
                <a:gd name="T22" fmla="*/ 2241 w 2520"/>
                <a:gd name="T23" fmla="*/ 989 h 2446"/>
                <a:gd name="T24" fmla="*/ 2111 w 2520"/>
                <a:gd name="T25" fmla="*/ 1047 h 2446"/>
                <a:gd name="T26" fmla="*/ 1974 w 2520"/>
                <a:gd name="T27" fmla="*/ 1107 h 2446"/>
                <a:gd name="T28" fmla="*/ 1833 w 2520"/>
                <a:gd name="T29" fmla="*/ 1169 h 2446"/>
                <a:gd name="T30" fmla="*/ 1692 w 2520"/>
                <a:gd name="T31" fmla="*/ 1231 h 2446"/>
                <a:gd name="T32" fmla="*/ 1551 w 2520"/>
                <a:gd name="T33" fmla="*/ 1293 h 2446"/>
                <a:gd name="T34" fmla="*/ 1414 w 2520"/>
                <a:gd name="T35" fmla="*/ 1353 h 2446"/>
                <a:gd name="T36" fmla="*/ 1282 w 2520"/>
                <a:gd name="T37" fmla="*/ 1411 h 2446"/>
                <a:gd name="T38" fmla="*/ 1160 w 2520"/>
                <a:gd name="T39" fmla="*/ 1465 h 2446"/>
                <a:gd name="T40" fmla="*/ 1050 w 2520"/>
                <a:gd name="T41" fmla="*/ 1512 h 2446"/>
                <a:gd name="T42" fmla="*/ 955 w 2520"/>
                <a:gd name="T43" fmla="*/ 1555 h 2446"/>
                <a:gd name="T44" fmla="*/ 875 w 2520"/>
                <a:gd name="T45" fmla="*/ 1589 h 2446"/>
                <a:gd name="T46" fmla="*/ 815 w 2520"/>
                <a:gd name="T47" fmla="*/ 1616 h 2446"/>
                <a:gd name="T48" fmla="*/ 778 w 2520"/>
                <a:gd name="T49" fmla="*/ 1633 h 2446"/>
                <a:gd name="T50" fmla="*/ 764 w 2520"/>
                <a:gd name="T51" fmla="*/ 1638 h 2446"/>
                <a:gd name="T52" fmla="*/ 751 w 2520"/>
                <a:gd name="T53" fmla="*/ 1644 h 2446"/>
                <a:gd name="T54" fmla="*/ 715 w 2520"/>
                <a:gd name="T55" fmla="*/ 1664 h 2446"/>
                <a:gd name="T56" fmla="*/ 659 w 2520"/>
                <a:gd name="T57" fmla="*/ 1697 h 2446"/>
                <a:gd name="T58" fmla="*/ 587 w 2520"/>
                <a:gd name="T59" fmla="*/ 1742 h 2446"/>
                <a:gd name="T60" fmla="*/ 505 w 2520"/>
                <a:gd name="T61" fmla="*/ 1801 h 2446"/>
                <a:gd name="T62" fmla="*/ 414 w 2520"/>
                <a:gd name="T63" fmla="*/ 1874 h 2446"/>
                <a:gd name="T64" fmla="*/ 322 w 2520"/>
                <a:gd name="T65" fmla="*/ 1960 h 2446"/>
                <a:gd name="T66" fmla="*/ 229 w 2520"/>
                <a:gd name="T67" fmla="*/ 2060 h 2446"/>
                <a:gd name="T68" fmla="*/ 142 w 2520"/>
                <a:gd name="T69" fmla="*/ 2174 h 2446"/>
                <a:gd name="T70" fmla="*/ 64 w 2520"/>
                <a:gd name="T71" fmla="*/ 2304 h 2446"/>
                <a:gd name="T72" fmla="*/ 0 w 2520"/>
                <a:gd name="T73" fmla="*/ 2446 h 2446"/>
                <a:gd name="T74" fmla="*/ 0 w 2520"/>
                <a:gd name="T75" fmla="*/ 2351 h 2446"/>
                <a:gd name="T76" fmla="*/ 0 w 2520"/>
                <a:gd name="T77" fmla="*/ 2277 h 2446"/>
                <a:gd name="T78" fmla="*/ 0 w 2520"/>
                <a:gd name="T79" fmla="*/ 2220 h 2446"/>
                <a:gd name="T80" fmla="*/ 0 w 2520"/>
                <a:gd name="T81" fmla="*/ 2141 h 2446"/>
                <a:gd name="T82" fmla="*/ 0 w 2520"/>
                <a:gd name="T83" fmla="*/ 2125 h 2446"/>
                <a:gd name="T84" fmla="*/ 0 w 2520"/>
                <a:gd name="T85" fmla="*/ 1416 h 2446"/>
                <a:gd name="T86" fmla="*/ 0 w 2520"/>
                <a:gd name="T87" fmla="*/ 1215 h 2446"/>
                <a:gd name="T88" fmla="*/ 10 w 2520"/>
                <a:gd name="T89" fmla="*/ 1065 h 2446"/>
                <a:gd name="T90" fmla="*/ 41 w 2520"/>
                <a:gd name="T91" fmla="*/ 921 h 2446"/>
                <a:gd name="T92" fmla="*/ 90 w 2520"/>
                <a:gd name="T93" fmla="*/ 782 h 2446"/>
                <a:gd name="T94" fmla="*/ 156 w 2520"/>
                <a:gd name="T95" fmla="*/ 653 h 2446"/>
                <a:gd name="T96" fmla="*/ 237 w 2520"/>
                <a:gd name="T97" fmla="*/ 531 h 2446"/>
                <a:gd name="T98" fmla="*/ 333 w 2520"/>
                <a:gd name="T99" fmla="*/ 418 h 2446"/>
                <a:gd name="T100" fmla="*/ 441 w 2520"/>
                <a:gd name="T101" fmla="*/ 317 h 2446"/>
                <a:gd name="T102" fmla="*/ 560 w 2520"/>
                <a:gd name="T103" fmla="*/ 227 h 2446"/>
                <a:gd name="T104" fmla="*/ 688 w 2520"/>
                <a:gd name="T105" fmla="*/ 151 h 2446"/>
                <a:gd name="T106" fmla="*/ 824 w 2520"/>
                <a:gd name="T107" fmla="*/ 90 h 2446"/>
                <a:gd name="T108" fmla="*/ 966 w 2520"/>
                <a:gd name="T109" fmla="*/ 42 h 2446"/>
                <a:gd name="T110" fmla="*/ 1114 w 2520"/>
                <a:gd name="T111" fmla="*/ 13 h 2446"/>
                <a:gd name="T112" fmla="*/ 1264 w 2520"/>
                <a:gd name="T113" fmla="*/ 0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0" h="2446">
                  <a:moveTo>
                    <a:pt x="1264" y="0"/>
                  </a:moveTo>
                  <a:lnTo>
                    <a:pt x="1341" y="0"/>
                  </a:lnTo>
                  <a:lnTo>
                    <a:pt x="1416" y="6"/>
                  </a:lnTo>
                  <a:lnTo>
                    <a:pt x="1493" y="17"/>
                  </a:lnTo>
                  <a:lnTo>
                    <a:pt x="1569" y="32"/>
                  </a:lnTo>
                  <a:lnTo>
                    <a:pt x="1646" y="53"/>
                  </a:lnTo>
                  <a:lnTo>
                    <a:pt x="1721" y="80"/>
                  </a:lnTo>
                  <a:lnTo>
                    <a:pt x="1796" y="112"/>
                  </a:lnTo>
                  <a:lnTo>
                    <a:pt x="1870" y="149"/>
                  </a:lnTo>
                  <a:lnTo>
                    <a:pt x="1943" y="192"/>
                  </a:lnTo>
                  <a:lnTo>
                    <a:pt x="2015" y="241"/>
                  </a:lnTo>
                  <a:lnTo>
                    <a:pt x="2086" y="296"/>
                  </a:lnTo>
                  <a:lnTo>
                    <a:pt x="2153" y="358"/>
                  </a:lnTo>
                  <a:lnTo>
                    <a:pt x="2220" y="426"/>
                  </a:lnTo>
                  <a:lnTo>
                    <a:pt x="2285" y="500"/>
                  </a:lnTo>
                  <a:lnTo>
                    <a:pt x="2348" y="581"/>
                  </a:lnTo>
                  <a:lnTo>
                    <a:pt x="2409" y="670"/>
                  </a:lnTo>
                  <a:lnTo>
                    <a:pt x="2465" y="765"/>
                  </a:lnTo>
                  <a:lnTo>
                    <a:pt x="2520" y="866"/>
                  </a:lnTo>
                  <a:lnTo>
                    <a:pt x="2471" y="888"/>
                  </a:lnTo>
                  <a:lnTo>
                    <a:pt x="2419" y="911"/>
                  </a:lnTo>
                  <a:lnTo>
                    <a:pt x="2362" y="936"/>
                  </a:lnTo>
                  <a:lnTo>
                    <a:pt x="2303" y="962"/>
                  </a:lnTo>
                  <a:lnTo>
                    <a:pt x="2241" y="989"/>
                  </a:lnTo>
                  <a:lnTo>
                    <a:pt x="2177" y="1017"/>
                  </a:lnTo>
                  <a:lnTo>
                    <a:pt x="2111" y="1047"/>
                  </a:lnTo>
                  <a:lnTo>
                    <a:pt x="2043" y="1076"/>
                  </a:lnTo>
                  <a:lnTo>
                    <a:pt x="1974" y="1107"/>
                  </a:lnTo>
                  <a:lnTo>
                    <a:pt x="1905" y="1138"/>
                  </a:lnTo>
                  <a:lnTo>
                    <a:pt x="1833" y="1169"/>
                  </a:lnTo>
                  <a:lnTo>
                    <a:pt x="1763" y="1199"/>
                  </a:lnTo>
                  <a:lnTo>
                    <a:pt x="1692" y="1231"/>
                  </a:lnTo>
                  <a:lnTo>
                    <a:pt x="1620" y="1262"/>
                  </a:lnTo>
                  <a:lnTo>
                    <a:pt x="1551" y="1293"/>
                  </a:lnTo>
                  <a:lnTo>
                    <a:pt x="1482" y="1324"/>
                  </a:lnTo>
                  <a:lnTo>
                    <a:pt x="1414" y="1353"/>
                  </a:lnTo>
                  <a:lnTo>
                    <a:pt x="1347" y="1383"/>
                  </a:lnTo>
                  <a:lnTo>
                    <a:pt x="1282" y="1411"/>
                  </a:lnTo>
                  <a:lnTo>
                    <a:pt x="1220" y="1438"/>
                  </a:lnTo>
                  <a:lnTo>
                    <a:pt x="1160" y="1465"/>
                  </a:lnTo>
                  <a:lnTo>
                    <a:pt x="1104" y="1489"/>
                  </a:lnTo>
                  <a:lnTo>
                    <a:pt x="1050" y="1512"/>
                  </a:lnTo>
                  <a:lnTo>
                    <a:pt x="1001" y="1534"/>
                  </a:lnTo>
                  <a:lnTo>
                    <a:pt x="955" y="1555"/>
                  </a:lnTo>
                  <a:lnTo>
                    <a:pt x="913" y="1574"/>
                  </a:lnTo>
                  <a:lnTo>
                    <a:pt x="875" y="1589"/>
                  </a:lnTo>
                  <a:lnTo>
                    <a:pt x="842" y="1605"/>
                  </a:lnTo>
                  <a:lnTo>
                    <a:pt x="815" y="1616"/>
                  </a:lnTo>
                  <a:lnTo>
                    <a:pt x="793" y="1625"/>
                  </a:lnTo>
                  <a:lnTo>
                    <a:pt x="778" y="1633"/>
                  </a:lnTo>
                  <a:lnTo>
                    <a:pt x="768" y="1637"/>
                  </a:lnTo>
                  <a:lnTo>
                    <a:pt x="764" y="1638"/>
                  </a:lnTo>
                  <a:lnTo>
                    <a:pt x="761" y="1641"/>
                  </a:lnTo>
                  <a:lnTo>
                    <a:pt x="751" y="1644"/>
                  </a:lnTo>
                  <a:lnTo>
                    <a:pt x="736" y="1653"/>
                  </a:lnTo>
                  <a:lnTo>
                    <a:pt x="715" y="1664"/>
                  </a:lnTo>
                  <a:lnTo>
                    <a:pt x="688" y="1679"/>
                  </a:lnTo>
                  <a:lnTo>
                    <a:pt x="659" y="1697"/>
                  </a:lnTo>
                  <a:lnTo>
                    <a:pt x="624" y="1718"/>
                  </a:lnTo>
                  <a:lnTo>
                    <a:pt x="587" y="1742"/>
                  </a:lnTo>
                  <a:lnTo>
                    <a:pt x="547" y="1770"/>
                  </a:lnTo>
                  <a:lnTo>
                    <a:pt x="505" y="1801"/>
                  </a:lnTo>
                  <a:lnTo>
                    <a:pt x="460" y="1836"/>
                  </a:lnTo>
                  <a:lnTo>
                    <a:pt x="414" y="1874"/>
                  </a:lnTo>
                  <a:lnTo>
                    <a:pt x="368" y="1915"/>
                  </a:lnTo>
                  <a:lnTo>
                    <a:pt x="322" y="1960"/>
                  </a:lnTo>
                  <a:lnTo>
                    <a:pt x="276" y="2009"/>
                  </a:lnTo>
                  <a:lnTo>
                    <a:pt x="229" y="2060"/>
                  </a:lnTo>
                  <a:lnTo>
                    <a:pt x="185" y="2115"/>
                  </a:lnTo>
                  <a:lnTo>
                    <a:pt x="142" y="2174"/>
                  </a:lnTo>
                  <a:lnTo>
                    <a:pt x="103" y="2237"/>
                  </a:lnTo>
                  <a:lnTo>
                    <a:pt x="64" y="2304"/>
                  </a:lnTo>
                  <a:lnTo>
                    <a:pt x="31" y="2373"/>
                  </a:lnTo>
                  <a:lnTo>
                    <a:pt x="0" y="2446"/>
                  </a:lnTo>
                  <a:lnTo>
                    <a:pt x="0" y="2396"/>
                  </a:lnTo>
                  <a:lnTo>
                    <a:pt x="0" y="2351"/>
                  </a:lnTo>
                  <a:lnTo>
                    <a:pt x="0" y="2311"/>
                  </a:lnTo>
                  <a:lnTo>
                    <a:pt x="0" y="2277"/>
                  </a:lnTo>
                  <a:lnTo>
                    <a:pt x="0" y="2236"/>
                  </a:lnTo>
                  <a:lnTo>
                    <a:pt x="0" y="2220"/>
                  </a:lnTo>
                  <a:lnTo>
                    <a:pt x="0" y="2197"/>
                  </a:lnTo>
                  <a:lnTo>
                    <a:pt x="0" y="2141"/>
                  </a:lnTo>
                  <a:lnTo>
                    <a:pt x="0" y="2133"/>
                  </a:lnTo>
                  <a:lnTo>
                    <a:pt x="0" y="2125"/>
                  </a:lnTo>
                  <a:lnTo>
                    <a:pt x="0" y="1469"/>
                  </a:lnTo>
                  <a:lnTo>
                    <a:pt x="0" y="1416"/>
                  </a:lnTo>
                  <a:lnTo>
                    <a:pt x="0" y="1320"/>
                  </a:lnTo>
                  <a:lnTo>
                    <a:pt x="0" y="1215"/>
                  </a:lnTo>
                  <a:lnTo>
                    <a:pt x="3" y="1139"/>
                  </a:lnTo>
                  <a:lnTo>
                    <a:pt x="10" y="1065"/>
                  </a:lnTo>
                  <a:lnTo>
                    <a:pt x="23" y="992"/>
                  </a:lnTo>
                  <a:lnTo>
                    <a:pt x="41" y="921"/>
                  </a:lnTo>
                  <a:lnTo>
                    <a:pt x="63" y="850"/>
                  </a:lnTo>
                  <a:lnTo>
                    <a:pt x="90" y="782"/>
                  </a:lnTo>
                  <a:lnTo>
                    <a:pt x="120" y="717"/>
                  </a:lnTo>
                  <a:lnTo>
                    <a:pt x="156" y="653"/>
                  </a:lnTo>
                  <a:lnTo>
                    <a:pt x="195" y="590"/>
                  </a:lnTo>
                  <a:lnTo>
                    <a:pt x="237" y="531"/>
                  </a:lnTo>
                  <a:lnTo>
                    <a:pt x="283" y="473"/>
                  </a:lnTo>
                  <a:lnTo>
                    <a:pt x="333" y="418"/>
                  </a:lnTo>
                  <a:lnTo>
                    <a:pt x="386" y="366"/>
                  </a:lnTo>
                  <a:lnTo>
                    <a:pt x="441" y="317"/>
                  </a:lnTo>
                  <a:lnTo>
                    <a:pt x="499" y="271"/>
                  </a:lnTo>
                  <a:lnTo>
                    <a:pt x="560" y="227"/>
                  </a:lnTo>
                  <a:lnTo>
                    <a:pt x="623" y="187"/>
                  </a:lnTo>
                  <a:lnTo>
                    <a:pt x="688" y="151"/>
                  </a:lnTo>
                  <a:lnTo>
                    <a:pt x="755" y="118"/>
                  </a:lnTo>
                  <a:lnTo>
                    <a:pt x="824" y="90"/>
                  </a:lnTo>
                  <a:lnTo>
                    <a:pt x="895" y="64"/>
                  </a:lnTo>
                  <a:lnTo>
                    <a:pt x="966" y="42"/>
                  </a:lnTo>
                  <a:lnTo>
                    <a:pt x="1040" y="26"/>
                  </a:lnTo>
                  <a:lnTo>
                    <a:pt x="1114" y="13"/>
                  </a:lnTo>
                  <a:lnTo>
                    <a:pt x="1188" y="4"/>
                  </a:lnTo>
                  <a:lnTo>
                    <a:pt x="1264" y="0"/>
                  </a:lnTo>
                  <a:close/>
                </a:path>
              </a:pathLst>
            </a:custGeom>
            <a:grpFill/>
            <a:ln w="0">
              <a:noFill/>
              <a:prstDash val="solid"/>
              <a:round/>
            </a:ln>
            <a:effectLst>
              <a:outerShdw blurRad="292100" dist="38100" dir="2700000" algn="tl" rotWithShape="0">
                <a:prstClr val="black">
                  <a:alpha val="45000"/>
                </a:prstClr>
              </a:outerShdw>
            </a:effectLst>
          </p:spPr>
          <p:txBody>
            <a:bodyPr lIns="101600" tIns="50800" rIns="101600" bIns="50800"/>
            <a:lstStyle/>
            <a:p>
              <a:pPr eaLnBrk="1" fontAlgn="auto" hangingPunct="1">
                <a:spcBef>
                  <a:spcPts val="0"/>
                </a:spcBef>
                <a:spcAft>
                  <a:spcPts val="0"/>
                </a:spcAft>
                <a:defRPr/>
              </a:pPr>
              <a:endParaRPr lang="ru-RU" sz="1560">
                <a:solidFill>
                  <a:srgbClr val="0070C0"/>
                </a:solidFill>
              </a:endParaRPr>
            </a:p>
          </p:txBody>
        </p:sp>
        <p:sp>
          <p:nvSpPr>
            <p:cNvPr id="44" name="任意多边形 98">
              <a:extLst>
                <a:ext uri="{FF2B5EF4-FFF2-40B4-BE49-F238E27FC236}">
                  <a16:creationId xmlns:a16="http://schemas.microsoft.com/office/drawing/2014/main" id="{0B50BA57-B50E-4D86-93D0-B6347F068672}"/>
                </a:ext>
              </a:extLst>
            </p:cNvPr>
            <p:cNvSpPr/>
            <p:nvPr/>
          </p:nvSpPr>
          <p:spPr bwMode="auto">
            <a:xfrm rot="8100000">
              <a:off x="5076126" y="1277803"/>
              <a:ext cx="2042702" cy="2199880"/>
            </a:xfrm>
            <a:custGeom>
              <a:avLst/>
              <a:gdLst>
                <a:gd name="T0" fmla="*/ 887 w 2445"/>
                <a:gd name="T1" fmla="*/ 49 h 2522"/>
                <a:gd name="T2" fmla="*/ 935 w 2445"/>
                <a:gd name="T3" fmla="*/ 158 h 2522"/>
                <a:gd name="T4" fmla="*/ 989 w 2445"/>
                <a:gd name="T5" fmla="*/ 279 h 2522"/>
                <a:gd name="T6" fmla="*/ 1045 w 2445"/>
                <a:gd name="T7" fmla="*/ 408 h 2522"/>
                <a:gd name="T8" fmla="*/ 1105 w 2445"/>
                <a:gd name="T9" fmla="*/ 547 h 2522"/>
                <a:gd name="T10" fmla="*/ 1168 w 2445"/>
                <a:gd name="T11" fmla="*/ 686 h 2522"/>
                <a:gd name="T12" fmla="*/ 1230 w 2445"/>
                <a:gd name="T13" fmla="*/ 829 h 2522"/>
                <a:gd name="T14" fmla="*/ 1292 w 2445"/>
                <a:gd name="T15" fmla="*/ 970 h 2522"/>
                <a:gd name="T16" fmla="*/ 1353 w 2445"/>
                <a:gd name="T17" fmla="*/ 1107 h 2522"/>
                <a:gd name="T18" fmla="*/ 1410 w 2445"/>
                <a:gd name="T19" fmla="*/ 1238 h 2522"/>
                <a:gd name="T20" fmla="*/ 1463 w 2445"/>
                <a:gd name="T21" fmla="*/ 1360 h 2522"/>
                <a:gd name="T22" fmla="*/ 1512 w 2445"/>
                <a:gd name="T23" fmla="*/ 1470 h 2522"/>
                <a:gd name="T24" fmla="*/ 1554 w 2445"/>
                <a:gd name="T25" fmla="*/ 1566 h 2522"/>
                <a:gd name="T26" fmla="*/ 1588 w 2445"/>
                <a:gd name="T27" fmla="*/ 1646 h 2522"/>
                <a:gd name="T28" fmla="*/ 1615 w 2445"/>
                <a:gd name="T29" fmla="*/ 1706 h 2522"/>
                <a:gd name="T30" fmla="*/ 1632 w 2445"/>
                <a:gd name="T31" fmla="*/ 1743 h 2522"/>
                <a:gd name="T32" fmla="*/ 1637 w 2445"/>
                <a:gd name="T33" fmla="*/ 1756 h 2522"/>
                <a:gd name="T34" fmla="*/ 1644 w 2445"/>
                <a:gd name="T35" fmla="*/ 1770 h 2522"/>
                <a:gd name="T36" fmla="*/ 1663 w 2445"/>
                <a:gd name="T37" fmla="*/ 1806 h 2522"/>
                <a:gd name="T38" fmla="*/ 1695 w 2445"/>
                <a:gd name="T39" fmla="*/ 1863 h 2522"/>
                <a:gd name="T40" fmla="*/ 1741 w 2445"/>
                <a:gd name="T41" fmla="*/ 1935 h 2522"/>
                <a:gd name="T42" fmla="*/ 1800 w 2445"/>
                <a:gd name="T43" fmla="*/ 2017 h 2522"/>
                <a:gd name="T44" fmla="*/ 1872 w 2445"/>
                <a:gd name="T45" fmla="*/ 2106 h 2522"/>
                <a:gd name="T46" fmla="*/ 1959 w 2445"/>
                <a:gd name="T47" fmla="*/ 2200 h 2522"/>
                <a:gd name="T48" fmla="*/ 2059 w 2445"/>
                <a:gd name="T49" fmla="*/ 2292 h 2522"/>
                <a:gd name="T50" fmla="*/ 2173 w 2445"/>
                <a:gd name="T51" fmla="*/ 2380 h 2522"/>
                <a:gd name="T52" fmla="*/ 2301 w 2445"/>
                <a:gd name="T53" fmla="*/ 2457 h 2522"/>
                <a:gd name="T54" fmla="*/ 2445 w 2445"/>
                <a:gd name="T55" fmla="*/ 2522 h 2522"/>
                <a:gd name="T56" fmla="*/ 2349 w 2445"/>
                <a:gd name="T57" fmla="*/ 2522 h 2522"/>
                <a:gd name="T58" fmla="*/ 2274 w 2445"/>
                <a:gd name="T59" fmla="*/ 2522 h 2522"/>
                <a:gd name="T60" fmla="*/ 2234 w 2445"/>
                <a:gd name="T61" fmla="*/ 2522 h 2522"/>
                <a:gd name="T62" fmla="*/ 2196 w 2445"/>
                <a:gd name="T63" fmla="*/ 2522 h 2522"/>
                <a:gd name="T64" fmla="*/ 2131 w 2445"/>
                <a:gd name="T65" fmla="*/ 2522 h 2522"/>
                <a:gd name="T66" fmla="*/ 2095 w 2445"/>
                <a:gd name="T67" fmla="*/ 2522 h 2522"/>
                <a:gd name="T68" fmla="*/ 2069 w 2445"/>
                <a:gd name="T69" fmla="*/ 2522 h 2522"/>
                <a:gd name="T70" fmla="*/ 2037 w 2445"/>
                <a:gd name="T71" fmla="*/ 2522 h 2522"/>
                <a:gd name="T72" fmla="*/ 1927 w 2445"/>
                <a:gd name="T73" fmla="*/ 2522 h 2522"/>
                <a:gd name="T74" fmla="*/ 1868 w 2445"/>
                <a:gd name="T75" fmla="*/ 2522 h 2522"/>
                <a:gd name="T76" fmla="*/ 1582 w 2445"/>
                <a:gd name="T77" fmla="*/ 2522 h 2522"/>
                <a:gd name="T78" fmla="*/ 1468 w 2445"/>
                <a:gd name="T79" fmla="*/ 2522 h 2522"/>
                <a:gd name="T80" fmla="*/ 1319 w 2445"/>
                <a:gd name="T81" fmla="*/ 2522 h 2522"/>
                <a:gd name="T82" fmla="*/ 1139 w 2445"/>
                <a:gd name="T83" fmla="*/ 2519 h 2522"/>
                <a:gd name="T84" fmla="*/ 991 w 2445"/>
                <a:gd name="T85" fmla="*/ 2499 h 2522"/>
                <a:gd name="T86" fmla="*/ 850 w 2445"/>
                <a:gd name="T87" fmla="*/ 2458 h 2522"/>
                <a:gd name="T88" fmla="*/ 716 w 2445"/>
                <a:gd name="T89" fmla="*/ 2400 h 2522"/>
                <a:gd name="T90" fmla="*/ 590 w 2445"/>
                <a:gd name="T91" fmla="*/ 2327 h 2522"/>
                <a:gd name="T92" fmla="*/ 473 w 2445"/>
                <a:gd name="T93" fmla="*/ 2239 h 2522"/>
                <a:gd name="T94" fmla="*/ 366 w 2445"/>
                <a:gd name="T95" fmla="*/ 2136 h 2522"/>
                <a:gd name="T96" fmla="*/ 271 w 2445"/>
                <a:gd name="T97" fmla="*/ 2023 h 2522"/>
                <a:gd name="T98" fmla="*/ 187 w 2445"/>
                <a:gd name="T99" fmla="*/ 1899 h 2522"/>
                <a:gd name="T100" fmla="*/ 118 w 2445"/>
                <a:gd name="T101" fmla="*/ 1766 h 2522"/>
                <a:gd name="T102" fmla="*/ 64 w 2445"/>
                <a:gd name="T103" fmla="*/ 1627 h 2522"/>
                <a:gd name="T104" fmla="*/ 26 w 2445"/>
                <a:gd name="T105" fmla="*/ 1482 h 2522"/>
                <a:gd name="T106" fmla="*/ 4 w 2445"/>
                <a:gd name="T107" fmla="*/ 1333 h 2522"/>
                <a:gd name="T108" fmla="*/ 0 w 2445"/>
                <a:gd name="T109" fmla="*/ 1180 h 2522"/>
                <a:gd name="T110" fmla="*/ 17 w 2445"/>
                <a:gd name="T111" fmla="*/ 1028 h 2522"/>
                <a:gd name="T112" fmla="*/ 53 w 2445"/>
                <a:gd name="T113" fmla="*/ 875 h 2522"/>
                <a:gd name="T114" fmla="*/ 111 w 2445"/>
                <a:gd name="T115" fmla="*/ 725 h 2522"/>
                <a:gd name="T116" fmla="*/ 191 w 2445"/>
                <a:gd name="T117" fmla="*/ 577 h 2522"/>
                <a:gd name="T118" fmla="*/ 296 w 2445"/>
                <a:gd name="T119" fmla="*/ 435 h 2522"/>
                <a:gd name="T120" fmla="*/ 426 w 2445"/>
                <a:gd name="T121" fmla="*/ 300 h 2522"/>
                <a:gd name="T122" fmla="*/ 581 w 2445"/>
                <a:gd name="T123" fmla="*/ 172 h 2522"/>
                <a:gd name="T124" fmla="*/ 764 w 2445"/>
                <a:gd name="T125" fmla="*/ 54 h 2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45" h="2522">
                  <a:moveTo>
                    <a:pt x="866" y="0"/>
                  </a:moveTo>
                  <a:lnTo>
                    <a:pt x="887" y="49"/>
                  </a:lnTo>
                  <a:lnTo>
                    <a:pt x="910" y="102"/>
                  </a:lnTo>
                  <a:lnTo>
                    <a:pt x="935" y="158"/>
                  </a:lnTo>
                  <a:lnTo>
                    <a:pt x="962" y="217"/>
                  </a:lnTo>
                  <a:lnTo>
                    <a:pt x="989" y="279"/>
                  </a:lnTo>
                  <a:lnTo>
                    <a:pt x="1017" y="343"/>
                  </a:lnTo>
                  <a:lnTo>
                    <a:pt x="1045" y="408"/>
                  </a:lnTo>
                  <a:lnTo>
                    <a:pt x="1076" y="477"/>
                  </a:lnTo>
                  <a:lnTo>
                    <a:pt x="1105" y="547"/>
                  </a:lnTo>
                  <a:lnTo>
                    <a:pt x="1136" y="616"/>
                  </a:lnTo>
                  <a:lnTo>
                    <a:pt x="1168" y="686"/>
                  </a:lnTo>
                  <a:lnTo>
                    <a:pt x="1199" y="758"/>
                  </a:lnTo>
                  <a:lnTo>
                    <a:pt x="1230" y="829"/>
                  </a:lnTo>
                  <a:lnTo>
                    <a:pt x="1262" y="899"/>
                  </a:lnTo>
                  <a:lnTo>
                    <a:pt x="1292" y="970"/>
                  </a:lnTo>
                  <a:lnTo>
                    <a:pt x="1322" y="1039"/>
                  </a:lnTo>
                  <a:lnTo>
                    <a:pt x="1353" y="1107"/>
                  </a:lnTo>
                  <a:lnTo>
                    <a:pt x="1381" y="1174"/>
                  </a:lnTo>
                  <a:lnTo>
                    <a:pt x="1410" y="1238"/>
                  </a:lnTo>
                  <a:lnTo>
                    <a:pt x="1437" y="1301"/>
                  </a:lnTo>
                  <a:lnTo>
                    <a:pt x="1463" y="1360"/>
                  </a:lnTo>
                  <a:lnTo>
                    <a:pt x="1488" y="1418"/>
                  </a:lnTo>
                  <a:lnTo>
                    <a:pt x="1512" y="1470"/>
                  </a:lnTo>
                  <a:lnTo>
                    <a:pt x="1533" y="1520"/>
                  </a:lnTo>
                  <a:lnTo>
                    <a:pt x="1554" y="1566"/>
                  </a:lnTo>
                  <a:lnTo>
                    <a:pt x="1572" y="1609"/>
                  </a:lnTo>
                  <a:lnTo>
                    <a:pt x="1588" y="1646"/>
                  </a:lnTo>
                  <a:lnTo>
                    <a:pt x="1603" y="1678"/>
                  </a:lnTo>
                  <a:lnTo>
                    <a:pt x="1615" y="1706"/>
                  </a:lnTo>
                  <a:lnTo>
                    <a:pt x="1624" y="1728"/>
                  </a:lnTo>
                  <a:lnTo>
                    <a:pt x="1632" y="1743"/>
                  </a:lnTo>
                  <a:lnTo>
                    <a:pt x="1636" y="1754"/>
                  </a:lnTo>
                  <a:lnTo>
                    <a:pt x="1637" y="1756"/>
                  </a:lnTo>
                  <a:lnTo>
                    <a:pt x="1638" y="1760"/>
                  </a:lnTo>
                  <a:lnTo>
                    <a:pt x="1644" y="1770"/>
                  </a:lnTo>
                  <a:lnTo>
                    <a:pt x="1651" y="1786"/>
                  </a:lnTo>
                  <a:lnTo>
                    <a:pt x="1663" y="1806"/>
                  </a:lnTo>
                  <a:lnTo>
                    <a:pt x="1677" y="1832"/>
                  </a:lnTo>
                  <a:lnTo>
                    <a:pt x="1695" y="1863"/>
                  </a:lnTo>
                  <a:lnTo>
                    <a:pt x="1717" y="1897"/>
                  </a:lnTo>
                  <a:lnTo>
                    <a:pt x="1741" y="1935"/>
                  </a:lnTo>
                  <a:lnTo>
                    <a:pt x="1768" y="1974"/>
                  </a:lnTo>
                  <a:lnTo>
                    <a:pt x="1800" y="2017"/>
                  </a:lnTo>
                  <a:lnTo>
                    <a:pt x="1835" y="2062"/>
                  </a:lnTo>
                  <a:lnTo>
                    <a:pt x="1872" y="2106"/>
                  </a:lnTo>
                  <a:lnTo>
                    <a:pt x="1914" y="2154"/>
                  </a:lnTo>
                  <a:lnTo>
                    <a:pt x="1959" y="2200"/>
                  </a:lnTo>
                  <a:lnTo>
                    <a:pt x="2006" y="2246"/>
                  </a:lnTo>
                  <a:lnTo>
                    <a:pt x="2059" y="2292"/>
                  </a:lnTo>
                  <a:lnTo>
                    <a:pt x="2114" y="2336"/>
                  </a:lnTo>
                  <a:lnTo>
                    <a:pt x="2173" y="2380"/>
                  </a:lnTo>
                  <a:lnTo>
                    <a:pt x="2236" y="2419"/>
                  </a:lnTo>
                  <a:lnTo>
                    <a:pt x="2301" y="2457"/>
                  </a:lnTo>
                  <a:lnTo>
                    <a:pt x="2372" y="2491"/>
                  </a:lnTo>
                  <a:lnTo>
                    <a:pt x="2445" y="2522"/>
                  </a:lnTo>
                  <a:lnTo>
                    <a:pt x="2393" y="2522"/>
                  </a:lnTo>
                  <a:lnTo>
                    <a:pt x="2349" y="2522"/>
                  </a:lnTo>
                  <a:lnTo>
                    <a:pt x="2309" y="2522"/>
                  </a:lnTo>
                  <a:lnTo>
                    <a:pt x="2274" y="2522"/>
                  </a:lnTo>
                  <a:lnTo>
                    <a:pt x="2256" y="2522"/>
                  </a:lnTo>
                  <a:lnTo>
                    <a:pt x="2234" y="2522"/>
                  </a:lnTo>
                  <a:lnTo>
                    <a:pt x="2219" y="2522"/>
                  </a:lnTo>
                  <a:lnTo>
                    <a:pt x="2196" y="2522"/>
                  </a:lnTo>
                  <a:lnTo>
                    <a:pt x="2145" y="2522"/>
                  </a:lnTo>
                  <a:lnTo>
                    <a:pt x="2131" y="2522"/>
                  </a:lnTo>
                  <a:lnTo>
                    <a:pt x="2118" y="2522"/>
                  </a:lnTo>
                  <a:lnTo>
                    <a:pt x="2095" y="2522"/>
                  </a:lnTo>
                  <a:lnTo>
                    <a:pt x="2082" y="2522"/>
                  </a:lnTo>
                  <a:lnTo>
                    <a:pt x="2069" y="2522"/>
                  </a:lnTo>
                  <a:lnTo>
                    <a:pt x="2054" y="2522"/>
                  </a:lnTo>
                  <a:lnTo>
                    <a:pt x="2037" y="2522"/>
                  </a:lnTo>
                  <a:lnTo>
                    <a:pt x="2018" y="2522"/>
                  </a:lnTo>
                  <a:lnTo>
                    <a:pt x="1927" y="2522"/>
                  </a:lnTo>
                  <a:lnTo>
                    <a:pt x="1906" y="2522"/>
                  </a:lnTo>
                  <a:lnTo>
                    <a:pt x="1868" y="2522"/>
                  </a:lnTo>
                  <a:lnTo>
                    <a:pt x="1624" y="2522"/>
                  </a:lnTo>
                  <a:lnTo>
                    <a:pt x="1582" y="2522"/>
                  </a:lnTo>
                  <a:lnTo>
                    <a:pt x="1535" y="2522"/>
                  </a:lnTo>
                  <a:lnTo>
                    <a:pt x="1468" y="2522"/>
                  </a:lnTo>
                  <a:lnTo>
                    <a:pt x="1415" y="2522"/>
                  </a:lnTo>
                  <a:lnTo>
                    <a:pt x="1319" y="2522"/>
                  </a:lnTo>
                  <a:lnTo>
                    <a:pt x="1213" y="2522"/>
                  </a:lnTo>
                  <a:lnTo>
                    <a:pt x="1139" y="2519"/>
                  </a:lnTo>
                  <a:lnTo>
                    <a:pt x="1064" y="2512"/>
                  </a:lnTo>
                  <a:lnTo>
                    <a:pt x="991" y="2499"/>
                  </a:lnTo>
                  <a:lnTo>
                    <a:pt x="921" y="2481"/>
                  </a:lnTo>
                  <a:lnTo>
                    <a:pt x="850" y="2458"/>
                  </a:lnTo>
                  <a:lnTo>
                    <a:pt x="782" y="2432"/>
                  </a:lnTo>
                  <a:lnTo>
                    <a:pt x="716" y="2400"/>
                  </a:lnTo>
                  <a:lnTo>
                    <a:pt x="651" y="2366"/>
                  </a:lnTo>
                  <a:lnTo>
                    <a:pt x="590" y="2327"/>
                  </a:lnTo>
                  <a:lnTo>
                    <a:pt x="530" y="2285"/>
                  </a:lnTo>
                  <a:lnTo>
                    <a:pt x="473" y="2239"/>
                  </a:lnTo>
                  <a:lnTo>
                    <a:pt x="418" y="2188"/>
                  </a:lnTo>
                  <a:lnTo>
                    <a:pt x="366" y="2136"/>
                  </a:lnTo>
                  <a:lnTo>
                    <a:pt x="317" y="2081"/>
                  </a:lnTo>
                  <a:lnTo>
                    <a:pt x="271" y="2023"/>
                  </a:lnTo>
                  <a:lnTo>
                    <a:pt x="227" y="1961"/>
                  </a:lnTo>
                  <a:lnTo>
                    <a:pt x="187" y="1899"/>
                  </a:lnTo>
                  <a:lnTo>
                    <a:pt x="152" y="1833"/>
                  </a:lnTo>
                  <a:lnTo>
                    <a:pt x="118" y="1766"/>
                  </a:lnTo>
                  <a:lnTo>
                    <a:pt x="89" y="1697"/>
                  </a:lnTo>
                  <a:lnTo>
                    <a:pt x="64" y="1627"/>
                  </a:lnTo>
                  <a:lnTo>
                    <a:pt x="43" y="1555"/>
                  </a:lnTo>
                  <a:lnTo>
                    <a:pt x="26" y="1482"/>
                  </a:lnTo>
                  <a:lnTo>
                    <a:pt x="12" y="1407"/>
                  </a:lnTo>
                  <a:lnTo>
                    <a:pt x="4" y="1333"/>
                  </a:lnTo>
                  <a:lnTo>
                    <a:pt x="0" y="1256"/>
                  </a:lnTo>
                  <a:lnTo>
                    <a:pt x="0" y="1180"/>
                  </a:lnTo>
                  <a:lnTo>
                    <a:pt x="7" y="1105"/>
                  </a:lnTo>
                  <a:lnTo>
                    <a:pt x="17" y="1028"/>
                  </a:lnTo>
                  <a:lnTo>
                    <a:pt x="32" y="951"/>
                  </a:lnTo>
                  <a:lnTo>
                    <a:pt x="53" y="875"/>
                  </a:lnTo>
                  <a:lnTo>
                    <a:pt x="80" y="799"/>
                  </a:lnTo>
                  <a:lnTo>
                    <a:pt x="111" y="725"/>
                  </a:lnTo>
                  <a:lnTo>
                    <a:pt x="149" y="651"/>
                  </a:lnTo>
                  <a:lnTo>
                    <a:pt x="191" y="577"/>
                  </a:lnTo>
                  <a:lnTo>
                    <a:pt x="241" y="506"/>
                  </a:lnTo>
                  <a:lnTo>
                    <a:pt x="296" y="435"/>
                  </a:lnTo>
                  <a:lnTo>
                    <a:pt x="358" y="367"/>
                  </a:lnTo>
                  <a:lnTo>
                    <a:pt x="426" y="300"/>
                  </a:lnTo>
                  <a:lnTo>
                    <a:pt x="500" y="235"/>
                  </a:lnTo>
                  <a:lnTo>
                    <a:pt x="581" y="172"/>
                  </a:lnTo>
                  <a:lnTo>
                    <a:pt x="669" y="112"/>
                  </a:lnTo>
                  <a:lnTo>
                    <a:pt x="764" y="54"/>
                  </a:lnTo>
                  <a:lnTo>
                    <a:pt x="866" y="0"/>
                  </a:lnTo>
                  <a:close/>
                </a:path>
              </a:pathLst>
            </a:custGeom>
            <a:grpFill/>
            <a:ln w="0">
              <a:noFill/>
              <a:prstDash val="solid"/>
              <a:round/>
            </a:ln>
            <a:effectLst>
              <a:outerShdw blurRad="292100" dist="38100" dir="2700000" algn="tl" rotWithShape="0">
                <a:prstClr val="black">
                  <a:alpha val="45000"/>
                </a:prstClr>
              </a:outerShdw>
            </a:effectLst>
          </p:spPr>
          <p:txBody>
            <a:bodyPr lIns="101600" tIns="50800" rIns="101600" bIns="50800"/>
            <a:lstStyle/>
            <a:p>
              <a:endParaRPr lang="ru-RU" sz="1560">
                <a:solidFill>
                  <a:srgbClr val="0070C0"/>
                </a:solidFill>
              </a:endParaRPr>
            </a:p>
          </p:txBody>
        </p:sp>
        <p:sp>
          <p:nvSpPr>
            <p:cNvPr id="45" name="任意多边形 99">
              <a:extLst>
                <a:ext uri="{FF2B5EF4-FFF2-40B4-BE49-F238E27FC236}">
                  <a16:creationId xmlns:a16="http://schemas.microsoft.com/office/drawing/2014/main" id="{78A23FA3-9982-4267-BBAC-C9F9AB098D9A}"/>
                </a:ext>
              </a:extLst>
            </p:cNvPr>
            <p:cNvSpPr/>
            <p:nvPr/>
          </p:nvSpPr>
          <p:spPr bwMode="auto">
            <a:xfrm rot="8100000">
              <a:off x="3995305" y="2316049"/>
              <a:ext cx="2102855" cy="2133588"/>
            </a:xfrm>
            <a:custGeom>
              <a:avLst/>
              <a:gdLst>
                <a:gd name="T0" fmla="*/ 2517 w 2517"/>
                <a:gd name="T1" fmla="*/ 50 h 2446"/>
                <a:gd name="T2" fmla="*/ 2517 w 2517"/>
                <a:gd name="T3" fmla="*/ 134 h 2446"/>
                <a:gd name="T4" fmla="*/ 2517 w 2517"/>
                <a:gd name="T5" fmla="*/ 200 h 2446"/>
                <a:gd name="T6" fmla="*/ 2517 w 2517"/>
                <a:gd name="T7" fmla="*/ 300 h 2446"/>
                <a:gd name="T8" fmla="*/ 2517 w 2517"/>
                <a:gd name="T9" fmla="*/ 325 h 2446"/>
                <a:gd name="T10" fmla="*/ 2517 w 2517"/>
                <a:gd name="T11" fmla="*/ 350 h 2446"/>
                <a:gd name="T12" fmla="*/ 2517 w 2517"/>
                <a:gd name="T13" fmla="*/ 375 h 2446"/>
                <a:gd name="T14" fmla="*/ 2517 w 2517"/>
                <a:gd name="T15" fmla="*/ 407 h 2446"/>
                <a:gd name="T16" fmla="*/ 2517 w 2517"/>
                <a:gd name="T17" fmla="*/ 1231 h 2446"/>
                <a:gd name="T18" fmla="*/ 2507 w 2517"/>
                <a:gd name="T19" fmla="*/ 1381 h 2446"/>
                <a:gd name="T20" fmla="*/ 2476 w 2517"/>
                <a:gd name="T21" fmla="*/ 1525 h 2446"/>
                <a:gd name="T22" fmla="*/ 2428 w 2517"/>
                <a:gd name="T23" fmla="*/ 1663 h 2446"/>
                <a:gd name="T24" fmla="*/ 2361 w 2517"/>
                <a:gd name="T25" fmla="*/ 1794 h 2446"/>
                <a:gd name="T26" fmla="*/ 2280 w 2517"/>
                <a:gd name="T27" fmla="*/ 1916 h 2446"/>
                <a:gd name="T28" fmla="*/ 2185 w 2517"/>
                <a:gd name="T29" fmla="*/ 2028 h 2446"/>
                <a:gd name="T30" fmla="*/ 2078 w 2517"/>
                <a:gd name="T31" fmla="*/ 2129 h 2446"/>
                <a:gd name="T32" fmla="*/ 1958 w 2517"/>
                <a:gd name="T33" fmla="*/ 2219 h 2446"/>
                <a:gd name="T34" fmla="*/ 1830 w 2517"/>
                <a:gd name="T35" fmla="*/ 2294 h 2446"/>
                <a:gd name="T36" fmla="*/ 1694 w 2517"/>
                <a:gd name="T37" fmla="*/ 2357 h 2446"/>
                <a:gd name="T38" fmla="*/ 1552 w 2517"/>
                <a:gd name="T39" fmla="*/ 2403 h 2446"/>
                <a:gd name="T40" fmla="*/ 1406 w 2517"/>
                <a:gd name="T41" fmla="*/ 2433 h 2446"/>
                <a:gd name="T42" fmla="*/ 1255 w 2517"/>
                <a:gd name="T43" fmla="*/ 2446 h 2446"/>
                <a:gd name="T44" fmla="*/ 1103 w 2517"/>
                <a:gd name="T45" fmla="*/ 2439 h 2446"/>
                <a:gd name="T46" fmla="*/ 950 w 2517"/>
                <a:gd name="T47" fmla="*/ 2414 h 2446"/>
                <a:gd name="T48" fmla="*/ 798 w 2517"/>
                <a:gd name="T49" fmla="*/ 2366 h 2446"/>
                <a:gd name="T50" fmla="*/ 650 w 2517"/>
                <a:gd name="T51" fmla="*/ 2297 h 2446"/>
                <a:gd name="T52" fmla="*/ 506 w 2517"/>
                <a:gd name="T53" fmla="*/ 2205 h 2446"/>
                <a:gd name="T54" fmla="*/ 366 w 2517"/>
                <a:gd name="T55" fmla="*/ 2088 h 2446"/>
                <a:gd name="T56" fmla="*/ 236 w 2517"/>
                <a:gd name="T57" fmla="*/ 1945 h 2446"/>
                <a:gd name="T58" fmla="*/ 113 w 2517"/>
                <a:gd name="T59" fmla="*/ 1776 h 2446"/>
                <a:gd name="T60" fmla="*/ 0 w 2517"/>
                <a:gd name="T61" fmla="*/ 1580 h 2446"/>
                <a:gd name="T62" fmla="*/ 102 w 2517"/>
                <a:gd name="T63" fmla="*/ 1535 h 2446"/>
                <a:gd name="T64" fmla="*/ 218 w 2517"/>
                <a:gd name="T65" fmla="*/ 1484 h 2446"/>
                <a:gd name="T66" fmla="*/ 343 w 2517"/>
                <a:gd name="T67" fmla="*/ 1429 h 2446"/>
                <a:gd name="T68" fmla="*/ 477 w 2517"/>
                <a:gd name="T69" fmla="*/ 1370 h 2446"/>
                <a:gd name="T70" fmla="*/ 616 w 2517"/>
                <a:gd name="T71" fmla="*/ 1308 h 2446"/>
                <a:gd name="T72" fmla="*/ 757 w 2517"/>
                <a:gd name="T73" fmla="*/ 1246 h 2446"/>
                <a:gd name="T74" fmla="*/ 900 w 2517"/>
                <a:gd name="T75" fmla="*/ 1184 h 2446"/>
                <a:gd name="T76" fmla="*/ 1038 w 2517"/>
                <a:gd name="T77" fmla="*/ 1122 h 2446"/>
                <a:gd name="T78" fmla="*/ 1173 w 2517"/>
                <a:gd name="T79" fmla="*/ 1063 h 2446"/>
                <a:gd name="T80" fmla="*/ 1300 w 2517"/>
                <a:gd name="T81" fmla="*/ 1008 h 2446"/>
                <a:gd name="T82" fmla="*/ 1415 w 2517"/>
                <a:gd name="T83" fmla="*/ 956 h 2446"/>
                <a:gd name="T84" fmla="*/ 1519 w 2517"/>
                <a:gd name="T85" fmla="*/ 912 h 2446"/>
                <a:gd name="T86" fmla="*/ 1606 w 2517"/>
                <a:gd name="T87" fmla="*/ 873 h 2446"/>
                <a:gd name="T88" fmla="*/ 1676 w 2517"/>
                <a:gd name="T89" fmla="*/ 842 h 2446"/>
                <a:gd name="T90" fmla="*/ 1725 w 2517"/>
                <a:gd name="T91" fmla="*/ 821 h 2446"/>
                <a:gd name="T92" fmla="*/ 1751 w 2517"/>
                <a:gd name="T93" fmla="*/ 809 h 2446"/>
                <a:gd name="T94" fmla="*/ 1757 w 2517"/>
                <a:gd name="T95" fmla="*/ 806 h 2446"/>
                <a:gd name="T96" fmla="*/ 1783 w 2517"/>
                <a:gd name="T97" fmla="*/ 794 h 2446"/>
                <a:gd name="T98" fmla="*/ 1830 w 2517"/>
                <a:gd name="T99" fmla="*/ 767 h 2446"/>
                <a:gd name="T100" fmla="*/ 1894 w 2517"/>
                <a:gd name="T101" fmla="*/ 728 h 2446"/>
                <a:gd name="T102" fmla="*/ 1971 w 2517"/>
                <a:gd name="T103" fmla="*/ 676 h 2446"/>
                <a:gd name="T104" fmla="*/ 2057 w 2517"/>
                <a:gd name="T105" fmla="*/ 610 h 2446"/>
                <a:gd name="T106" fmla="*/ 2149 w 2517"/>
                <a:gd name="T107" fmla="*/ 531 h 2446"/>
                <a:gd name="T108" fmla="*/ 2242 w 2517"/>
                <a:gd name="T109" fmla="*/ 437 h 2446"/>
                <a:gd name="T110" fmla="*/ 2333 w 2517"/>
                <a:gd name="T111" fmla="*/ 331 h 2446"/>
                <a:gd name="T112" fmla="*/ 2415 w 2517"/>
                <a:gd name="T113" fmla="*/ 209 h 2446"/>
                <a:gd name="T114" fmla="*/ 2487 w 2517"/>
                <a:gd name="T115" fmla="*/ 73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7" h="2446">
                  <a:moveTo>
                    <a:pt x="2517" y="0"/>
                  </a:moveTo>
                  <a:lnTo>
                    <a:pt x="2517" y="50"/>
                  </a:lnTo>
                  <a:lnTo>
                    <a:pt x="2517" y="96"/>
                  </a:lnTo>
                  <a:lnTo>
                    <a:pt x="2517" y="134"/>
                  </a:lnTo>
                  <a:lnTo>
                    <a:pt x="2517" y="169"/>
                  </a:lnTo>
                  <a:lnTo>
                    <a:pt x="2517" y="200"/>
                  </a:lnTo>
                  <a:lnTo>
                    <a:pt x="2517" y="225"/>
                  </a:lnTo>
                  <a:lnTo>
                    <a:pt x="2517" y="300"/>
                  </a:lnTo>
                  <a:lnTo>
                    <a:pt x="2517" y="314"/>
                  </a:lnTo>
                  <a:lnTo>
                    <a:pt x="2517" y="325"/>
                  </a:lnTo>
                  <a:lnTo>
                    <a:pt x="2517" y="338"/>
                  </a:lnTo>
                  <a:lnTo>
                    <a:pt x="2517" y="350"/>
                  </a:lnTo>
                  <a:lnTo>
                    <a:pt x="2517" y="363"/>
                  </a:lnTo>
                  <a:lnTo>
                    <a:pt x="2517" y="375"/>
                  </a:lnTo>
                  <a:lnTo>
                    <a:pt x="2517" y="391"/>
                  </a:lnTo>
                  <a:lnTo>
                    <a:pt x="2517" y="407"/>
                  </a:lnTo>
                  <a:lnTo>
                    <a:pt x="2517" y="427"/>
                  </a:lnTo>
                  <a:lnTo>
                    <a:pt x="2517" y="1231"/>
                  </a:lnTo>
                  <a:lnTo>
                    <a:pt x="2515" y="1307"/>
                  </a:lnTo>
                  <a:lnTo>
                    <a:pt x="2507" y="1381"/>
                  </a:lnTo>
                  <a:lnTo>
                    <a:pt x="2494" y="1454"/>
                  </a:lnTo>
                  <a:lnTo>
                    <a:pt x="2476" y="1525"/>
                  </a:lnTo>
                  <a:lnTo>
                    <a:pt x="2453" y="1595"/>
                  </a:lnTo>
                  <a:lnTo>
                    <a:pt x="2428" y="1663"/>
                  </a:lnTo>
                  <a:lnTo>
                    <a:pt x="2397" y="1730"/>
                  </a:lnTo>
                  <a:lnTo>
                    <a:pt x="2361" y="1794"/>
                  </a:lnTo>
                  <a:lnTo>
                    <a:pt x="2322" y="1856"/>
                  </a:lnTo>
                  <a:lnTo>
                    <a:pt x="2280" y="1916"/>
                  </a:lnTo>
                  <a:lnTo>
                    <a:pt x="2234" y="1972"/>
                  </a:lnTo>
                  <a:lnTo>
                    <a:pt x="2185" y="2028"/>
                  </a:lnTo>
                  <a:lnTo>
                    <a:pt x="2133" y="2080"/>
                  </a:lnTo>
                  <a:lnTo>
                    <a:pt x="2078" y="2129"/>
                  </a:lnTo>
                  <a:lnTo>
                    <a:pt x="2019" y="2175"/>
                  </a:lnTo>
                  <a:lnTo>
                    <a:pt x="1958" y="2219"/>
                  </a:lnTo>
                  <a:lnTo>
                    <a:pt x="1896" y="2258"/>
                  </a:lnTo>
                  <a:lnTo>
                    <a:pt x="1830" y="2294"/>
                  </a:lnTo>
                  <a:lnTo>
                    <a:pt x="1764" y="2328"/>
                  </a:lnTo>
                  <a:lnTo>
                    <a:pt x="1694" y="2357"/>
                  </a:lnTo>
                  <a:lnTo>
                    <a:pt x="1624" y="2382"/>
                  </a:lnTo>
                  <a:lnTo>
                    <a:pt x="1552" y="2403"/>
                  </a:lnTo>
                  <a:lnTo>
                    <a:pt x="1479" y="2420"/>
                  </a:lnTo>
                  <a:lnTo>
                    <a:pt x="1406" y="2433"/>
                  </a:lnTo>
                  <a:lnTo>
                    <a:pt x="1330" y="2442"/>
                  </a:lnTo>
                  <a:lnTo>
                    <a:pt x="1255" y="2446"/>
                  </a:lnTo>
                  <a:lnTo>
                    <a:pt x="1179" y="2446"/>
                  </a:lnTo>
                  <a:lnTo>
                    <a:pt x="1103" y="2439"/>
                  </a:lnTo>
                  <a:lnTo>
                    <a:pt x="1027" y="2429"/>
                  </a:lnTo>
                  <a:lnTo>
                    <a:pt x="950" y="2414"/>
                  </a:lnTo>
                  <a:lnTo>
                    <a:pt x="874" y="2393"/>
                  </a:lnTo>
                  <a:lnTo>
                    <a:pt x="798" y="2366"/>
                  </a:lnTo>
                  <a:lnTo>
                    <a:pt x="724" y="2335"/>
                  </a:lnTo>
                  <a:lnTo>
                    <a:pt x="650" y="2297"/>
                  </a:lnTo>
                  <a:lnTo>
                    <a:pt x="578" y="2255"/>
                  </a:lnTo>
                  <a:lnTo>
                    <a:pt x="506" y="2205"/>
                  </a:lnTo>
                  <a:lnTo>
                    <a:pt x="436" y="2149"/>
                  </a:lnTo>
                  <a:lnTo>
                    <a:pt x="366" y="2088"/>
                  </a:lnTo>
                  <a:lnTo>
                    <a:pt x="300" y="2020"/>
                  </a:lnTo>
                  <a:lnTo>
                    <a:pt x="236" y="1945"/>
                  </a:lnTo>
                  <a:lnTo>
                    <a:pt x="173" y="1865"/>
                  </a:lnTo>
                  <a:lnTo>
                    <a:pt x="113" y="1776"/>
                  </a:lnTo>
                  <a:lnTo>
                    <a:pt x="55" y="1681"/>
                  </a:lnTo>
                  <a:lnTo>
                    <a:pt x="0" y="1580"/>
                  </a:lnTo>
                  <a:lnTo>
                    <a:pt x="50" y="1558"/>
                  </a:lnTo>
                  <a:lnTo>
                    <a:pt x="102" y="1535"/>
                  </a:lnTo>
                  <a:lnTo>
                    <a:pt x="159" y="1509"/>
                  </a:lnTo>
                  <a:lnTo>
                    <a:pt x="218" y="1484"/>
                  </a:lnTo>
                  <a:lnTo>
                    <a:pt x="279" y="1457"/>
                  </a:lnTo>
                  <a:lnTo>
                    <a:pt x="343" y="1429"/>
                  </a:lnTo>
                  <a:lnTo>
                    <a:pt x="409" y="1399"/>
                  </a:lnTo>
                  <a:lnTo>
                    <a:pt x="477" y="1370"/>
                  </a:lnTo>
                  <a:lnTo>
                    <a:pt x="546" y="1340"/>
                  </a:lnTo>
                  <a:lnTo>
                    <a:pt x="616" y="1308"/>
                  </a:lnTo>
                  <a:lnTo>
                    <a:pt x="687" y="1277"/>
                  </a:lnTo>
                  <a:lnTo>
                    <a:pt x="757" y="1246"/>
                  </a:lnTo>
                  <a:lnTo>
                    <a:pt x="829" y="1216"/>
                  </a:lnTo>
                  <a:lnTo>
                    <a:pt x="900" y="1184"/>
                  </a:lnTo>
                  <a:lnTo>
                    <a:pt x="969" y="1153"/>
                  </a:lnTo>
                  <a:lnTo>
                    <a:pt x="1038" y="1122"/>
                  </a:lnTo>
                  <a:lnTo>
                    <a:pt x="1106" y="1092"/>
                  </a:lnTo>
                  <a:lnTo>
                    <a:pt x="1173" y="1063"/>
                  </a:lnTo>
                  <a:lnTo>
                    <a:pt x="1237" y="1035"/>
                  </a:lnTo>
                  <a:lnTo>
                    <a:pt x="1300" y="1008"/>
                  </a:lnTo>
                  <a:lnTo>
                    <a:pt x="1359" y="982"/>
                  </a:lnTo>
                  <a:lnTo>
                    <a:pt x="1415" y="956"/>
                  </a:lnTo>
                  <a:lnTo>
                    <a:pt x="1469" y="933"/>
                  </a:lnTo>
                  <a:lnTo>
                    <a:pt x="1519" y="912"/>
                  </a:lnTo>
                  <a:lnTo>
                    <a:pt x="1565" y="891"/>
                  </a:lnTo>
                  <a:lnTo>
                    <a:pt x="1606" y="873"/>
                  </a:lnTo>
                  <a:lnTo>
                    <a:pt x="1644" y="856"/>
                  </a:lnTo>
                  <a:lnTo>
                    <a:pt x="1676" y="842"/>
                  </a:lnTo>
                  <a:lnTo>
                    <a:pt x="1703" y="829"/>
                  </a:lnTo>
                  <a:lnTo>
                    <a:pt x="1725" y="821"/>
                  </a:lnTo>
                  <a:lnTo>
                    <a:pt x="1742" y="813"/>
                  </a:lnTo>
                  <a:lnTo>
                    <a:pt x="1751" y="809"/>
                  </a:lnTo>
                  <a:lnTo>
                    <a:pt x="1755" y="808"/>
                  </a:lnTo>
                  <a:lnTo>
                    <a:pt x="1757" y="806"/>
                  </a:lnTo>
                  <a:lnTo>
                    <a:pt x="1767" y="801"/>
                  </a:lnTo>
                  <a:lnTo>
                    <a:pt x="1783" y="794"/>
                  </a:lnTo>
                  <a:lnTo>
                    <a:pt x="1805" y="782"/>
                  </a:lnTo>
                  <a:lnTo>
                    <a:pt x="1830" y="767"/>
                  </a:lnTo>
                  <a:lnTo>
                    <a:pt x="1860" y="750"/>
                  </a:lnTo>
                  <a:lnTo>
                    <a:pt x="1894" y="728"/>
                  </a:lnTo>
                  <a:lnTo>
                    <a:pt x="1932" y="704"/>
                  </a:lnTo>
                  <a:lnTo>
                    <a:pt x="1971" y="676"/>
                  </a:lnTo>
                  <a:lnTo>
                    <a:pt x="2014" y="645"/>
                  </a:lnTo>
                  <a:lnTo>
                    <a:pt x="2057" y="610"/>
                  </a:lnTo>
                  <a:lnTo>
                    <a:pt x="2103" y="573"/>
                  </a:lnTo>
                  <a:lnTo>
                    <a:pt x="2149" y="531"/>
                  </a:lnTo>
                  <a:lnTo>
                    <a:pt x="2196" y="486"/>
                  </a:lnTo>
                  <a:lnTo>
                    <a:pt x="2242" y="437"/>
                  </a:lnTo>
                  <a:lnTo>
                    <a:pt x="2288" y="386"/>
                  </a:lnTo>
                  <a:lnTo>
                    <a:pt x="2333" y="331"/>
                  </a:lnTo>
                  <a:lnTo>
                    <a:pt x="2375" y="272"/>
                  </a:lnTo>
                  <a:lnTo>
                    <a:pt x="2415" y="209"/>
                  </a:lnTo>
                  <a:lnTo>
                    <a:pt x="2452" y="142"/>
                  </a:lnTo>
                  <a:lnTo>
                    <a:pt x="2487" y="73"/>
                  </a:lnTo>
                  <a:lnTo>
                    <a:pt x="2517" y="0"/>
                  </a:lnTo>
                  <a:close/>
                </a:path>
              </a:pathLst>
            </a:custGeom>
            <a:grpFill/>
            <a:ln w="0">
              <a:noFill/>
              <a:prstDash val="solid"/>
              <a:round/>
            </a:ln>
            <a:effectLst>
              <a:outerShdw blurRad="292100" dist="38100" dir="2700000" algn="tl" rotWithShape="0">
                <a:prstClr val="black">
                  <a:alpha val="45000"/>
                </a:prstClr>
              </a:outerShdw>
            </a:effectLst>
          </p:spPr>
          <p:txBody>
            <a:bodyPr lIns="101600" tIns="50800" rIns="101600" bIns="50800"/>
            <a:lstStyle/>
            <a:p>
              <a:endParaRPr lang="ru-RU" sz="1560">
                <a:solidFill>
                  <a:srgbClr val="0070C0"/>
                </a:solidFill>
              </a:endParaRPr>
            </a:p>
          </p:txBody>
        </p:sp>
      </p:grpSp>
      <p:grpSp>
        <p:nvGrpSpPr>
          <p:cNvPr id="24" name="组合 23">
            <a:extLst>
              <a:ext uri="{FF2B5EF4-FFF2-40B4-BE49-F238E27FC236}">
                <a16:creationId xmlns:a16="http://schemas.microsoft.com/office/drawing/2014/main" id="{F45F61EA-F151-41D4-AD3D-9FFE71CF83C5}"/>
              </a:ext>
            </a:extLst>
          </p:cNvPr>
          <p:cNvGrpSpPr/>
          <p:nvPr userDrawn="1"/>
        </p:nvGrpSpPr>
        <p:grpSpPr>
          <a:xfrm>
            <a:off x="61161" y="307383"/>
            <a:ext cx="869761" cy="612046"/>
            <a:chOff x="70039" y="165336"/>
            <a:chExt cx="869761" cy="612046"/>
          </a:xfrm>
        </p:grpSpPr>
        <p:sp>
          <p:nvSpPr>
            <p:cNvPr id="25" name="三角形 1">
              <a:extLst>
                <a:ext uri="{FF2B5EF4-FFF2-40B4-BE49-F238E27FC236}">
                  <a16:creationId xmlns:a16="http://schemas.microsoft.com/office/drawing/2014/main" id="{1FB713F4-760A-4E6C-8652-42B095015DF0}"/>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椭圆 25">
              <a:extLst>
                <a:ext uri="{FF2B5EF4-FFF2-40B4-BE49-F238E27FC236}">
                  <a16:creationId xmlns:a16="http://schemas.microsoft.com/office/drawing/2014/main" id="{12D06C66-ADF3-4984-B407-9FFA0D945089}"/>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372842169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8">
    <p:spTree>
      <p:nvGrpSpPr>
        <p:cNvPr id="1" name=""/>
        <p:cNvGrpSpPr/>
        <p:nvPr/>
      </p:nvGrpSpPr>
      <p:grpSpPr>
        <a:xfrm>
          <a:off x="0" y="0"/>
          <a:ext cx="0" cy="0"/>
          <a:chOff x="0" y="0"/>
          <a:chExt cx="0" cy="0"/>
        </a:xfrm>
      </p:grpSpPr>
      <p:sp>
        <p:nvSpPr>
          <p:cNvPr id="3" name="矩形: 圆角 7">
            <a:extLst>
              <a:ext uri="{FF2B5EF4-FFF2-40B4-BE49-F238E27FC236}">
                <a16:creationId xmlns:a16="http://schemas.microsoft.com/office/drawing/2014/main" id="{CAF1F031-B9F9-444D-A7B1-9BDF34A971BD}"/>
              </a:ext>
            </a:extLst>
          </p:cNvPr>
          <p:cNvSpPr/>
          <p:nvPr userDrawn="1"/>
        </p:nvSpPr>
        <p:spPr>
          <a:xfrm>
            <a:off x="8193148" y="3290272"/>
            <a:ext cx="2125662" cy="1620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5" name="矩形: 圆角 2">
            <a:extLst>
              <a:ext uri="{FF2B5EF4-FFF2-40B4-BE49-F238E27FC236}">
                <a16:creationId xmlns:a16="http://schemas.microsoft.com/office/drawing/2014/main" id="{356D60CD-2A5E-48E1-8804-FE52BED1BFA7}"/>
              </a:ext>
            </a:extLst>
          </p:cNvPr>
          <p:cNvSpPr/>
          <p:nvPr userDrawn="1"/>
        </p:nvSpPr>
        <p:spPr>
          <a:xfrm>
            <a:off x="5097771" y="3306162"/>
            <a:ext cx="2125662" cy="1620000"/>
          </a:xfrm>
          <a:prstGeom prst="roundRect">
            <a:avLst/>
          </a:prstGeom>
          <a:solidFill>
            <a:schemeClr val="bg1"/>
          </a:solidFill>
          <a:ln>
            <a:noFill/>
          </a:ln>
          <a:effectLst>
            <a:outerShdw blurRad="152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7" name="Oval 21">
            <a:extLst>
              <a:ext uri="{FF2B5EF4-FFF2-40B4-BE49-F238E27FC236}">
                <a16:creationId xmlns:a16="http://schemas.microsoft.com/office/drawing/2014/main" id="{1DC86902-9683-495A-86F9-CF6E763EDC2B}"/>
              </a:ext>
            </a:extLst>
          </p:cNvPr>
          <p:cNvSpPr/>
          <p:nvPr userDrawn="1"/>
        </p:nvSpPr>
        <p:spPr>
          <a:xfrm>
            <a:off x="8965692" y="3660294"/>
            <a:ext cx="580572" cy="553288"/>
          </a:xfrm>
          <a:custGeom>
            <a:avLst/>
            <a:gdLst>
              <a:gd name="connsiteX0" fmla="*/ 59674 w 608133"/>
              <a:gd name="connsiteY0" fmla="*/ 311674 h 579554"/>
              <a:gd name="connsiteX1" fmla="*/ 59674 w 608133"/>
              <a:gd name="connsiteY1" fmla="*/ 362306 h 579554"/>
              <a:gd name="connsiteX2" fmla="*/ 210911 w 608133"/>
              <a:gd name="connsiteY2" fmla="*/ 362306 h 579554"/>
              <a:gd name="connsiteX3" fmla="*/ 210911 w 608133"/>
              <a:gd name="connsiteY3" fmla="*/ 311674 h 579554"/>
              <a:gd name="connsiteX4" fmla="*/ 425746 w 608133"/>
              <a:gd name="connsiteY4" fmla="*/ 278028 h 579554"/>
              <a:gd name="connsiteX5" fmla="*/ 512144 w 608133"/>
              <a:gd name="connsiteY5" fmla="*/ 364287 h 579554"/>
              <a:gd name="connsiteX6" fmla="*/ 483294 w 608133"/>
              <a:gd name="connsiteY6" fmla="*/ 428564 h 579554"/>
              <a:gd name="connsiteX7" fmla="*/ 531428 w 608133"/>
              <a:gd name="connsiteY7" fmla="*/ 525434 h 579554"/>
              <a:gd name="connsiteX8" fmla="*/ 518521 w 608133"/>
              <a:gd name="connsiteY8" fmla="*/ 579554 h 579554"/>
              <a:gd name="connsiteX9" fmla="*/ 467502 w 608133"/>
              <a:gd name="connsiteY9" fmla="*/ 556966 h 579554"/>
              <a:gd name="connsiteX10" fmla="*/ 425898 w 608133"/>
              <a:gd name="connsiteY10" fmla="*/ 472830 h 579554"/>
              <a:gd name="connsiteX11" fmla="*/ 384141 w 608133"/>
              <a:gd name="connsiteY11" fmla="*/ 556966 h 579554"/>
              <a:gd name="connsiteX12" fmla="*/ 333274 w 608133"/>
              <a:gd name="connsiteY12" fmla="*/ 579554 h 579554"/>
              <a:gd name="connsiteX13" fmla="*/ 320367 w 608133"/>
              <a:gd name="connsiteY13" fmla="*/ 525434 h 579554"/>
              <a:gd name="connsiteX14" fmla="*/ 368349 w 608133"/>
              <a:gd name="connsiteY14" fmla="*/ 428715 h 579554"/>
              <a:gd name="connsiteX15" fmla="*/ 339347 w 608133"/>
              <a:gd name="connsiteY15" fmla="*/ 364287 h 579554"/>
              <a:gd name="connsiteX16" fmla="*/ 425746 w 608133"/>
              <a:gd name="connsiteY16" fmla="*/ 278028 h 579554"/>
              <a:gd name="connsiteX17" fmla="*/ 59674 w 608133"/>
              <a:gd name="connsiteY17" fmla="*/ 189490 h 579554"/>
              <a:gd name="connsiteX18" fmla="*/ 59674 w 608133"/>
              <a:gd name="connsiteY18" fmla="*/ 239971 h 579554"/>
              <a:gd name="connsiteX19" fmla="*/ 279088 w 608133"/>
              <a:gd name="connsiteY19" fmla="*/ 239971 h 579554"/>
              <a:gd name="connsiteX20" fmla="*/ 279088 w 608133"/>
              <a:gd name="connsiteY20" fmla="*/ 189490 h 579554"/>
              <a:gd name="connsiteX21" fmla="*/ 59674 w 608133"/>
              <a:gd name="connsiteY21" fmla="*/ 67155 h 579554"/>
              <a:gd name="connsiteX22" fmla="*/ 59674 w 608133"/>
              <a:gd name="connsiteY22" fmla="*/ 117636 h 579554"/>
              <a:gd name="connsiteX23" fmla="*/ 489543 w 608133"/>
              <a:gd name="connsiteY23" fmla="*/ 117636 h 579554"/>
              <a:gd name="connsiteX24" fmla="*/ 489543 w 608133"/>
              <a:gd name="connsiteY24" fmla="*/ 67155 h 579554"/>
              <a:gd name="connsiteX25" fmla="*/ 0 w 608133"/>
              <a:gd name="connsiteY25" fmla="*/ 0 h 579554"/>
              <a:gd name="connsiteX26" fmla="*/ 608133 w 608133"/>
              <a:gd name="connsiteY26" fmla="*/ 0 h 579554"/>
              <a:gd name="connsiteX27" fmla="*/ 608133 w 608133"/>
              <a:gd name="connsiteY27" fmla="*/ 429461 h 579554"/>
              <a:gd name="connsiteX28" fmla="*/ 546181 w 608133"/>
              <a:gd name="connsiteY28" fmla="*/ 429461 h 579554"/>
              <a:gd name="connsiteX29" fmla="*/ 562732 w 608133"/>
              <a:gd name="connsiteY29" fmla="*/ 364276 h 579554"/>
              <a:gd name="connsiteX30" fmla="*/ 425769 w 608133"/>
              <a:gd name="connsiteY30" fmla="*/ 227540 h 579554"/>
              <a:gd name="connsiteX31" fmla="*/ 288806 w 608133"/>
              <a:gd name="connsiteY31" fmla="*/ 364276 h 579554"/>
              <a:gd name="connsiteX32" fmla="*/ 305357 w 608133"/>
              <a:gd name="connsiteY32" fmla="*/ 429461 h 579554"/>
              <a:gd name="connsiteX33" fmla="*/ 0 w 608133"/>
              <a:gd name="connsiteY33" fmla="*/ 429461 h 57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133" h="579554">
                <a:moveTo>
                  <a:pt x="59674" y="311674"/>
                </a:moveTo>
                <a:lnTo>
                  <a:pt x="59674" y="362306"/>
                </a:lnTo>
                <a:lnTo>
                  <a:pt x="210911" y="362306"/>
                </a:lnTo>
                <a:lnTo>
                  <a:pt x="210911" y="311674"/>
                </a:lnTo>
                <a:close/>
                <a:moveTo>
                  <a:pt x="425746" y="278028"/>
                </a:moveTo>
                <a:cubicBezTo>
                  <a:pt x="473424" y="278028"/>
                  <a:pt x="512144" y="316685"/>
                  <a:pt x="512144" y="364287"/>
                </a:cubicBezTo>
                <a:cubicBezTo>
                  <a:pt x="512144" y="389906"/>
                  <a:pt x="501060" y="412798"/>
                  <a:pt x="483294" y="428564"/>
                </a:cubicBezTo>
                <a:lnTo>
                  <a:pt x="531428" y="525434"/>
                </a:lnTo>
                <a:lnTo>
                  <a:pt x="518521" y="579554"/>
                </a:lnTo>
                <a:lnTo>
                  <a:pt x="467502" y="556966"/>
                </a:lnTo>
                <a:lnTo>
                  <a:pt x="425898" y="472830"/>
                </a:lnTo>
                <a:lnTo>
                  <a:pt x="384141" y="556966"/>
                </a:lnTo>
                <a:lnTo>
                  <a:pt x="333274" y="579554"/>
                </a:lnTo>
                <a:lnTo>
                  <a:pt x="320367" y="525434"/>
                </a:lnTo>
                <a:lnTo>
                  <a:pt x="368349" y="428715"/>
                </a:lnTo>
                <a:cubicBezTo>
                  <a:pt x="350584" y="412949"/>
                  <a:pt x="339347" y="389906"/>
                  <a:pt x="339347" y="364287"/>
                </a:cubicBezTo>
                <a:cubicBezTo>
                  <a:pt x="339347" y="316685"/>
                  <a:pt x="378067" y="278028"/>
                  <a:pt x="425746" y="278028"/>
                </a:cubicBezTo>
                <a:close/>
                <a:moveTo>
                  <a:pt x="59674" y="189490"/>
                </a:moveTo>
                <a:lnTo>
                  <a:pt x="59674" y="239971"/>
                </a:lnTo>
                <a:lnTo>
                  <a:pt x="279088" y="239971"/>
                </a:lnTo>
                <a:lnTo>
                  <a:pt x="279088" y="189490"/>
                </a:lnTo>
                <a:close/>
                <a:moveTo>
                  <a:pt x="59674" y="67155"/>
                </a:moveTo>
                <a:lnTo>
                  <a:pt x="59674" y="117636"/>
                </a:lnTo>
                <a:lnTo>
                  <a:pt x="489543" y="117636"/>
                </a:lnTo>
                <a:lnTo>
                  <a:pt x="489543" y="67155"/>
                </a:lnTo>
                <a:close/>
                <a:moveTo>
                  <a:pt x="0" y="0"/>
                </a:moveTo>
                <a:lnTo>
                  <a:pt x="608133" y="0"/>
                </a:lnTo>
                <a:lnTo>
                  <a:pt x="608133" y="429461"/>
                </a:lnTo>
                <a:lnTo>
                  <a:pt x="546181" y="429461"/>
                </a:lnTo>
                <a:cubicBezTo>
                  <a:pt x="556962" y="409602"/>
                  <a:pt x="562732" y="387318"/>
                  <a:pt x="562732" y="364276"/>
                </a:cubicBezTo>
                <a:cubicBezTo>
                  <a:pt x="562732" y="288935"/>
                  <a:pt x="501387" y="227540"/>
                  <a:pt x="425769" y="227540"/>
                </a:cubicBezTo>
                <a:cubicBezTo>
                  <a:pt x="349695" y="227540"/>
                  <a:pt x="288806" y="289390"/>
                  <a:pt x="288806" y="364276"/>
                </a:cubicBezTo>
                <a:cubicBezTo>
                  <a:pt x="288806" y="387318"/>
                  <a:pt x="294576" y="409602"/>
                  <a:pt x="305357" y="429461"/>
                </a:cubicBezTo>
                <a:lnTo>
                  <a:pt x="0" y="4294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9" name="矩形: 圆角 4">
            <a:extLst>
              <a:ext uri="{FF2B5EF4-FFF2-40B4-BE49-F238E27FC236}">
                <a16:creationId xmlns:a16="http://schemas.microsoft.com/office/drawing/2014/main" id="{4A2C0D71-091C-42A4-80BC-E3C462106DB2}"/>
              </a:ext>
            </a:extLst>
          </p:cNvPr>
          <p:cNvSpPr/>
          <p:nvPr/>
        </p:nvSpPr>
        <p:spPr>
          <a:xfrm>
            <a:off x="3596772" y="1126961"/>
            <a:ext cx="2125662" cy="1620000"/>
          </a:xfrm>
          <a:prstGeom prst="roundRect">
            <a:avLst/>
          </a:prstGeom>
          <a:solidFill>
            <a:schemeClr val="bg1"/>
          </a:solidFill>
          <a:ln>
            <a:noFill/>
          </a:ln>
          <a:effectLst>
            <a:outerShdw blurRad="152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1" name="Oval 23">
            <a:extLst>
              <a:ext uri="{FF2B5EF4-FFF2-40B4-BE49-F238E27FC236}">
                <a16:creationId xmlns:a16="http://schemas.microsoft.com/office/drawing/2014/main" id="{2596EF1E-3150-4019-9603-EB35B5F796D5}"/>
              </a:ext>
            </a:extLst>
          </p:cNvPr>
          <p:cNvSpPr/>
          <p:nvPr/>
        </p:nvSpPr>
        <p:spPr>
          <a:xfrm>
            <a:off x="4418983" y="1391632"/>
            <a:ext cx="481240" cy="580572"/>
          </a:xfrm>
          <a:custGeom>
            <a:avLst/>
            <a:gdLst>
              <a:gd name="T0" fmla="*/ 3002 w 3074"/>
              <a:gd name="T1" fmla="*/ 345 h 3714"/>
              <a:gd name="T2" fmla="*/ 2752 w 3074"/>
              <a:gd name="T3" fmla="*/ 345 h 3714"/>
              <a:gd name="T4" fmla="*/ 2752 w 3074"/>
              <a:gd name="T5" fmla="*/ 72 h 3714"/>
              <a:gd name="T6" fmla="*/ 2681 w 3074"/>
              <a:gd name="T7" fmla="*/ 0 h 3714"/>
              <a:gd name="T8" fmla="*/ 244 w 3074"/>
              <a:gd name="T9" fmla="*/ 0 h 3714"/>
              <a:gd name="T10" fmla="*/ 0 w 3074"/>
              <a:gd name="T11" fmla="*/ 244 h 3714"/>
              <a:gd name="T12" fmla="*/ 0 w 3074"/>
              <a:gd name="T13" fmla="*/ 3469 h 3714"/>
              <a:gd name="T14" fmla="*/ 244 w 3074"/>
              <a:gd name="T15" fmla="*/ 3714 h 3714"/>
              <a:gd name="T16" fmla="*/ 3002 w 3074"/>
              <a:gd name="T17" fmla="*/ 3714 h 3714"/>
              <a:gd name="T18" fmla="*/ 3074 w 3074"/>
              <a:gd name="T19" fmla="*/ 3642 h 3714"/>
              <a:gd name="T20" fmla="*/ 3074 w 3074"/>
              <a:gd name="T21" fmla="*/ 417 h 3714"/>
              <a:gd name="T22" fmla="*/ 3002 w 3074"/>
              <a:gd name="T23" fmla="*/ 345 h 3714"/>
              <a:gd name="T24" fmla="*/ 244 w 3074"/>
              <a:gd name="T25" fmla="*/ 143 h 3714"/>
              <a:gd name="T26" fmla="*/ 2609 w 3074"/>
              <a:gd name="T27" fmla="*/ 143 h 3714"/>
              <a:gd name="T28" fmla="*/ 2609 w 3074"/>
              <a:gd name="T29" fmla="*/ 345 h 3714"/>
              <a:gd name="T30" fmla="*/ 2421 w 3074"/>
              <a:gd name="T31" fmla="*/ 345 h 3714"/>
              <a:gd name="T32" fmla="*/ 1704 w 3074"/>
              <a:gd name="T33" fmla="*/ 345 h 3714"/>
              <a:gd name="T34" fmla="*/ 244 w 3074"/>
              <a:gd name="T35" fmla="*/ 345 h 3714"/>
              <a:gd name="T36" fmla="*/ 143 w 3074"/>
              <a:gd name="T37" fmla="*/ 244 h 3714"/>
              <a:gd name="T38" fmla="*/ 244 w 3074"/>
              <a:gd name="T39" fmla="*/ 143 h 3714"/>
              <a:gd name="T40" fmla="*/ 1776 w 3074"/>
              <a:gd name="T41" fmla="*/ 488 h 3714"/>
              <a:gd name="T42" fmla="*/ 2349 w 3074"/>
              <a:gd name="T43" fmla="*/ 488 h 3714"/>
              <a:gd name="T44" fmla="*/ 2349 w 3074"/>
              <a:gd name="T45" fmla="*/ 1670 h 3714"/>
              <a:gd name="T46" fmla="*/ 2103 w 3074"/>
              <a:gd name="T47" fmla="*/ 1504 h 3714"/>
              <a:gd name="T48" fmla="*/ 2063 w 3074"/>
              <a:gd name="T49" fmla="*/ 1492 h 3714"/>
              <a:gd name="T50" fmla="*/ 2022 w 3074"/>
              <a:gd name="T51" fmla="*/ 1504 h 3714"/>
              <a:gd name="T52" fmla="*/ 1776 w 3074"/>
              <a:gd name="T53" fmla="*/ 1670 h 3714"/>
              <a:gd name="T54" fmla="*/ 1776 w 3074"/>
              <a:gd name="T55" fmla="*/ 488 h 3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74" h="3714">
                <a:moveTo>
                  <a:pt x="3002" y="345"/>
                </a:moveTo>
                <a:lnTo>
                  <a:pt x="2752" y="345"/>
                </a:lnTo>
                <a:lnTo>
                  <a:pt x="2752" y="72"/>
                </a:lnTo>
                <a:cubicBezTo>
                  <a:pt x="2752" y="32"/>
                  <a:pt x="2720" y="0"/>
                  <a:pt x="2681" y="0"/>
                </a:cubicBezTo>
                <a:lnTo>
                  <a:pt x="244" y="0"/>
                </a:lnTo>
                <a:cubicBezTo>
                  <a:pt x="109" y="0"/>
                  <a:pt x="0" y="110"/>
                  <a:pt x="0" y="244"/>
                </a:cubicBezTo>
                <a:lnTo>
                  <a:pt x="0" y="3469"/>
                </a:lnTo>
                <a:cubicBezTo>
                  <a:pt x="0" y="3604"/>
                  <a:pt x="109" y="3714"/>
                  <a:pt x="244" y="3714"/>
                </a:cubicBezTo>
                <a:lnTo>
                  <a:pt x="3002" y="3714"/>
                </a:lnTo>
                <a:cubicBezTo>
                  <a:pt x="3042" y="3714"/>
                  <a:pt x="3074" y="3681"/>
                  <a:pt x="3074" y="3642"/>
                </a:cubicBezTo>
                <a:lnTo>
                  <a:pt x="3074" y="417"/>
                </a:lnTo>
                <a:cubicBezTo>
                  <a:pt x="3074" y="377"/>
                  <a:pt x="3042" y="345"/>
                  <a:pt x="3002" y="345"/>
                </a:cubicBezTo>
                <a:close/>
                <a:moveTo>
                  <a:pt x="244" y="143"/>
                </a:moveTo>
                <a:lnTo>
                  <a:pt x="2609" y="143"/>
                </a:lnTo>
                <a:lnTo>
                  <a:pt x="2609" y="345"/>
                </a:lnTo>
                <a:lnTo>
                  <a:pt x="2421" y="345"/>
                </a:lnTo>
                <a:lnTo>
                  <a:pt x="1704" y="345"/>
                </a:lnTo>
                <a:lnTo>
                  <a:pt x="244" y="345"/>
                </a:lnTo>
                <a:cubicBezTo>
                  <a:pt x="188" y="345"/>
                  <a:pt x="143" y="300"/>
                  <a:pt x="143" y="244"/>
                </a:cubicBezTo>
                <a:cubicBezTo>
                  <a:pt x="143" y="189"/>
                  <a:pt x="188" y="143"/>
                  <a:pt x="244" y="143"/>
                </a:cubicBezTo>
                <a:close/>
                <a:moveTo>
                  <a:pt x="1776" y="488"/>
                </a:moveTo>
                <a:lnTo>
                  <a:pt x="2349" y="488"/>
                </a:lnTo>
                <a:lnTo>
                  <a:pt x="2349" y="1670"/>
                </a:lnTo>
                <a:lnTo>
                  <a:pt x="2103" y="1504"/>
                </a:lnTo>
                <a:cubicBezTo>
                  <a:pt x="2091" y="1496"/>
                  <a:pt x="2077" y="1492"/>
                  <a:pt x="2063" y="1492"/>
                </a:cubicBezTo>
                <a:cubicBezTo>
                  <a:pt x="2048" y="1492"/>
                  <a:pt x="2035" y="1496"/>
                  <a:pt x="2022" y="1504"/>
                </a:cubicBezTo>
                <a:lnTo>
                  <a:pt x="1776" y="1670"/>
                </a:lnTo>
                <a:lnTo>
                  <a:pt x="1776" y="4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4" name="矩形: 圆角 9">
            <a:extLst>
              <a:ext uri="{FF2B5EF4-FFF2-40B4-BE49-F238E27FC236}">
                <a16:creationId xmlns:a16="http://schemas.microsoft.com/office/drawing/2014/main" id="{2EBB3AF1-D01D-4F63-B94F-52BA5B7B9093}"/>
              </a:ext>
            </a:extLst>
          </p:cNvPr>
          <p:cNvSpPr/>
          <p:nvPr/>
        </p:nvSpPr>
        <p:spPr>
          <a:xfrm>
            <a:off x="6655862" y="1126961"/>
            <a:ext cx="2125662" cy="1620000"/>
          </a:xfrm>
          <a:prstGeom prst="roundRect">
            <a:avLst/>
          </a:prstGeom>
          <a:solidFill>
            <a:schemeClr val="bg1"/>
          </a:solidFill>
          <a:ln>
            <a:noFill/>
          </a:ln>
          <a:effectLst>
            <a:outerShdw blurRad="152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6" name="Oval 7">
            <a:extLst>
              <a:ext uri="{FF2B5EF4-FFF2-40B4-BE49-F238E27FC236}">
                <a16:creationId xmlns:a16="http://schemas.microsoft.com/office/drawing/2014/main" id="{207AF2E8-5313-4390-A7BE-0CEA49A70F67}"/>
              </a:ext>
            </a:extLst>
          </p:cNvPr>
          <p:cNvSpPr/>
          <p:nvPr/>
        </p:nvSpPr>
        <p:spPr>
          <a:xfrm>
            <a:off x="7479523" y="1428102"/>
            <a:ext cx="492493" cy="491690"/>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20" name="矩形: 圆角 7">
            <a:extLst>
              <a:ext uri="{FF2B5EF4-FFF2-40B4-BE49-F238E27FC236}">
                <a16:creationId xmlns:a16="http://schemas.microsoft.com/office/drawing/2014/main" id="{BE6B66FB-EF1B-4F19-9168-B1A92370DCAB}"/>
              </a:ext>
            </a:extLst>
          </p:cNvPr>
          <p:cNvSpPr/>
          <p:nvPr userDrawn="1"/>
        </p:nvSpPr>
        <p:spPr>
          <a:xfrm>
            <a:off x="2002394" y="3290272"/>
            <a:ext cx="2125662" cy="1620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9" name="Oval 20">
            <a:extLst>
              <a:ext uri="{FF2B5EF4-FFF2-40B4-BE49-F238E27FC236}">
                <a16:creationId xmlns:a16="http://schemas.microsoft.com/office/drawing/2014/main" id="{7005B3D9-4A7C-4195-996F-F4808AC7054A}"/>
              </a:ext>
            </a:extLst>
          </p:cNvPr>
          <p:cNvSpPr/>
          <p:nvPr userDrawn="1"/>
        </p:nvSpPr>
        <p:spPr>
          <a:xfrm>
            <a:off x="2817248" y="3597942"/>
            <a:ext cx="495954" cy="580572"/>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22" name="Oval 24">
            <a:extLst>
              <a:ext uri="{FF2B5EF4-FFF2-40B4-BE49-F238E27FC236}">
                <a16:creationId xmlns:a16="http://schemas.microsoft.com/office/drawing/2014/main" id="{F9F102A3-EF07-4501-BA73-E730508B97A6}"/>
              </a:ext>
            </a:extLst>
          </p:cNvPr>
          <p:cNvSpPr/>
          <p:nvPr userDrawn="1"/>
        </p:nvSpPr>
        <p:spPr>
          <a:xfrm>
            <a:off x="5870315" y="3660294"/>
            <a:ext cx="580572" cy="455868"/>
          </a:xfrm>
          <a:custGeom>
            <a:avLst/>
            <a:gdLst>
              <a:gd name="T0" fmla="*/ 2873 w 2896"/>
              <a:gd name="T1" fmla="*/ 141 h 2277"/>
              <a:gd name="T2" fmla="*/ 2818 w 2896"/>
              <a:gd name="T3" fmla="*/ 127 h 2277"/>
              <a:gd name="T4" fmla="*/ 2663 w 2896"/>
              <a:gd name="T5" fmla="*/ 154 h 2277"/>
              <a:gd name="T6" fmla="*/ 2633 w 2896"/>
              <a:gd name="T7" fmla="*/ 142 h 2277"/>
              <a:gd name="T8" fmla="*/ 2061 w 2896"/>
              <a:gd name="T9" fmla="*/ 99 h 2277"/>
              <a:gd name="T10" fmla="*/ 2035 w 2896"/>
              <a:gd name="T11" fmla="*/ 99 h 2277"/>
              <a:gd name="T12" fmla="*/ 2035 w 2896"/>
              <a:gd name="T13" fmla="*/ 70 h 2277"/>
              <a:gd name="T14" fmla="*/ 2009 w 2896"/>
              <a:gd name="T15" fmla="*/ 18 h 2277"/>
              <a:gd name="T16" fmla="*/ 1953 w 2896"/>
              <a:gd name="T17" fmla="*/ 5 h 2277"/>
              <a:gd name="T18" fmla="*/ 1695 w 2896"/>
              <a:gd name="T19" fmla="*/ 65 h 2277"/>
              <a:gd name="T20" fmla="*/ 1644 w 2896"/>
              <a:gd name="T21" fmla="*/ 129 h 2277"/>
              <a:gd name="T22" fmla="*/ 1644 w 2896"/>
              <a:gd name="T23" fmla="*/ 178 h 2277"/>
              <a:gd name="T24" fmla="*/ 1448 w 2896"/>
              <a:gd name="T25" fmla="*/ 320 h 2277"/>
              <a:gd name="T26" fmla="*/ 1120 w 2896"/>
              <a:gd name="T27" fmla="*/ 127 h 2277"/>
              <a:gd name="T28" fmla="*/ 835 w 2896"/>
              <a:gd name="T29" fmla="*/ 99 h 2277"/>
              <a:gd name="T30" fmla="*/ 263 w 2896"/>
              <a:gd name="T31" fmla="*/ 142 h 2277"/>
              <a:gd name="T32" fmla="*/ 234 w 2896"/>
              <a:gd name="T33" fmla="*/ 154 h 2277"/>
              <a:gd name="T34" fmla="*/ 78 w 2896"/>
              <a:gd name="T35" fmla="*/ 127 h 2277"/>
              <a:gd name="T36" fmla="*/ 24 w 2896"/>
              <a:gd name="T37" fmla="*/ 141 h 2277"/>
              <a:gd name="T38" fmla="*/ 0 w 2896"/>
              <a:gd name="T39" fmla="*/ 192 h 2277"/>
              <a:gd name="T40" fmla="*/ 0 w 2896"/>
              <a:gd name="T41" fmla="*/ 1912 h 2277"/>
              <a:gd name="T42" fmla="*/ 55 w 2896"/>
              <a:gd name="T43" fmla="*/ 1978 h 2277"/>
              <a:gd name="T44" fmla="*/ 1200 w 2896"/>
              <a:gd name="T45" fmla="*/ 2181 h 2277"/>
              <a:gd name="T46" fmla="*/ 1200 w 2896"/>
              <a:gd name="T47" fmla="*/ 2211 h 2277"/>
              <a:gd name="T48" fmla="*/ 1267 w 2896"/>
              <a:gd name="T49" fmla="*/ 2277 h 2277"/>
              <a:gd name="T50" fmla="*/ 1607 w 2896"/>
              <a:gd name="T51" fmla="*/ 2277 h 2277"/>
              <a:gd name="T52" fmla="*/ 1674 w 2896"/>
              <a:gd name="T53" fmla="*/ 2211 h 2277"/>
              <a:gd name="T54" fmla="*/ 1674 w 2896"/>
              <a:gd name="T55" fmla="*/ 2185 h 2277"/>
              <a:gd name="T56" fmla="*/ 2841 w 2896"/>
              <a:gd name="T57" fmla="*/ 1978 h 2277"/>
              <a:gd name="T58" fmla="*/ 2896 w 2896"/>
              <a:gd name="T59" fmla="*/ 1912 h 2277"/>
              <a:gd name="T60" fmla="*/ 2896 w 2896"/>
              <a:gd name="T61" fmla="*/ 192 h 2277"/>
              <a:gd name="T62" fmla="*/ 2873 w 2896"/>
              <a:gd name="T63" fmla="*/ 141 h 2277"/>
              <a:gd name="T64" fmla="*/ 1644 w 2896"/>
              <a:gd name="T65" fmla="*/ 332 h 2277"/>
              <a:gd name="T66" fmla="*/ 1644 w 2896"/>
              <a:gd name="T67" fmla="*/ 1072 h 2277"/>
              <a:gd name="T68" fmla="*/ 1693 w 2896"/>
              <a:gd name="T69" fmla="*/ 1136 h 2277"/>
              <a:gd name="T70" fmla="*/ 1710 w 2896"/>
              <a:gd name="T71" fmla="*/ 1138 h 2277"/>
              <a:gd name="T72" fmla="*/ 1768 w 2896"/>
              <a:gd name="T73" fmla="*/ 1104 h 2277"/>
              <a:gd name="T74" fmla="*/ 1845 w 2896"/>
              <a:gd name="T75" fmla="*/ 968 h 2277"/>
              <a:gd name="T76" fmla="*/ 1916 w 2896"/>
              <a:gd name="T77" fmla="*/ 1056 h 2277"/>
              <a:gd name="T78" fmla="*/ 1990 w 2896"/>
              <a:gd name="T79" fmla="*/ 1077 h 2277"/>
              <a:gd name="T80" fmla="*/ 2035 w 2896"/>
              <a:gd name="T81" fmla="*/ 1014 h 2277"/>
              <a:gd name="T82" fmla="*/ 2035 w 2896"/>
              <a:gd name="T83" fmla="*/ 232 h 2277"/>
              <a:gd name="T84" fmla="*/ 2061 w 2896"/>
              <a:gd name="T85" fmla="*/ 232 h 2277"/>
              <a:gd name="T86" fmla="*/ 2557 w 2896"/>
              <a:gd name="T87" fmla="*/ 267 h 2277"/>
              <a:gd name="T88" fmla="*/ 2557 w 2896"/>
              <a:gd name="T89" fmla="*/ 1757 h 2277"/>
              <a:gd name="T90" fmla="*/ 2051 w 2896"/>
              <a:gd name="T91" fmla="*/ 1718 h 2277"/>
              <a:gd name="T92" fmla="*/ 1781 w 2896"/>
              <a:gd name="T93" fmla="*/ 1741 h 2277"/>
              <a:gd name="T94" fmla="*/ 1515 w 2896"/>
              <a:gd name="T95" fmla="*/ 1831 h 2277"/>
              <a:gd name="T96" fmla="*/ 1515 w 2896"/>
              <a:gd name="T97" fmla="*/ 445 h 2277"/>
              <a:gd name="T98" fmla="*/ 1644 w 2896"/>
              <a:gd name="T99" fmla="*/ 332 h 2277"/>
              <a:gd name="T100" fmla="*/ 1083 w 2896"/>
              <a:gd name="T101" fmla="*/ 255 h 2277"/>
              <a:gd name="T102" fmla="*/ 1382 w 2896"/>
              <a:gd name="T103" fmla="*/ 445 h 2277"/>
              <a:gd name="T104" fmla="*/ 1382 w 2896"/>
              <a:gd name="T105" fmla="*/ 1831 h 2277"/>
              <a:gd name="T106" fmla="*/ 1115 w 2896"/>
              <a:gd name="T107" fmla="*/ 1741 h 2277"/>
              <a:gd name="T108" fmla="*/ 845 w 2896"/>
              <a:gd name="T109" fmla="*/ 1718 h 2277"/>
              <a:gd name="T110" fmla="*/ 339 w 2896"/>
              <a:gd name="T111" fmla="*/ 1757 h 2277"/>
              <a:gd name="T112" fmla="*/ 339 w 2896"/>
              <a:gd name="T113" fmla="*/ 267 h 2277"/>
              <a:gd name="T114" fmla="*/ 835 w 2896"/>
              <a:gd name="T115" fmla="*/ 232 h 2277"/>
              <a:gd name="T116" fmla="*/ 1083 w 2896"/>
              <a:gd name="T117" fmla="*/ 255 h 2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96" h="2277">
                <a:moveTo>
                  <a:pt x="2873" y="141"/>
                </a:moveTo>
                <a:cubicBezTo>
                  <a:pt x="2857" y="129"/>
                  <a:pt x="2838" y="123"/>
                  <a:pt x="2818" y="127"/>
                </a:cubicBezTo>
                <a:lnTo>
                  <a:pt x="2663" y="154"/>
                </a:lnTo>
                <a:cubicBezTo>
                  <a:pt x="2654" y="148"/>
                  <a:pt x="2644" y="144"/>
                  <a:pt x="2633" y="142"/>
                </a:cubicBezTo>
                <a:cubicBezTo>
                  <a:pt x="2621" y="141"/>
                  <a:pt x="2322" y="99"/>
                  <a:pt x="2061" y="99"/>
                </a:cubicBezTo>
                <a:cubicBezTo>
                  <a:pt x="2052" y="99"/>
                  <a:pt x="2043" y="99"/>
                  <a:pt x="2035" y="99"/>
                </a:cubicBezTo>
                <a:lnTo>
                  <a:pt x="2035" y="70"/>
                </a:lnTo>
                <a:cubicBezTo>
                  <a:pt x="2035" y="49"/>
                  <a:pt x="2025" y="30"/>
                  <a:pt x="2009" y="18"/>
                </a:cubicBezTo>
                <a:cubicBezTo>
                  <a:pt x="1994" y="5"/>
                  <a:pt x="1973" y="0"/>
                  <a:pt x="1953" y="5"/>
                </a:cubicBezTo>
                <a:lnTo>
                  <a:pt x="1695" y="65"/>
                </a:lnTo>
                <a:cubicBezTo>
                  <a:pt x="1665" y="72"/>
                  <a:pt x="1644" y="98"/>
                  <a:pt x="1644" y="129"/>
                </a:cubicBezTo>
                <a:lnTo>
                  <a:pt x="1644" y="178"/>
                </a:lnTo>
                <a:cubicBezTo>
                  <a:pt x="1554" y="223"/>
                  <a:pt x="1489" y="278"/>
                  <a:pt x="1448" y="320"/>
                </a:cubicBezTo>
                <a:cubicBezTo>
                  <a:pt x="1389" y="259"/>
                  <a:pt x="1281" y="172"/>
                  <a:pt x="1120" y="127"/>
                </a:cubicBezTo>
                <a:cubicBezTo>
                  <a:pt x="1052" y="108"/>
                  <a:pt x="959" y="99"/>
                  <a:pt x="835" y="99"/>
                </a:cubicBezTo>
                <a:cubicBezTo>
                  <a:pt x="574" y="99"/>
                  <a:pt x="276" y="141"/>
                  <a:pt x="263" y="142"/>
                </a:cubicBezTo>
                <a:cubicBezTo>
                  <a:pt x="252" y="144"/>
                  <a:pt x="242" y="148"/>
                  <a:pt x="234" y="154"/>
                </a:cubicBezTo>
                <a:lnTo>
                  <a:pt x="78" y="127"/>
                </a:lnTo>
                <a:cubicBezTo>
                  <a:pt x="59" y="123"/>
                  <a:pt x="39" y="129"/>
                  <a:pt x="24" y="141"/>
                </a:cubicBezTo>
                <a:cubicBezTo>
                  <a:pt x="9" y="154"/>
                  <a:pt x="0" y="173"/>
                  <a:pt x="0" y="192"/>
                </a:cubicBezTo>
                <a:lnTo>
                  <a:pt x="0" y="1912"/>
                </a:lnTo>
                <a:cubicBezTo>
                  <a:pt x="0" y="1944"/>
                  <a:pt x="23" y="1972"/>
                  <a:pt x="55" y="1978"/>
                </a:cubicBezTo>
                <a:lnTo>
                  <a:pt x="1200" y="2181"/>
                </a:lnTo>
                <a:lnTo>
                  <a:pt x="1200" y="2211"/>
                </a:lnTo>
                <a:cubicBezTo>
                  <a:pt x="1200" y="2248"/>
                  <a:pt x="1230" y="2277"/>
                  <a:pt x="1267" y="2277"/>
                </a:cubicBezTo>
                <a:lnTo>
                  <a:pt x="1607" y="2277"/>
                </a:lnTo>
                <a:cubicBezTo>
                  <a:pt x="1644" y="2277"/>
                  <a:pt x="1674" y="2248"/>
                  <a:pt x="1674" y="2211"/>
                </a:cubicBezTo>
                <a:lnTo>
                  <a:pt x="1674" y="2185"/>
                </a:lnTo>
                <a:lnTo>
                  <a:pt x="2841" y="1978"/>
                </a:lnTo>
                <a:cubicBezTo>
                  <a:pt x="2873" y="1972"/>
                  <a:pt x="2896" y="1944"/>
                  <a:pt x="2896" y="1912"/>
                </a:cubicBezTo>
                <a:lnTo>
                  <a:pt x="2896" y="192"/>
                </a:lnTo>
                <a:cubicBezTo>
                  <a:pt x="2896" y="173"/>
                  <a:pt x="2888" y="154"/>
                  <a:pt x="2873" y="141"/>
                </a:cubicBezTo>
                <a:close/>
                <a:moveTo>
                  <a:pt x="1644" y="332"/>
                </a:moveTo>
                <a:lnTo>
                  <a:pt x="1644" y="1072"/>
                </a:lnTo>
                <a:cubicBezTo>
                  <a:pt x="1644" y="1102"/>
                  <a:pt x="1664" y="1129"/>
                  <a:pt x="1693" y="1136"/>
                </a:cubicBezTo>
                <a:cubicBezTo>
                  <a:pt x="1699" y="1138"/>
                  <a:pt x="1705" y="1138"/>
                  <a:pt x="1710" y="1138"/>
                </a:cubicBezTo>
                <a:cubicBezTo>
                  <a:pt x="1734" y="1138"/>
                  <a:pt x="1756" y="1126"/>
                  <a:pt x="1768" y="1104"/>
                </a:cubicBezTo>
                <a:lnTo>
                  <a:pt x="1845" y="968"/>
                </a:lnTo>
                <a:lnTo>
                  <a:pt x="1916" y="1056"/>
                </a:lnTo>
                <a:cubicBezTo>
                  <a:pt x="1934" y="1078"/>
                  <a:pt x="1964" y="1086"/>
                  <a:pt x="1990" y="1077"/>
                </a:cubicBezTo>
                <a:cubicBezTo>
                  <a:pt x="2017" y="1067"/>
                  <a:pt x="2035" y="1042"/>
                  <a:pt x="2035" y="1014"/>
                </a:cubicBezTo>
                <a:lnTo>
                  <a:pt x="2035" y="232"/>
                </a:lnTo>
                <a:cubicBezTo>
                  <a:pt x="2043" y="232"/>
                  <a:pt x="2052" y="232"/>
                  <a:pt x="2061" y="232"/>
                </a:cubicBezTo>
                <a:cubicBezTo>
                  <a:pt x="2247" y="232"/>
                  <a:pt x="2458" y="255"/>
                  <a:pt x="2557" y="267"/>
                </a:cubicBezTo>
                <a:lnTo>
                  <a:pt x="2557" y="1757"/>
                </a:lnTo>
                <a:cubicBezTo>
                  <a:pt x="2449" y="1742"/>
                  <a:pt x="2244" y="1718"/>
                  <a:pt x="2051" y="1718"/>
                </a:cubicBezTo>
                <a:cubicBezTo>
                  <a:pt x="1943" y="1718"/>
                  <a:pt x="1852" y="1726"/>
                  <a:pt x="1781" y="1741"/>
                </a:cubicBezTo>
                <a:cubicBezTo>
                  <a:pt x="1659" y="1766"/>
                  <a:pt x="1574" y="1800"/>
                  <a:pt x="1515" y="1831"/>
                </a:cubicBezTo>
                <a:lnTo>
                  <a:pt x="1515" y="445"/>
                </a:lnTo>
                <a:cubicBezTo>
                  <a:pt x="1533" y="422"/>
                  <a:pt x="1576" y="376"/>
                  <a:pt x="1644" y="332"/>
                </a:cubicBezTo>
                <a:close/>
                <a:moveTo>
                  <a:pt x="1083" y="255"/>
                </a:moveTo>
                <a:cubicBezTo>
                  <a:pt x="1253" y="303"/>
                  <a:pt x="1350" y="407"/>
                  <a:pt x="1382" y="445"/>
                </a:cubicBezTo>
                <a:lnTo>
                  <a:pt x="1382" y="1831"/>
                </a:lnTo>
                <a:cubicBezTo>
                  <a:pt x="1323" y="1800"/>
                  <a:pt x="1237" y="1766"/>
                  <a:pt x="1115" y="1741"/>
                </a:cubicBezTo>
                <a:cubicBezTo>
                  <a:pt x="1044" y="1726"/>
                  <a:pt x="953" y="1718"/>
                  <a:pt x="845" y="1718"/>
                </a:cubicBezTo>
                <a:cubicBezTo>
                  <a:pt x="652" y="1718"/>
                  <a:pt x="448" y="1742"/>
                  <a:pt x="339" y="1757"/>
                </a:cubicBezTo>
                <a:lnTo>
                  <a:pt x="339" y="267"/>
                </a:lnTo>
                <a:cubicBezTo>
                  <a:pt x="439" y="255"/>
                  <a:pt x="650" y="232"/>
                  <a:pt x="835" y="232"/>
                </a:cubicBezTo>
                <a:cubicBezTo>
                  <a:pt x="945" y="232"/>
                  <a:pt x="1029" y="240"/>
                  <a:pt x="1083" y="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5" name="任意多边形: 形状 14">
            <a:extLst>
              <a:ext uri="{FF2B5EF4-FFF2-40B4-BE49-F238E27FC236}">
                <a16:creationId xmlns:a16="http://schemas.microsoft.com/office/drawing/2014/main" id="{DEA24815-1587-408B-BD42-9BF7EB628E94}"/>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17" name="组合 16">
            <a:extLst>
              <a:ext uri="{FF2B5EF4-FFF2-40B4-BE49-F238E27FC236}">
                <a16:creationId xmlns:a16="http://schemas.microsoft.com/office/drawing/2014/main" id="{90574110-01AD-40C6-B216-2C4BE1700BF3}"/>
              </a:ext>
            </a:extLst>
          </p:cNvPr>
          <p:cNvGrpSpPr/>
          <p:nvPr userDrawn="1"/>
        </p:nvGrpSpPr>
        <p:grpSpPr>
          <a:xfrm>
            <a:off x="61161" y="307383"/>
            <a:ext cx="869761" cy="612046"/>
            <a:chOff x="70039" y="165336"/>
            <a:chExt cx="869761" cy="612046"/>
          </a:xfrm>
        </p:grpSpPr>
        <p:sp>
          <p:nvSpPr>
            <p:cNvPr id="18" name="三角形 1">
              <a:extLst>
                <a:ext uri="{FF2B5EF4-FFF2-40B4-BE49-F238E27FC236}">
                  <a16:creationId xmlns:a16="http://schemas.microsoft.com/office/drawing/2014/main" id="{F24F8454-C02E-4B0D-AD45-1890E12CC7E7}"/>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id="{8C7FCD97-B888-4DD5-85F0-029A58743D35}"/>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37251503"/>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9">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87846604-4962-41BA-9917-4B4399EAAB54}"/>
              </a:ext>
            </a:extLst>
          </p:cNvPr>
          <p:cNvSpPr/>
          <p:nvPr userDrawn="1"/>
        </p:nvSpPr>
        <p:spPr>
          <a:xfrm>
            <a:off x="1423653" y="1628774"/>
            <a:ext cx="4210051" cy="4210051"/>
          </a:xfrm>
          <a:prstGeom prst="roundRect">
            <a:avLst>
              <a:gd name="adj" fmla="val 2296"/>
            </a:avLst>
          </a:prstGeom>
          <a:solidFill>
            <a:schemeClr val="accent1"/>
          </a:solidFill>
          <a:ln w="12700" cap="flat" cmpd="sng" algn="ctr">
            <a:noFill/>
            <a:prstDash val="solid"/>
            <a:miter lim="800000"/>
          </a:ln>
          <a:effectLst>
            <a:outerShdw blurRad="101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8" name="矩形: 圆角 17">
            <a:extLst>
              <a:ext uri="{FF2B5EF4-FFF2-40B4-BE49-F238E27FC236}">
                <a16:creationId xmlns:a16="http://schemas.microsoft.com/office/drawing/2014/main" id="{95DDCB1A-D4FC-412F-9502-45CBAA4C5883}"/>
              </a:ext>
            </a:extLst>
          </p:cNvPr>
          <p:cNvSpPr/>
          <p:nvPr userDrawn="1"/>
        </p:nvSpPr>
        <p:spPr>
          <a:xfrm>
            <a:off x="5813236" y="1628774"/>
            <a:ext cx="4955112" cy="1840216"/>
          </a:xfrm>
          <a:prstGeom prst="roundRect">
            <a:avLst>
              <a:gd name="adj" fmla="val 5920"/>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21" name="矩形: 圆角 20">
            <a:extLst>
              <a:ext uri="{FF2B5EF4-FFF2-40B4-BE49-F238E27FC236}">
                <a16:creationId xmlns:a16="http://schemas.microsoft.com/office/drawing/2014/main" id="{67BACC5E-DF8F-423C-872D-CFF6E998B26B}"/>
              </a:ext>
            </a:extLst>
          </p:cNvPr>
          <p:cNvSpPr/>
          <p:nvPr userDrawn="1"/>
        </p:nvSpPr>
        <p:spPr>
          <a:xfrm>
            <a:off x="5813236" y="3585687"/>
            <a:ext cx="3070015" cy="2253139"/>
          </a:xfrm>
          <a:prstGeom prst="roundRect">
            <a:avLst>
              <a:gd name="adj" fmla="val 5255"/>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25" name="矩形: 圆角 24">
            <a:extLst>
              <a:ext uri="{FF2B5EF4-FFF2-40B4-BE49-F238E27FC236}">
                <a16:creationId xmlns:a16="http://schemas.microsoft.com/office/drawing/2014/main" id="{F998E6CA-EF57-45D4-A614-FA9076AA1683}"/>
              </a:ext>
            </a:extLst>
          </p:cNvPr>
          <p:cNvSpPr/>
          <p:nvPr userDrawn="1"/>
        </p:nvSpPr>
        <p:spPr>
          <a:xfrm>
            <a:off x="9037992" y="3585687"/>
            <a:ext cx="1730356" cy="2253139"/>
          </a:xfrm>
          <a:prstGeom prst="roundRect">
            <a:avLst>
              <a:gd name="adj" fmla="val 7250"/>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grpSp>
        <p:nvGrpSpPr>
          <p:cNvPr id="26" name="组合 25">
            <a:extLst>
              <a:ext uri="{FF2B5EF4-FFF2-40B4-BE49-F238E27FC236}">
                <a16:creationId xmlns:a16="http://schemas.microsoft.com/office/drawing/2014/main" id="{B3D46D4F-8D1B-4E85-991F-1B0D5AFAC304}"/>
              </a:ext>
            </a:extLst>
          </p:cNvPr>
          <p:cNvGrpSpPr/>
          <p:nvPr userDrawn="1"/>
        </p:nvGrpSpPr>
        <p:grpSpPr>
          <a:xfrm>
            <a:off x="1990390" y="3200402"/>
            <a:ext cx="3076575" cy="2143124"/>
            <a:chOff x="1990390" y="3200402"/>
            <a:chExt cx="3076575" cy="2143124"/>
          </a:xfrm>
        </p:grpSpPr>
        <p:cxnSp>
          <p:nvCxnSpPr>
            <p:cNvPr id="27" name="直接连接符 26">
              <a:extLst>
                <a:ext uri="{FF2B5EF4-FFF2-40B4-BE49-F238E27FC236}">
                  <a16:creationId xmlns:a16="http://schemas.microsoft.com/office/drawing/2014/main" id="{373DD402-78FE-4EF7-A6EC-8E41630F818B}"/>
                </a:ext>
              </a:extLst>
            </p:cNvPr>
            <p:cNvCxnSpPr/>
            <p:nvPr/>
          </p:nvCxnSpPr>
          <p:spPr>
            <a:xfrm>
              <a:off x="1990390" y="5343525"/>
              <a:ext cx="30765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圆顶角 27">
              <a:extLst>
                <a:ext uri="{FF2B5EF4-FFF2-40B4-BE49-F238E27FC236}">
                  <a16:creationId xmlns:a16="http://schemas.microsoft.com/office/drawing/2014/main" id="{B0ACF119-086D-4F4C-9E99-EA4C3D1F3821}"/>
                </a:ext>
              </a:extLst>
            </p:cNvPr>
            <p:cNvSpPr/>
            <p:nvPr/>
          </p:nvSpPr>
          <p:spPr>
            <a:xfrm>
              <a:off x="2324100" y="3905250"/>
              <a:ext cx="476250" cy="1438275"/>
            </a:xfrm>
            <a:prstGeom prst="round2SameRect">
              <a:avLst/>
            </a:prstGeom>
            <a:gradFill>
              <a:gsLst>
                <a:gs pos="0">
                  <a:schemeClr val="bg1"/>
                </a:gs>
                <a:gs pos="97000">
                  <a:schemeClr val="accent1">
                    <a:lumMod val="20000"/>
                    <a:lumOff val="80000"/>
                    <a:alpha val="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29" name="矩形: 圆顶角 28">
              <a:extLst>
                <a:ext uri="{FF2B5EF4-FFF2-40B4-BE49-F238E27FC236}">
                  <a16:creationId xmlns:a16="http://schemas.microsoft.com/office/drawing/2014/main" id="{0A573434-DAAF-40FC-B4DE-41A2BDCADFE3}"/>
                </a:ext>
              </a:extLst>
            </p:cNvPr>
            <p:cNvSpPr/>
            <p:nvPr/>
          </p:nvSpPr>
          <p:spPr>
            <a:xfrm>
              <a:off x="2988412" y="3505200"/>
              <a:ext cx="476250" cy="1838325"/>
            </a:xfrm>
            <a:prstGeom prst="round2SameRect">
              <a:avLst/>
            </a:prstGeom>
            <a:gradFill>
              <a:gsLst>
                <a:gs pos="0">
                  <a:schemeClr val="bg1"/>
                </a:gs>
                <a:gs pos="97000">
                  <a:schemeClr val="accent1">
                    <a:lumMod val="20000"/>
                    <a:lumOff val="80000"/>
                    <a:alpha val="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30" name="矩形: 圆顶角 29">
              <a:extLst>
                <a:ext uri="{FF2B5EF4-FFF2-40B4-BE49-F238E27FC236}">
                  <a16:creationId xmlns:a16="http://schemas.microsoft.com/office/drawing/2014/main" id="{BD209BF7-A5EA-47AD-84D3-DE3E8CE344E9}"/>
                </a:ext>
              </a:extLst>
            </p:cNvPr>
            <p:cNvSpPr/>
            <p:nvPr/>
          </p:nvSpPr>
          <p:spPr>
            <a:xfrm>
              <a:off x="3652724" y="3200402"/>
              <a:ext cx="476250" cy="2143124"/>
            </a:xfrm>
            <a:prstGeom prst="round2SameRect">
              <a:avLst/>
            </a:prstGeom>
            <a:gradFill>
              <a:gsLst>
                <a:gs pos="0">
                  <a:schemeClr val="bg1"/>
                </a:gs>
                <a:gs pos="97000">
                  <a:schemeClr val="accent1">
                    <a:lumMod val="20000"/>
                    <a:lumOff val="80000"/>
                    <a:alpha val="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31" name="矩形: 圆顶角 30">
              <a:extLst>
                <a:ext uri="{FF2B5EF4-FFF2-40B4-BE49-F238E27FC236}">
                  <a16:creationId xmlns:a16="http://schemas.microsoft.com/office/drawing/2014/main" id="{DB1ED207-1CFC-48DB-A311-930BB0301A6A}"/>
                </a:ext>
              </a:extLst>
            </p:cNvPr>
            <p:cNvSpPr/>
            <p:nvPr/>
          </p:nvSpPr>
          <p:spPr>
            <a:xfrm>
              <a:off x="4317036" y="3657600"/>
              <a:ext cx="476250" cy="1685925"/>
            </a:xfrm>
            <a:prstGeom prst="round2SameRect">
              <a:avLst/>
            </a:prstGeom>
            <a:gradFill>
              <a:gsLst>
                <a:gs pos="0">
                  <a:schemeClr val="bg1"/>
                </a:gs>
                <a:gs pos="97000">
                  <a:schemeClr val="accent1">
                    <a:lumMod val="20000"/>
                    <a:lumOff val="80000"/>
                    <a:alpha val="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grpSp>
      <p:sp>
        <p:nvSpPr>
          <p:cNvPr id="14" name="任意多边形: 形状 13">
            <a:extLst>
              <a:ext uri="{FF2B5EF4-FFF2-40B4-BE49-F238E27FC236}">
                <a16:creationId xmlns:a16="http://schemas.microsoft.com/office/drawing/2014/main" id="{98EAB697-C731-4CA1-A088-BB1DB094AAAD}"/>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15" name="组合 14">
            <a:extLst>
              <a:ext uri="{FF2B5EF4-FFF2-40B4-BE49-F238E27FC236}">
                <a16:creationId xmlns:a16="http://schemas.microsoft.com/office/drawing/2014/main" id="{09377CC1-E7E8-4630-B508-9A7526EE7CDB}"/>
              </a:ext>
            </a:extLst>
          </p:cNvPr>
          <p:cNvGrpSpPr/>
          <p:nvPr userDrawn="1"/>
        </p:nvGrpSpPr>
        <p:grpSpPr>
          <a:xfrm>
            <a:off x="61161" y="307383"/>
            <a:ext cx="869761" cy="612046"/>
            <a:chOff x="70039" y="165336"/>
            <a:chExt cx="869761" cy="612046"/>
          </a:xfrm>
        </p:grpSpPr>
        <p:sp>
          <p:nvSpPr>
            <p:cNvPr id="16" name="三角形 1">
              <a:extLst>
                <a:ext uri="{FF2B5EF4-FFF2-40B4-BE49-F238E27FC236}">
                  <a16:creationId xmlns:a16="http://schemas.microsoft.com/office/drawing/2014/main" id="{C8F4406A-475D-4C80-B756-A76336A81E78}"/>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339CA237-79DF-4274-AE13-3CD2D2E13E08}"/>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43317510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10">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DCC658C4-8DE2-4CC0-A26F-A204FF067D5D}"/>
              </a:ext>
            </a:extLst>
          </p:cNvPr>
          <p:cNvSpPr/>
          <p:nvPr userDrawn="1"/>
        </p:nvSpPr>
        <p:spPr>
          <a:xfrm>
            <a:off x="4983167" y="1751013"/>
            <a:ext cx="1529498" cy="1455089"/>
          </a:xfrm>
          <a:custGeom>
            <a:avLst/>
            <a:gdLst>
              <a:gd name="connsiteX0" fmla="*/ 931123 w 1862246"/>
              <a:gd name="connsiteY0" fmla="*/ 0 h 1771650"/>
              <a:gd name="connsiteX1" fmla="*/ 1862246 w 1862246"/>
              <a:gd name="connsiteY1" fmla="*/ 1771650 h 1771650"/>
              <a:gd name="connsiteX2" fmla="*/ 0 w 1862246"/>
              <a:gd name="connsiteY2" fmla="*/ 1771650 h 1771650"/>
              <a:gd name="connsiteX3" fmla="*/ 931123 w 1862246"/>
              <a:gd name="connsiteY3" fmla="*/ 0 h 1771650"/>
            </a:gdLst>
            <a:ahLst/>
            <a:cxnLst>
              <a:cxn ang="0">
                <a:pos x="connsiteX0" y="connsiteY0"/>
              </a:cxn>
              <a:cxn ang="0">
                <a:pos x="connsiteX1" y="connsiteY1"/>
              </a:cxn>
              <a:cxn ang="0">
                <a:pos x="connsiteX2" y="connsiteY2"/>
              </a:cxn>
              <a:cxn ang="0">
                <a:pos x="connsiteX3" y="connsiteY3"/>
              </a:cxn>
            </a:cxnLst>
            <a:rect l="l" t="t" r="r" b="b"/>
            <a:pathLst>
              <a:path w="1862246" h="1771650">
                <a:moveTo>
                  <a:pt x="931123" y="0"/>
                </a:moveTo>
                <a:lnTo>
                  <a:pt x="1862246" y="1771650"/>
                </a:lnTo>
                <a:lnTo>
                  <a:pt x="0" y="1771650"/>
                </a:lnTo>
                <a:lnTo>
                  <a:pt x="93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5" name="任意多边形: 形状 4">
            <a:extLst>
              <a:ext uri="{FF2B5EF4-FFF2-40B4-BE49-F238E27FC236}">
                <a16:creationId xmlns:a16="http://schemas.microsoft.com/office/drawing/2014/main" id="{2E52DAF1-3FEF-44BA-8478-6FD5B190FD78}"/>
              </a:ext>
            </a:extLst>
          </p:cNvPr>
          <p:cNvSpPr/>
          <p:nvPr userDrawn="1"/>
        </p:nvSpPr>
        <p:spPr>
          <a:xfrm>
            <a:off x="4280092" y="3464263"/>
            <a:ext cx="2935648" cy="1079582"/>
          </a:xfrm>
          <a:custGeom>
            <a:avLst/>
            <a:gdLst>
              <a:gd name="connsiteX0" fmla="*/ 690833 w 3574310"/>
              <a:gd name="connsiteY0" fmla="*/ 0 h 1314450"/>
              <a:gd name="connsiteX1" fmla="*/ 2883477 w 3574310"/>
              <a:gd name="connsiteY1" fmla="*/ 0 h 1314450"/>
              <a:gd name="connsiteX2" fmla="*/ 3574310 w 3574310"/>
              <a:gd name="connsiteY2" fmla="*/ 1314450 h 1314450"/>
              <a:gd name="connsiteX3" fmla="*/ 0 w 3574310"/>
              <a:gd name="connsiteY3" fmla="*/ 1314450 h 1314450"/>
              <a:gd name="connsiteX4" fmla="*/ 690833 w 3574310"/>
              <a:gd name="connsiteY4" fmla="*/ 0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310" h="1314450">
                <a:moveTo>
                  <a:pt x="690833" y="0"/>
                </a:moveTo>
                <a:lnTo>
                  <a:pt x="2883477" y="0"/>
                </a:lnTo>
                <a:lnTo>
                  <a:pt x="3574310" y="1314450"/>
                </a:lnTo>
                <a:lnTo>
                  <a:pt x="0" y="1314450"/>
                </a:lnTo>
                <a:lnTo>
                  <a:pt x="69083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6" name="任意多边形: 形状 5">
            <a:extLst>
              <a:ext uri="{FF2B5EF4-FFF2-40B4-BE49-F238E27FC236}">
                <a16:creationId xmlns:a16="http://schemas.microsoft.com/office/drawing/2014/main" id="{8D7A965B-4B2D-41D1-B67C-A0C8130A3D54}"/>
              </a:ext>
            </a:extLst>
          </p:cNvPr>
          <p:cNvSpPr/>
          <p:nvPr userDrawn="1"/>
        </p:nvSpPr>
        <p:spPr>
          <a:xfrm>
            <a:off x="3577016" y="4802005"/>
            <a:ext cx="4341799" cy="1079582"/>
          </a:xfrm>
          <a:custGeom>
            <a:avLst/>
            <a:gdLst>
              <a:gd name="connsiteX0" fmla="*/ 690833 w 5286375"/>
              <a:gd name="connsiteY0" fmla="*/ 0 h 1314450"/>
              <a:gd name="connsiteX1" fmla="*/ 4595542 w 5286375"/>
              <a:gd name="connsiteY1" fmla="*/ 0 h 1314450"/>
              <a:gd name="connsiteX2" fmla="*/ 5286375 w 5286375"/>
              <a:gd name="connsiteY2" fmla="*/ 1314450 h 1314450"/>
              <a:gd name="connsiteX3" fmla="*/ 0 w 5286375"/>
              <a:gd name="connsiteY3" fmla="*/ 1314450 h 1314450"/>
              <a:gd name="connsiteX4" fmla="*/ 690833 w 5286375"/>
              <a:gd name="connsiteY4" fmla="*/ 0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6375" h="1314450">
                <a:moveTo>
                  <a:pt x="690833" y="0"/>
                </a:moveTo>
                <a:lnTo>
                  <a:pt x="4595542" y="0"/>
                </a:lnTo>
                <a:lnTo>
                  <a:pt x="5286375" y="1314450"/>
                </a:lnTo>
                <a:lnTo>
                  <a:pt x="0" y="1314450"/>
                </a:lnTo>
                <a:lnTo>
                  <a:pt x="69083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7" name="椭圆 6">
            <a:extLst>
              <a:ext uri="{FF2B5EF4-FFF2-40B4-BE49-F238E27FC236}">
                <a16:creationId xmlns:a16="http://schemas.microsoft.com/office/drawing/2014/main" id="{9ED00AEC-CC2D-4EE9-9F45-38039613598E}"/>
              </a:ext>
            </a:extLst>
          </p:cNvPr>
          <p:cNvSpPr/>
          <p:nvPr userDrawn="1"/>
        </p:nvSpPr>
        <p:spPr>
          <a:xfrm>
            <a:off x="4983166" y="3104401"/>
            <a:ext cx="1529498" cy="203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8" name="椭圆 7">
            <a:extLst>
              <a:ext uri="{FF2B5EF4-FFF2-40B4-BE49-F238E27FC236}">
                <a16:creationId xmlns:a16="http://schemas.microsoft.com/office/drawing/2014/main" id="{C1615838-BD52-46A8-A870-05A0689BFA60}"/>
              </a:ext>
            </a:extLst>
          </p:cNvPr>
          <p:cNvSpPr/>
          <p:nvPr userDrawn="1"/>
        </p:nvSpPr>
        <p:spPr>
          <a:xfrm>
            <a:off x="4288445" y="4448715"/>
            <a:ext cx="2918942" cy="203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sp>
        <p:nvSpPr>
          <p:cNvPr id="9" name="椭圆 8">
            <a:extLst>
              <a:ext uri="{FF2B5EF4-FFF2-40B4-BE49-F238E27FC236}">
                <a16:creationId xmlns:a16="http://schemas.microsoft.com/office/drawing/2014/main" id="{ADF9ED8C-7AD3-488A-9DEC-6937CF50015C}"/>
              </a:ext>
            </a:extLst>
          </p:cNvPr>
          <p:cNvSpPr/>
          <p:nvPr userDrawn="1"/>
        </p:nvSpPr>
        <p:spPr>
          <a:xfrm>
            <a:off x="3577016" y="5779887"/>
            <a:ext cx="4341800" cy="203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latin typeface="+mj-ea"/>
              <a:ea typeface="+mj-ea"/>
            </a:endParaRPr>
          </a:p>
        </p:txBody>
      </p:sp>
      <p:cxnSp>
        <p:nvCxnSpPr>
          <p:cNvPr id="13" name="直接箭头连接符 12">
            <a:extLst>
              <a:ext uri="{FF2B5EF4-FFF2-40B4-BE49-F238E27FC236}">
                <a16:creationId xmlns:a16="http://schemas.microsoft.com/office/drawing/2014/main" id="{3AAB5AC6-F321-4C21-BF65-B065DF19EB29}"/>
              </a:ext>
            </a:extLst>
          </p:cNvPr>
          <p:cNvCxnSpPr>
            <a:cxnSpLocks/>
            <a:stCxn id="7" idx="6"/>
          </p:cNvCxnSpPr>
          <p:nvPr userDrawn="1"/>
        </p:nvCxnSpPr>
        <p:spPr>
          <a:xfrm>
            <a:off x="6512664" y="3206101"/>
            <a:ext cx="3090972"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9B6934F0-56F8-4D4D-9FF1-A891CE87643B}"/>
              </a:ext>
            </a:extLst>
          </p:cNvPr>
          <p:cNvCxnSpPr/>
          <p:nvPr userDrawn="1"/>
        </p:nvCxnSpPr>
        <p:spPr>
          <a:xfrm flipH="1">
            <a:off x="1216764" y="4547221"/>
            <a:ext cx="3090972"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BA48AD4A-491E-4166-A6EA-432B0535775E}"/>
              </a:ext>
            </a:extLst>
          </p:cNvPr>
          <p:cNvCxnSpPr/>
          <p:nvPr userDrawn="1"/>
        </p:nvCxnSpPr>
        <p:spPr>
          <a:xfrm>
            <a:off x="7884264" y="5892151"/>
            <a:ext cx="3090972"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4" name="任意多边形: 形状 13">
            <a:extLst>
              <a:ext uri="{FF2B5EF4-FFF2-40B4-BE49-F238E27FC236}">
                <a16:creationId xmlns:a16="http://schemas.microsoft.com/office/drawing/2014/main" id="{774AD31B-BF1F-4AFD-9B4A-302533EF165A}"/>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16" name="组合 15">
            <a:extLst>
              <a:ext uri="{FF2B5EF4-FFF2-40B4-BE49-F238E27FC236}">
                <a16:creationId xmlns:a16="http://schemas.microsoft.com/office/drawing/2014/main" id="{C72ED863-B9CF-486E-8AAB-ECF536F25BDF}"/>
              </a:ext>
            </a:extLst>
          </p:cNvPr>
          <p:cNvGrpSpPr/>
          <p:nvPr userDrawn="1"/>
        </p:nvGrpSpPr>
        <p:grpSpPr>
          <a:xfrm>
            <a:off x="61161" y="307383"/>
            <a:ext cx="869761" cy="612046"/>
            <a:chOff x="70039" y="165336"/>
            <a:chExt cx="869761" cy="612046"/>
          </a:xfrm>
        </p:grpSpPr>
        <p:sp>
          <p:nvSpPr>
            <p:cNvPr id="18" name="三角形 1">
              <a:extLst>
                <a:ext uri="{FF2B5EF4-FFF2-40B4-BE49-F238E27FC236}">
                  <a16:creationId xmlns:a16="http://schemas.microsoft.com/office/drawing/2014/main" id="{296834D7-99D2-4313-901A-EAE7AACE47D8}"/>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B01649D7-E655-43A1-9C70-E128A6579C6A}"/>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342541045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11">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FC62FF75-34E7-4FCE-9CC1-27277C41CAC1}"/>
              </a:ext>
            </a:extLst>
          </p:cNvPr>
          <p:cNvSpPr/>
          <p:nvPr userDrawn="1"/>
        </p:nvSpPr>
        <p:spPr>
          <a:xfrm>
            <a:off x="1423653" y="2028825"/>
            <a:ext cx="4405647" cy="3810000"/>
          </a:xfrm>
          <a:prstGeom prst="roundRect">
            <a:avLst>
              <a:gd name="adj" fmla="val 2296"/>
            </a:avLst>
          </a:prstGeom>
          <a:noFill/>
          <a:ln w="19050" cap="flat" cmpd="sng" algn="ctr">
            <a:solidFill>
              <a:schemeClr val="accent1"/>
            </a:solidFill>
            <a:prstDash val="solid"/>
            <a:miter lim="800000"/>
          </a:ln>
          <a:effectLst>
            <a:outerShdw blurRad="101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4" name="矩形: 圆角 3">
            <a:extLst>
              <a:ext uri="{FF2B5EF4-FFF2-40B4-BE49-F238E27FC236}">
                <a16:creationId xmlns:a16="http://schemas.microsoft.com/office/drawing/2014/main" id="{A443E010-EB0B-420F-A4CE-B65B2A857221}"/>
              </a:ext>
            </a:extLst>
          </p:cNvPr>
          <p:cNvSpPr/>
          <p:nvPr userDrawn="1"/>
        </p:nvSpPr>
        <p:spPr>
          <a:xfrm>
            <a:off x="6362700" y="2028825"/>
            <a:ext cx="4405647" cy="3810000"/>
          </a:xfrm>
          <a:prstGeom prst="roundRect">
            <a:avLst>
              <a:gd name="adj" fmla="val 2296"/>
            </a:avLst>
          </a:prstGeom>
          <a:noFill/>
          <a:ln w="19050" cap="flat" cmpd="sng" algn="ctr">
            <a:solidFill>
              <a:schemeClr val="accent1"/>
            </a:solidFill>
            <a:prstDash val="solid"/>
            <a:miter lim="800000"/>
          </a:ln>
          <a:effectLst>
            <a:outerShdw blurRad="101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5" name="矩形: 圆角 4">
            <a:extLst>
              <a:ext uri="{FF2B5EF4-FFF2-40B4-BE49-F238E27FC236}">
                <a16:creationId xmlns:a16="http://schemas.microsoft.com/office/drawing/2014/main" id="{E9DAE673-4A39-45E8-96B7-7FC4061674A2}"/>
              </a:ext>
            </a:extLst>
          </p:cNvPr>
          <p:cNvSpPr/>
          <p:nvPr userDrawn="1"/>
        </p:nvSpPr>
        <p:spPr>
          <a:xfrm>
            <a:off x="2431089" y="1691236"/>
            <a:ext cx="2390775" cy="675177"/>
          </a:xfrm>
          <a:prstGeom prst="roundRect">
            <a:avLst>
              <a:gd name="adj" fmla="val 50000"/>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6" name="矩形: 圆角 5">
            <a:extLst>
              <a:ext uri="{FF2B5EF4-FFF2-40B4-BE49-F238E27FC236}">
                <a16:creationId xmlns:a16="http://schemas.microsoft.com/office/drawing/2014/main" id="{5C3DAFA1-F043-45B7-8964-28D3C6C414C4}"/>
              </a:ext>
            </a:extLst>
          </p:cNvPr>
          <p:cNvSpPr/>
          <p:nvPr userDrawn="1"/>
        </p:nvSpPr>
        <p:spPr>
          <a:xfrm>
            <a:off x="7370138" y="1691236"/>
            <a:ext cx="2390775" cy="675177"/>
          </a:xfrm>
          <a:prstGeom prst="roundRect">
            <a:avLst>
              <a:gd name="adj" fmla="val 50000"/>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8" name="任意多边形: 形状 7">
            <a:extLst>
              <a:ext uri="{FF2B5EF4-FFF2-40B4-BE49-F238E27FC236}">
                <a16:creationId xmlns:a16="http://schemas.microsoft.com/office/drawing/2014/main" id="{3461C390-7DF2-4DAC-8253-95D38BCA4A79}"/>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9" name="组合 8">
            <a:extLst>
              <a:ext uri="{FF2B5EF4-FFF2-40B4-BE49-F238E27FC236}">
                <a16:creationId xmlns:a16="http://schemas.microsoft.com/office/drawing/2014/main" id="{7484F2A1-270D-4170-BEEC-54118E552DEE}"/>
              </a:ext>
            </a:extLst>
          </p:cNvPr>
          <p:cNvGrpSpPr/>
          <p:nvPr userDrawn="1"/>
        </p:nvGrpSpPr>
        <p:grpSpPr>
          <a:xfrm>
            <a:off x="61161" y="307383"/>
            <a:ext cx="869761" cy="612046"/>
            <a:chOff x="70039" y="165336"/>
            <a:chExt cx="869761" cy="612046"/>
          </a:xfrm>
        </p:grpSpPr>
        <p:sp>
          <p:nvSpPr>
            <p:cNvPr id="10" name="三角形 1">
              <a:extLst>
                <a:ext uri="{FF2B5EF4-FFF2-40B4-BE49-F238E27FC236}">
                  <a16:creationId xmlns:a16="http://schemas.microsoft.com/office/drawing/2014/main" id="{9D1BD80E-9526-47E7-851E-08945AE35E5B}"/>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4D28814C-76C6-49CF-870B-196008033205}"/>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798038200"/>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12">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1D57EBE8-8BBD-469D-B8BE-F58B9E96F50E}"/>
              </a:ext>
            </a:extLst>
          </p:cNvPr>
          <p:cNvGrpSpPr/>
          <p:nvPr userDrawn="1"/>
        </p:nvGrpSpPr>
        <p:grpSpPr>
          <a:xfrm>
            <a:off x="2273375" y="2288660"/>
            <a:ext cx="1140773" cy="2933714"/>
            <a:chOff x="874713" y="2629022"/>
            <a:chExt cx="1140773" cy="2933714"/>
          </a:xfrm>
        </p:grpSpPr>
        <p:cxnSp>
          <p:nvCxnSpPr>
            <p:cNvPr id="18" name="直接连接符 17">
              <a:extLst>
                <a:ext uri="{FF2B5EF4-FFF2-40B4-BE49-F238E27FC236}">
                  <a16:creationId xmlns:a16="http://schemas.microsoft.com/office/drawing/2014/main" id="{016D3125-B55E-4406-85EB-8E961BC6EBBE}"/>
                </a:ext>
              </a:extLst>
            </p:cNvPr>
            <p:cNvCxnSpPr>
              <a:cxnSpLocks/>
            </p:cNvCxnSpPr>
            <p:nvPr/>
          </p:nvCxnSpPr>
          <p:spPr>
            <a:xfrm>
              <a:off x="874713" y="2629022"/>
              <a:ext cx="0" cy="2933714"/>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55D829BC-F708-4C03-92B3-E84414B8874F}"/>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D405FC23-0267-4177-A72E-C9DC3EACC6FE}"/>
              </a:ext>
            </a:extLst>
          </p:cNvPr>
          <p:cNvGrpSpPr/>
          <p:nvPr userDrawn="1"/>
        </p:nvGrpSpPr>
        <p:grpSpPr>
          <a:xfrm>
            <a:off x="3641525" y="2594453"/>
            <a:ext cx="1140773" cy="2475258"/>
            <a:chOff x="874713" y="2629022"/>
            <a:chExt cx="1140773" cy="2475258"/>
          </a:xfrm>
        </p:grpSpPr>
        <p:cxnSp>
          <p:nvCxnSpPr>
            <p:cNvPr id="26" name="直接连接符 25">
              <a:extLst>
                <a:ext uri="{FF2B5EF4-FFF2-40B4-BE49-F238E27FC236}">
                  <a16:creationId xmlns:a16="http://schemas.microsoft.com/office/drawing/2014/main" id="{20A3B7AB-B845-4CA8-919B-B96ADEBAF7D9}"/>
                </a:ext>
              </a:extLst>
            </p:cNvPr>
            <p:cNvCxnSpPr>
              <a:cxnSpLocks/>
            </p:cNvCxnSpPr>
            <p:nvPr/>
          </p:nvCxnSpPr>
          <p:spPr>
            <a:xfrm>
              <a:off x="874713" y="2629022"/>
              <a:ext cx="0" cy="2475258"/>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E11BA3CE-B7AD-4E19-9B3F-6C36AF7A5EA4}"/>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9475198A-9B84-4045-B199-50577F76E217}"/>
              </a:ext>
            </a:extLst>
          </p:cNvPr>
          <p:cNvGrpSpPr/>
          <p:nvPr userDrawn="1"/>
        </p:nvGrpSpPr>
        <p:grpSpPr>
          <a:xfrm>
            <a:off x="5024931" y="1999027"/>
            <a:ext cx="1140773" cy="2769743"/>
            <a:chOff x="874713" y="2629022"/>
            <a:chExt cx="1140773" cy="2769743"/>
          </a:xfrm>
        </p:grpSpPr>
        <p:cxnSp>
          <p:nvCxnSpPr>
            <p:cNvPr id="32" name="直接连接符 31">
              <a:extLst>
                <a:ext uri="{FF2B5EF4-FFF2-40B4-BE49-F238E27FC236}">
                  <a16:creationId xmlns:a16="http://schemas.microsoft.com/office/drawing/2014/main" id="{1C1527F3-9B16-42E3-A3D4-C847E33FA48F}"/>
                </a:ext>
              </a:extLst>
            </p:cNvPr>
            <p:cNvCxnSpPr>
              <a:cxnSpLocks/>
            </p:cNvCxnSpPr>
            <p:nvPr/>
          </p:nvCxnSpPr>
          <p:spPr>
            <a:xfrm>
              <a:off x="874713" y="2629022"/>
              <a:ext cx="0" cy="2769743"/>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A3330553-2074-4A75-AB64-EB8E7AAAED4A}"/>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9CC614F6-4A71-4913-81FF-46158FC40C9B}"/>
              </a:ext>
            </a:extLst>
          </p:cNvPr>
          <p:cNvGrpSpPr/>
          <p:nvPr userDrawn="1"/>
        </p:nvGrpSpPr>
        <p:grpSpPr>
          <a:xfrm>
            <a:off x="6408337" y="1472910"/>
            <a:ext cx="1140773" cy="2933714"/>
            <a:chOff x="874713" y="2629022"/>
            <a:chExt cx="1140773" cy="2933714"/>
          </a:xfrm>
        </p:grpSpPr>
        <p:cxnSp>
          <p:nvCxnSpPr>
            <p:cNvPr id="38" name="直接连接符 37">
              <a:extLst>
                <a:ext uri="{FF2B5EF4-FFF2-40B4-BE49-F238E27FC236}">
                  <a16:creationId xmlns:a16="http://schemas.microsoft.com/office/drawing/2014/main" id="{D0754CB3-59FC-4FFC-B7DB-D61D69B99559}"/>
                </a:ext>
              </a:extLst>
            </p:cNvPr>
            <p:cNvCxnSpPr>
              <a:cxnSpLocks/>
            </p:cNvCxnSpPr>
            <p:nvPr/>
          </p:nvCxnSpPr>
          <p:spPr>
            <a:xfrm>
              <a:off x="874713" y="2629022"/>
              <a:ext cx="0" cy="2933714"/>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4F452372-AF1C-44E3-B27B-B673A2099247}"/>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2A35DC6B-6C8B-4418-AEEA-A829DD59FE9E}"/>
              </a:ext>
            </a:extLst>
          </p:cNvPr>
          <p:cNvGrpSpPr/>
          <p:nvPr userDrawn="1"/>
        </p:nvGrpSpPr>
        <p:grpSpPr>
          <a:xfrm>
            <a:off x="7791743" y="1928510"/>
            <a:ext cx="1140773" cy="2226801"/>
            <a:chOff x="874713" y="2629022"/>
            <a:chExt cx="1140773" cy="2226801"/>
          </a:xfrm>
        </p:grpSpPr>
        <p:cxnSp>
          <p:nvCxnSpPr>
            <p:cNvPr id="44" name="直接连接符 43">
              <a:extLst>
                <a:ext uri="{FF2B5EF4-FFF2-40B4-BE49-F238E27FC236}">
                  <a16:creationId xmlns:a16="http://schemas.microsoft.com/office/drawing/2014/main" id="{8122B7E6-AD21-405B-A66F-0DD7B0B3A168}"/>
                </a:ext>
              </a:extLst>
            </p:cNvPr>
            <p:cNvCxnSpPr>
              <a:cxnSpLocks/>
            </p:cNvCxnSpPr>
            <p:nvPr/>
          </p:nvCxnSpPr>
          <p:spPr>
            <a:xfrm>
              <a:off x="874713" y="2629022"/>
              <a:ext cx="0" cy="2226801"/>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D7B0098B-4801-4E7F-A879-0732BC2DB2D1}"/>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1C9ED82F-412E-49AD-AAD9-40C0BB8D5A5C}"/>
              </a:ext>
            </a:extLst>
          </p:cNvPr>
          <p:cNvGrpSpPr/>
          <p:nvPr userDrawn="1"/>
        </p:nvGrpSpPr>
        <p:grpSpPr>
          <a:xfrm>
            <a:off x="9175149" y="2158912"/>
            <a:ext cx="1140773" cy="2703312"/>
            <a:chOff x="874713" y="2629022"/>
            <a:chExt cx="1140773" cy="2703312"/>
          </a:xfrm>
        </p:grpSpPr>
        <p:cxnSp>
          <p:nvCxnSpPr>
            <p:cNvPr id="50" name="直接连接符 49">
              <a:extLst>
                <a:ext uri="{FF2B5EF4-FFF2-40B4-BE49-F238E27FC236}">
                  <a16:creationId xmlns:a16="http://schemas.microsoft.com/office/drawing/2014/main" id="{5B813E1F-85A4-42EF-A0FC-D1276BBB8F5B}"/>
                </a:ext>
              </a:extLst>
            </p:cNvPr>
            <p:cNvCxnSpPr>
              <a:cxnSpLocks/>
            </p:cNvCxnSpPr>
            <p:nvPr/>
          </p:nvCxnSpPr>
          <p:spPr>
            <a:xfrm>
              <a:off x="874713" y="2629022"/>
              <a:ext cx="0" cy="2703312"/>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9A24F772-3952-40C1-B2BE-FF91DD18845A}"/>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1AFA247C-D011-4F48-B9EF-BB0FE3459BE5}"/>
              </a:ext>
            </a:extLst>
          </p:cNvPr>
          <p:cNvGrpSpPr/>
          <p:nvPr userDrawn="1"/>
        </p:nvGrpSpPr>
        <p:grpSpPr>
          <a:xfrm>
            <a:off x="10558554" y="1370281"/>
            <a:ext cx="1140773" cy="3562460"/>
            <a:chOff x="874713" y="2629022"/>
            <a:chExt cx="1140773" cy="3562460"/>
          </a:xfrm>
        </p:grpSpPr>
        <p:cxnSp>
          <p:nvCxnSpPr>
            <p:cNvPr id="56" name="直接连接符 55">
              <a:extLst>
                <a:ext uri="{FF2B5EF4-FFF2-40B4-BE49-F238E27FC236}">
                  <a16:creationId xmlns:a16="http://schemas.microsoft.com/office/drawing/2014/main" id="{03B4DAC3-2966-495D-B853-A54F6BA7A7E9}"/>
                </a:ext>
              </a:extLst>
            </p:cNvPr>
            <p:cNvCxnSpPr>
              <a:cxnSpLocks/>
            </p:cNvCxnSpPr>
            <p:nvPr/>
          </p:nvCxnSpPr>
          <p:spPr>
            <a:xfrm>
              <a:off x="874713" y="2629022"/>
              <a:ext cx="0" cy="3562460"/>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C886EF60-65FE-4928-8DF9-4AB213244C3D}"/>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7ADD8C57-EA6C-4DE5-B6A1-B7282805A786}"/>
              </a:ext>
            </a:extLst>
          </p:cNvPr>
          <p:cNvGrpSpPr/>
          <p:nvPr userDrawn="1"/>
        </p:nvGrpSpPr>
        <p:grpSpPr>
          <a:xfrm>
            <a:off x="874713" y="3144511"/>
            <a:ext cx="1140773" cy="2933714"/>
            <a:chOff x="874713" y="2629022"/>
            <a:chExt cx="1140773" cy="2933714"/>
          </a:xfrm>
        </p:grpSpPr>
        <p:cxnSp>
          <p:nvCxnSpPr>
            <p:cNvPr id="62" name="直接连接符 61">
              <a:extLst>
                <a:ext uri="{FF2B5EF4-FFF2-40B4-BE49-F238E27FC236}">
                  <a16:creationId xmlns:a16="http://schemas.microsoft.com/office/drawing/2014/main" id="{6C991F8D-46B8-47EC-A147-29015491DDB9}"/>
                </a:ext>
              </a:extLst>
            </p:cNvPr>
            <p:cNvCxnSpPr>
              <a:cxnSpLocks/>
            </p:cNvCxnSpPr>
            <p:nvPr/>
          </p:nvCxnSpPr>
          <p:spPr>
            <a:xfrm>
              <a:off x="874713" y="2629022"/>
              <a:ext cx="0" cy="2933714"/>
            </a:xfrm>
            <a:prstGeom prst="line">
              <a:avLst/>
            </a:prstGeom>
            <a:ln w="9525">
              <a:gradFill>
                <a:gsLst>
                  <a:gs pos="0">
                    <a:schemeClr val="accent1">
                      <a:lumMod val="80000"/>
                      <a:lumOff val="20000"/>
                    </a:schemeClr>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08F599E5-1A03-4F8B-88C4-BC8D4B6588DD}"/>
                </a:ext>
              </a:extLst>
            </p:cNvPr>
            <p:cNvSpPr/>
            <p:nvPr/>
          </p:nvSpPr>
          <p:spPr>
            <a:xfrm>
              <a:off x="874713" y="2629022"/>
              <a:ext cx="1140773" cy="405649"/>
            </a:xfrm>
            <a:prstGeom prst="rect">
              <a:avLst/>
            </a:prstGeom>
            <a:gradFill flip="none" rotWithShape="1">
              <a:gsLst>
                <a:gs pos="100000">
                  <a:schemeClr val="accent1">
                    <a:lumMod val="20000"/>
                    <a:lumOff val="80000"/>
                    <a:alpha val="0"/>
                  </a:schemeClr>
                </a:gs>
                <a:gs pos="0">
                  <a:schemeClr val="accent1">
                    <a:lumMod val="80000"/>
                    <a:lumOff val="20000"/>
                  </a:schemeClr>
                </a:gs>
              </a:gsLst>
              <a:lin ang="0" scaled="1"/>
              <a:tileRect/>
            </a:gradFill>
            <a:ln>
              <a:noFill/>
            </a:ln>
            <a:effectLst>
              <a:outerShdw blurRad="228600" dist="63500" dir="2700000" sx="98000" sy="98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F70617A5-479E-4A20-B473-626530A1CF1C}"/>
                </a:ext>
              </a:extLst>
            </p:cNvPr>
            <p:cNvSpPr txBox="1"/>
            <p:nvPr/>
          </p:nvSpPr>
          <p:spPr>
            <a:xfrm>
              <a:off x="934011" y="3151455"/>
              <a:ext cx="703474" cy="307777"/>
            </a:xfrm>
            <a:prstGeom prst="rect">
              <a:avLst/>
            </a:prstGeom>
            <a:noFill/>
          </p:spPr>
          <p:txBody>
            <a:bodyPr wrap="square" rtlCol="0">
              <a:spAutoFit/>
            </a:bodyPr>
            <a:lstStyle/>
            <a:p>
              <a:endParaRPr lang="zh-CN" altLang="en-US" sz="1400" dirty="0">
                <a:gradFill flip="none" rotWithShape="1">
                  <a:gsLst>
                    <a:gs pos="100000">
                      <a:schemeClr val="accent1">
                        <a:lumMod val="50000"/>
                      </a:schemeClr>
                    </a:gs>
                    <a:gs pos="0">
                      <a:schemeClr val="accent1"/>
                    </a:gs>
                  </a:gsLst>
                  <a:lin ang="3600000" scaled="0"/>
                  <a:tileRect/>
                </a:gradFill>
                <a:latin typeface="+mj-ea"/>
                <a:ea typeface="+mj-ea"/>
              </a:endParaRPr>
            </a:p>
          </p:txBody>
        </p:sp>
        <p:sp>
          <p:nvSpPr>
            <p:cNvPr id="66" name="文本框 65">
              <a:extLst>
                <a:ext uri="{FF2B5EF4-FFF2-40B4-BE49-F238E27FC236}">
                  <a16:creationId xmlns:a16="http://schemas.microsoft.com/office/drawing/2014/main" id="{B68168F5-69CE-42DC-841E-7566A719C398}"/>
                </a:ext>
              </a:extLst>
            </p:cNvPr>
            <p:cNvSpPr txBox="1"/>
            <p:nvPr/>
          </p:nvSpPr>
          <p:spPr>
            <a:xfrm>
              <a:off x="934011" y="2647180"/>
              <a:ext cx="703474" cy="369332"/>
            </a:xfrm>
            <a:prstGeom prst="rect">
              <a:avLst/>
            </a:prstGeom>
            <a:noFill/>
          </p:spPr>
          <p:txBody>
            <a:bodyPr wrap="square" rtlCol="0">
              <a:spAutoFit/>
            </a:bodyPr>
            <a:lstStyle/>
            <a:p>
              <a:endParaRPr lang="zh-CN" altLang="en-US" dirty="0">
                <a:solidFill>
                  <a:schemeClr val="bg1"/>
                </a:solidFill>
              </a:endParaRPr>
            </a:p>
          </p:txBody>
        </p:sp>
      </p:grpSp>
      <p:pic>
        <p:nvPicPr>
          <p:cNvPr id="67" name="图片 66">
            <a:extLst>
              <a:ext uri="{FF2B5EF4-FFF2-40B4-BE49-F238E27FC236}">
                <a16:creationId xmlns:a16="http://schemas.microsoft.com/office/drawing/2014/main" id="{A0DAF504-D5C8-4ED3-9547-36F3A9122871}"/>
              </a:ext>
            </a:extLst>
          </p:cNvPr>
          <p:cNvPicPr>
            <a:picLocks noChangeAspect="1"/>
          </p:cNvPicPr>
          <p:nvPr userDrawn="1"/>
        </p:nvPicPr>
        <p:blipFill>
          <a:blip r:embed="rId2" cstate="print">
            <a:extLst>
              <a:ext uri="{28A0092B-C50C-407E-A947-70E740481C1C}">
                <a14:useLocalDpi xmlns:a14="http://schemas.microsoft.com/office/drawing/2010/main"/>
              </a:ext>
            </a:extLst>
          </a:blip>
          <a:srcRect b="68746"/>
          <a:stretch>
            <a:fillRect/>
          </a:stretch>
        </p:blipFill>
        <p:spPr>
          <a:xfrm flipH="1">
            <a:off x="0" y="3974721"/>
            <a:ext cx="12191997" cy="2893820"/>
          </a:xfrm>
          <a:custGeom>
            <a:avLst/>
            <a:gdLst>
              <a:gd name="connsiteX0" fmla="*/ 12191997 w 12191997"/>
              <a:gd name="connsiteY0" fmla="*/ 0 h 2893820"/>
              <a:gd name="connsiteX1" fmla="*/ 0 w 12191997"/>
              <a:gd name="connsiteY1" fmla="*/ 0 h 2893820"/>
              <a:gd name="connsiteX2" fmla="*/ 0 w 12191997"/>
              <a:gd name="connsiteY2" fmla="*/ 2893820 h 2893820"/>
              <a:gd name="connsiteX3" fmla="*/ 12191997 w 12191997"/>
              <a:gd name="connsiteY3" fmla="*/ 2893820 h 2893820"/>
            </a:gdLst>
            <a:ahLst/>
            <a:cxnLst>
              <a:cxn ang="0">
                <a:pos x="connsiteX0" y="connsiteY0"/>
              </a:cxn>
              <a:cxn ang="0">
                <a:pos x="connsiteX1" y="connsiteY1"/>
              </a:cxn>
              <a:cxn ang="0">
                <a:pos x="connsiteX2" y="connsiteY2"/>
              </a:cxn>
              <a:cxn ang="0">
                <a:pos x="connsiteX3" y="connsiteY3"/>
              </a:cxn>
            </a:cxnLst>
            <a:rect l="l" t="t" r="r" b="b"/>
            <a:pathLst>
              <a:path w="12191997" h="2893820">
                <a:moveTo>
                  <a:pt x="12191997" y="0"/>
                </a:moveTo>
                <a:lnTo>
                  <a:pt x="0" y="0"/>
                </a:lnTo>
                <a:lnTo>
                  <a:pt x="0" y="2893820"/>
                </a:lnTo>
                <a:lnTo>
                  <a:pt x="12191997" y="2893820"/>
                </a:lnTo>
                <a:close/>
              </a:path>
            </a:pathLst>
          </a:custGeom>
        </p:spPr>
      </p:pic>
      <p:grpSp>
        <p:nvGrpSpPr>
          <p:cNvPr id="34" name="组合 33">
            <a:extLst>
              <a:ext uri="{FF2B5EF4-FFF2-40B4-BE49-F238E27FC236}">
                <a16:creationId xmlns:a16="http://schemas.microsoft.com/office/drawing/2014/main" id="{0F794720-348E-44CC-9D77-36A83B49C24B}"/>
              </a:ext>
            </a:extLst>
          </p:cNvPr>
          <p:cNvGrpSpPr/>
          <p:nvPr userDrawn="1"/>
        </p:nvGrpSpPr>
        <p:grpSpPr>
          <a:xfrm>
            <a:off x="61161" y="307383"/>
            <a:ext cx="869761" cy="612046"/>
            <a:chOff x="70039" y="165336"/>
            <a:chExt cx="869761" cy="612046"/>
          </a:xfrm>
        </p:grpSpPr>
        <p:sp>
          <p:nvSpPr>
            <p:cNvPr id="35" name="三角形 1">
              <a:extLst>
                <a:ext uri="{FF2B5EF4-FFF2-40B4-BE49-F238E27FC236}">
                  <a16:creationId xmlns:a16="http://schemas.microsoft.com/office/drawing/2014/main" id="{47D2519C-72F9-405D-AD28-999A25F91C3B}"/>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椭圆 35">
              <a:extLst>
                <a:ext uri="{FF2B5EF4-FFF2-40B4-BE49-F238E27FC236}">
                  <a16:creationId xmlns:a16="http://schemas.microsoft.com/office/drawing/2014/main" id="{9A1FCB45-83CB-4D3B-B25A-5A4E519C06AA}"/>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306146625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13">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4912053-C4C7-4E71-97C4-8EA8238EA0CD}"/>
              </a:ext>
            </a:extLst>
          </p:cNvPr>
          <p:cNvGrpSpPr/>
          <p:nvPr userDrawn="1"/>
        </p:nvGrpSpPr>
        <p:grpSpPr>
          <a:xfrm>
            <a:off x="885666" y="2632555"/>
            <a:ext cx="10420668" cy="723751"/>
            <a:chOff x="885666" y="2729865"/>
            <a:chExt cx="10420668" cy="723751"/>
          </a:xfrm>
          <a:effectLst>
            <a:outerShdw blurRad="469900" dist="279400" dir="5400000" sx="94000" sy="94000" algn="t" rotWithShape="0">
              <a:schemeClr val="accent1">
                <a:alpha val="68000"/>
              </a:schemeClr>
            </a:outerShdw>
          </a:effectLst>
        </p:grpSpPr>
        <p:sp>
          <p:nvSpPr>
            <p:cNvPr id="3" name="梯形 2">
              <a:extLst>
                <a:ext uri="{FF2B5EF4-FFF2-40B4-BE49-F238E27FC236}">
                  <a16:creationId xmlns:a16="http://schemas.microsoft.com/office/drawing/2014/main" id="{A57426FC-2291-45E8-AE03-B0388E00067D}"/>
                </a:ext>
              </a:extLst>
            </p:cNvPr>
            <p:cNvSpPr/>
            <p:nvPr/>
          </p:nvSpPr>
          <p:spPr>
            <a:xfrm>
              <a:off x="885666" y="2729865"/>
              <a:ext cx="10420668" cy="404667"/>
            </a:xfrm>
            <a:prstGeom prst="trapezoid">
              <a:avLst>
                <a:gd name="adj" fmla="val 149609"/>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D0BCD7AE-47B0-45E3-97EA-CF20B1D452EA}"/>
                </a:ext>
              </a:extLst>
            </p:cNvPr>
            <p:cNvSpPr/>
            <p:nvPr/>
          </p:nvSpPr>
          <p:spPr>
            <a:xfrm>
              <a:off x="885666" y="3115734"/>
              <a:ext cx="10420668" cy="337882"/>
            </a:xfrm>
            <a:prstGeom prst="roundRect">
              <a:avLst>
                <a:gd name="adj" fmla="val 7692"/>
              </a:avLst>
            </a:prstGeom>
            <a:gradFill>
              <a:gsLst>
                <a:gs pos="0">
                  <a:schemeClr val="accent1"/>
                </a:gs>
                <a:gs pos="100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4">
            <a:extLst>
              <a:ext uri="{FF2B5EF4-FFF2-40B4-BE49-F238E27FC236}">
                <a16:creationId xmlns:a16="http://schemas.microsoft.com/office/drawing/2014/main" id="{BA469887-A5C3-4022-B617-38CA9F90074F}"/>
              </a:ext>
            </a:extLst>
          </p:cNvPr>
          <p:cNvGrpSpPr/>
          <p:nvPr userDrawn="1"/>
        </p:nvGrpSpPr>
        <p:grpSpPr>
          <a:xfrm>
            <a:off x="885666" y="5404356"/>
            <a:ext cx="10420668" cy="1055165"/>
            <a:chOff x="885666" y="5192983"/>
            <a:chExt cx="10420668" cy="1055165"/>
          </a:xfrm>
          <a:effectLst>
            <a:outerShdw blurRad="469900" dist="279400" dir="5400000" sx="94000" sy="94000" algn="t" rotWithShape="0">
              <a:schemeClr val="accent1">
                <a:lumMod val="50000"/>
                <a:alpha val="46000"/>
              </a:schemeClr>
            </a:outerShdw>
          </a:effectLst>
        </p:grpSpPr>
        <p:sp>
          <p:nvSpPr>
            <p:cNvPr id="6" name="梯形 5">
              <a:extLst>
                <a:ext uri="{FF2B5EF4-FFF2-40B4-BE49-F238E27FC236}">
                  <a16:creationId xmlns:a16="http://schemas.microsoft.com/office/drawing/2014/main" id="{BE8A4E83-7A10-43F9-B913-97BC91EEA666}"/>
                </a:ext>
              </a:extLst>
            </p:cNvPr>
            <p:cNvSpPr/>
            <p:nvPr/>
          </p:nvSpPr>
          <p:spPr>
            <a:xfrm>
              <a:off x="885666" y="5192983"/>
              <a:ext cx="10420668" cy="726655"/>
            </a:xfrm>
            <a:prstGeom prst="trapezoid">
              <a:avLst>
                <a:gd name="adj" fmla="val 102970"/>
              </a:avLst>
            </a:prstGeom>
            <a:gradFill>
              <a:gsLst>
                <a:gs pos="0">
                  <a:schemeClr val="accent1">
                    <a:lumMod val="70000"/>
                    <a:lumOff val="3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DEC3073F-9C9A-45DE-A243-853015F6AC79}"/>
                </a:ext>
              </a:extLst>
            </p:cNvPr>
            <p:cNvSpPr/>
            <p:nvPr/>
          </p:nvSpPr>
          <p:spPr>
            <a:xfrm>
              <a:off x="885666" y="5902705"/>
              <a:ext cx="10420668" cy="345443"/>
            </a:xfrm>
            <a:prstGeom prst="roundRect">
              <a:avLst>
                <a:gd name="adj" fmla="val 8547"/>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2F626D2E-19A2-49C4-9648-6B00E7F6BDF7}"/>
              </a:ext>
            </a:extLst>
          </p:cNvPr>
          <p:cNvGrpSpPr/>
          <p:nvPr userDrawn="1"/>
        </p:nvGrpSpPr>
        <p:grpSpPr>
          <a:xfrm>
            <a:off x="61161" y="307383"/>
            <a:ext cx="869761" cy="612046"/>
            <a:chOff x="70039" y="165336"/>
            <a:chExt cx="869761" cy="612046"/>
          </a:xfrm>
        </p:grpSpPr>
        <p:sp>
          <p:nvSpPr>
            <p:cNvPr id="11" name="三角形 1">
              <a:extLst>
                <a:ext uri="{FF2B5EF4-FFF2-40B4-BE49-F238E27FC236}">
                  <a16:creationId xmlns:a16="http://schemas.microsoft.com/office/drawing/2014/main" id="{FDFCA6C0-F01F-47EF-9C38-9EA57E924A56}"/>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742CD881-B5C4-4741-A0B9-50026E83FED2}"/>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305668980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页14">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866F78E5-46EE-4D3E-B45E-9D26E688171F}"/>
              </a:ext>
            </a:extLst>
          </p:cNvPr>
          <p:cNvGrpSpPr/>
          <p:nvPr userDrawn="1"/>
        </p:nvGrpSpPr>
        <p:grpSpPr>
          <a:xfrm>
            <a:off x="745464" y="1625599"/>
            <a:ext cx="2514614" cy="4540251"/>
            <a:chOff x="745464" y="1625599"/>
            <a:chExt cx="2514614" cy="4540251"/>
          </a:xfrm>
        </p:grpSpPr>
        <p:sp>
          <p:nvSpPr>
            <p:cNvPr id="11" name="平行四边形 10">
              <a:extLst>
                <a:ext uri="{FF2B5EF4-FFF2-40B4-BE49-F238E27FC236}">
                  <a16:creationId xmlns:a16="http://schemas.microsoft.com/office/drawing/2014/main" id="{0D1376B3-42EE-482A-849F-DAF1AA233529}"/>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12" name="平行四边形 11">
              <a:extLst>
                <a:ext uri="{FF2B5EF4-FFF2-40B4-BE49-F238E27FC236}">
                  <a16:creationId xmlns:a16="http://schemas.microsoft.com/office/drawing/2014/main" id="{DCE1359E-FD37-44E4-9532-0A8D04F06DDC}"/>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a:extLst>
                <a:ext uri="{FF2B5EF4-FFF2-40B4-BE49-F238E27FC236}">
                  <a16:creationId xmlns:a16="http://schemas.microsoft.com/office/drawing/2014/main" id="{C437757C-9DB0-458B-9E1B-E694E0650B7A}"/>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C5A500AE-4A3D-4600-9931-88D065D35D1A}"/>
                </a:ext>
              </a:extLst>
            </p:cNvPr>
            <p:cNvSpPr txBox="1"/>
            <p:nvPr/>
          </p:nvSpPr>
          <p:spPr>
            <a:xfrm>
              <a:off x="1012349" y="2201166"/>
              <a:ext cx="1850350" cy="327077"/>
            </a:xfrm>
            <a:prstGeom prst="rect">
              <a:avLst/>
            </a:prstGeom>
            <a:noFill/>
            <a:scene3d>
              <a:camera prst="isometricOffAxis1Right"/>
              <a:lightRig rig="threePt" dir="t"/>
            </a:scene3d>
          </p:spPr>
          <p:txBody>
            <a:bodyPr wrap="square" rtlCol="0">
              <a:spAutoFit/>
            </a:bodyPr>
            <a:lstStyle/>
            <a:p>
              <a:pPr>
                <a:lnSpc>
                  <a:spcPct val="120000"/>
                </a:lnSpc>
              </a:pPr>
              <a:endParaRPr lang="zh-CN" altLang="en-US" sz="1400" dirty="0">
                <a:solidFill>
                  <a:schemeClr val="tx1">
                    <a:lumMod val="75000"/>
                    <a:lumOff val="25000"/>
                  </a:schemeClr>
                </a:solidFill>
                <a:sym typeface="+mn-lt"/>
              </a:endParaRPr>
            </a:p>
          </p:txBody>
        </p:sp>
        <p:sp>
          <p:nvSpPr>
            <p:cNvPr id="15" name="平行四边形 14">
              <a:extLst>
                <a:ext uri="{FF2B5EF4-FFF2-40B4-BE49-F238E27FC236}">
                  <a16:creationId xmlns:a16="http://schemas.microsoft.com/office/drawing/2014/main" id="{49DEE77F-15E4-425C-8FD9-015C7580FD45}"/>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BB207B9-BE42-41B3-A2AD-BF3EFC32D040}"/>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endParaRPr lang="zh-CN" altLang="en-US" sz="2400" dirty="0">
                <a:solidFill>
                  <a:schemeClr val="bg1"/>
                </a:solidFill>
                <a:latin typeface="+mj-ea"/>
                <a:ea typeface="+mj-ea"/>
              </a:endParaRPr>
            </a:p>
          </p:txBody>
        </p:sp>
      </p:grpSp>
      <p:grpSp>
        <p:nvGrpSpPr>
          <p:cNvPr id="17" name="组合 16">
            <a:extLst>
              <a:ext uri="{FF2B5EF4-FFF2-40B4-BE49-F238E27FC236}">
                <a16:creationId xmlns:a16="http://schemas.microsoft.com/office/drawing/2014/main" id="{822CD416-ED70-416C-B77E-BE56AB377457}"/>
              </a:ext>
            </a:extLst>
          </p:cNvPr>
          <p:cNvGrpSpPr/>
          <p:nvPr userDrawn="1"/>
        </p:nvGrpSpPr>
        <p:grpSpPr>
          <a:xfrm>
            <a:off x="3572484" y="1025391"/>
            <a:ext cx="2514614" cy="4540251"/>
            <a:chOff x="745464" y="1625599"/>
            <a:chExt cx="2514614" cy="4540251"/>
          </a:xfrm>
        </p:grpSpPr>
        <p:sp>
          <p:nvSpPr>
            <p:cNvPr id="18" name="平行四边形 17">
              <a:extLst>
                <a:ext uri="{FF2B5EF4-FFF2-40B4-BE49-F238E27FC236}">
                  <a16:creationId xmlns:a16="http://schemas.microsoft.com/office/drawing/2014/main" id="{5222336A-2FE1-47B8-8CF3-7AAC4C0BDBD3}"/>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19" name="平行四边形 18">
              <a:extLst>
                <a:ext uri="{FF2B5EF4-FFF2-40B4-BE49-F238E27FC236}">
                  <a16:creationId xmlns:a16="http://schemas.microsoft.com/office/drawing/2014/main" id="{C8F5FC45-CA85-4AD5-87AB-76A1F3C20686}"/>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ECB41971-1744-492E-A238-84C060142ECF}"/>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平行四边形 21">
              <a:extLst>
                <a:ext uri="{FF2B5EF4-FFF2-40B4-BE49-F238E27FC236}">
                  <a16:creationId xmlns:a16="http://schemas.microsoft.com/office/drawing/2014/main" id="{33B8BE3F-08C6-4DA8-8552-DDC8FA32A944}"/>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4391A27F-B7BB-4115-BFC6-60538CEE8B7E}"/>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endParaRPr lang="zh-CN" altLang="en-US" sz="2400" dirty="0">
                <a:solidFill>
                  <a:schemeClr val="bg1"/>
                </a:solidFill>
                <a:latin typeface="+mj-ea"/>
                <a:ea typeface="+mj-ea"/>
              </a:endParaRPr>
            </a:p>
          </p:txBody>
        </p:sp>
      </p:grpSp>
      <p:grpSp>
        <p:nvGrpSpPr>
          <p:cNvPr id="24" name="组合 23">
            <a:extLst>
              <a:ext uri="{FF2B5EF4-FFF2-40B4-BE49-F238E27FC236}">
                <a16:creationId xmlns:a16="http://schemas.microsoft.com/office/drawing/2014/main" id="{4938F6B9-FA8F-4357-AA6E-5667387A100D}"/>
              </a:ext>
            </a:extLst>
          </p:cNvPr>
          <p:cNvGrpSpPr/>
          <p:nvPr userDrawn="1"/>
        </p:nvGrpSpPr>
        <p:grpSpPr>
          <a:xfrm>
            <a:off x="6399504" y="1777999"/>
            <a:ext cx="2514614" cy="4540251"/>
            <a:chOff x="745464" y="1625599"/>
            <a:chExt cx="2514614" cy="4540251"/>
          </a:xfrm>
        </p:grpSpPr>
        <p:sp>
          <p:nvSpPr>
            <p:cNvPr id="25" name="平行四边形 24">
              <a:extLst>
                <a:ext uri="{FF2B5EF4-FFF2-40B4-BE49-F238E27FC236}">
                  <a16:creationId xmlns:a16="http://schemas.microsoft.com/office/drawing/2014/main" id="{B3DCD7E8-92D3-4D8D-97CF-EFAA42EB3E77}"/>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26" name="平行四边形 25">
              <a:extLst>
                <a:ext uri="{FF2B5EF4-FFF2-40B4-BE49-F238E27FC236}">
                  <a16:creationId xmlns:a16="http://schemas.microsoft.com/office/drawing/2014/main" id="{CB66AF38-BA20-44BB-8287-30A28A7C3AF6}"/>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id="{64B87678-ED19-4BC9-95C6-B75176A2DA4F}"/>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平行四边形 28">
              <a:extLst>
                <a:ext uri="{FF2B5EF4-FFF2-40B4-BE49-F238E27FC236}">
                  <a16:creationId xmlns:a16="http://schemas.microsoft.com/office/drawing/2014/main" id="{6252BBC3-A569-4314-AFFC-F2565E36B96B}"/>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CCE5D840-CD84-483B-BBF1-F3E6B12EAE6A}"/>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endParaRPr lang="zh-CN" altLang="en-US" sz="2400" dirty="0">
                <a:solidFill>
                  <a:schemeClr val="bg1"/>
                </a:solidFill>
                <a:latin typeface="+mj-ea"/>
                <a:ea typeface="+mj-ea"/>
              </a:endParaRPr>
            </a:p>
          </p:txBody>
        </p:sp>
      </p:grpSp>
      <p:grpSp>
        <p:nvGrpSpPr>
          <p:cNvPr id="31" name="组合 30">
            <a:extLst>
              <a:ext uri="{FF2B5EF4-FFF2-40B4-BE49-F238E27FC236}">
                <a16:creationId xmlns:a16="http://schemas.microsoft.com/office/drawing/2014/main" id="{E5E24414-B591-4FFF-A7BC-4D337373A0C6}"/>
              </a:ext>
            </a:extLst>
          </p:cNvPr>
          <p:cNvGrpSpPr/>
          <p:nvPr userDrawn="1"/>
        </p:nvGrpSpPr>
        <p:grpSpPr>
          <a:xfrm>
            <a:off x="9226524" y="1025391"/>
            <a:ext cx="2514614" cy="4540251"/>
            <a:chOff x="745464" y="1625599"/>
            <a:chExt cx="2514614" cy="4540251"/>
          </a:xfrm>
        </p:grpSpPr>
        <p:sp>
          <p:nvSpPr>
            <p:cNvPr id="32" name="平行四边形 31">
              <a:extLst>
                <a:ext uri="{FF2B5EF4-FFF2-40B4-BE49-F238E27FC236}">
                  <a16:creationId xmlns:a16="http://schemas.microsoft.com/office/drawing/2014/main" id="{E5F541FC-10F6-419C-A8B2-2487A6B997E8}"/>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33" name="平行四边形 32">
              <a:extLst>
                <a:ext uri="{FF2B5EF4-FFF2-40B4-BE49-F238E27FC236}">
                  <a16:creationId xmlns:a16="http://schemas.microsoft.com/office/drawing/2014/main" id="{F110EE58-3694-4DFF-A8BF-C406A4B6978A}"/>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FCFD816B-825A-489F-B7FB-6A6076C0FF2C}"/>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平行四边形 35">
              <a:extLst>
                <a:ext uri="{FF2B5EF4-FFF2-40B4-BE49-F238E27FC236}">
                  <a16:creationId xmlns:a16="http://schemas.microsoft.com/office/drawing/2014/main" id="{C1B78A9A-4031-46F9-9E73-DA7747E7F492}"/>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390E88BB-9EDE-4617-8DD1-B62050A1380E}"/>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endParaRPr lang="zh-CN" altLang="en-US" sz="2400" dirty="0">
                <a:solidFill>
                  <a:schemeClr val="bg1"/>
                </a:solidFill>
                <a:latin typeface="+mj-ea"/>
                <a:ea typeface="+mj-ea"/>
              </a:endParaRPr>
            </a:p>
          </p:txBody>
        </p:sp>
      </p:grpSp>
      <p:grpSp>
        <p:nvGrpSpPr>
          <p:cNvPr id="38" name="组合 37">
            <a:extLst>
              <a:ext uri="{FF2B5EF4-FFF2-40B4-BE49-F238E27FC236}">
                <a16:creationId xmlns:a16="http://schemas.microsoft.com/office/drawing/2014/main" id="{B7823AE5-851A-4515-A469-E667681F3225}"/>
              </a:ext>
            </a:extLst>
          </p:cNvPr>
          <p:cNvGrpSpPr/>
          <p:nvPr userDrawn="1"/>
        </p:nvGrpSpPr>
        <p:grpSpPr>
          <a:xfrm>
            <a:off x="61161" y="307383"/>
            <a:ext cx="869761" cy="612046"/>
            <a:chOff x="70039" y="165336"/>
            <a:chExt cx="869761" cy="612046"/>
          </a:xfrm>
        </p:grpSpPr>
        <p:sp>
          <p:nvSpPr>
            <p:cNvPr id="39" name="三角形 1">
              <a:extLst>
                <a:ext uri="{FF2B5EF4-FFF2-40B4-BE49-F238E27FC236}">
                  <a16:creationId xmlns:a16="http://schemas.microsoft.com/office/drawing/2014/main" id="{E2E680A6-2368-42DF-B564-7CA990CF15CE}"/>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椭圆 39">
              <a:extLst>
                <a:ext uri="{FF2B5EF4-FFF2-40B4-BE49-F238E27FC236}">
                  <a16:creationId xmlns:a16="http://schemas.microsoft.com/office/drawing/2014/main" id="{5CD635F8-CF47-4283-8C2F-DA978BAD4953}"/>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24856970"/>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页15">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A7D119F-6786-4215-BC25-EB7DDC9B1991}"/>
              </a:ext>
            </a:extLst>
          </p:cNvPr>
          <p:cNvGrpSpPr/>
          <p:nvPr userDrawn="1"/>
        </p:nvGrpSpPr>
        <p:grpSpPr>
          <a:xfrm>
            <a:off x="61161" y="307383"/>
            <a:ext cx="869761" cy="612046"/>
            <a:chOff x="70039" y="165336"/>
            <a:chExt cx="869761" cy="612046"/>
          </a:xfrm>
        </p:grpSpPr>
        <p:sp>
          <p:nvSpPr>
            <p:cNvPr id="5" name="三角形 1">
              <a:extLst>
                <a:ext uri="{FF2B5EF4-FFF2-40B4-BE49-F238E27FC236}">
                  <a16:creationId xmlns:a16="http://schemas.microsoft.com/office/drawing/2014/main" id="{66E551CD-03FB-41A4-8314-BC0FCDE2CACD}"/>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A7FFE550-6560-4E4E-B378-798EA8210E7D}"/>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9" name="组合 8">
            <a:extLst>
              <a:ext uri="{FF2B5EF4-FFF2-40B4-BE49-F238E27FC236}">
                <a16:creationId xmlns:a16="http://schemas.microsoft.com/office/drawing/2014/main" id="{A4900365-1805-4AC3-A749-C43D1AC77E0B}"/>
              </a:ext>
            </a:extLst>
          </p:cNvPr>
          <p:cNvGrpSpPr/>
          <p:nvPr userDrawn="1"/>
        </p:nvGrpSpPr>
        <p:grpSpPr>
          <a:xfrm>
            <a:off x="9489021" y="1404890"/>
            <a:ext cx="1863192" cy="2559020"/>
            <a:chOff x="6694654" y="1348167"/>
            <a:chExt cx="1863192" cy="2559020"/>
          </a:xfrm>
        </p:grpSpPr>
        <p:sp>
          <p:nvSpPr>
            <p:cNvPr id="23" name="矩形: 圆角 22">
              <a:extLst>
                <a:ext uri="{FF2B5EF4-FFF2-40B4-BE49-F238E27FC236}">
                  <a16:creationId xmlns:a16="http://schemas.microsoft.com/office/drawing/2014/main" id="{00F069CC-7A4B-43EA-A89B-6FF8C0CCE917}"/>
                </a:ext>
              </a:extLst>
            </p:cNvPr>
            <p:cNvSpPr/>
            <p:nvPr/>
          </p:nvSpPr>
          <p:spPr>
            <a:xfrm>
              <a:off x="6857107" y="1348167"/>
              <a:ext cx="1538287" cy="477053"/>
            </a:xfrm>
            <a:prstGeom prst="roundRect">
              <a:avLst>
                <a:gd name="adj" fmla="val 50000"/>
              </a:avLst>
            </a:prstGeom>
            <a:gradFill flip="none" rotWithShape="1">
              <a:gsLst>
                <a:gs pos="35000">
                  <a:schemeClr val="accent1">
                    <a:lumMod val="60000"/>
                    <a:lumOff val="40000"/>
                  </a:schemeClr>
                </a:gs>
                <a:gs pos="100000">
                  <a:schemeClr val="accent1"/>
                </a:gs>
              </a:gsLst>
              <a:lin ang="8100000" scaled="1"/>
              <a:tileRect/>
            </a:gradFill>
            <a:ln>
              <a:noFill/>
            </a:ln>
            <a:effectLst>
              <a:outerShdw blurRad="368300" dist="127000" dir="7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B3398CB-BA30-4499-8BD3-C053F8EB0C35}"/>
                </a:ext>
              </a:extLst>
            </p:cNvPr>
            <p:cNvSpPr/>
            <p:nvPr/>
          </p:nvSpPr>
          <p:spPr>
            <a:xfrm>
              <a:off x="6694654" y="2041632"/>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9" name="矩形: 圆角 18">
              <a:extLst>
                <a:ext uri="{FF2B5EF4-FFF2-40B4-BE49-F238E27FC236}">
                  <a16:creationId xmlns:a16="http://schemas.microsoft.com/office/drawing/2014/main" id="{42958715-1535-42D6-821D-49635ED3BF9A}"/>
                </a:ext>
              </a:extLst>
            </p:cNvPr>
            <p:cNvSpPr/>
            <p:nvPr/>
          </p:nvSpPr>
          <p:spPr>
            <a:xfrm>
              <a:off x="6694654" y="2531115"/>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矩形: 圆角 16">
              <a:extLst>
                <a:ext uri="{FF2B5EF4-FFF2-40B4-BE49-F238E27FC236}">
                  <a16:creationId xmlns:a16="http://schemas.microsoft.com/office/drawing/2014/main" id="{25768B80-01E9-403B-84CB-F5161C300A96}"/>
                </a:ext>
              </a:extLst>
            </p:cNvPr>
            <p:cNvSpPr/>
            <p:nvPr/>
          </p:nvSpPr>
          <p:spPr>
            <a:xfrm>
              <a:off x="6694654" y="3020598"/>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5" name="矩形: 圆角 14">
              <a:extLst>
                <a:ext uri="{FF2B5EF4-FFF2-40B4-BE49-F238E27FC236}">
                  <a16:creationId xmlns:a16="http://schemas.microsoft.com/office/drawing/2014/main" id="{07AA4E4C-318C-4BDA-A637-F905C8821F35}"/>
                </a:ext>
              </a:extLst>
            </p:cNvPr>
            <p:cNvSpPr/>
            <p:nvPr/>
          </p:nvSpPr>
          <p:spPr>
            <a:xfrm>
              <a:off x="6694654" y="3510082"/>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25" name="组合 24">
            <a:extLst>
              <a:ext uri="{FF2B5EF4-FFF2-40B4-BE49-F238E27FC236}">
                <a16:creationId xmlns:a16="http://schemas.microsoft.com/office/drawing/2014/main" id="{677AAF74-8B1F-435C-83BD-7D7C2926F93A}"/>
              </a:ext>
            </a:extLst>
          </p:cNvPr>
          <p:cNvGrpSpPr/>
          <p:nvPr userDrawn="1"/>
        </p:nvGrpSpPr>
        <p:grpSpPr>
          <a:xfrm>
            <a:off x="6699439" y="1404890"/>
            <a:ext cx="1863192" cy="2069536"/>
            <a:chOff x="9359766" y="1348167"/>
            <a:chExt cx="1863192" cy="2069536"/>
          </a:xfrm>
        </p:grpSpPr>
        <p:sp>
          <p:nvSpPr>
            <p:cNvPr id="36" name="矩形: 圆角 35">
              <a:extLst>
                <a:ext uri="{FF2B5EF4-FFF2-40B4-BE49-F238E27FC236}">
                  <a16:creationId xmlns:a16="http://schemas.microsoft.com/office/drawing/2014/main" id="{B8F12DDE-4A85-43A6-B2EF-B0A5B6FA7DD0}"/>
                </a:ext>
              </a:extLst>
            </p:cNvPr>
            <p:cNvSpPr/>
            <p:nvPr/>
          </p:nvSpPr>
          <p:spPr>
            <a:xfrm>
              <a:off x="9522219" y="1348167"/>
              <a:ext cx="1538287" cy="477053"/>
            </a:xfrm>
            <a:prstGeom prst="roundRect">
              <a:avLst>
                <a:gd name="adj" fmla="val 50000"/>
              </a:avLst>
            </a:prstGeom>
            <a:gradFill flip="none" rotWithShape="1">
              <a:gsLst>
                <a:gs pos="35000">
                  <a:schemeClr val="accent1">
                    <a:lumMod val="60000"/>
                    <a:lumOff val="40000"/>
                  </a:schemeClr>
                </a:gs>
                <a:gs pos="100000">
                  <a:schemeClr val="accent1"/>
                </a:gs>
              </a:gsLst>
              <a:lin ang="8100000" scaled="1"/>
              <a:tileRect/>
            </a:gradFill>
            <a:ln>
              <a:noFill/>
            </a:ln>
            <a:effectLst>
              <a:outerShdw blurRad="368300" dist="127000" dir="7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701C0F4E-12AE-43F2-BBDA-CB6A9937DD0D}"/>
                </a:ext>
              </a:extLst>
            </p:cNvPr>
            <p:cNvSpPr/>
            <p:nvPr/>
          </p:nvSpPr>
          <p:spPr>
            <a:xfrm>
              <a:off x="9359766" y="2041632"/>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矩形: 圆角 31">
              <a:extLst>
                <a:ext uri="{FF2B5EF4-FFF2-40B4-BE49-F238E27FC236}">
                  <a16:creationId xmlns:a16="http://schemas.microsoft.com/office/drawing/2014/main" id="{1E491655-96A0-43D8-83B9-1C3160A76961}"/>
                </a:ext>
              </a:extLst>
            </p:cNvPr>
            <p:cNvSpPr/>
            <p:nvPr/>
          </p:nvSpPr>
          <p:spPr>
            <a:xfrm>
              <a:off x="9359766" y="2531115"/>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0" name="矩形: 圆角 29">
              <a:extLst>
                <a:ext uri="{FF2B5EF4-FFF2-40B4-BE49-F238E27FC236}">
                  <a16:creationId xmlns:a16="http://schemas.microsoft.com/office/drawing/2014/main" id="{8176EE4B-D955-4835-B5FD-0452A9A5EA73}"/>
                </a:ext>
              </a:extLst>
            </p:cNvPr>
            <p:cNvSpPr/>
            <p:nvPr/>
          </p:nvSpPr>
          <p:spPr>
            <a:xfrm>
              <a:off x="9359766" y="3020598"/>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38" name="组合 37">
            <a:extLst>
              <a:ext uri="{FF2B5EF4-FFF2-40B4-BE49-F238E27FC236}">
                <a16:creationId xmlns:a16="http://schemas.microsoft.com/office/drawing/2014/main" id="{B3481350-1A62-4525-9152-B9E677FF173F}"/>
              </a:ext>
            </a:extLst>
          </p:cNvPr>
          <p:cNvGrpSpPr/>
          <p:nvPr userDrawn="1"/>
        </p:nvGrpSpPr>
        <p:grpSpPr>
          <a:xfrm>
            <a:off x="3629370" y="1404890"/>
            <a:ext cx="1863192" cy="2069536"/>
            <a:chOff x="3706074" y="1348167"/>
            <a:chExt cx="1863192" cy="2069536"/>
          </a:xfrm>
        </p:grpSpPr>
        <p:sp>
          <p:nvSpPr>
            <p:cNvPr id="49" name="矩形: 圆角 48">
              <a:extLst>
                <a:ext uri="{FF2B5EF4-FFF2-40B4-BE49-F238E27FC236}">
                  <a16:creationId xmlns:a16="http://schemas.microsoft.com/office/drawing/2014/main" id="{BCA40FFB-E481-468C-97EB-77756CC15BCB}"/>
                </a:ext>
              </a:extLst>
            </p:cNvPr>
            <p:cNvSpPr/>
            <p:nvPr/>
          </p:nvSpPr>
          <p:spPr>
            <a:xfrm>
              <a:off x="3868527" y="1348167"/>
              <a:ext cx="1538287" cy="477053"/>
            </a:xfrm>
            <a:prstGeom prst="roundRect">
              <a:avLst>
                <a:gd name="adj" fmla="val 50000"/>
              </a:avLst>
            </a:prstGeom>
            <a:gradFill flip="none" rotWithShape="1">
              <a:gsLst>
                <a:gs pos="35000">
                  <a:schemeClr val="accent1">
                    <a:lumMod val="60000"/>
                    <a:lumOff val="40000"/>
                  </a:schemeClr>
                </a:gs>
                <a:gs pos="100000">
                  <a:schemeClr val="accent1"/>
                </a:gs>
              </a:gsLst>
              <a:lin ang="8100000" scaled="1"/>
              <a:tileRect/>
            </a:gradFill>
            <a:ln>
              <a:noFill/>
            </a:ln>
            <a:effectLst>
              <a:outerShdw blurRad="368300" dist="127000" dir="7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1F02DE5B-BE86-44B4-A400-96826479DF99}"/>
                </a:ext>
              </a:extLst>
            </p:cNvPr>
            <p:cNvSpPr/>
            <p:nvPr/>
          </p:nvSpPr>
          <p:spPr>
            <a:xfrm>
              <a:off x="3706074" y="2041632"/>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5" name="矩形: 圆角 44">
              <a:extLst>
                <a:ext uri="{FF2B5EF4-FFF2-40B4-BE49-F238E27FC236}">
                  <a16:creationId xmlns:a16="http://schemas.microsoft.com/office/drawing/2014/main" id="{A1C6E699-DF13-4A89-8C87-2648972A691C}"/>
                </a:ext>
              </a:extLst>
            </p:cNvPr>
            <p:cNvSpPr/>
            <p:nvPr/>
          </p:nvSpPr>
          <p:spPr>
            <a:xfrm>
              <a:off x="3706074" y="2531115"/>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3" name="矩形: 圆角 42">
              <a:extLst>
                <a:ext uri="{FF2B5EF4-FFF2-40B4-BE49-F238E27FC236}">
                  <a16:creationId xmlns:a16="http://schemas.microsoft.com/office/drawing/2014/main" id="{32DE1480-2E37-4E57-AFBE-6D82781645EA}"/>
                </a:ext>
              </a:extLst>
            </p:cNvPr>
            <p:cNvSpPr/>
            <p:nvPr/>
          </p:nvSpPr>
          <p:spPr>
            <a:xfrm>
              <a:off x="3706074" y="3020598"/>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51" name="组合 50">
            <a:extLst>
              <a:ext uri="{FF2B5EF4-FFF2-40B4-BE49-F238E27FC236}">
                <a16:creationId xmlns:a16="http://schemas.microsoft.com/office/drawing/2014/main" id="{DB66D0FC-CB5A-4109-B3B4-E8CC8E1CBA65}"/>
              </a:ext>
            </a:extLst>
          </p:cNvPr>
          <p:cNvGrpSpPr/>
          <p:nvPr userDrawn="1"/>
        </p:nvGrpSpPr>
        <p:grpSpPr>
          <a:xfrm>
            <a:off x="858071" y="1404890"/>
            <a:ext cx="1863192" cy="2559020"/>
            <a:chOff x="858071" y="1348167"/>
            <a:chExt cx="1863192" cy="2559020"/>
          </a:xfrm>
        </p:grpSpPr>
        <p:sp>
          <p:nvSpPr>
            <p:cNvPr id="65" name="矩形: 圆角 64">
              <a:extLst>
                <a:ext uri="{FF2B5EF4-FFF2-40B4-BE49-F238E27FC236}">
                  <a16:creationId xmlns:a16="http://schemas.microsoft.com/office/drawing/2014/main" id="{0A8BCCD5-9147-41FB-86A2-BE80AD0A7AD6}"/>
                </a:ext>
              </a:extLst>
            </p:cNvPr>
            <p:cNvSpPr/>
            <p:nvPr/>
          </p:nvSpPr>
          <p:spPr>
            <a:xfrm>
              <a:off x="1020524" y="1348167"/>
              <a:ext cx="1538287" cy="477053"/>
            </a:xfrm>
            <a:prstGeom prst="roundRect">
              <a:avLst>
                <a:gd name="adj" fmla="val 50000"/>
              </a:avLst>
            </a:prstGeom>
            <a:gradFill flip="none" rotWithShape="1">
              <a:gsLst>
                <a:gs pos="35000">
                  <a:schemeClr val="accent1">
                    <a:lumMod val="60000"/>
                    <a:lumOff val="40000"/>
                  </a:schemeClr>
                </a:gs>
                <a:gs pos="100000">
                  <a:schemeClr val="accent1"/>
                </a:gs>
              </a:gsLst>
              <a:lin ang="8100000" scaled="1"/>
              <a:tileRect/>
            </a:gradFill>
            <a:ln>
              <a:noFill/>
            </a:ln>
            <a:effectLst>
              <a:outerShdw blurRad="368300" dist="127000" dir="7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id="{E7216C46-E833-4790-A7C8-E6BCA2A5FAC9}"/>
                </a:ext>
              </a:extLst>
            </p:cNvPr>
            <p:cNvGrpSpPr/>
            <p:nvPr/>
          </p:nvGrpSpPr>
          <p:grpSpPr>
            <a:xfrm>
              <a:off x="858071" y="2041632"/>
              <a:ext cx="1863192" cy="397105"/>
              <a:chOff x="9299027" y="2153055"/>
              <a:chExt cx="1984670" cy="397105"/>
            </a:xfrm>
          </p:grpSpPr>
          <p:sp>
            <p:nvSpPr>
              <p:cNvPr id="63" name="矩形: 圆角 62">
                <a:extLst>
                  <a:ext uri="{FF2B5EF4-FFF2-40B4-BE49-F238E27FC236}">
                    <a16:creationId xmlns:a16="http://schemas.microsoft.com/office/drawing/2014/main" id="{70FAD288-070B-4432-B1A9-0DCFD0CA97EF}"/>
                  </a:ext>
                </a:extLst>
              </p:cNvPr>
              <p:cNvSpPr/>
              <p:nvPr/>
            </p:nvSpPr>
            <p:spPr>
              <a:xfrm>
                <a:off x="9299027" y="2153055"/>
                <a:ext cx="1984670"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64" name="文本框 63">
                <a:extLst>
                  <a:ext uri="{FF2B5EF4-FFF2-40B4-BE49-F238E27FC236}">
                    <a16:creationId xmlns:a16="http://schemas.microsoft.com/office/drawing/2014/main" id="{548A12B5-C4FD-4B8D-BADF-7D8B9B2FA988}"/>
                  </a:ext>
                </a:extLst>
              </p:cNvPr>
              <p:cNvSpPr txBox="1"/>
              <p:nvPr/>
            </p:nvSpPr>
            <p:spPr>
              <a:xfrm>
                <a:off x="9353891" y="2212148"/>
                <a:ext cx="1874942" cy="292388"/>
              </a:xfrm>
              <a:prstGeom prst="rect">
                <a:avLst/>
              </a:prstGeom>
              <a:noFill/>
            </p:spPr>
            <p:txBody>
              <a:bodyPr wrap="square" rtlCol="0">
                <a:spAutoFit/>
              </a:bodyPr>
              <a:lstStyle/>
              <a:p>
                <a:pPr algn="ctr"/>
                <a:endParaRPr lang="zh-CN" altLang="en-US" sz="1300" dirty="0">
                  <a:solidFill>
                    <a:schemeClr val="tx1">
                      <a:lumMod val="75000"/>
                      <a:lumOff val="25000"/>
                    </a:schemeClr>
                  </a:solidFill>
                </a:endParaRPr>
              </a:p>
            </p:txBody>
          </p:sp>
        </p:grpSp>
        <p:sp>
          <p:nvSpPr>
            <p:cNvPr id="61" name="矩形: 圆角 60">
              <a:extLst>
                <a:ext uri="{FF2B5EF4-FFF2-40B4-BE49-F238E27FC236}">
                  <a16:creationId xmlns:a16="http://schemas.microsoft.com/office/drawing/2014/main" id="{1C444E02-82B8-495C-B067-28DC54BA62D1}"/>
                </a:ext>
              </a:extLst>
            </p:cNvPr>
            <p:cNvSpPr/>
            <p:nvPr/>
          </p:nvSpPr>
          <p:spPr>
            <a:xfrm>
              <a:off x="858071" y="2531115"/>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9" name="矩形: 圆角 58">
              <a:extLst>
                <a:ext uri="{FF2B5EF4-FFF2-40B4-BE49-F238E27FC236}">
                  <a16:creationId xmlns:a16="http://schemas.microsoft.com/office/drawing/2014/main" id="{C25C4E56-6E37-4F14-B62E-E3F2BDDCBB59}"/>
                </a:ext>
              </a:extLst>
            </p:cNvPr>
            <p:cNvSpPr/>
            <p:nvPr/>
          </p:nvSpPr>
          <p:spPr>
            <a:xfrm>
              <a:off x="858071" y="3020598"/>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7" name="矩形: 圆角 56">
              <a:extLst>
                <a:ext uri="{FF2B5EF4-FFF2-40B4-BE49-F238E27FC236}">
                  <a16:creationId xmlns:a16="http://schemas.microsoft.com/office/drawing/2014/main" id="{C74FADE9-C257-43B0-9057-0BD01C1151A5}"/>
                </a:ext>
              </a:extLst>
            </p:cNvPr>
            <p:cNvSpPr/>
            <p:nvPr/>
          </p:nvSpPr>
          <p:spPr>
            <a:xfrm>
              <a:off x="858071" y="3510082"/>
              <a:ext cx="1863192" cy="397105"/>
            </a:xfrm>
            <a:prstGeom prst="roundRect">
              <a:avLst>
                <a:gd name="adj" fmla="val 50000"/>
              </a:avLst>
            </a:prstGeom>
            <a:solidFill>
              <a:schemeClr val="bg1">
                <a:alpha val="5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67" name="Freeform 21">
            <a:extLst>
              <a:ext uri="{FF2B5EF4-FFF2-40B4-BE49-F238E27FC236}">
                <a16:creationId xmlns:a16="http://schemas.microsoft.com/office/drawing/2014/main" id="{1BB1C55E-6532-4777-BFAC-2E653B3C732A}"/>
              </a:ext>
            </a:extLst>
          </p:cNvPr>
          <p:cNvSpPr/>
          <p:nvPr userDrawn="1"/>
        </p:nvSpPr>
        <p:spPr>
          <a:xfrm>
            <a:off x="1778001" y="4135120"/>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8" name="Freeform 23">
            <a:extLst>
              <a:ext uri="{FF2B5EF4-FFF2-40B4-BE49-F238E27FC236}">
                <a16:creationId xmlns:a16="http://schemas.microsoft.com/office/drawing/2014/main" id="{A660BBAB-B607-41E7-A141-228C95FDF7CC}"/>
              </a:ext>
            </a:extLst>
          </p:cNvPr>
          <p:cNvSpPr/>
          <p:nvPr userDrawn="1"/>
        </p:nvSpPr>
        <p:spPr>
          <a:xfrm>
            <a:off x="4541520" y="3637280"/>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21">
            <a:extLst>
              <a:ext uri="{FF2B5EF4-FFF2-40B4-BE49-F238E27FC236}">
                <a16:creationId xmlns:a16="http://schemas.microsoft.com/office/drawing/2014/main" id="{7E8217C3-2DA9-4AEF-BDD7-FF809F41C0C4}"/>
              </a:ext>
            </a:extLst>
          </p:cNvPr>
          <p:cNvSpPr/>
          <p:nvPr userDrawn="1"/>
        </p:nvSpPr>
        <p:spPr>
          <a:xfrm flipH="1">
            <a:off x="7415464" y="4135120"/>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70" name="Freeform 23">
            <a:extLst>
              <a:ext uri="{FF2B5EF4-FFF2-40B4-BE49-F238E27FC236}">
                <a16:creationId xmlns:a16="http://schemas.microsoft.com/office/drawing/2014/main" id="{41A7BDAD-B9F8-4AFF-A648-9DB518D629A0}"/>
              </a:ext>
            </a:extLst>
          </p:cNvPr>
          <p:cNvSpPr/>
          <p:nvPr userDrawn="1"/>
        </p:nvSpPr>
        <p:spPr>
          <a:xfrm flipH="1">
            <a:off x="7458314" y="3637280"/>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1" name="组合 70">
            <a:extLst>
              <a:ext uri="{FF2B5EF4-FFF2-40B4-BE49-F238E27FC236}">
                <a16:creationId xmlns:a16="http://schemas.microsoft.com/office/drawing/2014/main" id="{FC680ED1-8500-4B24-A821-2E31D417C5EC}"/>
              </a:ext>
            </a:extLst>
          </p:cNvPr>
          <p:cNvGrpSpPr/>
          <p:nvPr userDrawn="1"/>
        </p:nvGrpSpPr>
        <p:grpSpPr>
          <a:xfrm>
            <a:off x="4726329" y="3680881"/>
            <a:ext cx="2739342" cy="3195807"/>
            <a:chOff x="4480560" y="3223706"/>
            <a:chExt cx="3230880" cy="3769251"/>
          </a:xfrm>
        </p:grpSpPr>
        <p:grpSp>
          <p:nvGrpSpPr>
            <p:cNvPr id="72" name="组合 71">
              <a:extLst>
                <a:ext uri="{FF2B5EF4-FFF2-40B4-BE49-F238E27FC236}">
                  <a16:creationId xmlns:a16="http://schemas.microsoft.com/office/drawing/2014/main" id="{3A77967D-117D-4A55-8EDF-DBB57C7F6F55}"/>
                </a:ext>
              </a:extLst>
            </p:cNvPr>
            <p:cNvGrpSpPr/>
            <p:nvPr/>
          </p:nvGrpSpPr>
          <p:grpSpPr>
            <a:xfrm>
              <a:off x="4480560" y="4872752"/>
              <a:ext cx="3230880" cy="2061888"/>
              <a:chOff x="952060" y="4872752"/>
              <a:chExt cx="3230880" cy="2061888"/>
            </a:xfrm>
          </p:grpSpPr>
          <p:grpSp>
            <p:nvGrpSpPr>
              <p:cNvPr id="167" name="图形 5">
                <a:extLst>
                  <a:ext uri="{FF2B5EF4-FFF2-40B4-BE49-F238E27FC236}">
                    <a16:creationId xmlns:a16="http://schemas.microsoft.com/office/drawing/2014/main" id="{A36AD2EF-0567-447C-B44F-74E46EE47080}"/>
                  </a:ext>
                </a:extLst>
              </p:cNvPr>
              <p:cNvGrpSpPr/>
              <p:nvPr/>
            </p:nvGrpSpPr>
            <p:grpSpPr>
              <a:xfrm>
                <a:off x="2164521" y="4872752"/>
                <a:ext cx="892898" cy="892898"/>
                <a:chOff x="5778768" y="3136900"/>
                <a:chExt cx="723900" cy="723900"/>
              </a:xfrm>
            </p:grpSpPr>
            <p:sp>
              <p:nvSpPr>
                <p:cNvPr id="199" name="任意多边形: 形状 198">
                  <a:extLst>
                    <a:ext uri="{FF2B5EF4-FFF2-40B4-BE49-F238E27FC236}">
                      <a16:creationId xmlns:a16="http://schemas.microsoft.com/office/drawing/2014/main" id="{5DA1A5FC-849B-4D81-BDC4-A90B7E8C1B57}"/>
                    </a:ext>
                  </a:extLst>
                </p:cNvPr>
                <p:cNvSpPr/>
                <p:nvPr/>
              </p:nvSpPr>
              <p:spPr>
                <a:xfrm>
                  <a:off x="5778768" y="31369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7CB51C86-6649-4DCC-B613-62D6CF0E9061}"/>
                    </a:ext>
                  </a:extLst>
                </p:cNvPr>
                <p:cNvSpPr/>
                <p:nvPr/>
              </p:nvSpPr>
              <p:spPr>
                <a:xfrm>
                  <a:off x="6140718" y="33178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201" name="任意多边形: 形状 200">
                  <a:extLst>
                    <a:ext uri="{FF2B5EF4-FFF2-40B4-BE49-F238E27FC236}">
                      <a16:creationId xmlns:a16="http://schemas.microsoft.com/office/drawing/2014/main" id="{23D1CB7F-83C5-4DFC-B9D5-440CC2E1D354}"/>
                    </a:ext>
                  </a:extLst>
                </p:cNvPr>
                <p:cNvSpPr/>
                <p:nvPr/>
              </p:nvSpPr>
              <p:spPr>
                <a:xfrm>
                  <a:off x="5778768" y="33178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168" name="图形 5">
                <a:extLst>
                  <a:ext uri="{FF2B5EF4-FFF2-40B4-BE49-F238E27FC236}">
                    <a16:creationId xmlns:a16="http://schemas.microsoft.com/office/drawing/2014/main" id="{B8909BE6-24E9-4AD2-9C48-A39B2224E913}"/>
                  </a:ext>
                </a:extLst>
              </p:cNvPr>
              <p:cNvGrpSpPr/>
              <p:nvPr/>
            </p:nvGrpSpPr>
            <p:grpSpPr>
              <a:xfrm>
                <a:off x="1558290" y="5175866"/>
                <a:ext cx="892898" cy="892898"/>
                <a:chOff x="5287278" y="3382644"/>
                <a:chExt cx="723900" cy="723900"/>
              </a:xfrm>
            </p:grpSpPr>
            <p:sp>
              <p:nvSpPr>
                <p:cNvPr id="196" name="任意多边形: 形状 195">
                  <a:extLst>
                    <a:ext uri="{FF2B5EF4-FFF2-40B4-BE49-F238E27FC236}">
                      <a16:creationId xmlns:a16="http://schemas.microsoft.com/office/drawing/2014/main" id="{9F8DCE59-1ED2-4E81-B4B3-405C1E2217B7}"/>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84C9E48F-FE2B-4FF0-9C13-315AAD08BD84}"/>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37832BD7-206D-4E0E-A9F9-CB5A59F960D2}"/>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169" name="图形 5">
                <a:extLst>
                  <a:ext uri="{FF2B5EF4-FFF2-40B4-BE49-F238E27FC236}">
                    <a16:creationId xmlns:a16="http://schemas.microsoft.com/office/drawing/2014/main" id="{60DD92FC-A8DA-4FBE-8A32-3D61270E2188}"/>
                  </a:ext>
                </a:extLst>
              </p:cNvPr>
              <p:cNvGrpSpPr/>
              <p:nvPr/>
            </p:nvGrpSpPr>
            <p:grpSpPr>
              <a:xfrm>
                <a:off x="952060" y="5478980"/>
                <a:ext cx="892898" cy="892899"/>
                <a:chOff x="4795788" y="3628389"/>
                <a:chExt cx="723900" cy="723901"/>
              </a:xfrm>
            </p:grpSpPr>
            <p:sp>
              <p:nvSpPr>
                <p:cNvPr id="192" name="任意多边形: 形状 191">
                  <a:extLst>
                    <a:ext uri="{FF2B5EF4-FFF2-40B4-BE49-F238E27FC236}">
                      <a16:creationId xmlns:a16="http://schemas.microsoft.com/office/drawing/2014/main" id="{F4A9F48B-3BC2-47B6-AB6F-135C3DFA57F7}"/>
                    </a:ext>
                  </a:extLst>
                </p:cNvPr>
                <p:cNvSpPr/>
                <p:nvPr/>
              </p:nvSpPr>
              <p:spPr>
                <a:xfrm>
                  <a:off x="4795788" y="36283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EAF2DD36-8AF2-4424-917A-7EE8728FF387}"/>
                    </a:ext>
                  </a:extLst>
                </p:cNvPr>
                <p:cNvSpPr/>
                <p:nvPr/>
              </p:nvSpPr>
              <p:spPr>
                <a:xfrm>
                  <a:off x="5157738" y="38093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509BA5D4-DEF0-4598-B73F-3565B4344CE0}"/>
                    </a:ext>
                  </a:extLst>
                </p:cNvPr>
                <p:cNvSpPr/>
                <p:nvPr/>
              </p:nvSpPr>
              <p:spPr>
                <a:xfrm>
                  <a:off x="4795788" y="38093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B1D620F4-CBD6-4C4E-A2D4-CB1A1C1F612D}"/>
                    </a:ext>
                  </a:extLst>
                </p:cNvPr>
                <p:cNvSpPr/>
                <p:nvPr/>
              </p:nvSpPr>
              <p:spPr>
                <a:xfrm>
                  <a:off x="4795789" y="39903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p>
              </p:txBody>
            </p:sp>
          </p:grpSp>
          <p:grpSp>
            <p:nvGrpSpPr>
              <p:cNvPr id="170" name="图形 5">
                <a:extLst>
                  <a:ext uri="{FF2B5EF4-FFF2-40B4-BE49-F238E27FC236}">
                    <a16:creationId xmlns:a16="http://schemas.microsoft.com/office/drawing/2014/main" id="{21E2FE49-E3AA-4D0E-B471-45DDB06C6854}"/>
                  </a:ext>
                </a:extLst>
              </p:cNvPr>
              <p:cNvGrpSpPr/>
              <p:nvPr/>
            </p:nvGrpSpPr>
            <p:grpSpPr>
              <a:xfrm>
                <a:off x="2727282" y="5154720"/>
                <a:ext cx="892898" cy="892898"/>
                <a:chOff x="6235016" y="3365500"/>
                <a:chExt cx="723900" cy="723900"/>
              </a:xfrm>
            </p:grpSpPr>
            <p:sp>
              <p:nvSpPr>
                <p:cNvPr id="189" name="任意多边形: 形状 188">
                  <a:extLst>
                    <a:ext uri="{FF2B5EF4-FFF2-40B4-BE49-F238E27FC236}">
                      <a16:creationId xmlns:a16="http://schemas.microsoft.com/office/drawing/2014/main" id="{C331FBD3-ABE8-49DC-ADAB-F1B3D20F3581}"/>
                    </a:ext>
                  </a:extLst>
                </p:cNvPr>
                <p:cNvSpPr/>
                <p:nvPr/>
              </p:nvSpPr>
              <p:spPr>
                <a:xfrm>
                  <a:off x="6235016" y="33655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791DF689-1B7C-44CC-A6EF-952CDB3CF0D7}"/>
                    </a:ext>
                  </a:extLst>
                </p:cNvPr>
                <p:cNvSpPr/>
                <p:nvPr/>
              </p:nvSpPr>
              <p:spPr>
                <a:xfrm>
                  <a:off x="6596966" y="35464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191" name="任意多边形: 形状 190">
                  <a:extLst>
                    <a:ext uri="{FF2B5EF4-FFF2-40B4-BE49-F238E27FC236}">
                      <a16:creationId xmlns:a16="http://schemas.microsoft.com/office/drawing/2014/main" id="{0D5175CE-EC94-49DC-93A3-84155209A8E8}"/>
                    </a:ext>
                  </a:extLst>
                </p:cNvPr>
                <p:cNvSpPr/>
                <p:nvPr/>
              </p:nvSpPr>
              <p:spPr>
                <a:xfrm>
                  <a:off x="6235016" y="35464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71" name="图形 5">
                <a:extLst>
                  <a:ext uri="{FF2B5EF4-FFF2-40B4-BE49-F238E27FC236}">
                    <a16:creationId xmlns:a16="http://schemas.microsoft.com/office/drawing/2014/main" id="{D2BE96F3-7C67-4750-87B2-3FD64841EE9A}"/>
                  </a:ext>
                </a:extLst>
              </p:cNvPr>
              <p:cNvGrpSpPr/>
              <p:nvPr/>
            </p:nvGrpSpPr>
            <p:grpSpPr>
              <a:xfrm>
                <a:off x="1514821" y="5760949"/>
                <a:ext cx="892898" cy="892898"/>
                <a:chOff x="5252036" y="3856989"/>
                <a:chExt cx="723900" cy="723900"/>
              </a:xfrm>
            </p:grpSpPr>
            <p:sp>
              <p:nvSpPr>
                <p:cNvPr id="186" name="任意多边形: 形状 185">
                  <a:extLst>
                    <a:ext uri="{FF2B5EF4-FFF2-40B4-BE49-F238E27FC236}">
                      <a16:creationId xmlns:a16="http://schemas.microsoft.com/office/drawing/2014/main" id="{82E09624-7934-48A4-B06C-83962B424976}"/>
                    </a:ext>
                  </a:extLst>
                </p:cNvPr>
                <p:cNvSpPr/>
                <p:nvPr/>
              </p:nvSpPr>
              <p:spPr>
                <a:xfrm>
                  <a:off x="5252036" y="38569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p>
              </p:txBody>
            </p:sp>
            <p:sp>
              <p:nvSpPr>
                <p:cNvPr id="187" name="任意多边形: 形状 186">
                  <a:extLst>
                    <a:ext uri="{FF2B5EF4-FFF2-40B4-BE49-F238E27FC236}">
                      <a16:creationId xmlns:a16="http://schemas.microsoft.com/office/drawing/2014/main" id="{CD5231AD-2882-4D9D-BB74-E67F839414D5}"/>
                    </a:ext>
                  </a:extLst>
                </p:cNvPr>
                <p:cNvSpPr/>
                <p:nvPr/>
              </p:nvSpPr>
              <p:spPr>
                <a:xfrm>
                  <a:off x="5613986" y="40379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188" name="任意多边形: 形状 187">
                  <a:extLst>
                    <a:ext uri="{FF2B5EF4-FFF2-40B4-BE49-F238E27FC236}">
                      <a16:creationId xmlns:a16="http://schemas.microsoft.com/office/drawing/2014/main" id="{E59E9E38-9FA7-4FEA-A070-7AFC8B7692DA}"/>
                    </a:ext>
                  </a:extLst>
                </p:cNvPr>
                <p:cNvSpPr/>
                <p:nvPr/>
              </p:nvSpPr>
              <p:spPr>
                <a:xfrm>
                  <a:off x="5252036" y="40379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p>
              </p:txBody>
            </p:sp>
          </p:grpSp>
          <p:grpSp>
            <p:nvGrpSpPr>
              <p:cNvPr id="172" name="图形 5">
                <a:extLst>
                  <a:ext uri="{FF2B5EF4-FFF2-40B4-BE49-F238E27FC236}">
                    <a16:creationId xmlns:a16="http://schemas.microsoft.com/office/drawing/2014/main" id="{A1FE3075-3550-4711-8038-F446EADC2AEC}"/>
                  </a:ext>
                </a:extLst>
              </p:cNvPr>
              <p:cNvGrpSpPr/>
              <p:nvPr/>
            </p:nvGrpSpPr>
            <p:grpSpPr>
              <a:xfrm>
                <a:off x="3290042" y="5435511"/>
                <a:ext cx="892898" cy="892898"/>
                <a:chOff x="6691263" y="3593147"/>
                <a:chExt cx="723900" cy="723900"/>
              </a:xfrm>
            </p:grpSpPr>
            <p:sp>
              <p:nvSpPr>
                <p:cNvPr id="182" name="任意多边形: 形状 181">
                  <a:extLst>
                    <a:ext uri="{FF2B5EF4-FFF2-40B4-BE49-F238E27FC236}">
                      <a16:creationId xmlns:a16="http://schemas.microsoft.com/office/drawing/2014/main" id="{0C22BE90-2368-415B-B91F-D2B5E2AC6102}"/>
                    </a:ext>
                  </a:extLst>
                </p:cNvPr>
                <p:cNvSpPr/>
                <p:nvPr/>
              </p:nvSpPr>
              <p:spPr>
                <a:xfrm>
                  <a:off x="6691263" y="3593147"/>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76DA9FBF-F3B0-4F1E-B825-DAA42B5E2AB0}"/>
                    </a:ext>
                  </a:extLst>
                </p:cNvPr>
                <p:cNvSpPr/>
                <p:nvPr/>
              </p:nvSpPr>
              <p:spPr>
                <a:xfrm>
                  <a:off x="7053213" y="3774122"/>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1022E5AE-3EBC-4DDD-A86A-D6E0794EE18F}"/>
                    </a:ext>
                  </a:extLst>
                </p:cNvPr>
                <p:cNvSpPr/>
                <p:nvPr/>
              </p:nvSpPr>
              <p:spPr>
                <a:xfrm>
                  <a:off x="6691263" y="377412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E35FD3F8-5611-459F-A989-97FBFB0DD7E9}"/>
                    </a:ext>
                  </a:extLst>
                </p:cNvPr>
                <p:cNvSpPr/>
                <p:nvPr/>
              </p:nvSpPr>
              <p:spPr>
                <a:xfrm>
                  <a:off x="6691263" y="3955097"/>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173" name="图形 5">
                <a:extLst>
                  <a:ext uri="{FF2B5EF4-FFF2-40B4-BE49-F238E27FC236}">
                    <a16:creationId xmlns:a16="http://schemas.microsoft.com/office/drawing/2014/main" id="{0C938C8F-2B00-4F70-9706-871F962CB818}"/>
                  </a:ext>
                </a:extLst>
              </p:cNvPr>
              <p:cNvGrpSpPr/>
              <p:nvPr/>
            </p:nvGrpSpPr>
            <p:grpSpPr>
              <a:xfrm>
                <a:off x="2683812" y="5738628"/>
                <a:ext cx="892898" cy="892898"/>
                <a:chOff x="6199773" y="3838892"/>
                <a:chExt cx="723900" cy="723900"/>
              </a:xfrm>
            </p:grpSpPr>
            <p:sp>
              <p:nvSpPr>
                <p:cNvPr id="179" name="任意多边形: 形状 178">
                  <a:extLst>
                    <a:ext uri="{FF2B5EF4-FFF2-40B4-BE49-F238E27FC236}">
                      <a16:creationId xmlns:a16="http://schemas.microsoft.com/office/drawing/2014/main" id="{47623BE3-E12D-4FAA-ABCF-8097F65FBF79}"/>
                    </a:ext>
                  </a:extLst>
                </p:cNvPr>
                <p:cNvSpPr/>
                <p:nvPr/>
              </p:nvSpPr>
              <p:spPr>
                <a:xfrm>
                  <a:off x="6199773" y="383889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5F9AA7E5-F17B-434B-94BB-F2FC74878988}"/>
                    </a:ext>
                  </a:extLst>
                </p:cNvPr>
                <p:cNvSpPr/>
                <p:nvPr/>
              </p:nvSpPr>
              <p:spPr>
                <a:xfrm>
                  <a:off x="6561723" y="401986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60B0E1B4-61DD-4F69-8280-F0BA797F9707}"/>
                    </a:ext>
                  </a:extLst>
                </p:cNvPr>
                <p:cNvSpPr/>
                <p:nvPr/>
              </p:nvSpPr>
              <p:spPr>
                <a:xfrm>
                  <a:off x="6199773" y="401986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74" name="图形 5">
                <a:extLst>
                  <a:ext uri="{FF2B5EF4-FFF2-40B4-BE49-F238E27FC236}">
                    <a16:creationId xmlns:a16="http://schemas.microsoft.com/office/drawing/2014/main" id="{2D2BE19F-F5BB-4E0F-B232-6E8ACE15623D}"/>
                  </a:ext>
                </a:extLst>
              </p:cNvPr>
              <p:cNvGrpSpPr/>
              <p:nvPr/>
            </p:nvGrpSpPr>
            <p:grpSpPr>
              <a:xfrm>
                <a:off x="2077581" y="6041742"/>
                <a:ext cx="892898" cy="892898"/>
                <a:chOff x="5708283" y="4084637"/>
                <a:chExt cx="723900" cy="723900"/>
              </a:xfrm>
            </p:grpSpPr>
            <p:sp>
              <p:nvSpPr>
                <p:cNvPr id="175" name="任意多边形: 形状 174">
                  <a:extLst>
                    <a:ext uri="{FF2B5EF4-FFF2-40B4-BE49-F238E27FC236}">
                      <a16:creationId xmlns:a16="http://schemas.microsoft.com/office/drawing/2014/main" id="{B34AB217-98B5-4E60-B661-59A9F6C029B9}"/>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3BF161EE-E5B7-491E-BAFD-E04636B7698C}"/>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B9A25200-242C-4326-955F-E5A758199558}"/>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178" name="任意多边形: 形状 177">
                  <a:extLst>
                    <a:ext uri="{FF2B5EF4-FFF2-40B4-BE49-F238E27FC236}">
                      <a16:creationId xmlns:a16="http://schemas.microsoft.com/office/drawing/2014/main" id="{0923B25D-F182-422A-9CD1-8CC875C5D82A}"/>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sp>
          <p:nvSpPr>
            <p:cNvPr id="73" name="矩形 72">
              <a:extLst>
                <a:ext uri="{FF2B5EF4-FFF2-40B4-BE49-F238E27FC236}">
                  <a16:creationId xmlns:a16="http://schemas.microsoft.com/office/drawing/2014/main" id="{3B9EA3D5-99CA-4192-8479-7D78A7108167}"/>
                </a:ext>
              </a:extLst>
            </p:cNvPr>
            <p:cNvSpPr/>
            <p:nvPr/>
          </p:nvSpPr>
          <p:spPr>
            <a:xfrm>
              <a:off x="4480560" y="5563134"/>
              <a:ext cx="3230879" cy="1429823"/>
            </a:xfrm>
            <a:prstGeom prst="rect">
              <a:avLst/>
            </a:prstGeom>
            <a:gradFill>
              <a:gsLst>
                <a:gs pos="0">
                  <a:schemeClr val="accent1">
                    <a:lumMod val="20000"/>
                    <a:lumOff val="80000"/>
                    <a:alpha val="59000"/>
                  </a:schemeClr>
                </a:gs>
                <a:gs pos="100000">
                  <a:schemeClr val="accent1">
                    <a:lumMod val="20000"/>
                    <a:lumOff val="8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id="{B22F754A-A51C-44A8-8E6F-E27AC0AB2FE4}"/>
                </a:ext>
              </a:extLst>
            </p:cNvPr>
            <p:cNvGrpSpPr/>
            <p:nvPr/>
          </p:nvGrpSpPr>
          <p:grpSpPr>
            <a:xfrm>
              <a:off x="4480560" y="3223706"/>
              <a:ext cx="3230880" cy="3186234"/>
              <a:chOff x="4217043" y="2963830"/>
              <a:chExt cx="3757914" cy="3705986"/>
            </a:xfrm>
          </p:grpSpPr>
          <p:grpSp>
            <p:nvGrpSpPr>
              <p:cNvPr id="75" name="图形 5">
                <a:extLst>
                  <a:ext uri="{FF2B5EF4-FFF2-40B4-BE49-F238E27FC236}">
                    <a16:creationId xmlns:a16="http://schemas.microsoft.com/office/drawing/2014/main" id="{55EEE34A-A4FC-47CF-8B14-B6A76513F64F}"/>
                  </a:ext>
                </a:extLst>
              </p:cNvPr>
              <p:cNvGrpSpPr/>
              <p:nvPr/>
            </p:nvGrpSpPr>
            <p:grpSpPr>
              <a:xfrm>
                <a:off x="5627286" y="4271583"/>
                <a:ext cx="1038551" cy="1038551"/>
                <a:chOff x="5778768" y="4048442"/>
                <a:chExt cx="723900" cy="723900"/>
              </a:xfrm>
            </p:grpSpPr>
            <p:sp>
              <p:nvSpPr>
                <p:cNvPr id="164" name="任意多边形: 形状 163">
                  <a:extLst>
                    <a:ext uri="{FF2B5EF4-FFF2-40B4-BE49-F238E27FC236}">
                      <a16:creationId xmlns:a16="http://schemas.microsoft.com/office/drawing/2014/main" id="{57DEEAF9-7B00-4358-A500-74DB436676BE}"/>
                    </a:ext>
                  </a:extLst>
                </p:cNvPr>
                <p:cNvSpPr/>
                <p:nvPr/>
              </p:nvSpPr>
              <p:spPr>
                <a:xfrm>
                  <a:off x="5778768" y="404844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280CDF9-A9E3-412A-9994-768FD81074E9}"/>
                    </a:ext>
                  </a:extLst>
                </p:cNvPr>
                <p:cNvSpPr/>
                <p:nvPr/>
              </p:nvSpPr>
              <p:spPr>
                <a:xfrm>
                  <a:off x="6140718" y="422941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85000"/>
                        <a:lumOff val="15000"/>
                      </a:schemeClr>
                    </a:gs>
                    <a:gs pos="100000">
                      <a:schemeClr val="accent1">
                        <a:lumMod val="60000"/>
                        <a:lumOff val="40000"/>
                      </a:schemeClr>
                    </a:gs>
                  </a:gsLst>
                </a:gra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11547327-BAC4-47B7-9766-6E2950BF22F8}"/>
                    </a:ext>
                  </a:extLst>
                </p:cNvPr>
                <p:cNvSpPr/>
                <p:nvPr/>
              </p:nvSpPr>
              <p:spPr>
                <a:xfrm>
                  <a:off x="5778768" y="422941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76" name="图形 5">
                <a:extLst>
                  <a:ext uri="{FF2B5EF4-FFF2-40B4-BE49-F238E27FC236}">
                    <a16:creationId xmlns:a16="http://schemas.microsoft.com/office/drawing/2014/main" id="{30476F2D-80A0-4047-8E78-98FA6A8A6E95}"/>
                  </a:ext>
                </a:extLst>
              </p:cNvPr>
              <p:cNvGrpSpPr/>
              <p:nvPr/>
            </p:nvGrpSpPr>
            <p:grpSpPr>
              <a:xfrm>
                <a:off x="4922164" y="4624144"/>
                <a:ext cx="1038551" cy="1038551"/>
                <a:chOff x="5287278" y="3382644"/>
                <a:chExt cx="723900" cy="723900"/>
              </a:xfrm>
            </p:grpSpPr>
            <p:sp>
              <p:nvSpPr>
                <p:cNvPr id="161" name="任意多边形: 形状 160">
                  <a:extLst>
                    <a:ext uri="{FF2B5EF4-FFF2-40B4-BE49-F238E27FC236}">
                      <a16:creationId xmlns:a16="http://schemas.microsoft.com/office/drawing/2014/main" id="{9D6D0988-7B3D-48A8-AD11-B543C2E596C9}"/>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66986F12-8546-4DEA-AB8E-1F40BD9121F4}"/>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EF73C677-CC6B-440A-A8D2-52C1B8C62F89}"/>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77" name="图形 5">
                <a:extLst>
                  <a:ext uri="{FF2B5EF4-FFF2-40B4-BE49-F238E27FC236}">
                    <a16:creationId xmlns:a16="http://schemas.microsoft.com/office/drawing/2014/main" id="{CFA0E332-FD0D-4423-9418-82A83E035E86}"/>
                  </a:ext>
                </a:extLst>
              </p:cNvPr>
              <p:cNvGrpSpPr/>
              <p:nvPr/>
            </p:nvGrpSpPr>
            <p:grpSpPr>
              <a:xfrm>
                <a:off x="6281846" y="4599547"/>
                <a:ext cx="1038551" cy="1038551"/>
                <a:chOff x="5287278" y="3382644"/>
                <a:chExt cx="723900" cy="723900"/>
              </a:xfrm>
            </p:grpSpPr>
            <p:sp>
              <p:nvSpPr>
                <p:cNvPr id="158" name="任意多边形: 形状 157">
                  <a:extLst>
                    <a:ext uri="{FF2B5EF4-FFF2-40B4-BE49-F238E27FC236}">
                      <a16:creationId xmlns:a16="http://schemas.microsoft.com/office/drawing/2014/main" id="{FE36658E-1739-4CDA-881E-6AA36244DC79}"/>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F01CFA87-2DE7-46DE-8FFB-DB3A48618564}"/>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7DE39A22-4800-44E7-B8BC-FD2150D2F260}"/>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78" name="图形 5">
                <a:extLst>
                  <a:ext uri="{FF2B5EF4-FFF2-40B4-BE49-F238E27FC236}">
                    <a16:creationId xmlns:a16="http://schemas.microsoft.com/office/drawing/2014/main" id="{3FE3CC9F-986A-4F30-A159-9FC015925DCB}"/>
                  </a:ext>
                </a:extLst>
              </p:cNvPr>
              <p:cNvGrpSpPr/>
              <p:nvPr/>
            </p:nvGrpSpPr>
            <p:grpSpPr>
              <a:xfrm>
                <a:off x="5627286" y="3617022"/>
                <a:ext cx="1038551" cy="1038551"/>
                <a:chOff x="5287278" y="3382644"/>
                <a:chExt cx="723900" cy="723900"/>
              </a:xfrm>
            </p:grpSpPr>
            <p:sp>
              <p:nvSpPr>
                <p:cNvPr id="155" name="任意多边形: 形状 154">
                  <a:extLst>
                    <a:ext uri="{FF2B5EF4-FFF2-40B4-BE49-F238E27FC236}">
                      <a16:creationId xmlns:a16="http://schemas.microsoft.com/office/drawing/2014/main" id="{E8209512-6670-4894-A6DE-74D8AAFA1E20}"/>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4A8BF06B-317E-46C9-AC65-80D28253F889}"/>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169AA29A-1A00-4C15-A6AE-0C3553EB1221}"/>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79" name="图形 5">
                <a:extLst>
                  <a:ext uri="{FF2B5EF4-FFF2-40B4-BE49-F238E27FC236}">
                    <a16:creationId xmlns:a16="http://schemas.microsoft.com/office/drawing/2014/main" id="{3BC81F61-B92C-4B23-AFEC-C03CDB11D230}"/>
                  </a:ext>
                </a:extLst>
              </p:cNvPr>
              <p:cNvGrpSpPr/>
              <p:nvPr/>
            </p:nvGrpSpPr>
            <p:grpSpPr>
              <a:xfrm>
                <a:off x="5627286" y="2963830"/>
                <a:ext cx="1038551" cy="1038551"/>
                <a:chOff x="5778768" y="3136900"/>
                <a:chExt cx="723900" cy="723900"/>
              </a:xfrm>
            </p:grpSpPr>
            <p:sp>
              <p:nvSpPr>
                <p:cNvPr id="152" name="任意多边形: 形状 151">
                  <a:extLst>
                    <a:ext uri="{FF2B5EF4-FFF2-40B4-BE49-F238E27FC236}">
                      <a16:creationId xmlns:a16="http://schemas.microsoft.com/office/drawing/2014/main" id="{73C142BC-128A-445D-A073-885A54269DF5}"/>
                    </a:ext>
                  </a:extLst>
                </p:cNvPr>
                <p:cNvSpPr/>
                <p:nvPr/>
              </p:nvSpPr>
              <p:spPr>
                <a:xfrm>
                  <a:off x="5778768" y="31369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99F89585-8C4F-4A09-B671-A163FE4E2D2B}"/>
                    </a:ext>
                  </a:extLst>
                </p:cNvPr>
                <p:cNvSpPr/>
                <p:nvPr/>
              </p:nvSpPr>
              <p:spPr>
                <a:xfrm>
                  <a:off x="6140718" y="33178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154" name="任意多边形: 形状 153">
                  <a:extLst>
                    <a:ext uri="{FF2B5EF4-FFF2-40B4-BE49-F238E27FC236}">
                      <a16:creationId xmlns:a16="http://schemas.microsoft.com/office/drawing/2014/main" id="{5207E5E8-CC5C-454F-8D65-989B2C5C263C}"/>
                    </a:ext>
                  </a:extLst>
                </p:cNvPr>
                <p:cNvSpPr/>
                <p:nvPr/>
              </p:nvSpPr>
              <p:spPr>
                <a:xfrm>
                  <a:off x="5778768" y="33178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80" name="图形 5">
                <a:extLst>
                  <a:ext uri="{FF2B5EF4-FFF2-40B4-BE49-F238E27FC236}">
                    <a16:creationId xmlns:a16="http://schemas.microsoft.com/office/drawing/2014/main" id="{42984055-2AC7-423F-8AA9-C6419487B840}"/>
                  </a:ext>
                </a:extLst>
              </p:cNvPr>
              <p:cNvGrpSpPr/>
              <p:nvPr/>
            </p:nvGrpSpPr>
            <p:grpSpPr>
              <a:xfrm>
                <a:off x="4922164" y="3316389"/>
                <a:ext cx="1038551" cy="1038551"/>
                <a:chOff x="5287278" y="3382644"/>
                <a:chExt cx="723900" cy="723900"/>
              </a:xfrm>
            </p:grpSpPr>
            <p:sp>
              <p:nvSpPr>
                <p:cNvPr id="149" name="任意多边形: 形状 148">
                  <a:extLst>
                    <a:ext uri="{FF2B5EF4-FFF2-40B4-BE49-F238E27FC236}">
                      <a16:creationId xmlns:a16="http://schemas.microsoft.com/office/drawing/2014/main" id="{6283AE48-66E5-489D-AFEF-C86E81D846E1}"/>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3867D623-1169-4313-9B33-659D872ECED3}"/>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419B3B43-6A8A-4BCE-932A-AF0D9144A9F4}"/>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81" name="图形 5">
                <a:extLst>
                  <a:ext uri="{FF2B5EF4-FFF2-40B4-BE49-F238E27FC236}">
                    <a16:creationId xmlns:a16="http://schemas.microsoft.com/office/drawing/2014/main" id="{77121850-74AC-4C26-86AA-42543854AF25}"/>
                  </a:ext>
                </a:extLst>
              </p:cNvPr>
              <p:cNvGrpSpPr/>
              <p:nvPr/>
            </p:nvGrpSpPr>
            <p:grpSpPr>
              <a:xfrm>
                <a:off x="4217043" y="3668949"/>
                <a:ext cx="1038551" cy="2346305"/>
                <a:chOff x="4795788" y="3628389"/>
                <a:chExt cx="723900" cy="1635443"/>
              </a:xfrm>
            </p:grpSpPr>
            <p:grpSp>
              <p:nvGrpSpPr>
                <p:cNvPr id="135" name="图形 5">
                  <a:extLst>
                    <a:ext uri="{FF2B5EF4-FFF2-40B4-BE49-F238E27FC236}">
                      <a16:creationId xmlns:a16="http://schemas.microsoft.com/office/drawing/2014/main" id="{5943A315-76D4-41D8-9682-582DF14B8D6D}"/>
                    </a:ext>
                  </a:extLst>
                </p:cNvPr>
                <p:cNvGrpSpPr/>
                <p:nvPr/>
              </p:nvGrpSpPr>
              <p:grpSpPr>
                <a:xfrm>
                  <a:off x="4795788" y="4539932"/>
                  <a:ext cx="723900" cy="723900"/>
                  <a:chOff x="4795788" y="4539932"/>
                  <a:chExt cx="723900" cy="723900"/>
                </a:xfrm>
              </p:grpSpPr>
              <p:sp>
                <p:nvSpPr>
                  <p:cNvPr id="145" name="任意多边形: 形状 144">
                    <a:extLst>
                      <a:ext uri="{FF2B5EF4-FFF2-40B4-BE49-F238E27FC236}">
                        <a16:creationId xmlns:a16="http://schemas.microsoft.com/office/drawing/2014/main" id="{7038803C-441A-44FA-824F-4994CE6FB565}"/>
                      </a:ext>
                    </a:extLst>
                  </p:cNvPr>
                  <p:cNvSpPr/>
                  <p:nvPr/>
                </p:nvSpPr>
                <p:spPr>
                  <a:xfrm>
                    <a:off x="4795788" y="453993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8A26A4F-29F0-44F3-B095-1C99E5DD7838}"/>
                      </a:ext>
                    </a:extLst>
                  </p:cNvPr>
                  <p:cNvSpPr/>
                  <p:nvPr/>
                </p:nvSpPr>
                <p:spPr>
                  <a:xfrm>
                    <a:off x="5157738" y="472090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147" name="任意多边形: 形状 146">
                    <a:extLst>
                      <a:ext uri="{FF2B5EF4-FFF2-40B4-BE49-F238E27FC236}">
                        <a16:creationId xmlns:a16="http://schemas.microsoft.com/office/drawing/2014/main" id="{A27AF80D-8815-4D36-A165-59D48BDFDA80}"/>
                      </a:ext>
                    </a:extLst>
                  </p:cNvPr>
                  <p:cNvSpPr/>
                  <p:nvPr/>
                </p:nvSpPr>
                <p:spPr>
                  <a:xfrm>
                    <a:off x="4795788" y="472090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B4ED324C-57CC-4273-9D6E-BD275A8D7C79}"/>
                      </a:ext>
                    </a:extLst>
                  </p:cNvPr>
                  <p:cNvSpPr/>
                  <p:nvPr/>
                </p:nvSpPr>
                <p:spPr>
                  <a:xfrm>
                    <a:off x="4795788" y="4901882"/>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136" name="图形 5">
                  <a:extLst>
                    <a:ext uri="{FF2B5EF4-FFF2-40B4-BE49-F238E27FC236}">
                      <a16:creationId xmlns:a16="http://schemas.microsoft.com/office/drawing/2014/main" id="{1BD64B80-FF1E-41B7-8B74-5F4EAC835D74}"/>
                    </a:ext>
                  </a:extLst>
                </p:cNvPr>
                <p:cNvGrpSpPr/>
                <p:nvPr/>
              </p:nvGrpSpPr>
              <p:grpSpPr>
                <a:xfrm>
                  <a:off x="4795788" y="4083685"/>
                  <a:ext cx="723900" cy="723899"/>
                  <a:chOff x="4795788" y="4083685"/>
                  <a:chExt cx="723900" cy="723899"/>
                </a:xfrm>
              </p:grpSpPr>
              <p:sp>
                <p:nvSpPr>
                  <p:cNvPr id="142" name="任意多边形: 形状 141">
                    <a:extLst>
                      <a:ext uri="{FF2B5EF4-FFF2-40B4-BE49-F238E27FC236}">
                        <a16:creationId xmlns:a16="http://schemas.microsoft.com/office/drawing/2014/main" id="{3AEFDB30-7CBE-438F-AC3F-37BB1A843108}"/>
                      </a:ext>
                    </a:extLst>
                  </p:cNvPr>
                  <p:cNvSpPr/>
                  <p:nvPr/>
                </p:nvSpPr>
                <p:spPr>
                  <a:xfrm>
                    <a:off x="4795788" y="4083685"/>
                    <a:ext cx="723900" cy="361949"/>
                  </a:xfrm>
                  <a:custGeom>
                    <a:avLst/>
                    <a:gdLst>
                      <a:gd name="connsiteX0" fmla="*/ 723900 w 723900"/>
                      <a:gd name="connsiteY0" fmla="*/ 180975 h 361949"/>
                      <a:gd name="connsiteX1" fmla="*/ 361950 w 723900"/>
                      <a:gd name="connsiteY1" fmla="*/ 361950 h 361949"/>
                      <a:gd name="connsiteX2" fmla="*/ 0 w 723900"/>
                      <a:gd name="connsiteY2" fmla="*/ 180975 h 361949"/>
                      <a:gd name="connsiteX3" fmla="*/ 361950 w 723900"/>
                      <a:gd name="connsiteY3" fmla="*/ 0 h 361949"/>
                    </a:gdLst>
                    <a:ahLst/>
                    <a:cxnLst>
                      <a:cxn ang="0">
                        <a:pos x="connsiteX0" y="connsiteY0"/>
                      </a:cxn>
                      <a:cxn ang="0">
                        <a:pos x="connsiteX1" y="connsiteY1"/>
                      </a:cxn>
                      <a:cxn ang="0">
                        <a:pos x="connsiteX2" y="connsiteY2"/>
                      </a:cxn>
                      <a:cxn ang="0">
                        <a:pos x="connsiteX3" y="connsiteY3"/>
                      </a:cxn>
                    </a:cxnLst>
                    <a:rect l="l" t="t" r="r" b="b"/>
                    <a:pathLst>
                      <a:path w="723900" h="361949">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BEDCCD58-FE8C-42C7-882E-2DCBF55A0811}"/>
                      </a:ext>
                    </a:extLst>
                  </p:cNvPr>
                  <p:cNvSpPr/>
                  <p:nvPr/>
                </p:nvSpPr>
                <p:spPr>
                  <a:xfrm>
                    <a:off x="5157738" y="4264660"/>
                    <a:ext cx="361950" cy="542924"/>
                  </a:xfrm>
                  <a:custGeom>
                    <a:avLst/>
                    <a:gdLst>
                      <a:gd name="connsiteX0" fmla="*/ 361950 w 361950"/>
                      <a:gd name="connsiteY0" fmla="*/ 361950 h 542924"/>
                      <a:gd name="connsiteX1" fmla="*/ 0 w 361950"/>
                      <a:gd name="connsiteY1" fmla="*/ 542925 h 542924"/>
                      <a:gd name="connsiteX2" fmla="*/ 0 w 361950"/>
                      <a:gd name="connsiteY2" fmla="*/ 180975 h 542924"/>
                      <a:gd name="connsiteX3" fmla="*/ 361950 w 361950"/>
                      <a:gd name="connsiteY3" fmla="*/ 0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56725CB8-E645-4A95-BFA0-4AED43AA3814}"/>
                      </a:ext>
                    </a:extLst>
                  </p:cNvPr>
                  <p:cNvSpPr/>
                  <p:nvPr/>
                </p:nvSpPr>
                <p:spPr>
                  <a:xfrm>
                    <a:off x="4795788" y="4264660"/>
                    <a:ext cx="361950" cy="542924"/>
                  </a:xfrm>
                  <a:custGeom>
                    <a:avLst/>
                    <a:gdLst>
                      <a:gd name="connsiteX0" fmla="*/ 361950 w 361950"/>
                      <a:gd name="connsiteY0" fmla="*/ 542925 h 542924"/>
                      <a:gd name="connsiteX1" fmla="*/ 0 w 361950"/>
                      <a:gd name="connsiteY1" fmla="*/ 361950 h 542924"/>
                      <a:gd name="connsiteX2" fmla="*/ 0 w 361950"/>
                      <a:gd name="connsiteY2" fmla="*/ 0 h 542924"/>
                      <a:gd name="connsiteX3" fmla="*/ 361950 w 361950"/>
                      <a:gd name="connsiteY3" fmla="*/ 180975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37" name="图形 5">
                  <a:extLst>
                    <a:ext uri="{FF2B5EF4-FFF2-40B4-BE49-F238E27FC236}">
                      <a16:creationId xmlns:a16="http://schemas.microsoft.com/office/drawing/2014/main" id="{74F7DF02-84A6-4982-9C7F-1E622323A420}"/>
                    </a:ext>
                  </a:extLst>
                </p:cNvPr>
                <p:cNvGrpSpPr/>
                <p:nvPr/>
              </p:nvGrpSpPr>
              <p:grpSpPr>
                <a:xfrm>
                  <a:off x="4795788" y="3628389"/>
                  <a:ext cx="723900" cy="723901"/>
                  <a:chOff x="4795788" y="3628389"/>
                  <a:chExt cx="723900" cy="723901"/>
                </a:xfrm>
              </p:grpSpPr>
              <p:sp>
                <p:nvSpPr>
                  <p:cNvPr id="138" name="任意多边形: 形状 137">
                    <a:extLst>
                      <a:ext uri="{FF2B5EF4-FFF2-40B4-BE49-F238E27FC236}">
                        <a16:creationId xmlns:a16="http://schemas.microsoft.com/office/drawing/2014/main" id="{85A73241-C20C-441F-92D7-382C67FAB7D4}"/>
                      </a:ext>
                    </a:extLst>
                  </p:cNvPr>
                  <p:cNvSpPr/>
                  <p:nvPr/>
                </p:nvSpPr>
                <p:spPr>
                  <a:xfrm>
                    <a:off x="4795788" y="36283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23098A70-3975-434C-AED7-D1503C48496E}"/>
                      </a:ext>
                    </a:extLst>
                  </p:cNvPr>
                  <p:cNvSpPr/>
                  <p:nvPr/>
                </p:nvSpPr>
                <p:spPr>
                  <a:xfrm>
                    <a:off x="5157738" y="38093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E5D68AF-F9F4-4AFF-AB6F-866742842BC3}"/>
                      </a:ext>
                    </a:extLst>
                  </p:cNvPr>
                  <p:cNvSpPr/>
                  <p:nvPr/>
                </p:nvSpPr>
                <p:spPr>
                  <a:xfrm>
                    <a:off x="4795788" y="38093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15F4D66-B32E-470C-99CB-0FD5EEC72118}"/>
                      </a:ext>
                    </a:extLst>
                  </p:cNvPr>
                  <p:cNvSpPr/>
                  <p:nvPr/>
                </p:nvSpPr>
                <p:spPr>
                  <a:xfrm>
                    <a:off x="4795789" y="39903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p>
                </p:txBody>
              </p:sp>
            </p:grpSp>
          </p:grpSp>
          <p:grpSp>
            <p:nvGrpSpPr>
              <p:cNvPr id="82" name="图形 5">
                <a:extLst>
                  <a:ext uri="{FF2B5EF4-FFF2-40B4-BE49-F238E27FC236}">
                    <a16:creationId xmlns:a16="http://schemas.microsoft.com/office/drawing/2014/main" id="{DAEAA6D0-0BE5-4F8F-AFF0-EA6C0DCBE44B}"/>
                  </a:ext>
                </a:extLst>
              </p:cNvPr>
              <p:cNvGrpSpPr/>
              <p:nvPr/>
            </p:nvGrpSpPr>
            <p:grpSpPr>
              <a:xfrm>
                <a:off x="6281846" y="3291794"/>
                <a:ext cx="1038551" cy="1038551"/>
                <a:chOff x="6235016" y="3365500"/>
                <a:chExt cx="723900" cy="723900"/>
              </a:xfrm>
            </p:grpSpPr>
            <p:sp>
              <p:nvSpPr>
                <p:cNvPr id="132" name="任意多边形: 形状 131">
                  <a:extLst>
                    <a:ext uri="{FF2B5EF4-FFF2-40B4-BE49-F238E27FC236}">
                      <a16:creationId xmlns:a16="http://schemas.microsoft.com/office/drawing/2014/main" id="{8436A3EE-E1A8-4034-B3AD-28C9833057FB}"/>
                    </a:ext>
                  </a:extLst>
                </p:cNvPr>
                <p:cNvSpPr/>
                <p:nvPr/>
              </p:nvSpPr>
              <p:spPr>
                <a:xfrm>
                  <a:off x="6235016" y="33655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AEF5767-A08F-4E0D-A72E-FBCABEE3A57E}"/>
                    </a:ext>
                  </a:extLst>
                </p:cNvPr>
                <p:cNvSpPr/>
                <p:nvPr/>
              </p:nvSpPr>
              <p:spPr>
                <a:xfrm>
                  <a:off x="6596966" y="35464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134" name="任意多边形: 形状 133">
                  <a:extLst>
                    <a:ext uri="{FF2B5EF4-FFF2-40B4-BE49-F238E27FC236}">
                      <a16:creationId xmlns:a16="http://schemas.microsoft.com/office/drawing/2014/main" id="{40CE3405-4910-4076-8254-573D5EB6C49E}"/>
                    </a:ext>
                  </a:extLst>
                </p:cNvPr>
                <p:cNvSpPr/>
                <p:nvPr/>
              </p:nvSpPr>
              <p:spPr>
                <a:xfrm>
                  <a:off x="6235016" y="35464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sp>
            <p:nvSpPr>
              <p:cNvPr id="83" name="椭圆 82">
                <a:extLst>
                  <a:ext uri="{FF2B5EF4-FFF2-40B4-BE49-F238E27FC236}">
                    <a16:creationId xmlns:a16="http://schemas.microsoft.com/office/drawing/2014/main" id="{DC186740-1230-4F63-BDBE-F834FB03F8FD}"/>
                  </a:ext>
                </a:extLst>
              </p:cNvPr>
              <p:cNvSpPr/>
              <p:nvPr/>
            </p:nvSpPr>
            <p:spPr>
              <a:xfrm>
                <a:off x="5107674" y="3877420"/>
                <a:ext cx="1893988" cy="1893988"/>
              </a:xfrm>
              <a:prstGeom prst="ellipse">
                <a:avLst/>
              </a:prstGeom>
              <a:gradFill flip="none" rotWithShape="1">
                <a:gsLst>
                  <a:gs pos="30000">
                    <a:schemeClr val="bg1"/>
                  </a:gs>
                  <a:gs pos="100000">
                    <a:schemeClr val="accent1">
                      <a:lumMod val="20000"/>
                      <a:lumOff val="80000"/>
                    </a:schemeClr>
                  </a:gs>
                </a:gsLst>
                <a:path path="circle">
                  <a:fillToRect r="100000" b="100000"/>
                </a:path>
                <a:tileRect l="-100000" t="-100000"/>
              </a:gradFill>
              <a:ln>
                <a:noFill/>
              </a:ln>
              <a:effectLst>
                <a:outerShdw blurRad="1270000" sx="102000" sy="102000" algn="ctr"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a16="http://schemas.microsoft.com/office/drawing/2014/main" id="{8B484F37-A631-4D7C-9FD2-8743E1FAC7C4}"/>
                  </a:ext>
                </a:extLst>
              </p:cNvPr>
              <p:cNvGrpSpPr/>
              <p:nvPr/>
            </p:nvGrpSpPr>
            <p:grpSpPr>
              <a:xfrm>
                <a:off x="4871604" y="3996914"/>
                <a:ext cx="1038551" cy="2346306"/>
                <a:chOff x="4871604" y="3996914"/>
                <a:chExt cx="1038551" cy="2346306"/>
              </a:xfrm>
            </p:grpSpPr>
            <p:grpSp>
              <p:nvGrpSpPr>
                <p:cNvPr id="124" name="图形 5">
                  <a:extLst>
                    <a:ext uri="{FF2B5EF4-FFF2-40B4-BE49-F238E27FC236}">
                      <a16:creationId xmlns:a16="http://schemas.microsoft.com/office/drawing/2014/main" id="{5507AD07-2A91-4794-ACD6-3CA9495CBE23}"/>
                    </a:ext>
                  </a:extLst>
                </p:cNvPr>
                <p:cNvGrpSpPr/>
                <p:nvPr/>
              </p:nvGrpSpPr>
              <p:grpSpPr>
                <a:xfrm>
                  <a:off x="4871604" y="5304669"/>
                  <a:ext cx="1038551" cy="1038551"/>
                  <a:chOff x="5252036" y="4768532"/>
                  <a:chExt cx="723900" cy="723900"/>
                </a:xfrm>
              </p:grpSpPr>
              <p:sp>
                <p:nvSpPr>
                  <p:cNvPr id="129" name="任意多边形: 形状 128">
                    <a:extLst>
                      <a:ext uri="{FF2B5EF4-FFF2-40B4-BE49-F238E27FC236}">
                        <a16:creationId xmlns:a16="http://schemas.microsoft.com/office/drawing/2014/main" id="{E7E66CC1-E697-49B8-B406-AEA910AE05D3}"/>
                      </a:ext>
                    </a:extLst>
                  </p:cNvPr>
                  <p:cNvSpPr/>
                  <p:nvPr/>
                </p:nvSpPr>
                <p:spPr>
                  <a:xfrm>
                    <a:off x="5252036" y="476853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D22B84E5-CA16-41C4-94AB-EAF5E42DFFC4}"/>
                      </a:ext>
                    </a:extLst>
                  </p:cNvPr>
                  <p:cNvSpPr/>
                  <p:nvPr/>
                </p:nvSpPr>
                <p:spPr>
                  <a:xfrm>
                    <a:off x="5613986" y="494950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A5B3F8B-CA50-44F5-8A93-49FDE94B0305}"/>
                      </a:ext>
                    </a:extLst>
                  </p:cNvPr>
                  <p:cNvSpPr/>
                  <p:nvPr/>
                </p:nvSpPr>
                <p:spPr>
                  <a:xfrm>
                    <a:off x="5252036" y="494950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25" name="图形 5">
                  <a:extLst>
                    <a:ext uri="{FF2B5EF4-FFF2-40B4-BE49-F238E27FC236}">
                      <a16:creationId xmlns:a16="http://schemas.microsoft.com/office/drawing/2014/main" id="{A3960A8F-68A9-483C-852D-448BC2C517F8}"/>
                    </a:ext>
                  </a:extLst>
                </p:cNvPr>
                <p:cNvGrpSpPr/>
                <p:nvPr/>
              </p:nvGrpSpPr>
              <p:grpSpPr>
                <a:xfrm>
                  <a:off x="4871604" y="3996914"/>
                  <a:ext cx="1038551" cy="1038551"/>
                  <a:chOff x="5252036" y="3856989"/>
                  <a:chExt cx="723900" cy="723900"/>
                </a:xfrm>
              </p:grpSpPr>
              <p:sp>
                <p:nvSpPr>
                  <p:cNvPr id="126" name="任意多边形: 形状 125">
                    <a:extLst>
                      <a:ext uri="{FF2B5EF4-FFF2-40B4-BE49-F238E27FC236}">
                        <a16:creationId xmlns:a16="http://schemas.microsoft.com/office/drawing/2014/main" id="{86BE4314-2F0D-4B71-AD3A-90EBE50A850D}"/>
                      </a:ext>
                    </a:extLst>
                  </p:cNvPr>
                  <p:cNvSpPr/>
                  <p:nvPr/>
                </p:nvSpPr>
                <p:spPr>
                  <a:xfrm>
                    <a:off x="5252036" y="38569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p>
                </p:txBody>
              </p:sp>
              <p:sp>
                <p:nvSpPr>
                  <p:cNvPr id="127" name="任意多边形: 形状 126">
                    <a:extLst>
                      <a:ext uri="{FF2B5EF4-FFF2-40B4-BE49-F238E27FC236}">
                        <a16:creationId xmlns:a16="http://schemas.microsoft.com/office/drawing/2014/main" id="{ED916737-E536-4289-826F-855D0A15A680}"/>
                      </a:ext>
                    </a:extLst>
                  </p:cNvPr>
                  <p:cNvSpPr/>
                  <p:nvPr/>
                </p:nvSpPr>
                <p:spPr>
                  <a:xfrm>
                    <a:off x="5613986" y="40379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128" name="任意多边形: 形状 127">
                    <a:extLst>
                      <a:ext uri="{FF2B5EF4-FFF2-40B4-BE49-F238E27FC236}">
                        <a16:creationId xmlns:a16="http://schemas.microsoft.com/office/drawing/2014/main" id="{1182BA5D-36F1-4CB7-828B-2E6EBB160A11}"/>
                      </a:ext>
                    </a:extLst>
                  </p:cNvPr>
                  <p:cNvSpPr/>
                  <p:nvPr/>
                </p:nvSpPr>
                <p:spPr>
                  <a:xfrm>
                    <a:off x="5252036" y="40379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p>
                </p:txBody>
              </p:sp>
            </p:grpSp>
          </p:grpSp>
          <p:grpSp>
            <p:nvGrpSpPr>
              <p:cNvPr id="85" name="图形 5">
                <a:extLst>
                  <a:ext uri="{FF2B5EF4-FFF2-40B4-BE49-F238E27FC236}">
                    <a16:creationId xmlns:a16="http://schemas.microsoft.com/office/drawing/2014/main" id="{C7D8A9B3-E560-4164-ABDF-1A3C2F9F6064}"/>
                  </a:ext>
                </a:extLst>
              </p:cNvPr>
              <p:cNvGrpSpPr/>
              <p:nvPr/>
            </p:nvGrpSpPr>
            <p:grpSpPr>
              <a:xfrm>
                <a:off x="6936406" y="3618389"/>
                <a:ext cx="1038551" cy="2346304"/>
                <a:chOff x="6691263" y="3593147"/>
                <a:chExt cx="723900" cy="1635442"/>
              </a:xfrm>
            </p:grpSpPr>
            <p:grpSp>
              <p:nvGrpSpPr>
                <p:cNvPr id="110" name="图形 5">
                  <a:extLst>
                    <a:ext uri="{FF2B5EF4-FFF2-40B4-BE49-F238E27FC236}">
                      <a16:creationId xmlns:a16="http://schemas.microsoft.com/office/drawing/2014/main" id="{F120C795-C40C-43B1-9238-C63E96A935D0}"/>
                    </a:ext>
                  </a:extLst>
                </p:cNvPr>
                <p:cNvGrpSpPr/>
                <p:nvPr/>
              </p:nvGrpSpPr>
              <p:grpSpPr>
                <a:xfrm>
                  <a:off x="6691263" y="4504690"/>
                  <a:ext cx="723900" cy="723900"/>
                  <a:chOff x="6691263" y="4504690"/>
                  <a:chExt cx="723900" cy="723900"/>
                </a:xfrm>
              </p:grpSpPr>
              <p:sp>
                <p:nvSpPr>
                  <p:cNvPr id="120" name="任意多边形: 形状 119">
                    <a:extLst>
                      <a:ext uri="{FF2B5EF4-FFF2-40B4-BE49-F238E27FC236}">
                        <a16:creationId xmlns:a16="http://schemas.microsoft.com/office/drawing/2014/main" id="{DA22E023-4C15-4ADF-80E3-B3FAB37FD228}"/>
                      </a:ext>
                    </a:extLst>
                  </p:cNvPr>
                  <p:cNvSpPr/>
                  <p:nvPr/>
                </p:nvSpPr>
                <p:spPr>
                  <a:xfrm>
                    <a:off x="6691263" y="450469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CD4C25D-E747-4763-B4F4-1C7EF5A2B17E}"/>
                      </a:ext>
                    </a:extLst>
                  </p:cNvPr>
                  <p:cNvSpPr/>
                  <p:nvPr/>
                </p:nvSpPr>
                <p:spPr>
                  <a:xfrm>
                    <a:off x="7053213" y="468566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4674152-EAA6-4DD1-A90D-C31311623203}"/>
                      </a:ext>
                    </a:extLst>
                  </p:cNvPr>
                  <p:cNvSpPr/>
                  <p:nvPr/>
                </p:nvSpPr>
                <p:spPr>
                  <a:xfrm>
                    <a:off x="6691263" y="468566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D2910F7E-0798-4F94-8484-7C8B5F2CD5CE}"/>
                      </a:ext>
                    </a:extLst>
                  </p:cNvPr>
                  <p:cNvSpPr/>
                  <p:nvPr/>
                </p:nvSpPr>
                <p:spPr>
                  <a:xfrm>
                    <a:off x="6691263" y="48666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111" name="图形 5">
                  <a:extLst>
                    <a:ext uri="{FF2B5EF4-FFF2-40B4-BE49-F238E27FC236}">
                      <a16:creationId xmlns:a16="http://schemas.microsoft.com/office/drawing/2014/main" id="{1528BEF2-5C26-4E40-A344-DC589EEE501C}"/>
                    </a:ext>
                  </a:extLst>
                </p:cNvPr>
                <p:cNvGrpSpPr/>
                <p:nvPr/>
              </p:nvGrpSpPr>
              <p:grpSpPr>
                <a:xfrm>
                  <a:off x="6691263" y="4048442"/>
                  <a:ext cx="723900" cy="723900"/>
                  <a:chOff x="6691263" y="4048442"/>
                  <a:chExt cx="723900" cy="723900"/>
                </a:xfrm>
              </p:grpSpPr>
              <p:sp>
                <p:nvSpPr>
                  <p:cNvPr id="117" name="任意多边形: 形状 116">
                    <a:extLst>
                      <a:ext uri="{FF2B5EF4-FFF2-40B4-BE49-F238E27FC236}">
                        <a16:creationId xmlns:a16="http://schemas.microsoft.com/office/drawing/2014/main" id="{F697BBFC-718B-4EFB-B2B2-95E9CDDB18E5}"/>
                      </a:ext>
                    </a:extLst>
                  </p:cNvPr>
                  <p:cNvSpPr/>
                  <p:nvPr/>
                </p:nvSpPr>
                <p:spPr>
                  <a:xfrm>
                    <a:off x="6691263" y="404844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40A82FF-4B84-42F9-A159-C88148B56B61}"/>
                      </a:ext>
                    </a:extLst>
                  </p:cNvPr>
                  <p:cNvSpPr/>
                  <p:nvPr/>
                </p:nvSpPr>
                <p:spPr>
                  <a:xfrm>
                    <a:off x="7053213" y="422941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DD03D7A2-2DD6-488A-B06B-60ED4A478501}"/>
                      </a:ext>
                    </a:extLst>
                  </p:cNvPr>
                  <p:cNvSpPr/>
                  <p:nvPr/>
                </p:nvSpPr>
                <p:spPr>
                  <a:xfrm>
                    <a:off x="6691263" y="422941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12" name="图形 5">
                  <a:extLst>
                    <a:ext uri="{FF2B5EF4-FFF2-40B4-BE49-F238E27FC236}">
                      <a16:creationId xmlns:a16="http://schemas.microsoft.com/office/drawing/2014/main" id="{6C96BA09-8AD7-4C11-8808-0B1EC1C3E764}"/>
                    </a:ext>
                  </a:extLst>
                </p:cNvPr>
                <p:cNvGrpSpPr/>
                <p:nvPr/>
              </p:nvGrpSpPr>
              <p:grpSpPr>
                <a:xfrm>
                  <a:off x="6691263" y="3593147"/>
                  <a:ext cx="723900" cy="723900"/>
                  <a:chOff x="6691263" y="3593147"/>
                  <a:chExt cx="723900" cy="723900"/>
                </a:xfrm>
              </p:grpSpPr>
              <p:sp>
                <p:nvSpPr>
                  <p:cNvPr id="113" name="任意多边形: 形状 112">
                    <a:extLst>
                      <a:ext uri="{FF2B5EF4-FFF2-40B4-BE49-F238E27FC236}">
                        <a16:creationId xmlns:a16="http://schemas.microsoft.com/office/drawing/2014/main" id="{47B4F4C3-125A-4EA2-9EF8-1F2897F82925}"/>
                      </a:ext>
                    </a:extLst>
                  </p:cNvPr>
                  <p:cNvSpPr/>
                  <p:nvPr/>
                </p:nvSpPr>
                <p:spPr>
                  <a:xfrm>
                    <a:off x="6691263" y="3593147"/>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7A5158C-DD52-42BE-B56C-C403C43D3C6A}"/>
                      </a:ext>
                    </a:extLst>
                  </p:cNvPr>
                  <p:cNvSpPr/>
                  <p:nvPr/>
                </p:nvSpPr>
                <p:spPr>
                  <a:xfrm>
                    <a:off x="7053213" y="3774122"/>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EF3E94B9-7049-4A77-BEB0-295491D8F3FF}"/>
                      </a:ext>
                    </a:extLst>
                  </p:cNvPr>
                  <p:cNvSpPr/>
                  <p:nvPr/>
                </p:nvSpPr>
                <p:spPr>
                  <a:xfrm>
                    <a:off x="6691263" y="377412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A681C4FF-9694-42F3-A4EA-4A0B9DEFD78E}"/>
                      </a:ext>
                    </a:extLst>
                  </p:cNvPr>
                  <p:cNvSpPr/>
                  <p:nvPr/>
                </p:nvSpPr>
                <p:spPr>
                  <a:xfrm>
                    <a:off x="6691263" y="3955097"/>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grpSp>
            <p:nvGrpSpPr>
              <p:cNvPr id="86" name="组合 85">
                <a:extLst>
                  <a:ext uri="{FF2B5EF4-FFF2-40B4-BE49-F238E27FC236}">
                    <a16:creationId xmlns:a16="http://schemas.microsoft.com/office/drawing/2014/main" id="{7DCDFB80-BFF1-4C89-B492-1D0E54B130C7}"/>
                  </a:ext>
                </a:extLst>
              </p:cNvPr>
              <p:cNvGrpSpPr/>
              <p:nvPr/>
            </p:nvGrpSpPr>
            <p:grpSpPr>
              <a:xfrm>
                <a:off x="6231285" y="3970951"/>
                <a:ext cx="1038551" cy="2346304"/>
                <a:chOff x="6231285" y="3970951"/>
                <a:chExt cx="1038551" cy="2346304"/>
              </a:xfrm>
            </p:grpSpPr>
            <p:grpSp>
              <p:nvGrpSpPr>
                <p:cNvPr id="102" name="图形 5">
                  <a:extLst>
                    <a:ext uri="{FF2B5EF4-FFF2-40B4-BE49-F238E27FC236}">
                      <a16:creationId xmlns:a16="http://schemas.microsoft.com/office/drawing/2014/main" id="{8F85BD02-9A4B-4373-9767-68346E73DBEC}"/>
                    </a:ext>
                  </a:extLst>
                </p:cNvPr>
                <p:cNvGrpSpPr/>
                <p:nvPr/>
              </p:nvGrpSpPr>
              <p:grpSpPr>
                <a:xfrm>
                  <a:off x="6231285" y="5278704"/>
                  <a:ext cx="1038551" cy="1038551"/>
                  <a:chOff x="6199773" y="4750434"/>
                  <a:chExt cx="723900" cy="723900"/>
                </a:xfrm>
              </p:grpSpPr>
              <p:sp>
                <p:nvSpPr>
                  <p:cNvPr id="107" name="任意多边形: 形状 106">
                    <a:extLst>
                      <a:ext uri="{FF2B5EF4-FFF2-40B4-BE49-F238E27FC236}">
                        <a16:creationId xmlns:a16="http://schemas.microsoft.com/office/drawing/2014/main" id="{40EFEE53-2324-46E8-8A8E-2E98896266CD}"/>
                      </a:ext>
                    </a:extLst>
                  </p:cNvPr>
                  <p:cNvSpPr/>
                  <p:nvPr/>
                </p:nvSpPr>
                <p:spPr>
                  <a:xfrm>
                    <a:off x="6199773" y="475043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8EDEDE9-F561-4045-980B-340A33B4F4E4}"/>
                      </a:ext>
                    </a:extLst>
                  </p:cNvPr>
                  <p:cNvSpPr/>
                  <p:nvPr/>
                </p:nvSpPr>
                <p:spPr>
                  <a:xfrm>
                    <a:off x="6561723" y="493140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109" name="任意多边形: 形状 108">
                    <a:extLst>
                      <a:ext uri="{FF2B5EF4-FFF2-40B4-BE49-F238E27FC236}">
                        <a16:creationId xmlns:a16="http://schemas.microsoft.com/office/drawing/2014/main" id="{654E155F-5C9A-4DEA-B8F7-2B155F42EDF8}"/>
                      </a:ext>
                    </a:extLst>
                  </p:cNvPr>
                  <p:cNvSpPr/>
                  <p:nvPr/>
                </p:nvSpPr>
                <p:spPr>
                  <a:xfrm>
                    <a:off x="6199773" y="493140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103" name="图形 5">
                  <a:extLst>
                    <a:ext uri="{FF2B5EF4-FFF2-40B4-BE49-F238E27FC236}">
                      <a16:creationId xmlns:a16="http://schemas.microsoft.com/office/drawing/2014/main" id="{5591AD2D-7FE4-46B1-BD87-41CA74A7C6AB}"/>
                    </a:ext>
                  </a:extLst>
                </p:cNvPr>
                <p:cNvGrpSpPr/>
                <p:nvPr/>
              </p:nvGrpSpPr>
              <p:grpSpPr>
                <a:xfrm>
                  <a:off x="6231285" y="3970951"/>
                  <a:ext cx="1038551" cy="1038551"/>
                  <a:chOff x="6199773" y="3838892"/>
                  <a:chExt cx="723900" cy="723900"/>
                </a:xfrm>
              </p:grpSpPr>
              <p:sp>
                <p:nvSpPr>
                  <p:cNvPr id="104" name="任意多边形: 形状 103">
                    <a:extLst>
                      <a:ext uri="{FF2B5EF4-FFF2-40B4-BE49-F238E27FC236}">
                        <a16:creationId xmlns:a16="http://schemas.microsoft.com/office/drawing/2014/main" id="{D10DF16C-AD0F-4AED-919A-39A897F35879}"/>
                      </a:ext>
                    </a:extLst>
                  </p:cNvPr>
                  <p:cNvSpPr/>
                  <p:nvPr/>
                </p:nvSpPr>
                <p:spPr>
                  <a:xfrm>
                    <a:off x="6199773" y="383889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3A7E289-BC59-45FF-90CB-B0BD5BA59A33}"/>
                      </a:ext>
                    </a:extLst>
                  </p:cNvPr>
                  <p:cNvSpPr/>
                  <p:nvPr/>
                </p:nvSpPr>
                <p:spPr>
                  <a:xfrm>
                    <a:off x="6561723" y="401986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15201997-21F4-451F-BA32-7B023DE108BE}"/>
                      </a:ext>
                    </a:extLst>
                  </p:cNvPr>
                  <p:cNvSpPr/>
                  <p:nvPr/>
                </p:nvSpPr>
                <p:spPr>
                  <a:xfrm>
                    <a:off x="6199773" y="401986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grpSp>
            <p:nvGrpSpPr>
              <p:cNvPr id="87" name="组合 86">
                <a:extLst>
                  <a:ext uri="{FF2B5EF4-FFF2-40B4-BE49-F238E27FC236}">
                    <a16:creationId xmlns:a16="http://schemas.microsoft.com/office/drawing/2014/main" id="{87A04451-4F7C-4F4B-94F5-0A7B64F532C7}"/>
                  </a:ext>
                </a:extLst>
              </p:cNvPr>
              <p:cNvGrpSpPr/>
              <p:nvPr/>
            </p:nvGrpSpPr>
            <p:grpSpPr>
              <a:xfrm>
                <a:off x="5526163" y="4323511"/>
                <a:ext cx="1038551" cy="2346305"/>
                <a:chOff x="5526163" y="4323511"/>
                <a:chExt cx="1038551" cy="2346305"/>
              </a:xfrm>
            </p:grpSpPr>
            <p:grpSp>
              <p:nvGrpSpPr>
                <p:cNvPr id="88" name="图形 5">
                  <a:extLst>
                    <a:ext uri="{FF2B5EF4-FFF2-40B4-BE49-F238E27FC236}">
                      <a16:creationId xmlns:a16="http://schemas.microsoft.com/office/drawing/2014/main" id="{57D42D08-A4E6-4376-A3F8-51DE0C40BE74}"/>
                    </a:ext>
                  </a:extLst>
                </p:cNvPr>
                <p:cNvGrpSpPr/>
                <p:nvPr/>
              </p:nvGrpSpPr>
              <p:grpSpPr>
                <a:xfrm>
                  <a:off x="5526163" y="5631265"/>
                  <a:ext cx="1038551" cy="1038551"/>
                  <a:chOff x="5708283" y="4084637"/>
                  <a:chExt cx="723900" cy="723900"/>
                </a:xfrm>
              </p:grpSpPr>
              <p:sp>
                <p:nvSpPr>
                  <p:cNvPr id="98" name="任意多边形: 形状 97">
                    <a:extLst>
                      <a:ext uri="{FF2B5EF4-FFF2-40B4-BE49-F238E27FC236}">
                        <a16:creationId xmlns:a16="http://schemas.microsoft.com/office/drawing/2014/main" id="{9575BAF9-852C-41D2-9565-B4B93A14C426}"/>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8D464A02-045D-4827-AD07-46FDA6B1B6A8}"/>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DAFF20E0-CC27-46E6-B56B-4217082A6A83}"/>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101" name="任意多边形: 形状 100">
                    <a:extLst>
                      <a:ext uri="{FF2B5EF4-FFF2-40B4-BE49-F238E27FC236}">
                        <a16:creationId xmlns:a16="http://schemas.microsoft.com/office/drawing/2014/main" id="{0AE3BCFB-C0FD-4123-AB79-0F6166F36DA9}"/>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89" name="图形 5">
                  <a:extLst>
                    <a:ext uri="{FF2B5EF4-FFF2-40B4-BE49-F238E27FC236}">
                      <a16:creationId xmlns:a16="http://schemas.microsoft.com/office/drawing/2014/main" id="{14EA5AD8-41AD-4F58-9A13-988AD68AB7E7}"/>
                    </a:ext>
                  </a:extLst>
                </p:cNvPr>
                <p:cNvGrpSpPr/>
                <p:nvPr/>
              </p:nvGrpSpPr>
              <p:grpSpPr>
                <a:xfrm>
                  <a:off x="5526163" y="4978070"/>
                  <a:ext cx="1038551" cy="1038551"/>
                  <a:chOff x="5708283" y="4540884"/>
                  <a:chExt cx="723900" cy="723900"/>
                </a:xfrm>
              </p:grpSpPr>
              <p:sp>
                <p:nvSpPr>
                  <p:cNvPr id="95" name="任意多边形: 形状 94">
                    <a:extLst>
                      <a:ext uri="{FF2B5EF4-FFF2-40B4-BE49-F238E27FC236}">
                        <a16:creationId xmlns:a16="http://schemas.microsoft.com/office/drawing/2014/main" id="{61C806C7-5432-4111-91FF-3758031CFE83}"/>
                      </a:ext>
                    </a:extLst>
                  </p:cNvPr>
                  <p:cNvSpPr/>
                  <p:nvPr/>
                </p:nvSpPr>
                <p:spPr>
                  <a:xfrm>
                    <a:off x="5708283" y="454088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B247BE34-13A5-4D72-A6AD-6763589A15A4}"/>
                      </a:ext>
                    </a:extLst>
                  </p:cNvPr>
                  <p:cNvSpPr/>
                  <p:nvPr/>
                </p:nvSpPr>
                <p:spPr>
                  <a:xfrm>
                    <a:off x="6070233" y="472185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70000"/>
                          <a:lumOff val="30000"/>
                        </a:schemeClr>
                      </a:gs>
                      <a:gs pos="100000">
                        <a:schemeClr val="accent1">
                          <a:lumMod val="40000"/>
                          <a:lumOff val="60000"/>
                        </a:schemeClr>
                      </a:gs>
                    </a:gsLst>
                  </a:gra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28F9FC34-C4CC-4C19-85D6-CD2E08FBE039}"/>
                      </a:ext>
                    </a:extLst>
                  </p:cNvPr>
                  <p:cNvSpPr/>
                  <p:nvPr/>
                </p:nvSpPr>
                <p:spPr>
                  <a:xfrm>
                    <a:off x="5708283" y="472185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90" name="图形 5">
                  <a:extLst>
                    <a:ext uri="{FF2B5EF4-FFF2-40B4-BE49-F238E27FC236}">
                      <a16:creationId xmlns:a16="http://schemas.microsoft.com/office/drawing/2014/main" id="{CE9E5814-9212-4928-88A3-76231BBE0C9C}"/>
                    </a:ext>
                  </a:extLst>
                </p:cNvPr>
                <p:cNvGrpSpPr/>
                <p:nvPr/>
              </p:nvGrpSpPr>
              <p:grpSpPr>
                <a:xfrm>
                  <a:off x="5526163" y="4323511"/>
                  <a:ext cx="1038551" cy="1038551"/>
                  <a:chOff x="5708283" y="4084637"/>
                  <a:chExt cx="723900" cy="723900"/>
                </a:xfrm>
              </p:grpSpPr>
              <p:sp>
                <p:nvSpPr>
                  <p:cNvPr id="91" name="任意多边形: 形状 90">
                    <a:extLst>
                      <a:ext uri="{FF2B5EF4-FFF2-40B4-BE49-F238E27FC236}">
                        <a16:creationId xmlns:a16="http://schemas.microsoft.com/office/drawing/2014/main" id="{851CD345-20AF-4989-A06B-294CA013A63A}"/>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CF1757D-482A-429F-90EB-89CE749E2322}"/>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DAF2716-4DA0-450C-A43D-43EF877D79F6}"/>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94" name="任意多边形: 形状 93">
                    <a:extLst>
                      <a:ext uri="{FF2B5EF4-FFF2-40B4-BE49-F238E27FC236}">
                        <a16:creationId xmlns:a16="http://schemas.microsoft.com/office/drawing/2014/main" id="{6284F7A2-3953-4718-81DC-6B85A9798145}"/>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grpSp>
      </p:grpSp>
    </p:spTree>
    <p:extLst>
      <p:ext uri="{BB962C8B-B14F-4D97-AF65-F5344CB8AC3E}">
        <p14:creationId xmlns:p14="http://schemas.microsoft.com/office/powerpoint/2010/main" val="344306740"/>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A7D119F-6786-4215-BC25-EB7DDC9B1991}"/>
              </a:ext>
            </a:extLst>
          </p:cNvPr>
          <p:cNvGrpSpPr/>
          <p:nvPr userDrawn="1"/>
        </p:nvGrpSpPr>
        <p:grpSpPr>
          <a:xfrm>
            <a:off x="61161" y="307383"/>
            <a:ext cx="869761" cy="612046"/>
            <a:chOff x="70039" y="165336"/>
            <a:chExt cx="869761" cy="612046"/>
          </a:xfrm>
        </p:grpSpPr>
        <p:sp>
          <p:nvSpPr>
            <p:cNvPr id="5" name="三角形 1">
              <a:extLst>
                <a:ext uri="{FF2B5EF4-FFF2-40B4-BE49-F238E27FC236}">
                  <a16:creationId xmlns:a16="http://schemas.microsoft.com/office/drawing/2014/main" id="{66E551CD-03FB-41A4-8314-BC0FCDE2CACD}"/>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A7FFE550-6560-4E4E-B378-798EA8210E7D}"/>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61833382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13" name="矩形: 圆顶角 12">
            <a:extLst>
              <a:ext uri="{FF2B5EF4-FFF2-40B4-BE49-F238E27FC236}">
                <a16:creationId xmlns:a16="http://schemas.microsoft.com/office/drawing/2014/main" id="{2A80BEAC-C532-4E16-BD35-1E2667E19830}"/>
              </a:ext>
            </a:extLst>
          </p:cNvPr>
          <p:cNvSpPr/>
          <p:nvPr userDrawn="1"/>
        </p:nvSpPr>
        <p:spPr>
          <a:xfrm>
            <a:off x="0" y="1560220"/>
            <a:ext cx="12192000" cy="5297779"/>
          </a:xfrm>
          <a:prstGeom prst="round2SameRect">
            <a:avLst>
              <a:gd name="adj1" fmla="val 14941"/>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4EA78003-7DFC-4BE3-98A2-DFFB3660FB72}"/>
              </a:ext>
            </a:extLst>
          </p:cNvPr>
          <p:cNvGrpSpPr/>
          <p:nvPr/>
        </p:nvGrpSpPr>
        <p:grpSpPr>
          <a:xfrm>
            <a:off x="3224877" y="3269261"/>
            <a:ext cx="955276" cy="955484"/>
            <a:chOff x="969757" y="2408747"/>
            <a:chExt cx="955276" cy="955484"/>
          </a:xfrm>
        </p:grpSpPr>
        <p:grpSp>
          <p:nvGrpSpPr>
            <p:cNvPr id="18" name="组合 17">
              <a:extLst>
                <a:ext uri="{FF2B5EF4-FFF2-40B4-BE49-F238E27FC236}">
                  <a16:creationId xmlns:a16="http://schemas.microsoft.com/office/drawing/2014/main" id="{DDBDC157-7F11-465B-B69E-9D75AEE803ED}"/>
                </a:ext>
              </a:extLst>
            </p:cNvPr>
            <p:cNvGrpSpPr/>
            <p:nvPr/>
          </p:nvGrpSpPr>
          <p:grpSpPr>
            <a:xfrm>
              <a:off x="969757" y="2408747"/>
              <a:ext cx="955276" cy="955484"/>
              <a:chOff x="2017184" y="1561151"/>
              <a:chExt cx="2219535" cy="2220015"/>
            </a:xfrm>
            <a:effectLst>
              <a:outerShdw blurRad="495300" dist="241300" dir="5400000" sx="95000" sy="95000" algn="t" rotWithShape="0">
                <a:schemeClr val="accent1">
                  <a:alpha val="40000"/>
                </a:schemeClr>
              </a:outerShdw>
            </a:effectLst>
          </p:grpSpPr>
          <p:sp>
            <p:nvSpPr>
              <p:cNvPr id="20" name="椭圆 19">
                <a:extLst>
                  <a:ext uri="{FF2B5EF4-FFF2-40B4-BE49-F238E27FC236}">
                    <a16:creationId xmlns:a16="http://schemas.microsoft.com/office/drawing/2014/main" id="{23CE3DF4-66E0-476E-BF68-E28B943FD293}"/>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705E37CE-B844-4B4B-B9BC-A6CE16E595B4}"/>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4D08F783-7102-41CE-BDF9-AC6EEFA73AC1}"/>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49427F7-3DD1-413E-84C6-FC4FF0190134}"/>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endParaRPr lang="zh-CN" altLang="en-US"/>
              </a:p>
            </p:txBody>
          </p:sp>
        </p:grpSp>
        <p:sp>
          <p:nvSpPr>
            <p:cNvPr id="19" name="文本框 18">
              <a:extLst>
                <a:ext uri="{FF2B5EF4-FFF2-40B4-BE49-F238E27FC236}">
                  <a16:creationId xmlns:a16="http://schemas.microsoft.com/office/drawing/2014/main" id="{A3559176-0BA3-40E1-A829-E2595FE9AE65}"/>
                </a:ext>
              </a:extLst>
            </p:cNvPr>
            <p:cNvSpPr txBox="1"/>
            <p:nvPr/>
          </p:nvSpPr>
          <p:spPr>
            <a:xfrm>
              <a:off x="1137402" y="2655657"/>
              <a:ext cx="619986"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nvGrpSpPr>
          <p:cNvPr id="25" name="组合 24">
            <a:extLst>
              <a:ext uri="{FF2B5EF4-FFF2-40B4-BE49-F238E27FC236}">
                <a16:creationId xmlns:a16="http://schemas.microsoft.com/office/drawing/2014/main" id="{348FC87B-01AB-465A-8B47-F8D3231743A2}"/>
              </a:ext>
            </a:extLst>
          </p:cNvPr>
          <p:cNvGrpSpPr/>
          <p:nvPr/>
        </p:nvGrpSpPr>
        <p:grpSpPr>
          <a:xfrm>
            <a:off x="7531910" y="3282168"/>
            <a:ext cx="955276" cy="955484"/>
            <a:chOff x="969757" y="2408747"/>
            <a:chExt cx="955276" cy="955484"/>
          </a:xfrm>
        </p:grpSpPr>
        <p:grpSp>
          <p:nvGrpSpPr>
            <p:cNvPr id="27" name="组合 26">
              <a:extLst>
                <a:ext uri="{FF2B5EF4-FFF2-40B4-BE49-F238E27FC236}">
                  <a16:creationId xmlns:a16="http://schemas.microsoft.com/office/drawing/2014/main" id="{22E6CC90-CBFF-47CF-B1B9-154F2F2E24EE}"/>
                </a:ext>
              </a:extLst>
            </p:cNvPr>
            <p:cNvGrpSpPr/>
            <p:nvPr/>
          </p:nvGrpSpPr>
          <p:grpSpPr>
            <a:xfrm>
              <a:off x="969757" y="2408747"/>
              <a:ext cx="955276" cy="955484"/>
              <a:chOff x="2017184" y="1561151"/>
              <a:chExt cx="2219535" cy="2220015"/>
            </a:xfrm>
            <a:effectLst>
              <a:outerShdw blurRad="495300" dist="241300" dir="5400000" sx="95000" sy="95000" algn="t" rotWithShape="0">
                <a:schemeClr val="accent1">
                  <a:alpha val="40000"/>
                </a:schemeClr>
              </a:outerShdw>
            </a:effectLst>
          </p:grpSpPr>
          <p:sp>
            <p:nvSpPr>
              <p:cNvPr id="29" name="椭圆 28">
                <a:extLst>
                  <a:ext uri="{FF2B5EF4-FFF2-40B4-BE49-F238E27FC236}">
                    <a16:creationId xmlns:a16="http://schemas.microsoft.com/office/drawing/2014/main" id="{D8B628BA-B170-409B-82EC-35956668D836}"/>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652C027B-A703-4BFF-B3D3-C8B0909DB2B6}"/>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31ADDCCE-671A-4437-B253-44B43B7DF091}"/>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0C9F8A6-25F1-4D98-A67E-8971B75CE289}"/>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endParaRPr lang="zh-CN" altLang="en-US"/>
              </a:p>
            </p:txBody>
          </p:sp>
        </p:grpSp>
        <p:sp>
          <p:nvSpPr>
            <p:cNvPr id="28" name="文本框 27">
              <a:extLst>
                <a:ext uri="{FF2B5EF4-FFF2-40B4-BE49-F238E27FC236}">
                  <a16:creationId xmlns:a16="http://schemas.microsoft.com/office/drawing/2014/main" id="{B1AC883C-D0BC-4C30-BBA6-4D452A53A7D9}"/>
                </a:ext>
              </a:extLst>
            </p:cNvPr>
            <p:cNvSpPr txBox="1"/>
            <p:nvPr/>
          </p:nvSpPr>
          <p:spPr>
            <a:xfrm>
              <a:off x="1137402" y="2655657"/>
              <a:ext cx="619986" cy="461665"/>
            </a:xfrm>
            <a:prstGeom prst="rect">
              <a:avLst/>
            </a:prstGeom>
            <a:noFill/>
          </p:spPr>
          <p:txBody>
            <a:bodyPr wrap="square" rtlCol="0">
              <a:spAutoFit/>
            </a:bodyPr>
            <a:lstStyle/>
            <a:p>
              <a:pPr algn="ctr"/>
              <a:r>
                <a:rPr lang="en-US" altLang="zh-CN" sz="2400" dirty="0">
                  <a:solidFill>
                    <a:schemeClr val="bg1"/>
                  </a:solidFill>
                  <a:latin typeface="+mj-lt"/>
                </a:rPr>
                <a:t>02</a:t>
              </a:r>
              <a:endParaRPr lang="zh-CN" altLang="en-US" sz="2400" dirty="0">
                <a:solidFill>
                  <a:schemeClr val="bg1"/>
                </a:solidFill>
                <a:latin typeface="+mj-lt"/>
              </a:endParaRPr>
            </a:p>
          </p:txBody>
        </p:sp>
      </p:grpSp>
      <p:grpSp>
        <p:nvGrpSpPr>
          <p:cNvPr id="34" name="组合 33">
            <a:extLst>
              <a:ext uri="{FF2B5EF4-FFF2-40B4-BE49-F238E27FC236}">
                <a16:creationId xmlns:a16="http://schemas.microsoft.com/office/drawing/2014/main" id="{581CB808-11A0-47C1-A238-E56930227C44}"/>
              </a:ext>
            </a:extLst>
          </p:cNvPr>
          <p:cNvGrpSpPr/>
          <p:nvPr/>
        </p:nvGrpSpPr>
        <p:grpSpPr>
          <a:xfrm>
            <a:off x="3227178" y="5149670"/>
            <a:ext cx="955276" cy="955484"/>
            <a:chOff x="969757" y="2408747"/>
            <a:chExt cx="955276" cy="955484"/>
          </a:xfrm>
        </p:grpSpPr>
        <p:grpSp>
          <p:nvGrpSpPr>
            <p:cNvPr id="36" name="组合 35">
              <a:extLst>
                <a:ext uri="{FF2B5EF4-FFF2-40B4-BE49-F238E27FC236}">
                  <a16:creationId xmlns:a16="http://schemas.microsoft.com/office/drawing/2014/main" id="{EC47E393-6A30-4159-90E8-64C46136453C}"/>
                </a:ext>
              </a:extLst>
            </p:cNvPr>
            <p:cNvGrpSpPr/>
            <p:nvPr/>
          </p:nvGrpSpPr>
          <p:grpSpPr>
            <a:xfrm>
              <a:off x="969757" y="2408747"/>
              <a:ext cx="955276" cy="955484"/>
              <a:chOff x="2017184" y="1561151"/>
              <a:chExt cx="2219535" cy="2220015"/>
            </a:xfrm>
            <a:effectLst>
              <a:outerShdw blurRad="495300" dist="241300" dir="5400000" sx="95000" sy="95000" algn="t" rotWithShape="0">
                <a:schemeClr val="accent1">
                  <a:alpha val="40000"/>
                </a:schemeClr>
              </a:outerShdw>
            </a:effectLst>
          </p:grpSpPr>
          <p:sp>
            <p:nvSpPr>
              <p:cNvPr id="38" name="椭圆 37">
                <a:extLst>
                  <a:ext uri="{FF2B5EF4-FFF2-40B4-BE49-F238E27FC236}">
                    <a16:creationId xmlns:a16="http://schemas.microsoft.com/office/drawing/2014/main" id="{EA274F9C-A95F-4875-939D-5A57DACC39AE}"/>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0EB10B9F-22E8-4B2F-8758-707E9866FBAB}"/>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72D8CEB-93D1-4591-B541-4E8DFFAFB8C8}"/>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D22259C-A150-4D03-88E0-FCF40E06EA7C}"/>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endParaRPr lang="zh-CN" altLang="en-US"/>
              </a:p>
            </p:txBody>
          </p:sp>
        </p:grpSp>
        <p:sp>
          <p:nvSpPr>
            <p:cNvPr id="37" name="文本框 36">
              <a:extLst>
                <a:ext uri="{FF2B5EF4-FFF2-40B4-BE49-F238E27FC236}">
                  <a16:creationId xmlns:a16="http://schemas.microsoft.com/office/drawing/2014/main" id="{5428F084-B4EA-4D93-9CD1-778217AD09F8}"/>
                </a:ext>
              </a:extLst>
            </p:cNvPr>
            <p:cNvSpPr txBox="1"/>
            <p:nvPr/>
          </p:nvSpPr>
          <p:spPr>
            <a:xfrm>
              <a:off x="1137402" y="2655657"/>
              <a:ext cx="619986" cy="461665"/>
            </a:xfrm>
            <a:prstGeom prst="rect">
              <a:avLst/>
            </a:prstGeom>
            <a:noFill/>
          </p:spPr>
          <p:txBody>
            <a:bodyPr wrap="square" rtlCol="0">
              <a:spAutoFit/>
            </a:bodyPr>
            <a:lstStyle/>
            <a:p>
              <a:pPr algn="ctr"/>
              <a:r>
                <a:rPr lang="en-US" altLang="zh-CN" sz="2400" dirty="0">
                  <a:solidFill>
                    <a:schemeClr val="bg1"/>
                  </a:solidFill>
                  <a:latin typeface="+mj-lt"/>
                </a:rPr>
                <a:t>03</a:t>
              </a:r>
              <a:endParaRPr lang="zh-CN" altLang="en-US" sz="2400" dirty="0">
                <a:solidFill>
                  <a:schemeClr val="bg1"/>
                </a:solidFill>
                <a:latin typeface="+mj-lt"/>
              </a:endParaRPr>
            </a:p>
          </p:txBody>
        </p:sp>
      </p:grpSp>
      <p:grpSp>
        <p:nvGrpSpPr>
          <p:cNvPr id="43" name="组合 42">
            <a:extLst>
              <a:ext uri="{FF2B5EF4-FFF2-40B4-BE49-F238E27FC236}">
                <a16:creationId xmlns:a16="http://schemas.microsoft.com/office/drawing/2014/main" id="{881ECF9C-CACF-43D6-A5DB-F897BDB12387}"/>
              </a:ext>
            </a:extLst>
          </p:cNvPr>
          <p:cNvGrpSpPr/>
          <p:nvPr/>
        </p:nvGrpSpPr>
        <p:grpSpPr>
          <a:xfrm>
            <a:off x="7531910" y="5149670"/>
            <a:ext cx="955276" cy="955484"/>
            <a:chOff x="969757" y="2408747"/>
            <a:chExt cx="955276" cy="955484"/>
          </a:xfrm>
        </p:grpSpPr>
        <p:grpSp>
          <p:nvGrpSpPr>
            <p:cNvPr id="45" name="组合 44">
              <a:extLst>
                <a:ext uri="{FF2B5EF4-FFF2-40B4-BE49-F238E27FC236}">
                  <a16:creationId xmlns:a16="http://schemas.microsoft.com/office/drawing/2014/main" id="{1009DFF3-1BDA-4CA7-AF37-0420E334C734}"/>
                </a:ext>
              </a:extLst>
            </p:cNvPr>
            <p:cNvGrpSpPr/>
            <p:nvPr/>
          </p:nvGrpSpPr>
          <p:grpSpPr>
            <a:xfrm>
              <a:off x="969757" y="2408747"/>
              <a:ext cx="955276" cy="955484"/>
              <a:chOff x="2017184" y="1561151"/>
              <a:chExt cx="2219535" cy="2220015"/>
            </a:xfrm>
            <a:effectLst>
              <a:outerShdw blurRad="495300" dist="241300" dir="5400000" sx="95000" sy="95000" algn="t" rotWithShape="0">
                <a:schemeClr val="accent1">
                  <a:alpha val="40000"/>
                </a:schemeClr>
              </a:outerShdw>
            </a:effectLst>
          </p:grpSpPr>
          <p:sp>
            <p:nvSpPr>
              <p:cNvPr id="47" name="椭圆 46">
                <a:extLst>
                  <a:ext uri="{FF2B5EF4-FFF2-40B4-BE49-F238E27FC236}">
                    <a16:creationId xmlns:a16="http://schemas.microsoft.com/office/drawing/2014/main" id="{62FE0B62-E25A-46DF-A050-29FEBD66018F}"/>
                  </a:ext>
                </a:extLst>
              </p:cNvPr>
              <p:cNvSpPr/>
              <p:nvPr/>
            </p:nvSpPr>
            <p:spPr>
              <a:xfrm>
                <a:off x="2128666" y="1691640"/>
                <a:ext cx="2108053" cy="2089526"/>
              </a:xfrm>
              <a:prstGeom prst="ellipse">
                <a:avLst/>
              </a:prstGeom>
              <a:gradFill>
                <a:gsLst>
                  <a:gs pos="25000">
                    <a:schemeClr val="accent1">
                      <a:lumMod val="50000"/>
                      <a:alpha val="46000"/>
                    </a:schemeClr>
                  </a:gs>
                  <a:gs pos="100000">
                    <a:schemeClr val="accent1">
                      <a:lumMod val="75000"/>
                      <a:alpha val="0"/>
                    </a:schemeClr>
                  </a:gs>
                </a:gsLst>
                <a:lin ang="27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154E51C8-1461-46CD-934B-4F48A902CCFD}"/>
                  </a:ext>
                </a:extLst>
              </p:cNvPr>
              <p:cNvSpPr/>
              <p:nvPr/>
            </p:nvSpPr>
            <p:spPr>
              <a:xfrm>
                <a:off x="2047194" y="1591140"/>
                <a:ext cx="2163261" cy="2164219"/>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1">
                  <a:alpha val="80000"/>
                </a:schemeClr>
              </a:solidFill>
              <a:ln w="365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094063C-5A6E-4BB4-B5AB-570D51B81002}"/>
                  </a:ext>
                </a:extLst>
              </p:cNvPr>
              <p:cNvSpPr/>
              <p:nvPr/>
            </p:nvSpPr>
            <p:spPr>
              <a:xfrm>
                <a:off x="2017184" y="1561151"/>
                <a:ext cx="2188462" cy="2189420"/>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flip="none" rotWithShape="1">
                <a:gsLst>
                  <a:gs pos="36000">
                    <a:schemeClr val="accent1">
                      <a:lumMod val="80000"/>
                      <a:lumOff val="20000"/>
                    </a:schemeClr>
                  </a:gs>
                  <a:gs pos="100000">
                    <a:schemeClr val="accent1">
                      <a:lumMod val="10000"/>
                      <a:lumOff val="90000"/>
                    </a:schemeClr>
                  </a:gs>
                </a:gsLst>
                <a:path path="circle">
                  <a:fillToRect r="100000" b="100000"/>
                </a:path>
                <a:tileRect l="-100000" t="-100000"/>
              </a:gradFill>
              <a:ln w="365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F2C9CDD-65DA-48CF-A437-5192E655EF60}"/>
                  </a:ext>
                </a:extLst>
              </p:cNvPr>
              <p:cNvSpPr/>
              <p:nvPr/>
            </p:nvSpPr>
            <p:spPr>
              <a:xfrm>
                <a:off x="3311695" y="2856616"/>
                <a:ext cx="829854" cy="83022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cxn ang="0">
                    <a:pos x="connsiteX0" y="connsiteY0"/>
                  </a:cxn>
                  <a:cxn ang="0">
                    <a:pos x="connsiteX1" y="connsiteY1"/>
                  </a:cxn>
                  <a:cxn ang="0">
                    <a:pos x="connsiteX2" y="connsiteY2"/>
                  </a:cxn>
                  <a:cxn ang="0">
                    <a:pos x="connsiteX3" y="connsiteY3"/>
                  </a:cxn>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47000">
                    <a:schemeClr val="accent1"/>
                  </a:gs>
                  <a:gs pos="32000">
                    <a:schemeClr val="accent1">
                      <a:lumMod val="45000"/>
                      <a:lumOff val="55000"/>
                    </a:schemeClr>
                  </a:gs>
                  <a:gs pos="63000">
                    <a:schemeClr val="accent1">
                      <a:lumMod val="38000"/>
                      <a:lumOff val="62000"/>
                    </a:schemeClr>
                  </a:gs>
                </a:gsLst>
                <a:lin ang="2700000" scaled="1"/>
              </a:gradFill>
              <a:ln w="3653" cap="flat">
                <a:noFill/>
                <a:prstDash val="solid"/>
                <a:miter/>
              </a:ln>
            </p:spPr>
            <p:txBody>
              <a:bodyPr rtlCol="0" anchor="ctr"/>
              <a:lstStyle/>
              <a:p>
                <a:endParaRPr lang="zh-CN" altLang="en-US"/>
              </a:p>
            </p:txBody>
          </p:sp>
        </p:grpSp>
        <p:sp>
          <p:nvSpPr>
            <p:cNvPr id="46" name="文本框 45">
              <a:extLst>
                <a:ext uri="{FF2B5EF4-FFF2-40B4-BE49-F238E27FC236}">
                  <a16:creationId xmlns:a16="http://schemas.microsoft.com/office/drawing/2014/main" id="{7ED677E5-9031-4845-962F-5ECE609A135F}"/>
                </a:ext>
              </a:extLst>
            </p:cNvPr>
            <p:cNvSpPr txBox="1"/>
            <p:nvPr/>
          </p:nvSpPr>
          <p:spPr>
            <a:xfrm>
              <a:off x="1137402" y="2655657"/>
              <a:ext cx="619986" cy="461665"/>
            </a:xfrm>
            <a:prstGeom prst="rect">
              <a:avLst/>
            </a:prstGeom>
            <a:noFill/>
          </p:spPr>
          <p:txBody>
            <a:bodyPr wrap="square" rtlCol="0">
              <a:spAutoFit/>
            </a:bodyPr>
            <a:lstStyle/>
            <a:p>
              <a:pPr algn="ctr"/>
              <a:r>
                <a:rPr lang="en-US" altLang="zh-CN" sz="2400" dirty="0">
                  <a:solidFill>
                    <a:schemeClr val="bg1"/>
                  </a:solidFill>
                  <a:latin typeface="+mj-lt"/>
                </a:rPr>
                <a:t>04</a:t>
              </a:r>
              <a:endParaRPr lang="zh-CN" altLang="en-US" sz="2400" dirty="0">
                <a:solidFill>
                  <a:schemeClr val="bg1"/>
                </a:solidFill>
                <a:latin typeface="+mj-lt"/>
              </a:endParaRPr>
            </a:p>
          </p:txBody>
        </p:sp>
      </p:grpSp>
      <p:grpSp>
        <p:nvGrpSpPr>
          <p:cNvPr id="2" name="组合 1">
            <a:extLst>
              <a:ext uri="{FF2B5EF4-FFF2-40B4-BE49-F238E27FC236}">
                <a16:creationId xmlns:a16="http://schemas.microsoft.com/office/drawing/2014/main" id="{AD728170-963C-486A-97AF-C9357358D5C1}"/>
              </a:ext>
            </a:extLst>
          </p:cNvPr>
          <p:cNvGrpSpPr/>
          <p:nvPr userDrawn="1"/>
        </p:nvGrpSpPr>
        <p:grpSpPr>
          <a:xfrm>
            <a:off x="-424072" y="-602320"/>
            <a:ext cx="3551583" cy="3061710"/>
            <a:chOff x="8666922" y="-888353"/>
            <a:chExt cx="4028660" cy="3472983"/>
          </a:xfrm>
        </p:grpSpPr>
        <p:sp>
          <p:nvSpPr>
            <p:cNvPr id="3" name="三角形 2">
              <a:extLst>
                <a:ext uri="{FF2B5EF4-FFF2-40B4-BE49-F238E27FC236}">
                  <a16:creationId xmlns:a16="http://schemas.microsoft.com/office/drawing/2014/main" id="{68F0834A-3CBE-4A93-8ACC-ACE57042625A}"/>
                </a:ext>
              </a:extLst>
            </p:cNvPr>
            <p:cNvSpPr/>
            <p:nvPr/>
          </p:nvSpPr>
          <p:spPr>
            <a:xfrm>
              <a:off x="8666922" y="-888353"/>
              <a:ext cx="4028660" cy="3472983"/>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4" name="三角形 3">
              <a:extLst>
                <a:ext uri="{FF2B5EF4-FFF2-40B4-BE49-F238E27FC236}">
                  <a16:creationId xmlns:a16="http://schemas.microsoft.com/office/drawing/2014/main" id="{DDC1EF22-81A9-4D35-8B00-FC01BDBFBC4B}"/>
                </a:ext>
              </a:extLst>
            </p:cNvPr>
            <p:cNvSpPr/>
            <p:nvPr/>
          </p:nvSpPr>
          <p:spPr>
            <a:xfrm>
              <a:off x="8781355" y="-774673"/>
              <a:ext cx="3799795" cy="3275686"/>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5" name="三角形 4">
              <a:extLst>
                <a:ext uri="{FF2B5EF4-FFF2-40B4-BE49-F238E27FC236}">
                  <a16:creationId xmlns:a16="http://schemas.microsoft.com/office/drawing/2014/main" id="{627CAADE-D20D-4A2D-B353-BD2B778F4CB7}"/>
                </a:ext>
              </a:extLst>
            </p:cNvPr>
            <p:cNvSpPr/>
            <p:nvPr/>
          </p:nvSpPr>
          <p:spPr>
            <a:xfrm>
              <a:off x="8926828" y="-649265"/>
              <a:ext cx="3508849" cy="3024870"/>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6" name="三角形 5">
              <a:extLst>
                <a:ext uri="{FF2B5EF4-FFF2-40B4-BE49-F238E27FC236}">
                  <a16:creationId xmlns:a16="http://schemas.microsoft.com/office/drawing/2014/main" id="{1E9158B9-5113-4E90-B5FE-85A5C9B52703}"/>
                </a:ext>
              </a:extLst>
            </p:cNvPr>
            <p:cNvSpPr/>
            <p:nvPr/>
          </p:nvSpPr>
          <p:spPr>
            <a:xfrm>
              <a:off x="9084205" y="-483531"/>
              <a:ext cx="3194094" cy="2753530"/>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7" name="三角形 6">
              <a:extLst>
                <a:ext uri="{FF2B5EF4-FFF2-40B4-BE49-F238E27FC236}">
                  <a16:creationId xmlns:a16="http://schemas.microsoft.com/office/drawing/2014/main" id="{2C28CED4-FEDA-453A-BD28-5A6F7A8AA699}"/>
                </a:ext>
              </a:extLst>
            </p:cNvPr>
            <p:cNvSpPr/>
            <p:nvPr/>
          </p:nvSpPr>
          <p:spPr>
            <a:xfrm>
              <a:off x="9206503" y="-363068"/>
              <a:ext cx="2949498" cy="2542671"/>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8" name="三角形 7">
              <a:extLst>
                <a:ext uri="{FF2B5EF4-FFF2-40B4-BE49-F238E27FC236}">
                  <a16:creationId xmlns:a16="http://schemas.microsoft.com/office/drawing/2014/main" id="{95394272-B582-4641-BABA-0E1A69432303}"/>
                </a:ext>
              </a:extLst>
            </p:cNvPr>
            <p:cNvSpPr/>
            <p:nvPr/>
          </p:nvSpPr>
          <p:spPr>
            <a:xfrm>
              <a:off x="9364413" y="-226940"/>
              <a:ext cx="2633679" cy="2270413"/>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9" name="三角形 8">
              <a:extLst>
                <a:ext uri="{FF2B5EF4-FFF2-40B4-BE49-F238E27FC236}">
                  <a16:creationId xmlns:a16="http://schemas.microsoft.com/office/drawing/2014/main" id="{02BF171E-17F9-45F3-9D09-8F118C157D9E}"/>
                </a:ext>
              </a:extLst>
            </p:cNvPr>
            <p:cNvSpPr/>
            <p:nvPr/>
          </p:nvSpPr>
          <p:spPr>
            <a:xfrm>
              <a:off x="9507523" y="-73505"/>
              <a:ext cx="2347459" cy="202367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sp>
        <p:nvSpPr>
          <p:cNvPr id="10" name="三角形 9">
            <a:extLst>
              <a:ext uri="{FF2B5EF4-FFF2-40B4-BE49-F238E27FC236}">
                <a16:creationId xmlns:a16="http://schemas.microsoft.com/office/drawing/2014/main" id="{65D8C6FC-B893-4DF3-AFD4-66428D53E077}"/>
              </a:ext>
            </a:extLst>
          </p:cNvPr>
          <p:cNvSpPr/>
          <p:nvPr userDrawn="1"/>
        </p:nvSpPr>
        <p:spPr>
          <a:xfrm rot="10800000">
            <a:off x="847427" y="1587991"/>
            <a:ext cx="2329964" cy="2008589"/>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Tree>
    <p:extLst>
      <p:ext uri="{BB962C8B-B14F-4D97-AF65-F5344CB8AC3E}">
        <p14:creationId xmlns:p14="http://schemas.microsoft.com/office/powerpoint/2010/main" val="138422119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末尾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D6F0A09-5598-4D5C-9DF4-D2C9255ED9C7}"/>
              </a:ext>
            </a:extLst>
          </p:cNvPr>
          <p:cNvSpPr/>
          <p:nvPr userDrawn="1"/>
        </p:nvSpPr>
        <p:spPr>
          <a:xfrm>
            <a:off x="608010" y="5194852"/>
            <a:ext cx="3991703" cy="1104957"/>
          </a:xfrm>
          <a:prstGeom prst="rect">
            <a:avLst/>
          </a:prstGeom>
          <a:pattFill prst="pct5">
            <a:fgClr>
              <a:srgbClr val="0070C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3" name="矩形 2">
            <a:extLst>
              <a:ext uri="{FF2B5EF4-FFF2-40B4-BE49-F238E27FC236}">
                <a16:creationId xmlns:a16="http://schemas.microsoft.com/office/drawing/2014/main" id="{795C8B90-49AD-4EB5-A186-F95FCD87C642}"/>
              </a:ext>
            </a:extLst>
          </p:cNvPr>
          <p:cNvSpPr/>
          <p:nvPr userDrawn="1"/>
        </p:nvSpPr>
        <p:spPr>
          <a:xfrm>
            <a:off x="1219200" y="1308100"/>
            <a:ext cx="10031896" cy="464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nvGrpSpPr>
          <p:cNvPr id="4" name="组合 3">
            <a:extLst>
              <a:ext uri="{FF2B5EF4-FFF2-40B4-BE49-F238E27FC236}">
                <a16:creationId xmlns:a16="http://schemas.microsoft.com/office/drawing/2014/main" id="{14431F8F-A696-49E0-B5FC-AA62FD002A26}"/>
              </a:ext>
            </a:extLst>
          </p:cNvPr>
          <p:cNvGrpSpPr/>
          <p:nvPr userDrawn="1"/>
        </p:nvGrpSpPr>
        <p:grpSpPr>
          <a:xfrm>
            <a:off x="9329528" y="-682716"/>
            <a:ext cx="3551583" cy="3061710"/>
            <a:chOff x="8666922" y="-888353"/>
            <a:chExt cx="4028660" cy="3472983"/>
          </a:xfrm>
        </p:grpSpPr>
        <p:sp>
          <p:nvSpPr>
            <p:cNvPr id="5" name="三角形 4">
              <a:extLst>
                <a:ext uri="{FF2B5EF4-FFF2-40B4-BE49-F238E27FC236}">
                  <a16:creationId xmlns:a16="http://schemas.microsoft.com/office/drawing/2014/main" id="{8FAF7177-1239-43FE-A73D-400F66CE3C5A}"/>
                </a:ext>
              </a:extLst>
            </p:cNvPr>
            <p:cNvSpPr/>
            <p:nvPr/>
          </p:nvSpPr>
          <p:spPr>
            <a:xfrm>
              <a:off x="8666922" y="-888353"/>
              <a:ext cx="4028660" cy="3472983"/>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6" name="三角形 5">
              <a:extLst>
                <a:ext uri="{FF2B5EF4-FFF2-40B4-BE49-F238E27FC236}">
                  <a16:creationId xmlns:a16="http://schemas.microsoft.com/office/drawing/2014/main" id="{35A897CC-EF70-4EDF-947D-5AE1405076E1}"/>
                </a:ext>
              </a:extLst>
            </p:cNvPr>
            <p:cNvSpPr/>
            <p:nvPr/>
          </p:nvSpPr>
          <p:spPr>
            <a:xfrm>
              <a:off x="8781355" y="-774673"/>
              <a:ext cx="3799795" cy="3275686"/>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7" name="三角形 6">
              <a:extLst>
                <a:ext uri="{FF2B5EF4-FFF2-40B4-BE49-F238E27FC236}">
                  <a16:creationId xmlns:a16="http://schemas.microsoft.com/office/drawing/2014/main" id="{F6D0662F-A107-42F3-8227-F80A13289319}"/>
                </a:ext>
              </a:extLst>
            </p:cNvPr>
            <p:cNvSpPr/>
            <p:nvPr/>
          </p:nvSpPr>
          <p:spPr>
            <a:xfrm>
              <a:off x="8926828" y="-649265"/>
              <a:ext cx="3508849" cy="3024870"/>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8" name="三角形 7">
              <a:extLst>
                <a:ext uri="{FF2B5EF4-FFF2-40B4-BE49-F238E27FC236}">
                  <a16:creationId xmlns:a16="http://schemas.microsoft.com/office/drawing/2014/main" id="{3364E428-D200-4FF8-A0C6-6E1B7C7CCB05}"/>
                </a:ext>
              </a:extLst>
            </p:cNvPr>
            <p:cNvSpPr/>
            <p:nvPr/>
          </p:nvSpPr>
          <p:spPr>
            <a:xfrm>
              <a:off x="9084205" y="-483531"/>
              <a:ext cx="3194094" cy="2753530"/>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9" name="三角形 8">
              <a:extLst>
                <a:ext uri="{FF2B5EF4-FFF2-40B4-BE49-F238E27FC236}">
                  <a16:creationId xmlns:a16="http://schemas.microsoft.com/office/drawing/2014/main" id="{35A7DADD-AC3B-4314-8D23-8DC1C609B65E}"/>
                </a:ext>
              </a:extLst>
            </p:cNvPr>
            <p:cNvSpPr/>
            <p:nvPr/>
          </p:nvSpPr>
          <p:spPr>
            <a:xfrm>
              <a:off x="9206503" y="-363068"/>
              <a:ext cx="2949498" cy="2542671"/>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0" name="三角形 9">
              <a:extLst>
                <a:ext uri="{FF2B5EF4-FFF2-40B4-BE49-F238E27FC236}">
                  <a16:creationId xmlns:a16="http://schemas.microsoft.com/office/drawing/2014/main" id="{6DE9CE04-8261-448D-B4E0-BED1D0E702E9}"/>
                </a:ext>
              </a:extLst>
            </p:cNvPr>
            <p:cNvSpPr/>
            <p:nvPr/>
          </p:nvSpPr>
          <p:spPr>
            <a:xfrm>
              <a:off x="9364413" y="-226940"/>
              <a:ext cx="2633679" cy="2270413"/>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1" name="三角形 10">
              <a:extLst>
                <a:ext uri="{FF2B5EF4-FFF2-40B4-BE49-F238E27FC236}">
                  <a16:creationId xmlns:a16="http://schemas.microsoft.com/office/drawing/2014/main" id="{133062E5-34EC-4C33-9A4C-5E1D3556678E}"/>
                </a:ext>
              </a:extLst>
            </p:cNvPr>
            <p:cNvSpPr/>
            <p:nvPr/>
          </p:nvSpPr>
          <p:spPr>
            <a:xfrm>
              <a:off x="9507523" y="-73505"/>
              <a:ext cx="2347459" cy="2023672"/>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sp>
        <p:nvSpPr>
          <p:cNvPr id="13" name="椭圆 12">
            <a:extLst>
              <a:ext uri="{FF2B5EF4-FFF2-40B4-BE49-F238E27FC236}">
                <a16:creationId xmlns:a16="http://schemas.microsoft.com/office/drawing/2014/main" id="{3F1028BC-0A5B-4D03-9A73-097465C218D7}"/>
              </a:ext>
            </a:extLst>
          </p:cNvPr>
          <p:cNvSpPr/>
          <p:nvPr userDrawn="1"/>
        </p:nvSpPr>
        <p:spPr>
          <a:xfrm>
            <a:off x="10898412" y="5754193"/>
            <a:ext cx="702085" cy="702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4" name="椭圆 13">
            <a:extLst>
              <a:ext uri="{FF2B5EF4-FFF2-40B4-BE49-F238E27FC236}">
                <a16:creationId xmlns:a16="http://schemas.microsoft.com/office/drawing/2014/main" id="{7FE7E796-F76F-4277-9341-CEC682C2F764}"/>
              </a:ext>
            </a:extLst>
          </p:cNvPr>
          <p:cNvSpPr/>
          <p:nvPr userDrawn="1"/>
        </p:nvSpPr>
        <p:spPr>
          <a:xfrm>
            <a:off x="740621" y="2021930"/>
            <a:ext cx="702085" cy="702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15" name="椭圆 14">
            <a:extLst>
              <a:ext uri="{FF2B5EF4-FFF2-40B4-BE49-F238E27FC236}">
                <a16:creationId xmlns:a16="http://schemas.microsoft.com/office/drawing/2014/main" id="{939D7D1E-B9FD-4DA2-B2AD-E8CD33933CFD}"/>
              </a:ext>
            </a:extLst>
          </p:cNvPr>
          <p:cNvSpPr/>
          <p:nvPr userDrawn="1"/>
        </p:nvSpPr>
        <p:spPr>
          <a:xfrm>
            <a:off x="4219665" y="5857879"/>
            <a:ext cx="549685" cy="5496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Tree>
    <p:extLst>
      <p:ext uri="{BB962C8B-B14F-4D97-AF65-F5344CB8AC3E}">
        <p14:creationId xmlns:p14="http://schemas.microsoft.com/office/powerpoint/2010/main" val="1876942243"/>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34422517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7C539F-FE28-43C0-8F3A-BADA9B94C665}"/>
              </a:ext>
            </a:extLst>
          </p:cNvPr>
          <p:cNvSpPr/>
          <p:nvPr userDrawn="1"/>
        </p:nvSpPr>
        <p:spPr>
          <a:xfrm>
            <a:off x="0" y="4088296"/>
            <a:ext cx="12192000" cy="27697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4" name="三角形 3">
            <a:extLst>
              <a:ext uri="{FF2B5EF4-FFF2-40B4-BE49-F238E27FC236}">
                <a16:creationId xmlns:a16="http://schemas.microsoft.com/office/drawing/2014/main" id="{0C9E8BE2-7D04-4BFC-9ECD-AA6A2EF7F318}"/>
              </a:ext>
            </a:extLst>
          </p:cNvPr>
          <p:cNvSpPr/>
          <p:nvPr userDrawn="1"/>
        </p:nvSpPr>
        <p:spPr>
          <a:xfrm>
            <a:off x="10135827" y="2895836"/>
            <a:ext cx="1722784" cy="1485158"/>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5" name="椭圆 4">
            <a:extLst>
              <a:ext uri="{FF2B5EF4-FFF2-40B4-BE49-F238E27FC236}">
                <a16:creationId xmlns:a16="http://schemas.microsoft.com/office/drawing/2014/main" id="{524A37EE-D36C-49B4-AB65-7D50BC3AED73}"/>
              </a:ext>
            </a:extLst>
          </p:cNvPr>
          <p:cNvSpPr/>
          <p:nvPr userDrawn="1"/>
        </p:nvSpPr>
        <p:spPr>
          <a:xfrm>
            <a:off x="11156526" y="2990172"/>
            <a:ext cx="702085" cy="702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
        <p:nvSpPr>
          <p:cNvPr id="6" name="椭圆 5">
            <a:extLst>
              <a:ext uri="{FF2B5EF4-FFF2-40B4-BE49-F238E27FC236}">
                <a16:creationId xmlns:a16="http://schemas.microsoft.com/office/drawing/2014/main" id="{635AC987-C0AC-4A55-AB0A-D56465548C99}"/>
              </a:ext>
            </a:extLst>
          </p:cNvPr>
          <p:cNvSpPr/>
          <p:nvPr userDrawn="1"/>
        </p:nvSpPr>
        <p:spPr>
          <a:xfrm>
            <a:off x="1211421" y="830114"/>
            <a:ext cx="549685" cy="54968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spTree>
    <p:extLst>
      <p:ext uri="{BB962C8B-B14F-4D97-AF65-F5344CB8AC3E}">
        <p14:creationId xmlns:p14="http://schemas.microsoft.com/office/powerpoint/2010/main" val="65280256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13FC485-9263-4AC1-B4FB-ADD203D4D81F}"/>
              </a:ext>
            </a:extLst>
          </p:cNvPr>
          <p:cNvGrpSpPr/>
          <p:nvPr userDrawn="1"/>
        </p:nvGrpSpPr>
        <p:grpSpPr>
          <a:xfrm>
            <a:off x="61161" y="307383"/>
            <a:ext cx="869761" cy="612046"/>
            <a:chOff x="70039" y="165336"/>
            <a:chExt cx="869761" cy="612046"/>
          </a:xfrm>
        </p:grpSpPr>
        <p:sp>
          <p:nvSpPr>
            <p:cNvPr id="2" name="三角形 1">
              <a:extLst>
                <a:ext uri="{FF2B5EF4-FFF2-40B4-BE49-F238E27FC236}">
                  <a16:creationId xmlns:a16="http://schemas.microsoft.com/office/drawing/2014/main" id="{611B0152-482A-3E48-9638-1D52E3A28844}"/>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a:extLst>
                <a:ext uri="{FF2B5EF4-FFF2-40B4-BE49-F238E27FC236}">
                  <a16:creationId xmlns:a16="http://schemas.microsoft.com/office/drawing/2014/main" id="{A1D56C2D-6E5E-F14E-8205-29AF76FDA9CA}"/>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 name="Freeform 7">
            <a:extLst>
              <a:ext uri="{FF2B5EF4-FFF2-40B4-BE49-F238E27FC236}">
                <a16:creationId xmlns:a16="http://schemas.microsoft.com/office/drawing/2014/main" id="{B1CB3EA4-86F1-46DD-A57F-466A120A6B59}"/>
              </a:ext>
            </a:extLst>
          </p:cNvPr>
          <p:cNvSpPr/>
          <p:nvPr userDrawn="1"/>
        </p:nvSpPr>
        <p:spPr>
          <a:xfrm rot="20932351">
            <a:off x="-57923" y="2714572"/>
            <a:ext cx="10349758" cy="2307891"/>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 name="connsiteX0-25" fmla="*/ 0 w 6066351"/>
              <a:gd name="connsiteY0-26" fmla="*/ 287550 h 1183922"/>
              <a:gd name="connsiteX1-27" fmla="*/ 2705100 w 6066351"/>
              <a:gd name="connsiteY1-28" fmla="*/ 39900 h 1183922"/>
              <a:gd name="connsiteX2-29" fmla="*/ 4832350 w 6066351"/>
              <a:gd name="connsiteY2-30" fmla="*/ 1005100 h 1183922"/>
              <a:gd name="connsiteX3-31" fmla="*/ 6066351 w 6066351"/>
              <a:gd name="connsiteY3-32" fmla="*/ 1101974 h 1183922"/>
              <a:gd name="connsiteX0-33" fmla="*/ 0 w 6066351"/>
              <a:gd name="connsiteY0-34" fmla="*/ 287550 h 1204375"/>
              <a:gd name="connsiteX1-35" fmla="*/ 2705100 w 6066351"/>
              <a:gd name="connsiteY1-36" fmla="*/ 39900 h 1204375"/>
              <a:gd name="connsiteX2-37" fmla="*/ 4832350 w 6066351"/>
              <a:gd name="connsiteY2-38" fmla="*/ 1005100 h 1204375"/>
              <a:gd name="connsiteX3-39" fmla="*/ 6066351 w 6066351"/>
              <a:gd name="connsiteY3-40" fmla="*/ 1101974 h 1204375"/>
              <a:gd name="connsiteX0-41" fmla="*/ 0 w 6066351"/>
              <a:gd name="connsiteY0-42" fmla="*/ 287550 h 1204375"/>
              <a:gd name="connsiteX1-43" fmla="*/ 2705100 w 6066351"/>
              <a:gd name="connsiteY1-44" fmla="*/ 39900 h 1204375"/>
              <a:gd name="connsiteX2-45" fmla="*/ 4832350 w 6066351"/>
              <a:gd name="connsiteY2-46" fmla="*/ 1005100 h 1204375"/>
              <a:gd name="connsiteX3-47" fmla="*/ 6066351 w 6066351"/>
              <a:gd name="connsiteY3-48" fmla="*/ 1101974 h 1204375"/>
              <a:gd name="connsiteX0-49" fmla="*/ 0 w 6141978"/>
              <a:gd name="connsiteY0-50" fmla="*/ 315478 h 1197927"/>
              <a:gd name="connsiteX1-51" fmla="*/ 2780727 w 6141978"/>
              <a:gd name="connsiteY1-52" fmla="*/ 33452 h 1197927"/>
              <a:gd name="connsiteX2-53" fmla="*/ 4907977 w 6141978"/>
              <a:gd name="connsiteY2-54" fmla="*/ 998652 h 1197927"/>
              <a:gd name="connsiteX3-55" fmla="*/ 6141978 w 6141978"/>
              <a:gd name="connsiteY3-56" fmla="*/ 1095526 h 1197927"/>
              <a:gd name="connsiteX0-57" fmla="*/ 0 w 6141978"/>
              <a:gd name="connsiteY0-58" fmla="*/ 316169 h 1198618"/>
              <a:gd name="connsiteX1-59" fmla="*/ 2780727 w 6141978"/>
              <a:gd name="connsiteY1-60" fmla="*/ 34143 h 1198618"/>
              <a:gd name="connsiteX2-61" fmla="*/ 4907977 w 6141978"/>
              <a:gd name="connsiteY2-62" fmla="*/ 999343 h 1198618"/>
              <a:gd name="connsiteX3-63" fmla="*/ 6141978 w 6141978"/>
              <a:gd name="connsiteY3-64" fmla="*/ 1096217 h 1198618"/>
              <a:gd name="connsiteX0-65" fmla="*/ 0 w 6141978"/>
              <a:gd name="connsiteY0-66" fmla="*/ 318869 h 1201318"/>
              <a:gd name="connsiteX1-67" fmla="*/ 2780727 w 6141978"/>
              <a:gd name="connsiteY1-68" fmla="*/ 36843 h 1201318"/>
              <a:gd name="connsiteX2-69" fmla="*/ 4907977 w 6141978"/>
              <a:gd name="connsiteY2-70" fmla="*/ 1002043 h 1201318"/>
              <a:gd name="connsiteX3-71" fmla="*/ 6141978 w 6141978"/>
              <a:gd name="connsiteY3-72" fmla="*/ 1098917 h 1201318"/>
              <a:gd name="connsiteX0" fmla="*/ 0 w 6188346"/>
              <a:gd name="connsiteY0" fmla="*/ 495038 h 1175993"/>
              <a:gd name="connsiteX1" fmla="*/ 2827095 w 6188346"/>
              <a:gd name="connsiteY1" fmla="*/ 11518 h 1175993"/>
              <a:gd name="connsiteX2" fmla="*/ 4954345 w 6188346"/>
              <a:gd name="connsiteY2" fmla="*/ 976718 h 1175993"/>
              <a:gd name="connsiteX3" fmla="*/ 6188346 w 6188346"/>
              <a:gd name="connsiteY3" fmla="*/ 1073592 h 1175993"/>
            </a:gdLst>
            <a:ahLst/>
            <a:cxnLst>
              <a:cxn ang="0">
                <a:pos x="connsiteX0" y="connsiteY0"/>
              </a:cxn>
              <a:cxn ang="0">
                <a:pos x="connsiteX1" y="connsiteY1"/>
              </a:cxn>
              <a:cxn ang="0">
                <a:pos x="connsiteX2" y="connsiteY2"/>
              </a:cxn>
              <a:cxn ang="0">
                <a:pos x="connsiteX3" y="connsiteY3"/>
              </a:cxn>
            </a:cxnLst>
            <a:rect l="l" t="t" r="r" b="b"/>
            <a:pathLst>
              <a:path w="6188346" h="1175993">
                <a:moveTo>
                  <a:pt x="0" y="495038"/>
                </a:moveTo>
                <a:cubicBezTo>
                  <a:pt x="746733" y="289725"/>
                  <a:pt x="2001371" y="-68762"/>
                  <a:pt x="2827095" y="11518"/>
                </a:cubicBezTo>
                <a:cubicBezTo>
                  <a:pt x="3652819" y="91798"/>
                  <a:pt x="4493970" y="730143"/>
                  <a:pt x="4954345" y="976718"/>
                </a:cubicBezTo>
                <a:cubicBezTo>
                  <a:pt x="5414720" y="1195793"/>
                  <a:pt x="5882543" y="1243426"/>
                  <a:pt x="6188346" y="1073592"/>
                </a:cubicBezTo>
              </a:path>
            </a:pathLst>
          </a:custGeom>
          <a:ln w="6350" cmpd="sng">
            <a:solidFill>
              <a:schemeClr val="bg1">
                <a:lumMod val="75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solidFill>
                <a:srgbClr val="000000"/>
              </a:solidFill>
              <a:latin typeface="Arial"/>
              <a:ea typeface="微软雅黑"/>
              <a:sym typeface="Arial"/>
            </a:endParaRPr>
          </a:p>
        </p:txBody>
      </p:sp>
      <p:sp>
        <p:nvSpPr>
          <p:cNvPr id="6" name="Freeform 133">
            <a:extLst>
              <a:ext uri="{FF2B5EF4-FFF2-40B4-BE49-F238E27FC236}">
                <a16:creationId xmlns:a16="http://schemas.microsoft.com/office/drawing/2014/main" id="{183917D8-E314-40CD-A5DE-D60B9B6BAD3F}"/>
              </a:ext>
            </a:extLst>
          </p:cNvPr>
          <p:cNvSpPr/>
          <p:nvPr userDrawn="1"/>
        </p:nvSpPr>
        <p:spPr bwMode="auto">
          <a:xfrm rot="1413045" flipH="1">
            <a:off x="10400402" y="3355981"/>
            <a:ext cx="252615" cy="418400"/>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accent2"/>
          </a:solidFill>
          <a:ln>
            <a:noFill/>
          </a:ln>
        </p:spPr>
        <p:txBody>
          <a:bodyPr/>
          <a:lstStyle/>
          <a:p>
            <a:endParaRPr lang="en-US" sz="2400" dirty="0">
              <a:solidFill>
                <a:srgbClr val="000000"/>
              </a:solidFill>
              <a:latin typeface="Arial"/>
              <a:ea typeface="微软雅黑"/>
              <a:sym typeface="Arial"/>
            </a:endParaRPr>
          </a:p>
        </p:txBody>
      </p:sp>
      <p:sp>
        <p:nvSpPr>
          <p:cNvPr id="7" name="Freeform 134">
            <a:extLst>
              <a:ext uri="{FF2B5EF4-FFF2-40B4-BE49-F238E27FC236}">
                <a16:creationId xmlns:a16="http://schemas.microsoft.com/office/drawing/2014/main" id="{BC54FAF4-5B23-4F82-8AD5-D2415EE2F95C}"/>
              </a:ext>
            </a:extLst>
          </p:cNvPr>
          <p:cNvSpPr/>
          <p:nvPr userDrawn="1"/>
        </p:nvSpPr>
        <p:spPr bwMode="auto">
          <a:xfrm rot="1413045" flipH="1">
            <a:off x="10455051" y="3358727"/>
            <a:ext cx="205884" cy="263505"/>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solidFill>
          <a:ln>
            <a:noFill/>
          </a:ln>
        </p:spPr>
        <p:txBody>
          <a:bodyPr/>
          <a:lstStyle/>
          <a:p>
            <a:endParaRPr lang="en-US" sz="2400" dirty="0">
              <a:solidFill>
                <a:srgbClr val="000000"/>
              </a:solidFill>
              <a:latin typeface="Arial"/>
              <a:ea typeface="微软雅黑"/>
              <a:sym typeface="Arial"/>
            </a:endParaRPr>
          </a:p>
        </p:txBody>
      </p:sp>
      <p:sp>
        <p:nvSpPr>
          <p:cNvPr id="8" name="Freeform 135">
            <a:extLst>
              <a:ext uri="{FF2B5EF4-FFF2-40B4-BE49-F238E27FC236}">
                <a16:creationId xmlns:a16="http://schemas.microsoft.com/office/drawing/2014/main" id="{54A90EDC-1658-4B9D-BCA3-8552116384BD}"/>
              </a:ext>
            </a:extLst>
          </p:cNvPr>
          <p:cNvSpPr/>
          <p:nvPr userDrawn="1"/>
        </p:nvSpPr>
        <p:spPr bwMode="auto">
          <a:xfrm rot="1413045" flipH="1">
            <a:off x="10499226" y="3369573"/>
            <a:ext cx="134853" cy="190473"/>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accent1"/>
          </a:solidFill>
          <a:ln>
            <a:noFill/>
          </a:ln>
        </p:spPr>
        <p:txBody>
          <a:bodyPr/>
          <a:lstStyle/>
          <a:p>
            <a:endParaRPr lang="en-US" sz="2400" dirty="0">
              <a:solidFill>
                <a:srgbClr val="000000"/>
              </a:solidFill>
              <a:latin typeface="Arial"/>
              <a:ea typeface="微软雅黑"/>
              <a:sym typeface="Arial"/>
            </a:endParaRPr>
          </a:p>
        </p:txBody>
      </p:sp>
      <p:sp>
        <p:nvSpPr>
          <p:cNvPr id="9" name="Freeform 107">
            <a:extLst>
              <a:ext uri="{FF2B5EF4-FFF2-40B4-BE49-F238E27FC236}">
                <a16:creationId xmlns:a16="http://schemas.microsoft.com/office/drawing/2014/main" id="{30F6B628-292B-418B-A18B-E63F62C866A2}"/>
              </a:ext>
            </a:extLst>
          </p:cNvPr>
          <p:cNvSpPr/>
          <p:nvPr userDrawn="1"/>
        </p:nvSpPr>
        <p:spPr bwMode="auto">
          <a:xfrm rot="1413045" flipH="1">
            <a:off x="10408820" y="3017211"/>
            <a:ext cx="244680" cy="39155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lumMod val="75000"/>
            </a:schemeClr>
          </a:solidFill>
          <a:ln>
            <a:noFill/>
          </a:ln>
        </p:spPr>
        <p:txBody>
          <a:bodyPr/>
          <a:lstStyle/>
          <a:p>
            <a:endParaRPr lang="en-US" sz="2400" dirty="0">
              <a:solidFill>
                <a:srgbClr val="000000"/>
              </a:solidFill>
              <a:latin typeface="Arial"/>
              <a:ea typeface="微软雅黑"/>
              <a:sym typeface="Arial"/>
            </a:endParaRPr>
          </a:p>
        </p:txBody>
      </p:sp>
      <p:sp>
        <p:nvSpPr>
          <p:cNvPr id="10" name="Freeform 107">
            <a:extLst>
              <a:ext uri="{FF2B5EF4-FFF2-40B4-BE49-F238E27FC236}">
                <a16:creationId xmlns:a16="http://schemas.microsoft.com/office/drawing/2014/main" id="{B59D8FDC-C00E-4274-9BBE-61F68BAE8B23}"/>
              </a:ext>
            </a:extLst>
          </p:cNvPr>
          <p:cNvSpPr/>
          <p:nvPr userDrawn="1"/>
        </p:nvSpPr>
        <p:spPr bwMode="auto">
          <a:xfrm rot="1413045">
            <a:off x="10668973" y="3130727"/>
            <a:ext cx="244755" cy="39143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lumMod val="75000"/>
            </a:schemeClr>
          </a:solidFill>
          <a:ln>
            <a:noFill/>
          </a:ln>
        </p:spPr>
        <p:txBody>
          <a:bodyPr/>
          <a:lstStyle/>
          <a:p>
            <a:endParaRPr lang="en-US" sz="2400" dirty="0">
              <a:solidFill>
                <a:srgbClr val="000000"/>
              </a:solidFill>
              <a:latin typeface="Arial"/>
              <a:ea typeface="微软雅黑"/>
              <a:sym typeface="Arial"/>
            </a:endParaRPr>
          </a:p>
        </p:txBody>
      </p:sp>
      <p:sp>
        <p:nvSpPr>
          <p:cNvPr id="11" name="Freeform 108">
            <a:extLst>
              <a:ext uri="{FF2B5EF4-FFF2-40B4-BE49-F238E27FC236}">
                <a16:creationId xmlns:a16="http://schemas.microsoft.com/office/drawing/2014/main" id="{ECE8ABEB-ACEF-4A25-A281-6C05C119DE4F}"/>
              </a:ext>
            </a:extLst>
          </p:cNvPr>
          <p:cNvSpPr/>
          <p:nvPr userDrawn="1"/>
        </p:nvSpPr>
        <p:spPr bwMode="auto">
          <a:xfrm rot="1413045">
            <a:off x="10576096" y="2502085"/>
            <a:ext cx="467681" cy="856340"/>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sz="2400" dirty="0">
              <a:solidFill>
                <a:srgbClr val="000000"/>
              </a:solidFill>
              <a:latin typeface="Arial"/>
              <a:ea typeface="微软雅黑"/>
              <a:sym typeface="Arial"/>
            </a:endParaRPr>
          </a:p>
        </p:txBody>
      </p:sp>
      <p:sp>
        <p:nvSpPr>
          <p:cNvPr id="12" name="Oval 113">
            <a:extLst>
              <a:ext uri="{FF2B5EF4-FFF2-40B4-BE49-F238E27FC236}">
                <a16:creationId xmlns:a16="http://schemas.microsoft.com/office/drawing/2014/main" id="{F14FCD6D-2B75-4955-88E8-4BDA493FB06B}"/>
              </a:ext>
            </a:extLst>
          </p:cNvPr>
          <p:cNvSpPr>
            <a:spLocks noChangeArrowheads="1"/>
          </p:cNvSpPr>
          <p:nvPr userDrawn="1"/>
        </p:nvSpPr>
        <p:spPr bwMode="auto">
          <a:xfrm rot="1413045">
            <a:off x="10765166" y="2780525"/>
            <a:ext cx="156212" cy="152113"/>
          </a:xfrm>
          <a:prstGeom prst="ellipse">
            <a:avLst/>
          </a:prstGeom>
          <a:solidFill>
            <a:schemeClr val="bg1"/>
          </a:solidFill>
          <a:ln>
            <a:noFill/>
          </a:ln>
        </p:spPr>
        <p:txBody>
          <a:bodyPr/>
          <a:lstStyle/>
          <a:p>
            <a:endParaRPr lang="en-US" sz="2400" dirty="0">
              <a:solidFill>
                <a:srgbClr val="000000"/>
              </a:solidFill>
              <a:latin typeface="Arial"/>
              <a:ea typeface="微软雅黑"/>
              <a:sym typeface="Arial"/>
            </a:endParaRPr>
          </a:p>
        </p:txBody>
      </p:sp>
      <p:sp>
        <p:nvSpPr>
          <p:cNvPr id="13" name="Oval 116">
            <a:extLst>
              <a:ext uri="{FF2B5EF4-FFF2-40B4-BE49-F238E27FC236}">
                <a16:creationId xmlns:a16="http://schemas.microsoft.com/office/drawing/2014/main" id="{1718C620-81BC-48FC-8B8A-375EAC4ABC83}"/>
              </a:ext>
            </a:extLst>
          </p:cNvPr>
          <p:cNvSpPr>
            <a:spLocks noChangeArrowheads="1"/>
          </p:cNvSpPr>
          <p:nvPr userDrawn="1"/>
        </p:nvSpPr>
        <p:spPr bwMode="auto">
          <a:xfrm rot="1413045">
            <a:off x="10727672" y="2965875"/>
            <a:ext cx="93766" cy="96853"/>
          </a:xfrm>
          <a:prstGeom prst="ellipse">
            <a:avLst/>
          </a:prstGeom>
          <a:solidFill>
            <a:schemeClr val="bg1"/>
          </a:solidFill>
          <a:ln>
            <a:noFill/>
          </a:ln>
        </p:spPr>
        <p:txBody>
          <a:bodyPr/>
          <a:lstStyle/>
          <a:p>
            <a:endParaRPr lang="en-US" sz="2400" dirty="0">
              <a:solidFill>
                <a:srgbClr val="000000"/>
              </a:solidFill>
              <a:latin typeface="Arial"/>
              <a:ea typeface="微软雅黑"/>
              <a:sym typeface="Arial"/>
            </a:endParaRPr>
          </a:p>
        </p:txBody>
      </p:sp>
      <p:sp>
        <p:nvSpPr>
          <p:cNvPr id="14" name="Oval 119">
            <a:extLst>
              <a:ext uri="{FF2B5EF4-FFF2-40B4-BE49-F238E27FC236}">
                <a16:creationId xmlns:a16="http://schemas.microsoft.com/office/drawing/2014/main" id="{96546D4C-529F-4A56-8B22-5836B14B147D}"/>
              </a:ext>
            </a:extLst>
          </p:cNvPr>
          <p:cNvSpPr>
            <a:spLocks noChangeArrowheads="1"/>
          </p:cNvSpPr>
          <p:nvPr userDrawn="1"/>
        </p:nvSpPr>
        <p:spPr bwMode="auto">
          <a:xfrm rot="1413045">
            <a:off x="10696118" y="3099943"/>
            <a:ext cx="57670" cy="56417"/>
          </a:xfrm>
          <a:prstGeom prst="ellipse">
            <a:avLst/>
          </a:prstGeom>
          <a:solidFill>
            <a:schemeClr val="bg1"/>
          </a:solidFill>
          <a:ln>
            <a:noFill/>
          </a:ln>
        </p:spPr>
        <p:txBody>
          <a:bodyPr/>
          <a:lstStyle/>
          <a:p>
            <a:endParaRPr lang="en-US" sz="2400" dirty="0">
              <a:solidFill>
                <a:srgbClr val="000000"/>
              </a:solidFill>
              <a:latin typeface="Arial"/>
              <a:ea typeface="微软雅黑"/>
              <a:sym typeface="Arial"/>
            </a:endParaRPr>
          </a:p>
        </p:txBody>
      </p:sp>
      <p:sp>
        <p:nvSpPr>
          <p:cNvPr id="15" name="Rectangle 27">
            <a:extLst>
              <a:ext uri="{FF2B5EF4-FFF2-40B4-BE49-F238E27FC236}">
                <a16:creationId xmlns:a16="http://schemas.microsoft.com/office/drawing/2014/main" id="{95A2FDFC-62DC-4F06-A009-919558242813}"/>
              </a:ext>
            </a:extLst>
          </p:cNvPr>
          <p:cNvSpPr/>
          <p:nvPr userDrawn="1"/>
        </p:nvSpPr>
        <p:spPr>
          <a:xfrm rot="1413045">
            <a:off x="10574132" y="3318070"/>
            <a:ext cx="95393" cy="58440"/>
          </a:xfrm>
          <a:prstGeom prst="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solidFill>
                <a:srgbClr val="000000"/>
              </a:solidFill>
              <a:latin typeface="Arial"/>
              <a:ea typeface="微软雅黑"/>
              <a:sym typeface="Arial"/>
            </a:endParaRPr>
          </a:p>
        </p:txBody>
      </p:sp>
      <p:sp>
        <p:nvSpPr>
          <p:cNvPr id="16" name="Rounded Rectangle 34">
            <a:extLst>
              <a:ext uri="{FF2B5EF4-FFF2-40B4-BE49-F238E27FC236}">
                <a16:creationId xmlns:a16="http://schemas.microsoft.com/office/drawing/2014/main" id="{26D1C9FB-170E-4B10-9FBC-5F0301B2F8D1}"/>
              </a:ext>
            </a:extLst>
          </p:cNvPr>
          <p:cNvSpPr/>
          <p:nvPr userDrawn="1"/>
        </p:nvSpPr>
        <p:spPr>
          <a:xfrm>
            <a:off x="1058353" y="3644504"/>
            <a:ext cx="660597" cy="660801"/>
          </a:xfrm>
          <a:prstGeom prst="roundRect">
            <a:avLst>
              <a:gd name="adj" fmla="val 50000"/>
            </a:avLst>
          </a:prstGeom>
          <a:solidFill>
            <a:schemeClr val="accent1"/>
          </a:solidFill>
          <a:ln w="1270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latin typeface="Arial"/>
              <a:ea typeface="微软雅黑"/>
              <a:sym typeface="Arial"/>
            </a:endParaRPr>
          </a:p>
        </p:txBody>
      </p:sp>
      <p:sp>
        <p:nvSpPr>
          <p:cNvPr id="17" name="Freeform 50">
            <a:extLst>
              <a:ext uri="{FF2B5EF4-FFF2-40B4-BE49-F238E27FC236}">
                <a16:creationId xmlns:a16="http://schemas.microsoft.com/office/drawing/2014/main" id="{CBD98082-E52C-4688-A495-0B2E54D54933}"/>
              </a:ext>
            </a:extLst>
          </p:cNvPr>
          <p:cNvSpPr>
            <a:spLocks noEditPoints="1"/>
          </p:cNvSpPr>
          <p:nvPr userDrawn="1"/>
        </p:nvSpPr>
        <p:spPr bwMode="auto">
          <a:xfrm>
            <a:off x="1273040" y="3829240"/>
            <a:ext cx="231227" cy="291329"/>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2"/>
          </a:solidFill>
          <a:ln w="9525">
            <a:noFill/>
            <a:round/>
          </a:ln>
        </p:spPr>
        <p:txBody>
          <a:bodyPr vert="horz" wrap="square" lIns="121920" tIns="60960" rIns="121920" bIns="60960" numCol="1" anchor="t" anchorCtr="0" compatLnSpc="1"/>
          <a:lstStyle/>
          <a:p>
            <a:endParaRPr lang="ko-KR" altLang="en-US" sz="2400">
              <a:solidFill>
                <a:srgbClr val="000000"/>
              </a:solidFill>
              <a:latin typeface="Arial"/>
              <a:sym typeface="Arial"/>
            </a:endParaRPr>
          </a:p>
        </p:txBody>
      </p:sp>
      <p:sp>
        <p:nvSpPr>
          <p:cNvPr id="18" name="Rounded Rectangle 34">
            <a:extLst>
              <a:ext uri="{FF2B5EF4-FFF2-40B4-BE49-F238E27FC236}">
                <a16:creationId xmlns:a16="http://schemas.microsoft.com/office/drawing/2014/main" id="{DF3C8BF2-344C-4DAA-B446-4B071094D495}"/>
              </a:ext>
            </a:extLst>
          </p:cNvPr>
          <p:cNvSpPr/>
          <p:nvPr userDrawn="1"/>
        </p:nvSpPr>
        <p:spPr>
          <a:xfrm>
            <a:off x="6848165" y="3185507"/>
            <a:ext cx="660597" cy="660801"/>
          </a:xfrm>
          <a:prstGeom prst="roundRect">
            <a:avLst>
              <a:gd name="adj" fmla="val 50000"/>
            </a:avLst>
          </a:prstGeom>
          <a:solidFill>
            <a:schemeClr val="accent1"/>
          </a:solidFill>
          <a:ln w="1270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latin typeface="Arial"/>
              <a:ea typeface="微软雅黑"/>
              <a:sym typeface="Arial"/>
            </a:endParaRPr>
          </a:p>
        </p:txBody>
      </p:sp>
      <p:grpSp>
        <p:nvGrpSpPr>
          <p:cNvPr id="19" name="Group 30">
            <a:extLst>
              <a:ext uri="{FF2B5EF4-FFF2-40B4-BE49-F238E27FC236}">
                <a16:creationId xmlns:a16="http://schemas.microsoft.com/office/drawing/2014/main" id="{9797A38A-E266-4D90-B5D9-3BBD2A4A8055}"/>
              </a:ext>
            </a:extLst>
          </p:cNvPr>
          <p:cNvGrpSpPr/>
          <p:nvPr userDrawn="1"/>
        </p:nvGrpSpPr>
        <p:grpSpPr>
          <a:xfrm>
            <a:off x="7038724" y="3402492"/>
            <a:ext cx="280272" cy="245881"/>
            <a:chOff x="3175" y="-1587"/>
            <a:chExt cx="490538" cy="430212"/>
          </a:xfrm>
          <a:solidFill>
            <a:schemeClr val="bg2"/>
          </a:solidFill>
        </p:grpSpPr>
        <p:sp>
          <p:nvSpPr>
            <p:cNvPr id="20" name="Freeform 175">
              <a:extLst>
                <a:ext uri="{FF2B5EF4-FFF2-40B4-BE49-F238E27FC236}">
                  <a16:creationId xmlns:a16="http://schemas.microsoft.com/office/drawing/2014/main" id="{B0F2EFD3-93CD-493D-8911-9E9EC1E22830}"/>
                </a:ext>
              </a:extLst>
            </p:cNvPr>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solidFill>
                  <a:srgbClr val="000000"/>
                </a:solidFill>
                <a:latin typeface="Arial"/>
                <a:ea typeface="微软雅黑"/>
                <a:sym typeface="Arial"/>
              </a:endParaRPr>
            </a:p>
          </p:txBody>
        </p:sp>
        <p:sp>
          <p:nvSpPr>
            <p:cNvPr id="21" name="Freeform 176">
              <a:extLst>
                <a:ext uri="{FF2B5EF4-FFF2-40B4-BE49-F238E27FC236}">
                  <a16:creationId xmlns:a16="http://schemas.microsoft.com/office/drawing/2014/main" id="{293C4E17-6538-47D8-B2FA-71C76C2A8B68}"/>
                </a:ext>
              </a:extLst>
            </p:cNvPr>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solidFill>
                  <a:srgbClr val="000000"/>
                </a:solidFill>
                <a:latin typeface="Arial"/>
                <a:ea typeface="微软雅黑"/>
                <a:sym typeface="Arial"/>
              </a:endParaRPr>
            </a:p>
          </p:txBody>
        </p:sp>
      </p:grpSp>
      <p:sp>
        <p:nvSpPr>
          <p:cNvPr id="22" name="Oval 40">
            <a:extLst>
              <a:ext uri="{FF2B5EF4-FFF2-40B4-BE49-F238E27FC236}">
                <a16:creationId xmlns:a16="http://schemas.microsoft.com/office/drawing/2014/main" id="{D35D0BA0-2781-4D00-8C11-E9BA864797A7}"/>
              </a:ext>
            </a:extLst>
          </p:cNvPr>
          <p:cNvSpPr/>
          <p:nvPr userDrawn="1"/>
        </p:nvSpPr>
        <p:spPr>
          <a:xfrm>
            <a:off x="10323412" y="773874"/>
            <a:ext cx="1660604" cy="1661116"/>
          </a:xfrm>
          <a:prstGeom prst="ellipse">
            <a:avLst/>
          </a:prstGeom>
          <a:solidFill>
            <a:schemeClr val="accent1"/>
          </a:solidFill>
          <a:ln w="1270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latin typeface="Arial"/>
              <a:ea typeface="微软雅黑"/>
              <a:sym typeface="Arial"/>
            </a:endParaRPr>
          </a:p>
        </p:txBody>
      </p:sp>
      <p:sp>
        <p:nvSpPr>
          <p:cNvPr id="28" name="Rounded Rectangle 34">
            <a:extLst>
              <a:ext uri="{FF2B5EF4-FFF2-40B4-BE49-F238E27FC236}">
                <a16:creationId xmlns:a16="http://schemas.microsoft.com/office/drawing/2014/main" id="{ACED1EC1-D000-4161-A439-9D38D6DD3B25}"/>
              </a:ext>
            </a:extLst>
          </p:cNvPr>
          <p:cNvSpPr/>
          <p:nvPr userDrawn="1"/>
        </p:nvSpPr>
        <p:spPr>
          <a:xfrm>
            <a:off x="9002446" y="3680541"/>
            <a:ext cx="660597" cy="660801"/>
          </a:xfrm>
          <a:prstGeom prst="roundRect">
            <a:avLst>
              <a:gd name="adj" fmla="val 50000"/>
            </a:avLst>
          </a:prstGeom>
          <a:solidFill>
            <a:schemeClr val="accent1"/>
          </a:solidFill>
          <a:ln w="1270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latin typeface="Arial"/>
              <a:ea typeface="微软雅黑"/>
              <a:sym typeface="Arial"/>
            </a:endParaRPr>
          </a:p>
        </p:txBody>
      </p:sp>
      <p:sp>
        <p:nvSpPr>
          <p:cNvPr id="29" name="Oval 6">
            <a:extLst>
              <a:ext uri="{FF2B5EF4-FFF2-40B4-BE49-F238E27FC236}">
                <a16:creationId xmlns:a16="http://schemas.microsoft.com/office/drawing/2014/main" id="{23F17B0B-5632-44EC-AA3D-42747A783437}"/>
              </a:ext>
            </a:extLst>
          </p:cNvPr>
          <p:cNvSpPr/>
          <p:nvPr userDrawn="1"/>
        </p:nvSpPr>
        <p:spPr>
          <a:xfrm>
            <a:off x="9146979" y="3846493"/>
            <a:ext cx="371529" cy="328895"/>
          </a:xfrm>
          <a:custGeom>
            <a:avLst/>
            <a:gdLst>
              <a:gd name="T0" fmla="*/ 450 w 891"/>
              <a:gd name="T1" fmla="*/ 115 h 790"/>
              <a:gd name="T2" fmla="*/ 76 w 891"/>
              <a:gd name="T3" fmla="*/ 2 h 790"/>
              <a:gd name="T4" fmla="*/ 56 w 891"/>
              <a:gd name="T5" fmla="*/ 17 h 790"/>
              <a:gd name="T6" fmla="*/ 16 w 891"/>
              <a:gd name="T7" fmla="*/ 115 h 790"/>
              <a:gd name="T8" fmla="*/ 0 w 891"/>
              <a:gd name="T9" fmla="*/ 681 h 790"/>
              <a:gd name="T10" fmla="*/ 338 w 891"/>
              <a:gd name="T11" fmla="*/ 697 h 790"/>
              <a:gd name="T12" fmla="*/ 279 w 891"/>
              <a:gd name="T13" fmla="*/ 759 h 790"/>
              <a:gd name="T14" fmla="*/ 279 w 891"/>
              <a:gd name="T15" fmla="*/ 790 h 790"/>
              <a:gd name="T16" fmla="*/ 612 w 891"/>
              <a:gd name="T17" fmla="*/ 774 h 790"/>
              <a:gd name="T18" fmla="*/ 553 w 891"/>
              <a:gd name="T19" fmla="*/ 759 h 790"/>
              <a:gd name="T20" fmla="*/ 875 w 891"/>
              <a:gd name="T21" fmla="*/ 697 h 790"/>
              <a:gd name="T22" fmla="*/ 891 w 891"/>
              <a:gd name="T23" fmla="*/ 131 h 790"/>
              <a:gd name="T24" fmla="*/ 87 w 891"/>
              <a:gd name="T25" fmla="*/ 115 h 790"/>
              <a:gd name="T26" fmla="*/ 343 w 891"/>
              <a:gd name="T27" fmla="*/ 115 h 790"/>
              <a:gd name="T28" fmla="*/ 430 w 891"/>
              <a:gd name="T29" fmla="*/ 142 h 790"/>
              <a:gd name="T30" fmla="*/ 430 w 891"/>
              <a:gd name="T31" fmla="*/ 660 h 790"/>
              <a:gd name="T32" fmla="*/ 87 w 891"/>
              <a:gd name="T33" fmla="*/ 147 h 790"/>
              <a:gd name="T34" fmla="*/ 87 w 891"/>
              <a:gd name="T35" fmla="*/ 115 h 790"/>
              <a:gd name="T36" fmla="*/ 461 w 891"/>
              <a:gd name="T37" fmla="*/ 666 h 790"/>
              <a:gd name="T38" fmla="*/ 522 w 891"/>
              <a:gd name="T39" fmla="*/ 147 h 790"/>
              <a:gd name="T40" fmla="*/ 553 w 891"/>
              <a:gd name="T41" fmla="*/ 185 h 790"/>
              <a:gd name="T42" fmla="*/ 583 w 891"/>
              <a:gd name="T43" fmla="*/ 147 h 790"/>
              <a:gd name="T44" fmla="*/ 860 w 891"/>
              <a:gd name="T45" fmla="*/ 666 h 790"/>
              <a:gd name="T46" fmla="*/ 860 w 891"/>
              <a:gd name="T47" fmla="*/ 666 h 790"/>
              <a:gd name="T48" fmla="*/ 256 w 891"/>
              <a:gd name="T49" fmla="*/ 205 h 790"/>
              <a:gd name="T50" fmla="*/ 377 w 891"/>
              <a:gd name="T51" fmla="*/ 221 h 790"/>
              <a:gd name="T52" fmla="*/ 377 w 891"/>
              <a:gd name="T53" fmla="*/ 320 h 790"/>
              <a:gd name="T54" fmla="*/ 256 w 891"/>
              <a:gd name="T55" fmla="*/ 262 h 790"/>
              <a:gd name="T56" fmla="*/ 377 w 891"/>
              <a:gd name="T57" fmla="*/ 320 h 790"/>
              <a:gd name="T58" fmla="*/ 134 w 891"/>
              <a:gd name="T59" fmla="*/ 325 h 790"/>
              <a:gd name="T60" fmla="*/ 377 w 891"/>
              <a:gd name="T61" fmla="*/ 378 h 790"/>
              <a:gd name="T62" fmla="*/ 377 w 891"/>
              <a:gd name="T63" fmla="*/ 477 h 790"/>
              <a:gd name="T64" fmla="*/ 134 w 891"/>
              <a:gd name="T65" fmla="*/ 383 h 790"/>
              <a:gd name="T66" fmla="*/ 377 w 891"/>
              <a:gd name="T67" fmla="*/ 477 h 790"/>
              <a:gd name="T68" fmla="*/ 134 w 891"/>
              <a:gd name="T69" fmla="*/ 482 h 790"/>
              <a:gd name="T70" fmla="*/ 377 w 891"/>
              <a:gd name="T71" fmla="*/ 535 h 790"/>
              <a:gd name="T72" fmla="*/ 155 w 891"/>
              <a:gd name="T73" fmla="*/ 258 h 790"/>
              <a:gd name="T74" fmla="*/ 198 w 891"/>
              <a:gd name="T75" fmla="*/ 249 h 790"/>
              <a:gd name="T76" fmla="*/ 215 w 891"/>
              <a:gd name="T77" fmla="*/ 277 h 790"/>
              <a:gd name="T78" fmla="*/ 192 w 891"/>
              <a:gd name="T79" fmla="*/ 159 h 790"/>
              <a:gd name="T80" fmla="*/ 168 w 891"/>
              <a:gd name="T81" fmla="*/ 152 h 790"/>
              <a:gd name="T82" fmla="*/ 145 w 891"/>
              <a:gd name="T83" fmla="*/ 255 h 790"/>
              <a:gd name="T84" fmla="*/ 180 w 891"/>
              <a:gd name="T85" fmla="*/ 180 h 790"/>
              <a:gd name="T86" fmla="*/ 167 w 891"/>
              <a:gd name="T87" fmla="*/ 220 h 790"/>
              <a:gd name="T88" fmla="*/ 528 w 891"/>
              <a:gd name="T89" fmla="*/ 243 h 790"/>
              <a:gd name="T90" fmla="*/ 810 w 891"/>
              <a:gd name="T91" fmla="*/ 263 h 790"/>
              <a:gd name="T92" fmla="*/ 528 w 891"/>
              <a:gd name="T93" fmla="*/ 243 h 790"/>
              <a:gd name="T94" fmla="*/ 810 w 891"/>
              <a:gd name="T95" fmla="*/ 321 h 790"/>
              <a:gd name="T96" fmla="*/ 528 w 891"/>
              <a:gd name="T97" fmla="*/ 341 h 790"/>
              <a:gd name="T98" fmla="*/ 531 w 891"/>
              <a:gd name="T99" fmla="*/ 400 h 790"/>
              <a:gd name="T100" fmla="*/ 810 w 891"/>
              <a:gd name="T101" fmla="*/ 420 h 790"/>
              <a:gd name="T102" fmla="*/ 531 w 891"/>
              <a:gd name="T103" fmla="*/ 400 h 790"/>
              <a:gd name="T104" fmla="*/ 810 w 891"/>
              <a:gd name="T105" fmla="*/ 478 h 790"/>
              <a:gd name="T106" fmla="*/ 531 w 891"/>
              <a:gd name="T107" fmla="*/ 498 h 790"/>
              <a:gd name="T108" fmla="*/ 531 w 891"/>
              <a:gd name="T109" fmla="*/ 557 h 790"/>
              <a:gd name="T110" fmla="*/ 810 w 891"/>
              <a:gd name="T111" fmla="*/ 577 h 790"/>
              <a:gd name="T112" fmla="*/ 531 w 891"/>
              <a:gd name="T113" fmla="*/ 557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1" h="790">
                <a:moveTo>
                  <a:pt x="875" y="115"/>
                </a:moveTo>
                <a:lnTo>
                  <a:pt x="450" y="115"/>
                </a:lnTo>
                <a:lnTo>
                  <a:pt x="450" y="115"/>
                </a:lnTo>
                <a:lnTo>
                  <a:pt x="76" y="2"/>
                </a:lnTo>
                <a:cubicBezTo>
                  <a:pt x="72" y="0"/>
                  <a:pt x="66" y="1"/>
                  <a:pt x="63" y="4"/>
                </a:cubicBezTo>
                <a:cubicBezTo>
                  <a:pt x="59" y="7"/>
                  <a:pt x="56" y="12"/>
                  <a:pt x="56" y="17"/>
                </a:cubicBezTo>
                <a:lnTo>
                  <a:pt x="56" y="115"/>
                </a:lnTo>
                <a:lnTo>
                  <a:pt x="16" y="115"/>
                </a:lnTo>
                <a:cubicBezTo>
                  <a:pt x="7" y="115"/>
                  <a:pt x="0" y="122"/>
                  <a:pt x="0" y="131"/>
                </a:cubicBezTo>
                <a:lnTo>
                  <a:pt x="0" y="681"/>
                </a:lnTo>
                <a:cubicBezTo>
                  <a:pt x="0" y="690"/>
                  <a:pt x="7" y="697"/>
                  <a:pt x="16" y="697"/>
                </a:cubicBezTo>
                <a:lnTo>
                  <a:pt x="338" y="697"/>
                </a:lnTo>
                <a:lnTo>
                  <a:pt x="338" y="759"/>
                </a:lnTo>
                <a:lnTo>
                  <a:pt x="279" y="759"/>
                </a:lnTo>
                <a:lnTo>
                  <a:pt x="279" y="774"/>
                </a:lnTo>
                <a:lnTo>
                  <a:pt x="279" y="790"/>
                </a:lnTo>
                <a:lnTo>
                  <a:pt x="612" y="790"/>
                </a:lnTo>
                <a:lnTo>
                  <a:pt x="612" y="774"/>
                </a:lnTo>
                <a:lnTo>
                  <a:pt x="612" y="759"/>
                </a:lnTo>
                <a:lnTo>
                  <a:pt x="553" y="759"/>
                </a:lnTo>
                <a:lnTo>
                  <a:pt x="553" y="697"/>
                </a:lnTo>
                <a:lnTo>
                  <a:pt x="875" y="697"/>
                </a:lnTo>
                <a:cubicBezTo>
                  <a:pt x="884" y="697"/>
                  <a:pt x="891" y="690"/>
                  <a:pt x="891" y="681"/>
                </a:cubicBezTo>
                <a:lnTo>
                  <a:pt x="891" y="131"/>
                </a:lnTo>
                <a:cubicBezTo>
                  <a:pt x="891" y="122"/>
                  <a:pt x="884" y="115"/>
                  <a:pt x="875" y="115"/>
                </a:cubicBezTo>
                <a:close/>
                <a:moveTo>
                  <a:pt x="87" y="115"/>
                </a:moveTo>
                <a:lnTo>
                  <a:pt x="87" y="38"/>
                </a:lnTo>
                <a:lnTo>
                  <a:pt x="343" y="115"/>
                </a:lnTo>
                <a:lnTo>
                  <a:pt x="394" y="131"/>
                </a:lnTo>
                <a:lnTo>
                  <a:pt x="430" y="142"/>
                </a:lnTo>
                <a:lnTo>
                  <a:pt x="430" y="147"/>
                </a:lnTo>
                <a:lnTo>
                  <a:pt x="430" y="660"/>
                </a:lnTo>
                <a:lnTo>
                  <a:pt x="87" y="556"/>
                </a:lnTo>
                <a:lnTo>
                  <a:pt x="87" y="147"/>
                </a:lnTo>
                <a:lnTo>
                  <a:pt x="87" y="131"/>
                </a:lnTo>
                <a:lnTo>
                  <a:pt x="87" y="115"/>
                </a:lnTo>
                <a:close/>
                <a:moveTo>
                  <a:pt x="860" y="666"/>
                </a:moveTo>
                <a:lnTo>
                  <a:pt x="461" y="666"/>
                </a:lnTo>
                <a:lnTo>
                  <a:pt x="461" y="147"/>
                </a:lnTo>
                <a:lnTo>
                  <a:pt x="522" y="147"/>
                </a:lnTo>
                <a:lnTo>
                  <a:pt x="522" y="204"/>
                </a:lnTo>
                <a:lnTo>
                  <a:pt x="553" y="185"/>
                </a:lnTo>
                <a:lnTo>
                  <a:pt x="583" y="204"/>
                </a:lnTo>
                <a:lnTo>
                  <a:pt x="583" y="147"/>
                </a:lnTo>
                <a:lnTo>
                  <a:pt x="860" y="147"/>
                </a:lnTo>
                <a:lnTo>
                  <a:pt x="860" y="666"/>
                </a:lnTo>
                <a:lnTo>
                  <a:pt x="860" y="666"/>
                </a:lnTo>
                <a:lnTo>
                  <a:pt x="860" y="666"/>
                </a:lnTo>
                <a:close/>
                <a:moveTo>
                  <a:pt x="377" y="242"/>
                </a:moveTo>
                <a:lnTo>
                  <a:pt x="256" y="205"/>
                </a:lnTo>
                <a:lnTo>
                  <a:pt x="256" y="184"/>
                </a:lnTo>
                <a:lnTo>
                  <a:pt x="377" y="221"/>
                </a:lnTo>
                <a:lnTo>
                  <a:pt x="377" y="242"/>
                </a:lnTo>
                <a:close/>
                <a:moveTo>
                  <a:pt x="377" y="320"/>
                </a:moveTo>
                <a:lnTo>
                  <a:pt x="256" y="283"/>
                </a:lnTo>
                <a:lnTo>
                  <a:pt x="256" y="262"/>
                </a:lnTo>
                <a:lnTo>
                  <a:pt x="377" y="299"/>
                </a:lnTo>
                <a:lnTo>
                  <a:pt x="377" y="320"/>
                </a:lnTo>
                <a:close/>
                <a:moveTo>
                  <a:pt x="377" y="399"/>
                </a:moveTo>
                <a:lnTo>
                  <a:pt x="134" y="325"/>
                </a:lnTo>
                <a:lnTo>
                  <a:pt x="134" y="304"/>
                </a:lnTo>
                <a:lnTo>
                  <a:pt x="377" y="378"/>
                </a:lnTo>
                <a:lnTo>
                  <a:pt x="377" y="399"/>
                </a:lnTo>
                <a:close/>
                <a:moveTo>
                  <a:pt x="377" y="477"/>
                </a:moveTo>
                <a:lnTo>
                  <a:pt x="134" y="403"/>
                </a:lnTo>
                <a:lnTo>
                  <a:pt x="134" y="383"/>
                </a:lnTo>
                <a:lnTo>
                  <a:pt x="377" y="456"/>
                </a:lnTo>
                <a:lnTo>
                  <a:pt x="377" y="477"/>
                </a:lnTo>
                <a:close/>
                <a:moveTo>
                  <a:pt x="377" y="556"/>
                </a:moveTo>
                <a:lnTo>
                  <a:pt x="134" y="482"/>
                </a:lnTo>
                <a:lnTo>
                  <a:pt x="134" y="461"/>
                </a:lnTo>
                <a:lnTo>
                  <a:pt x="377" y="535"/>
                </a:lnTo>
                <a:lnTo>
                  <a:pt x="377" y="556"/>
                </a:lnTo>
                <a:close/>
                <a:moveTo>
                  <a:pt x="155" y="258"/>
                </a:moveTo>
                <a:lnTo>
                  <a:pt x="161" y="238"/>
                </a:lnTo>
                <a:lnTo>
                  <a:pt x="198" y="249"/>
                </a:lnTo>
                <a:lnTo>
                  <a:pt x="205" y="273"/>
                </a:lnTo>
                <a:lnTo>
                  <a:pt x="215" y="277"/>
                </a:lnTo>
                <a:lnTo>
                  <a:pt x="226" y="280"/>
                </a:lnTo>
                <a:lnTo>
                  <a:pt x="192" y="159"/>
                </a:lnTo>
                <a:lnTo>
                  <a:pt x="180" y="155"/>
                </a:lnTo>
                <a:lnTo>
                  <a:pt x="168" y="152"/>
                </a:lnTo>
                <a:lnTo>
                  <a:pt x="134" y="252"/>
                </a:lnTo>
                <a:lnTo>
                  <a:pt x="145" y="255"/>
                </a:lnTo>
                <a:lnTo>
                  <a:pt x="155" y="258"/>
                </a:lnTo>
                <a:close/>
                <a:moveTo>
                  <a:pt x="180" y="180"/>
                </a:moveTo>
                <a:lnTo>
                  <a:pt x="193" y="228"/>
                </a:lnTo>
                <a:lnTo>
                  <a:pt x="167" y="220"/>
                </a:lnTo>
                <a:lnTo>
                  <a:pt x="180" y="180"/>
                </a:lnTo>
                <a:close/>
                <a:moveTo>
                  <a:pt x="528" y="243"/>
                </a:moveTo>
                <a:lnTo>
                  <a:pt x="810" y="243"/>
                </a:lnTo>
                <a:lnTo>
                  <a:pt x="810" y="263"/>
                </a:lnTo>
                <a:lnTo>
                  <a:pt x="528" y="263"/>
                </a:lnTo>
                <a:lnTo>
                  <a:pt x="528" y="243"/>
                </a:lnTo>
                <a:close/>
                <a:moveTo>
                  <a:pt x="528" y="321"/>
                </a:moveTo>
                <a:lnTo>
                  <a:pt x="810" y="321"/>
                </a:lnTo>
                <a:lnTo>
                  <a:pt x="810" y="341"/>
                </a:lnTo>
                <a:lnTo>
                  <a:pt x="528" y="341"/>
                </a:lnTo>
                <a:lnTo>
                  <a:pt x="528" y="321"/>
                </a:lnTo>
                <a:close/>
                <a:moveTo>
                  <a:pt x="531" y="400"/>
                </a:moveTo>
                <a:lnTo>
                  <a:pt x="810" y="400"/>
                </a:lnTo>
                <a:lnTo>
                  <a:pt x="810" y="420"/>
                </a:lnTo>
                <a:lnTo>
                  <a:pt x="531" y="420"/>
                </a:lnTo>
                <a:lnTo>
                  <a:pt x="531" y="400"/>
                </a:lnTo>
                <a:close/>
                <a:moveTo>
                  <a:pt x="531" y="478"/>
                </a:moveTo>
                <a:lnTo>
                  <a:pt x="810" y="478"/>
                </a:lnTo>
                <a:lnTo>
                  <a:pt x="810" y="498"/>
                </a:lnTo>
                <a:lnTo>
                  <a:pt x="531" y="498"/>
                </a:lnTo>
                <a:lnTo>
                  <a:pt x="531" y="478"/>
                </a:lnTo>
                <a:close/>
                <a:moveTo>
                  <a:pt x="531" y="557"/>
                </a:moveTo>
                <a:lnTo>
                  <a:pt x="810" y="557"/>
                </a:lnTo>
                <a:lnTo>
                  <a:pt x="810" y="577"/>
                </a:lnTo>
                <a:lnTo>
                  <a:pt x="531" y="577"/>
                </a:lnTo>
                <a:lnTo>
                  <a:pt x="531" y="5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a:ea typeface="微软雅黑"/>
              <a:sym typeface="Arial"/>
            </a:endParaRPr>
          </a:p>
        </p:txBody>
      </p:sp>
      <p:sp>
        <p:nvSpPr>
          <p:cNvPr id="33" name="Rounded Rectangle 34">
            <a:extLst>
              <a:ext uri="{FF2B5EF4-FFF2-40B4-BE49-F238E27FC236}">
                <a16:creationId xmlns:a16="http://schemas.microsoft.com/office/drawing/2014/main" id="{AA5307D9-2B61-4D8A-92DF-EF0F883B58BC}"/>
              </a:ext>
            </a:extLst>
          </p:cNvPr>
          <p:cNvSpPr/>
          <p:nvPr userDrawn="1"/>
        </p:nvSpPr>
        <p:spPr>
          <a:xfrm>
            <a:off x="3916802" y="2467874"/>
            <a:ext cx="660597" cy="660801"/>
          </a:xfrm>
          <a:prstGeom prst="roundRect">
            <a:avLst>
              <a:gd name="adj" fmla="val 50000"/>
            </a:avLst>
          </a:prstGeom>
          <a:solidFill>
            <a:schemeClr val="accent1"/>
          </a:solidFill>
          <a:ln w="1270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latin typeface="Arial"/>
              <a:ea typeface="微软雅黑"/>
              <a:sym typeface="Arial"/>
            </a:endParaRPr>
          </a:p>
        </p:txBody>
      </p:sp>
      <p:sp>
        <p:nvSpPr>
          <p:cNvPr id="34" name="椭圆 4">
            <a:extLst>
              <a:ext uri="{FF2B5EF4-FFF2-40B4-BE49-F238E27FC236}">
                <a16:creationId xmlns:a16="http://schemas.microsoft.com/office/drawing/2014/main" id="{55931E55-6A90-4679-9847-4BC49F923008}"/>
              </a:ext>
            </a:extLst>
          </p:cNvPr>
          <p:cNvSpPr/>
          <p:nvPr userDrawn="1"/>
        </p:nvSpPr>
        <p:spPr>
          <a:xfrm>
            <a:off x="4041130" y="2586883"/>
            <a:ext cx="411937" cy="379796"/>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a:ea typeface="微软雅黑"/>
              <a:sym typeface="Arial"/>
            </a:endParaRPr>
          </a:p>
        </p:txBody>
      </p:sp>
      <p:sp>
        <p:nvSpPr>
          <p:cNvPr id="30" name="任意多边形: 形状 29">
            <a:extLst>
              <a:ext uri="{FF2B5EF4-FFF2-40B4-BE49-F238E27FC236}">
                <a16:creationId xmlns:a16="http://schemas.microsoft.com/office/drawing/2014/main" id="{0CCC34D8-5B7D-42C1-8389-8A3B340292B4}"/>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extLst>
      <p:ext uri="{BB962C8B-B14F-4D97-AF65-F5344CB8AC3E}">
        <p14:creationId xmlns:p14="http://schemas.microsoft.com/office/powerpoint/2010/main" val="81243633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cxnSp>
        <p:nvCxnSpPr>
          <p:cNvPr id="40" name="直接连接符 8">
            <a:extLst>
              <a:ext uri="{FF2B5EF4-FFF2-40B4-BE49-F238E27FC236}">
                <a16:creationId xmlns:a16="http://schemas.microsoft.com/office/drawing/2014/main" id="{B2D9DD56-BD55-4747-B1B1-C73E6A89101D}"/>
              </a:ext>
            </a:extLst>
          </p:cNvPr>
          <p:cNvCxnSpPr/>
          <p:nvPr userDrawn="1"/>
        </p:nvCxnSpPr>
        <p:spPr>
          <a:xfrm>
            <a:off x="3198397" y="1644595"/>
            <a:ext cx="0" cy="396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438BBD54-F46B-46EA-97B2-5792101FE19E}"/>
              </a:ext>
            </a:extLst>
          </p:cNvPr>
          <p:cNvSpPr/>
          <p:nvPr userDrawn="1"/>
        </p:nvSpPr>
        <p:spPr>
          <a:xfrm>
            <a:off x="3055023" y="1957286"/>
            <a:ext cx="286748" cy="28674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8" name="椭圆 7">
            <a:extLst>
              <a:ext uri="{FF2B5EF4-FFF2-40B4-BE49-F238E27FC236}">
                <a16:creationId xmlns:a16="http://schemas.microsoft.com/office/drawing/2014/main" id="{09233F77-4854-4A4A-8BC1-152CFF9EFC65}"/>
              </a:ext>
            </a:extLst>
          </p:cNvPr>
          <p:cNvSpPr/>
          <p:nvPr userDrawn="1"/>
        </p:nvSpPr>
        <p:spPr>
          <a:xfrm>
            <a:off x="3055023" y="3443533"/>
            <a:ext cx="286748" cy="286748"/>
          </a:xfrm>
          <a:prstGeom prst="ellipse">
            <a:avLst/>
          </a:prstGeom>
          <a:solidFill>
            <a:schemeClr val="bg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9" name="椭圆 8">
            <a:extLst>
              <a:ext uri="{FF2B5EF4-FFF2-40B4-BE49-F238E27FC236}">
                <a16:creationId xmlns:a16="http://schemas.microsoft.com/office/drawing/2014/main" id="{B5DDC517-F4D9-4C40-9951-7C76B2EEC3D3}"/>
              </a:ext>
            </a:extLst>
          </p:cNvPr>
          <p:cNvSpPr/>
          <p:nvPr userDrawn="1"/>
        </p:nvSpPr>
        <p:spPr>
          <a:xfrm>
            <a:off x="3055023" y="4921390"/>
            <a:ext cx="286748" cy="286748"/>
          </a:xfrm>
          <a:prstGeom prst="ellipse">
            <a:avLst/>
          </a:prstGeom>
          <a:solidFill>
            <a:schemeClr val="bg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grpSp>
        <p:nvGrpSpPr>
          <p:cNvPr id="18" name="组合 17">
            <a:extLst>
              <a:ext uri="{FF2B5EF4-FFF2-40B4-BE49-F238E27FC236}">
                <a16:creationId xmlns:a16="http://schemas.microsoft.com/office/drawing/2014/main" id="{129BFA8F-7BE0-4F16-879C-E7280F360BFC}"/>
              </a:ext>
            </a:extLst>
          </p:cNvPr>
          <p:cNvGrpSpPr/>
          <p:nvPr/>
        </p:nvGrpSpPr>
        <p:grpSpPr>
          <a:xfrm>
            <a:off x="4705870" y="2433011"/>
            <a:ext cx="5956540" cy="2191491"/>
            <a:chOff x="1405519" y="2287661"/>
            <a:chExt cx="4826652" cy="2903538"/>
          </a:xfrm>
          <a:solidFill>
            <a:schemeClr val="accent1"/>
          </a:solidFill>
        </p:grpSpPr>
        <p:sp>
          <p:nvSpPr>
            <p:cNvPr id="34" name="矩形 33">
              <a:extLst>
                <a:ext uri="{FF2B5EF4-FFF2-40B4-BE49-F238E27FC236}">
                  <a16:creationId xmlns:a16="http://schemas.microsoft.com/office/drawing/2014/main" id="{2A6852E5-1E45-428A-AC97-A0D1DB18FBE8}"/>
                </a:ext>
              </a:extLst>
            </p:cNvPr>
            <p:cNvSpPr/>
            <p:nvPr/>
          </p:nvSpPr>
          <p:spPr>
            <a:xfrm>
              <a:off x="1405519" y="4014859"/>
              <a:ext cx="374369" cy="1176338"/>
            </a:xfrm>
            <a:prstGeom prst="rect">
              <a:avLst/>
            </a:prstGeom>
            <a:gr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35" name="矩形 34">
              <a:extLst>
                <a:ext uri="{FF2B5EF4-FFF2-40B4-BE49-F238E27FC236}">
                  <a16:creationId xmlns:a16="http://schemas.microsoft.com/office/drawing/2014/main" id="{7138D47A-9ECB-4CFF-A4D5-7C081363D374}"/>
                </a:ext>
              </a:extLst>
            </p:cNvPr>
            <p:cNvSpPr/>
            <p:nvPr/>
          </p:nvSpPr>
          <p:spPr>
            <a:xfrm>
              <a:off x="2518591" y="4815136"/>
              <a:ext cx="374369" cy="376061"/>
            </a:xfrm>
            <a:prstGeom prst="rect">
              <a:avLst/>
            </a:prstGeom>
            <a:gr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36" name="矩形 35">
              <a:extLst>
                <a:ext uri="{FF2B5EF4-FFF2-40B4-BE49-F238E27FC236}">
                  <a16:creationId xmlns:a16="http://schemas.microsoft.com/office/drawing/2014/main" id="{26D44470-7563-4727-A676-975C35D37C01}"/>
                </a:ext>
              </a:extLst>
            </p:cNvPr>
            <p:cNvSpPr/>
            <p:nvPr/>
          </p:nvSpPr>
          <p:spPr>
            <a:xfrm>
              <a:off x="3631661" y="4815136"/>
              <a:ext cx="374369" cy="376062"/>
            </a:xfrm>
            <a:prstGeom prst="rect">
              <a:avLst/>
            </a:prstGeom>
            <a:gr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37" name="矩形 36">
              <a:extLst>
                <a:ext uri="{FF2B5EF4-FFF2-40B4-BE49-F238E27FC236}">
                  <a16:creationId xmlns:a16="http://schemas.microsoft.com/office/drawing/2014/main" id="{227D9D70-9ACA-4A82-88AF-B070440F09E1}"/>
                </a:ext>
              </a:extLst>
            </p:cNvPr>
            <p:cNvSpPr/>
            <p:nvPr/>
          </p:nvSpPr>
          <p:spPr>
            <a:xfrm>
              <a:off x="4744734" y="2287661"/>
              <a:ext cx="374369" cy="2903538"/>
            </a:xfrm>
            <a:prstGeom prst="rect">
              <a:avLst/>
            </a:prstGeom>
            <a:gr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38" name="矩形 37">
              <a:extLst>
                <a:ext uri="{FF2B5EF4-FFF2-40B4-BE49-F238E27FC236}">
                  <a16:creationId xmlns:a16="http://schemas.microsoft.com/office/drawing/2014/main" id="{B61B58B7-BFFA-4EAD-B557-754D0F2ED4C8}"/>
                </a:ext>
              </a:extLst>
            </p:cNvPr>
            <p:cNvSpPr/>
            <p:nvPr/>
          </p:nvSpPr>
          <p:spPr>
            <a:xfrm>
              <a:off x="5857802" y="3633860"/>
              <a:ext cx="374369" cy="1557338"/>
            </a:xfrm>
            <a:prstGeom prst="rect">
              <a:avLst/>
            </a:prstGeom>
            <a:gr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grpSp>
      <p:sp>
        <p:nvSpPr>
          <p:cNvPr id="17" name="矩形: 圆角 16">
            <a:extLst>
              <a:ext uri="{FF2B5EF4-FFF2-40B4-BE49-F238E27FC236}">
                <a16:creationId xmlns:a16="http://schemas.microsoft.com/office/drawing/2014/main" id="{D800C71D-05C5-44EF-9A13-6F82E19353E2}"/>
              </a:ext>
            </a:extLst>
          </p:cNvPr>
          <p:cNvSpPr/>
          <p:nvPr/>
        </p:nvSpPr>
        <p:spPr>
          <a:xfrm>
            <a:off x="4094088" y="1776409"/>
            <a:ext cx="7231299" cy="390091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任意多边形: 形状 18">
            <a:extLst>
              <a:ext uri="{FF2B5EF4-FFF2-40B4-BE49-F238E27FC236}">
                <a16:creationId xmlns:a16="http://schemas.microsoft.com/office/drawing/2014/main" id="{AA5E80E9-5B72-4716-AB57-F683BC71C663}"/>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16" name="组合 15">
            <a:extLst>
              <a:ext uri="{FF2B5EF4-FFF2-40B4-BE49-F238E27FC236}">
                <a16:creationId xmlns:a16="http://schemas.microsoft.com/office/drawing/2014/main" id="{47629CD7-110F-4B9D-8AAA-D8FE38B5742B}"/>
              </a:ext>
            </a:extLst>
          </p:cNvPr>
          <p:cNvGrpSpPr/>
          <p:nvPr userDrawn="1"/>
        </p:nvGrpSpPr>
        <p:grpSpPr>
          <a:xfrm>
            <a:off x="61161" y="307383"/>
            <a:ext cx="869761" cy="612046"/>
            <a:chOff x="70039" y="165336"/>
            <a:chExt cx="869761" cy="612046"/>
          </a:xfrm>
        </p:grpSpPr>
        <p:sp>
          <p:nvSpPr>
            <p:cNvPr id="20" name="三角形 1">
              <a:extLst>
                <a:ext uri="{FF2B5EF4-FFF2-40B4-BE49-F238E27FC236}">
                  <a16:creationId xmlns:a16="http://schemas.microsoft.com/office/drawing/2014/main" id="{E388F682-7AF5-40AF-B4FF-1A1DC3A8ABA6}"/>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id="{92B17C3C-FE77-461D-BA11-F0DBB1C81226}"/>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35812728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cxnSp>
        <p:nvCxnSpPr>
          <p:cNvPr id="4" name="直接连接符 8">
            <a:extLst>
              <a:ext uri="{FF2B5EF4-FFF2-40B4-BE49-F238E27FC236}">
                <a16:creationId xmlns:a16="http://schemas.microsoft.com/office/drawing/2014/main" id="{A237FED8-321C-447E-9C29-8772D448A8D9}"/>
              </a:ext>
            </a:extLst>
          </p:cNvPr>
          <p:cNvCxnSpPr/>
          <p:nvPr userDrawn="1"/>
        </p:nvCxnSpPr>
        <p:spPr>
          <a:xfrm>
            <a:off x="3198397" y="1644595"/>
            <a:ext cx="0" cy="396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3D6F6F16-D9E0-43FA-9C7F-B133999870C4}"/>
              </a:ext>
            </a:extLst>
          </p:cNvPr>
          <p:cNvSpPr/>
          <p:nvPr userDrawn="1"/>
        </p:nvSpPr>
        <p:spPr>
          <a:xfrm>
            <a:off x="3055023" y="1957286"/>
            <a:ext cx="286748" cy="286748"/>
          </a:xfrm>
          <a:prstGeom prst="ellipse">
            <a:avLst/>
          </a:prstGeom>
          <a:solidFill>
            <a:schemeClr val="bg1"/>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6" name="椭圆 5">
            <a:extLst>
              <a:ext uri="{FF2B5EF4-FFF2-40B4-BE49-F238E27FC236}">
                <a16:creationId xmlns:a16="http://schemas.microsoft.com/office/drawing/2014/main" id="{502F0BA9-EC72-49DE-8851-E3ED9908C46D}"/>
              </a:ext>
            </a:extLst>
          </p:cNvPr>
          <p:cNvSpPr/>
          <p:nvPr userDrawn="1"/>
        </p:nvSpPr>
        <p:spPr>
          <a:xfrm>
            <a:off x="3055023" y="3443533"/>
            <a:ext cx="286748" cy="28674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7" name="椭圆 6">
            <a:extLst>
              <a:ext uri="{FF2B5EF4-FFF2-40B4-BE49-F238E27FC236}">
                <a16:creationId xmlns:a16="http://schemas.microsoft.com/office/drawing/2014/main" id="{5083B37F-E2C3-4EA8-A1DD-B56DB5E8105A}"/>
              </a:ext>
            </a:extLst>
          </p:cNvPr>
          <p:cNvSpPr/>
          <p:nvPr userDrawn="1"/>
        </p:nvSpPr>
        <p:spPr>
          <a:xfrm>
            <a:off x="3055023" y="4921390"/>
            <a:ext cx="286748" cy="286748"/>
          </a:xfrm>
          <a:prstGeom prst="ellipse">
            <a:avLst/>
          </a:prstGeom>
          <a:solidFill>
            <a:schemeClr val="bg1"/>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12" name="直接连接符 11">
            <a:extLst>
              <a:ext uri="{FF2B5EF4-FFF2-40B4-BE49-F238E27FC236}">
                <a16:creationId xmlns:a16="http://schemas.microsoft.com/office/drawing/2014/main" id="{6C433FD3-07E1-4382-8591-59FB6F93827B}"/>
              </a:ext>
            </a:extLst>
          </p:cNvPr>
          <p:cNvSpPr/>
          <p:nvPr/>
        </p:nvSpPr>
        <p:spPr>
          <a:xfrm>
            <a:off x="3762380"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任意多边形: 形状 13">
            <a:extLst>
              <a:ext uri="{FF2B5EF4-FFF2-40B4-BE49-F238E27FC236}">
                <a16:creationId xmlns:a16="http://schemas.microsoft.com/office/drawing/2014/main" id="{6A8DF846-FF54-4A17-862B-9B880B68CCE3}"/>
              </a:ext>
            </a:extLst>
          </p:cNvPr>
          <p:cNvSpPr/>
          <p:nvPr/>
        </p:nvSpPr>
        <p:spPr>
          <a:xfrm>
            <a:off x="3760013" y="188261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solidFill>
            <a:schemeClr val="accent1"/>
          </a:solidFill>
          <a:ln>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zh-CN" altLang="en-US" sz="1400" b="1" kern="1200" dirty="0">
              <a:latin typeface="微软雅黑" panose="020B0503020204020204" pitchFamily="34" charset="-122"/>
              <a:ea typeface="微软雅黑" panose="020B0503020204020204" pitchFamily="34" charset="-122"/>
            </a:endParaRPr>
          </a:p>
        </p:txBody>
      </p:sp>
      <p:sp>
        <p:nvSpPr>
          <p:cNvPr id="15" name="直接连接符 14">
            <a:extLst>
              <a:ext uri="{FF2B5EF4-FFF2-40B4-BE49-F238E27FC236}">
                <a16:creationId xmlns:a16="http://schemas.microsoft.com/office/drawing/2014/main" id="{ED6CE731-1F5D-42F1-8F80-F9431B9556E5}"/>
              </a:ext>
            </a:extLst>
          </p:cNvPr>
          <p:cNvSpPr/>
          <p:nvPr/>
        </p:nvSpPr>
        <p:spPr>
          <a:xfrm>
            <a:off x="5837524"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任意多边形: 形状 17">
            <a:extLst>
              <a:ext uri="{FF2B5EF4-FFF2-40B4-BE49-F238E27FC236}">
                <a16:creationId xmlns:a16="http://schemas.microsoft.com/office/drawing/2014/main" id="{7F680D2B-8FB5-4775-898E-97EF6774BC7D}"/>
              </a:ext>
            </a:extLst>
          </p:cNvPr>
          <p:cNvSpPr/>
          <p:nvPr/>
        </p:nvSpPr>
        <p:spPr>
          <a:xfrm>
            <a:off x="5835157" y="188261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solidFill>
            <a:schemeClr val="accent1"/>
          </a:solidFill>
          <a:ln>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zh-CN" altLang="en-US" sz="1400" b="1" kern="1200" dirty="0">
              <a:latin typeface="微软雅黑" panose="020B0503020204020204" pitchFamily="34" charset="-122"/>
              <a:ea typeface="微软雅黑" panose="020B0503020204020204" pitchFamily="34" charset="-122"/>
            </a:endParaRPr>
          </a:p>
        </p:txBody>
      </p:sp>
      <p:sp>
        <p:nvSpPr>
          <p:cNvPr id="19" name="直接连接符 18">
            <a:extLst>
              <a:ext uri="{FF2B5EF4-FFF2-40B4-BE49-F238E27FC236}">
                <a16:creationId xmlns:a16="http://schemas.microsoft.com/office/drawing/2014/main" id="{F72E9FE2-460A-49FF-87A5-FB56E2039AD2}"/>
              </a:ext>
            </a:extLst>
          </p:cNvPr>
          <p:cNvSpPr/>
          <p:nvPr/>
        </p:nvSpPr>
        <p:spPr>
          <a:xfrm>
            <a:off x="7912668"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任意多边形: 形状 20">
            <a:extLst>
              <a:ext uri="{FF2B5EF4-FFF2-40B4-BE49-F238E27FC236}">
                <a16:creationId xmlns:a16="http://schemas.microsoft.com/office/drawing/2014/main" id="{DF90FF3E-C3F7-4966-A5A1-C9D3D0F68DA9}"/>
              </a:ext>
            </a:extLst>
          </p:cNvPr>
          <p:cNvSpPr/>
          <p:nvPr/>
        </p:nvSpPr>
        <p:spPr>
          <a:xfrm>
            <a:off x="7910301" y="188261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solidFill>
            <a:schemeClr val="accent1"/>
          </a:solidFill>
          <a:ln>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zh-CN" altLang="en-US" sz="1400" b="1" kern="1200" dirty="0">
              <a:latin typeface="微软雅黑" panose="020B0503020204020204" pitchFamily="34" charset="-122"/>
              <a:ea typeface="微软雅黑" panose="020B0503020204020204" pitchFamily="34" charset="-122"/>
            </a:endParaRPr>
          </a:p>
        </p:txBody>
      </p:sp>
      <p:sp>
        <p:nvSpPr>
          <p:cNvPr id="22" name="直接连接符 21">
            <a:extLst>
              <a:ext uri="{FF2B5EF4-FFF2-40B4-BE49-F238E27FC236}">
                <a16:creationId xmlns:a16="http://schemas.microsoft.com/office/drawing/2014/main" id="{8DFACF79-90CA-4D22-8893-0151311B2E89}"/>
              </a:ext>
            </a:extLst>
          </p:cNvPr>
          <p:cNvSpPr/>
          <p:nvPr/>
        </p:nvSpPr>
        <p:spPr>
          <a:xfrm>
            <a:off x="9987813"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任意多边形: 形状 23">
            <a:extLst>
              <a:ext uri="{FF2B5EF4-FFF2-40B4-BE49-F238E27FC236}">
                <a16:creationId xmlns:a16="http://schemas.microsoft.com/office/drawing/2014/main" id="{E89FD897-6365-4149-A9A2-D751A149FCA7}"/>
              </a:ext>
            </a:extLst>
          </p:cNvPr>
          <p:cNvSpPr/>
          <p:nvPr/>
        </p:nvSpPr>
        <p:spPr>
          <a:xfrm>
            <a:off x="9987813" y="1890909"/>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solidFill>
            <a:schemeClr val="accent1"/>
          </a:solidFill>
          <a:ln>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zh-CN" altLang="en-US" sz="1400" b="1" kern="1200" dirty="0">
              <a:latin typeface="微软雅黑" panose="020B0503020204020204" pitchFamily="34" charset="-122"/>
              <a:ea typeface="微软雅黑" panose="020B0503020204020204" pitchFamily="34" charset="-122"/>
            </a:endParaRPr>
          </a:p>
        </p:txBody>
      </p:sp>
      <p:sp>
        <p:nvSpPr>
          <p:cNvPr id="35" name="直接连接符 34">
            <a:extLst>
              <a:ext uri="{FF2B5EF4-FFF2-40B4-BE49-F238E27FC236}">
                <a16:creationId xmlns:a16="http://schemas.microsoft.com/office/drawing/2014/main" id="{4A452480-90B5-4ACC-8369-DECE0AD5408A}"/>
              </a:ext>
            </a:extLst>
          </p:cNvPr>
          <p:cNvSpPr/>
          <p:nvPr userDrawn="1"/>
        </p:nvSpPr>
        <p:spPr>
          <a:xfrm>
            <a:off x="5567117"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直接连接符 35">
            <a:extLst>
              <a:ext uri="{FF2B5EF4-FFF2-40B4-BE49-F238E27FC236}">
                <a16:creationId xmlns:a16="http://schemas.microsoft.com/office/drawing/2014/main" id="{71A7E7AF-D478-4F36-8B14-886C1D4C6CFE}"/>
              </a:ext>
            </a:extLst>
          </p:cNvPr>
          <p:cNvSpPr/>
          <p:nvPr userDrawn="1"/>
        </p:nvSpPr>
        <p:spPr>
          <a:xfrm>
            <a:off x="7642261" y="2252330"/>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直接连接符 36">
            <a:extLst>
              <a:ext uri="{FF2B5EF4-FFF2-40B4-BE49-F238E27FC236}">
                <a16:creationId xmlns:a16="http://schemas.microsoft.com/office/drawing/2014/main" id="{2CC06AA6-FBCD-4E5E-9E33-852839397A25}"/>
              </a:ext>
            </a:extLst>
          </p:cNvPr>
          <p:cNvSpPr/>
          <p:nvPr userDrawn="1"/>
        </p:nvSpPr>
        <p:spPr>
          <a:xfrm>
            <a:off x="9717405" y="2244034"/>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直接连接符 37">
            <a:extLst>
              <a:ext uri="{FF2B5EF4-FFF2-40B4-BE49-F238E27FC236}">
                <a16:creationId xmlns:a16="http://schemas.microsoft.com/office/drawing/2014/main" id="{FAC0253A-81CB-44BF-A4C3-F788DD756A0D}"/>
              </a:ext>
            </a:extLst>
          </p:cNvPr>
          <p:cNvSpPr/>
          <p:nvPr userDrawn="1"/>
        </p:nvSpPr>
        <p:spPr>
          <a:xfrm>
            <a:off x="11794917" y="2211806"/>
            <a:ext cx="0" cy="3252787"/>
          </a:xfrm>
          <a:prstGeom prst="line">
            <a:avLst/>
          </a:prstGeom>
          <a:ln>
            <a:solidFill>
              <a:schemeClr val="accent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任意多边形: 形状 22">
            <a:extLst>
              <a:ext uri="{FF2B5EF4-FFF2-40B4-BE49-F238E27FC236}">
                <a16:creationId xmlns:a16="http://schemas.microsoft.com/office/drawing/2014/main" id="{3EFF248A-8609-416D-A743-25F5F5F9AFBE}"/>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25" name="组合 24">
            <a:extLst>
              <a:ext uri="{FF2B5EF4-FFF2-40B4-BE49-F238E27FC236}">
                <a16:creationId xmlns:a16="http://schemas.microsoft.com/office/drawing/2014/main" id="{9F2902A2-3D06-4329-AFB4-7ACF498121CE}"/>
              </a:ext>
            </a:extLst>
          </p:cNvPr>
          <p:cNvGrpSpPr/>
          <p:nvPr userDrawn="1"/>
        </p:nvGrpSpPr>
        <p:grpSpPr>
          <a:xfrm>
            <a:off x="61161" y="307383"/>
            <a:ext cx="869761" cy="612046"/>
            <a:chOff x="70039" y="165336"/>
            <a:chExt cx="869761" cy="612046"/>
          </a:xfrm>
        </p:grpSpPr>
        <p:sp>
          <p:nvSpPr>
            <p:cNvPr id="26" name="三角形 1">
              <a:extLst>
                <a:ext uri="{FF2B5EF4-FFF2-40B4-BE49-F238E27FC236}">
                  <a16:creationId xmlns:a16="http://schemas.microsoft.com/office/drawing/2014/main" id="{F1618EA1-8B94-4EF7-818F-057552C17637}"/>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a:extLst>
                <a:ext uri="{FF2B5EF4-FFF2-40B4-BE49-F238E27FC236}">
                  <a16:creationId xmlns:a16="http://schemas.microsoft.com/office/drawing/2014/main" id="{634077D4-DC4A-4F72-B009-E5739E4499BE}"/>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22248167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4">
    <p:spTree>
      <p:nvGrpSpPr>
        <p:cNvPr id="1" name=""/>
        <p:cNvGrpSpPr/>
        <p:nvPr/>
      </p:nvGrpSpPr>
      <p:grpSpPr>
        <a:xfrm>
          <a:off x="0" y="0"/>
          <a:ext cx="0" cy="0"/>
          <a:chOff x="0" y="0"/>
          <a:chExt cx="0" cy="0"/>
        </a:xfrm>
      </p:grpSpPr>
      <p:cxnSp>
        <p:nvCxnSpPr>
          <p:cNvPr id="4" name="直接连接符 8">
            <a:extLst>
              <a:ext uri="{FF2B5EF4-FFF2-40B4-BE49-F238E27FC236}">
                <a16:creationId xmlns:a16="http://schemas.microsoft.com/office/drawing/2014/main" id="{3A649709-5902-460F-B18C-4C4B31BDAD8F}"/>
              </a:ext>
            </a:extLst>
          </p:cNvPr>
          <p:cNvCxnSpPr/>
          <p:nvPr userDrawn="1"/>
        </p:nvCxnSpPr>
        <p:spPr>
          <a:xfrm>
            <a:off x="3198397" y="1644595"/>
            <a:ext cx="0" cy="39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E12DF641-0C06-4F14-8A48-52519E06EB99}"/>
              </a:ext>
            </a:extLst>
          </p:cNvPr>
          <p:cNvSpPr/>
          <p:nvPr userDrawn="1"/>
        </p:nvSpPr>
        <p:spPr>
          <a:xfrm>
            <a:off x="3055023" y="1957286"/>
            <a:ext cx="286748" cy="286748"/>
          </a:xfrm>
          <a:prstGeom prst="ellipse">
            <a:avLst/>
          </a:prstGeom>
          <a:solidFill>
            <a:schemeClr val="bg1"/>
          </a:solidFill>
          <a:ln w="571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6" name="椭圆 5">
            <a:extLst>
              <a:ext uri="{FF2B5EF4-FFF2-40B4-BE49-F238E27FC236}">
                <a16:creationId xmlns:a16="http://schemas.microsoft.com/office/drawing/2014/main" id="{14AA4073-5C0C-463E-AD72-7814B9DC4F04}"/>
              </a:ext>
            </a:extLst>
          </p:cNvPr>
          <p:cNvSpPr/>
          <p:nvPr userDrawn="1"/>
        </p:nvSpPr>
        <p:spPr>
          <a:xfrm>
            <a:off x="3055023" y="3443533"/>
            <a:ext cx="286748" cy="286748"/>
          </a:xfrm>
          <a:prstGeom prst="ellipse">
            <a:avLst/>
          </a:prstGeom>
          <a:solidFill>
            <a:schemeClr val="bg1"/>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7" name="椭圆 6">
            <a:extLst>
              <a:ext uri="{FF2B5EF4-FFF2-40B4-BE49-F238E27FC236}">
                <a16:creationId xmlns:a16="http://schemas.microsoft.com/office/drawing/2014/main" id="{54D51052-FB94-49A8-B57E-BB4DB285033C}"/>
              </a:ext>
            </a:extLst>
          </p:cNvPr>
          <p:cNvSpPr/>
          <p:nvPr userDrawn="1"/>
        </p:nvSpPr>
        <p:spPr>
          <a:xfrm>
            <a:off x="3055023" y="4921390"/>
            <a:ext cx="286748" cy="28674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8" name="任意多边形: 形状 7">
            <a:extLst>
              <a:ext uri="{FF2B5EF4-FFF2-40B4-BE49-F238E27FC236}">
                <a16:creationId xmlns:a16="http://schemas.microsoft.com/office/drawing/2014/main" id="{3505CF9D-5014-4803-B0F3-3C7CDCC750A0}"/>
              </a:ext>
            </a:extLst>
          </p:cNvPr>
          <p:cNvSpPr/>
          <p:nvPr userDrawn="1"/>
        </p:nvSpPr>
        <p:spPr>
          <a:xfrm>
            <a:off x="3806458" y="1443814"/>
            <a:ext cx="1546990" cy="4429157"/>
          </a:xfrm>
          <a:custGeom>
            <a:avLst/>
            <a:gdLst>
              <a:gd name="connsiteX0" fmla="*/ 0 w 1546990"/>
              <a:gd name="connsiteY0" fmla="*/ 154699 h 4429157"/>
              <a:gd name="connsiteX1" fmla="*/ 154699 w 1546990"/>
              <a:gd name="connsiteY1" fmla="*/ 0 h 4429157"/>
              <a:gd name="connsiteX2" fmla="*/ 1392291 w 1546990"/>
              <a:gd name="connsiteY2" fmla="*/ 0 h 4429157"/>
              <a:gd name="connsiteX3" fmla="*/ 1546990 w 1546990"/>
              <a:gd name="connsiteY3" fmla="*/ 154699 h 4429157"/>
              <a:gd name="connsiteX4" fmla="*/ 1546990 w 1546990"/>
              <a:gd name="connsiteY4" fmla="*/ 4274458 h 4429157"/>
              <a:gd name="connsiteX5" fmla="*/ 1392291 w 1546990"/>
              <a:gd name="connsiteY5" fmla="*/ 4429157 h 4429157"/>
              <a:gd name="connsiteX6" fmla="*/ 154699 w 1546990"/>
              <a:gd name="connsiteY6" fmla="*/ 4429157 h 4429157"/>
              <a:gd name="connsiteX7" fmla="*/ 0 w 1546990"/>
              <a:gd name="connsiteY7" fmla="*/ 4274458 h 4429157"/>
              <a:gd name="connsiteX8" fmla="*/ 0 w 1546990"/>
              <a:gd name="connsiteY8" fmla="*/ 154699 h 442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990" h="4429157">
                <a:moveTo>
                  <a:pt x="0" y="154699"/>
                </a:moveTo>
                <a:cubicBezTo>
                  <a:pt x="0" y="69261"/>
                  <a:pt x="69261" y="0"/>
                  <a:pt x="154699" y="0"/>
                </a:cubicBezTo>
                <a:lnTo>
                  <a:pt x="1392291" y="0"/>
                </a:lnTo>
                <a:cubicBezTo>
                  <a:pt x="1477729" y="0"/>
                  <a:pt x="1546990" y="69261"/>
                  <a:pt x="1546990" y="154699"/>
                </a:cubicBezTo>
                <a:lnTo>
                  <a:pt x="1546990" y="4274458"/>
                </a:lnTo>
                <a:cubicBezTo>
                  <a:pt x="1546990" y="4359896"/>
                  <a:pt x="1477729" y="4429157"/>
                  <a:pt x="1392291" y="4429157"/>
                </a:cubicBezTo>
                <a:lnTo>
                  <a:pt x="154699" y="4429157"/>
                </a:lnTo>
                <a:cubicBezTo>
                  <a:pt x="69261" y="4429157"/>
                  <a:pt x="0" y="4359896"/>
                  <a:pt x="0" y="4274458"/>
                </a:cubicBezTo>
                <a:lnTo>
                  <a:pt x="0" y="154699"/>
                </a:lnTo>
                <a:close/>
              </a:path>
            </a:pathLst>
          </a:custGeom>
          <a:ln>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7584" tIns="1999246" rIns="227584" bIns="1113417" numCol="1" spcCol="1270" anchor="t" anchorCtr="0">
            <a:noAutofit/>
          </a:bodyPr>
          <a:lstStyle/>
          <a:p>
            <a:pPr marL="0" lvl="0" indent="0" algn="ctr" defTabSz="1422400">
              <a:lnSpc>
                <a:spcPct val="90000"/>
              </a:lnSpc>
              <a:spcBef>
                <a:spcPts val="1200"/>
              </a:spcBef>
              <a:spcAft>
                <a:spcPct val="35000"/>
              </a:spcAft>
              <a:buNone/>
            </a:pPr>
            <a:endParaRPr lang="en-US" altLang="zh-CN" sz="2000" kern="1200" dirty="0">
              <a:solidFill>
                <a:srgbClr val="006EBE"/>
              </a:solidFill>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id="{2C34F918-7E13-4CC2-A98F-E2208210FD28}"/>
              </a:ext>
            </a:extLst>
          </p:cNvPr>
          <p:cNvSpPr/>
          <p:nvPr userDrawn="1"/>
        </p:nvSpPr>
        <p:spPr>
          <a:xfrm>
            <a:off x="5399857" y="1443814"/>
            <a:ext cx="1546990" cy="4429157"/>
          </a:xfrm>
          <a:custGeom>
            <a:avLst/>
            <a:gdLst>
              <a:gd name="connsiteX0" fmla="*/ 0 w 1546990"/>
              <a:gd name="connsiteY0" fmla="*/ 154699 h 4429157"/>
              <a:gd name="connsiteX1" fmla="*/ 154699 w 1546990"/>
              <a:gd name="connsiteY1" fmla="*/ 0 h 4429157"/>
              <a:gd name="connsiteX2" fmla="*/ 1392291 w 1546990"/>
              <a:gd name="connsiteY2" fmla="*/ 0 h 4429157"/>
              <a:gd name="connsiteX3" fmla="*/ 1546990 w 1546990"/>
              <a:gd name="connsiteY3" fmla="*/ 154699 h 4429157"/>
              <a:gd name="connsiteX4" fmla="*/ 1546990 w 1546990"/>
              <a:gd name="connsiteY4" fmla="*/ 4274458 h 4429157"/>
              <a:gd name="connsiteX5" fmla="*/ 1392291 w 1546990"/>
              <a:gd name="connsiteY5" fmla="*/ 4429157 h 4429157"/>
              <a:gd name="connsiteX6" fmla="*/ 154699 w 1546990"/>
              <a:gd name="connsiteY6" fmla="*/ 4429157 h 4429157"/>
              <a:gd name="connsiteX7" fmla="*/ 0 w 1546990"/>
              <a:gd name="connsiteY7" fmla="*/ 4274458 h 4429157"/>
              <a:gd name="connsiteX8" fmla="*/ 0 w 1546990"/>
              <a:gd name="connsiteY8" fmla="*/ 154699 h 442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990" h="4429157">
                <a:moveTo>
                  <a:pt x="0" y="154699"/>
                </a:moveTo>
                <a:cubicBezTo>
                  <a:pt x="0" y="69261"/>
                  <a:pt x="69261" y="0"/>
                  <a:pt x="154699" y="0"/>
                </a:cubicBezTo>
                <a:lnTo>
                  <a:pt x="1392291" y="0"/>
                </a:lnTo>
                <a:cubicBezTo>
                  <a:pt x="1477729" y="0"/>
                  <a:pt x="1546990" y="69261"/>
                  <a:pt x="1546990" y="154699"/>
                </a:cubicBezTo>
                <a:lnTo>
                  <a:pt x="1546990" y="4274458"/>
                </a:lnTo>
                <a:cubicBezTo>
                  <a:pt x="1546990" y="4359896"/>
                  <a:pt x="1477729" y="4429157"/>
                  <a:pt x="1392291" y="4429157"/>
                </a:cubicBezTo>
                <a:lnTo>
                  <a:pt x="154699" y="4429157"/>
                </a:lnTo>
                <a:cubicBezTo>
                  <a:pt x="69261" y="4429157"/>
                  <a:pt x="0" y="4359896"/>
                  <a:pt x="0" y="4274458"/>
                </a:cubicBezTo>
                <a:lnTo>
                  <a:pt x="0" y="154699"/>
                </a:lnTo>
                <a:close/>
              </a:path>
            </a:pathLst>
          </a:custGeom>
          <a:ln>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7584" tIns="1999246" rIns="227584" bIns="1113417" numCol="1" spcCol="1270" anchor="t" anchorCtr="0">
            <a:noAutofit/>
          </a:bodyPr>
          <a:lstStyle/>
          <a:p>
            <a:pPr marL="0" lvl="0" indent="0" algn="ctr" defTabSz="1422400">
              <a:lnSpc>
                <a:spcPct val="90000"/>
              </a:lnSpc>
              <a:spcBef>
                <a:spcPts val="1200"/>
              </a:spcBef>
              <a:spcAft>
                <a:spcPct val="35000"/>
              </a:spcAft>
              <a:buNone/>
            </a:pPr>
            <a:endParaRPr lang="en-US" altLang="zh-CN" sz="2000" kern="1200" dirty="0">
              <a:solidFill>
                <a:srgbClr val="006EBE"/>
              </a:solidFill>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id="{D44516B5-D5AD-4985-8E9F-3E1DB09E8B41}"/>
              </a:ext>
            </a:extLst>
          </p:cNvPr>
          <p:cNvSpPr/>
          <p:nvPr userDrawn="1"/>
        </p:nvSpPr>
        <p:spPr>
          <a:xfrm>
            <a:off x="6993257" y="1443814"/>
            <a:ext cx="1546990" cy="4429157"/>
          </a:xfrm>
          <a:custGeom>
            <a:avLst/>
            <a:gdLst>
              <a:gd name="connsiteX0" fmla="*/ 0 w 1546990"/>
              <a:gd name="connsiteY0" fmla="*/ 154699 h 4429157"/>
              <a:gd name="connsiteX1" fmla="*/ 154699 w 1546990"/>
              <a:gd name="connsiteY1" fmla="*/ 0 h 4429157"/>
              <a:gd name="connsiteX2" fmla="*/ 1392291 w 1546990"/>
              <a:gd name="connsiteY2" fmla="*/ 0 h 4429157"/>
              <a:gd name="connsiteX3" fmla="*/ 1546990 w 1546990"/>
              <a:gd name="connsiteY3" fmla="*/ 154699 h 4429157"/>
              <a:gd name="connsiteX4" fmla="*/ 1546990 w 1546990"/>
              <a:gd name="connsiteY4" fmla="*/ 4274458 h 4429157"/>
              <a:gd name="connsiteX5" fmla="*/ 1392291 w 1546990"/>
              <a:gd name="connsiteY5" fmla="*/ 4429157 h 4429157"/>
              <a:gd name="connsiteX6" fmla="*/ 154699 w 1546990"/>
              <a:gd name="connsiteY6" fmla="*/ 4429157 h 4429157"/>
              <a:gd name="connsiteX7" fmla="*/ 0 w 1546990"/>
              <a:gd name="connsiteY7" fmla="*/ 4274458 h 4429157"/>
              <a:gd name="connsiteX8" fmla="*/ 0 w 1546990"/>
              <a:gd name="connsiteY8" fmla="*/ 154699 h 442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990" h="4429157">
                <a:moveTo>
                  <a:pt x="0" y="154699"/>
                </a:moveTo>
                <a:cubicBezTo>
                  <a:pt x="0" y="69261"/>
                  <a:pt x="69261" y="0"/>
                  <a:pt x="154699" y="0"/>
                </a:cubicBezTo>
                <a:lnTo>
                  <a:pt x="1392291" y="0"/>
                </a:lnTo>
                <a:cubicBezTo>
                  <a:pt x="1477729" y="0"/>
                  <a:pt x="1546990" y="69261"/>
                  <a:pt x="1546990" y="154699"/>
                </a:cubicBezTo>
                <a:lnTo>
                  <a:pt x="1546990" y="4274458"/>
                </a:lnTo>
                <a:cubicBezTo>
                  <a:pt x="1546990" y="4359896"/>
                  <a:pt x="1477729" y="4429157"/>
                  <a:pt x="1392291" y="4429157"/>
                </a:cubicBezTo>
                <a:lnTo>
                  <a:pt x="154699" y="4429157"/>
                </a:lnTo>
                <a:cubicBezTo>
                  <a:pt x="69261" y="4429157"/>
                  <a:pt x="0" y="4359896"/>
                  <a:pt x="0" y="4274458"/>
                </a:cubicBezTo>
                <a:lnTo>
                  <a:pt x="0" y="154699"/>
                </a:lnTo>
                <a:close/>
              </a:path>
            </a:pathLst>
          </a:custGeom>
          <a:ln>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7584" tIns="1999246" rIns="227584" bIns="1113417" numCol="1" spcCol="1270" anchor="t" anchorCtr="0">
            <a:noAutofit/>
          </a:bodyPr>
          <a:lstStyle/>
          <a:p>
            <a:pPr marL="0" lvl="0" indent="0" algn="ctr" defTabSz="1422400">
              <a:lnSpc>
                <a:spcPct val="90000"/>
              </a:lnSpc>
              <a:spcBef>
                <a:spcPts val="1200"/>
              </a:spcBef>
              <a:spcAft>
                <a:spcPct val="35000"/>
              </a:spcAft>
              <a:buNone/>
            </a:pPr>
            <a:endParaRPr lang="en-US" altLang="zh-CN" sz="2000" kern="1200" dirty="0">
              <a:solidFill>
                <a:srgbClr val="006EBE"/>
              </a:solidFill>
              <a:latin typeface="微软雅黑" panose="020B0503020204020204" pitchFamily="34" charset="-122"/>
              <a:ea typeface="微软雅黑" panose="020B0503020204020204" pitchFamily="34" charset="-122"/>
            </a:endParaRPr>
          </a:p>
        </p:txBody>
      </p:sp>
      <p:sp>
        <p:nvSpPr>
          <p:cNvPr id="11" name="任意多边形: 形状 10">
            <a:extLst>
              <a:ext uri="{FF2B5EF4-FFF2-40B4-BE49-F238E27FC236}">
                <a16:creationId xmlns:a16="http://schemas.microsoft.com/office/drawing/2014/main" id="{FC59EAC6-D2A6-4FBF-9E74-4A15A38144B6}"/>
              </a:ext>
            </a:extLst>
          </p:cNvPr>
          <p:cNvSpPr/>
          <p:nvPr userDrawn="1"/>
        </p:nvSpPr>
        <p:spPr>
          <a:xfrm>
            <a:off x="8586657" y="1443814"/>
            <a:ext cx="1546990" cy="4429157"/>
          </a:xfrm>
          <a:custGeom>
            <a:avLst/>
            <a:gdLst>
              <a:gd name="connsiteX0" fmla="*/ 0 w 1546990"/>
              <a:gd name="connsiteY0" fmla="*/ 154699 h 4429157"/>
              <a:gd name="connsiteX1" fmla="*/ 154699 w 1546990"/>
              <a:gd name="connsiteY1" fmla="*/ 0 h 4429157"/>
              <a:gd name="connsiteX2" fmla="*/ 1392291 w 1546990"/>
              <a:gd name="connsiteY2" fmla="*/ 0 h 4429157"/>
              <a:gd name="connsiteX3" fmla="*/ 1546990 w 1546990"/>
              <a:gd name="connsiteY3" fmla="*/ 154699 h 4429157"/>
              <a:gd name="connsiteX4" fmla="*/ 1546990 w 1546990"/>
              <a:gd name="connsiteY4" fmla="*/ 4274458 h 4429157"/>
              <a:gd name="connsiteX5" fmla="*/ 1392291 w 1546990"/>
              <a:gd name="connsiteY5" fmla="*/ 4429157 h 4429157"/>
              <a:gd name="connsiteX6" fmla="*/ 154699 w 1546990"/>
              <a:gd name="connsiteY6" fmla="*/ 4429157 h 4429157"/>
              <a:gd name="connsiteX7" fmla="*/ 0 w 1546990"/>
              <a:gd name="connsiteY7" fmla="*/ 4274458 h 4429157"/>
              <a:gd name="connsiteX8" fmla="*/ 0 w 1546990"/>
              <a:gd name="connsiteY8" fmla="*/ 154699 h 442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990" h="4429157">
                <a:moveTo>
                  <a:pt x="0" y="154699"/>
                </a:moveTo>
                <a:cubicBezTo>
                  <a:pt x="0" y="69261"/>
                  <a:pt x="69261" y="0"/>
                  <a:pt x="154699" y="0"/>
                </a:cubicBezTo>
                <a:lnTo>
                  <a:pt x="1392291" y="0"/>
                </a:lnTo>
                <a:cubicBezTo>
                  <a:pt x="1477729" y="0"/>
                  <a:pt x="1546990" y="69261"/>
                  <a:pt x="1546990" y="154699"/>
                </a:cubicBezTo>
                <a:lnTo>
                  <a:pt x="1546990" y="4274458"/>
                </a:lnTo>
                <a:cubicBezTo>
                  <a:pt x="1546990" y="4359896"/>
                  <a:pt x="1477729" y="4429157"/>
                  <a:pt x="1392291" y="4429157"/>
                </a:cubicBezTo>
                <a:lnTo>
                  <a:pt x="154699" y="4429157"/>
                </a:lnTo>
                <a:cubicBezTo>
                  <a:pt x="69261" y="4429157"/>
                  <a:pt x="0" y="4359896"/>
                  <a:pt x="0" y="4274458"/>
                </a:cubicBezTo>
                <a:lnTo>
                  <a:pt x="0" y="154699"/>
                </a:lnTo>
                <a:close/>
              </a:path>
            </a:pathLst>
          </a:custGeom>
          <a:ln>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7584" tIns="1999246" rIns="227584" bIns="1113417" numCol="1" spcCol="1270" anchor="t" anchorCtr="0">
            <a:noAutofit/>
          </a:bodyPr>
          <a:lstStyle/>
          <a:p>
            <a:pPr marL="0" lvl="0" indent="0" algn="ctr" defTabSz="1422400">
              <a:lnSpc>
                <a:spcPct val="90000"/>
              </a:lnSpc>
              <a:spcBef>
                <a:spcPts val="1200"/>
              </a:spcBef>
              <a:spcAft>
                <a:spcPct val="35000"/>
              </a:spcAft>
              <a:buNone/>
            </a:pPr>
            <a:endParaRPr lang="en-US" altLang="zh-CN" sz="2000" dirty="0">
              <a:solidFill>
                <a:srgbClr val="006EBE"/>
              </a:solidFill>
              <a:latin typeface="微软雅黑" panose="020B0503020204020204" pitchFamily="34" charset="-122"/>
              <a:ea typeface="微软雅黑" panose="020B0503020204020204" pitchFamily="34" charset="-122"/>
            </a:endParaRPr>
          </a:p>
        </p:txBody>
      </p:sp>
      <p:sp>
        <p:nvSpPr>
          <p:cNvPr id="12" name="任意多边形: 形状 11">
            <a:extLst>
              <a:ext uri="{FF2B5EF4-FFF2-40B4-BE49-F238E27FC236}">
                <a16:creationId xmlns:a16="http://schemas.microsoft.com/office/drawing/2014/main" id="{80786B53-5CAF-4407-A728-3D9EFDC389DD}"/>
              </a:ext>
            </a:extLst>
          </p:cNvPr>
          <p:cNvSpPr/>
          <p:nvPr userDrawn="1"/>
        </p:nvSpPr>
        <p:spPr>
          <a:xfrm>
            <a:off x="10180057" y="1443814"/>
            <a:ext cx="1546990" cy="4429157"/>
          </a:xfrm>
          <a:custGeom>
            <a:avLst/>
            <a:gdLst>
              <a:gd name="connsiteX0" fmla="*/ 0 w 1546990"/>
              <a:gd name="connsiteY0" fmla="*/ 154699 h 4429157"/>
              <a:gd name="connsiteX1" fmla="*/ 154699 w 1546990"/>
              <a:gd name="connsiteY1" fmla="*/ 0 h 4429157"/>
              <a:gd name="connsiteX2" fmla="*/ 1392291 w 1546990"/>
              <a:gd name="connsiteY2" fmla="*/ 0 h 4429157"/>
              <a:gd name="connsiteX3" fmla="*/ 1546990 w 1546990"/>
              <a:gd name="connsiteY3" fmla="*/ 154699 h 4429157"/>
              <a:gd name="connsiteX4" fmla="*/ 1546990 w 1546990"/>
              <a:gd name="connsiteY4" fmla="*/ 4274458 h 4429157"/>
              <a:gd name="connsiteX5" fmla="*/ 1392291 w 1546990"/>
              <a:gd name="connsiteY5" fmla="*/ 4429157 h 4429157"/>
              <a:gd name="connsiteX6" fmla="*/ 154699 w 1546990"/>
              <a:gd name="connsiteY6" fmla="*/ 4429157 h 4429157"/>
              <a:gd name="connsiteX7" fmla="*/ 0 w 1546990"/>
              <a:gd name="connsiteY7" fmla="*/ 4274458 h 4429157"/>
              <a:gd name="connsiteX8" fmla="*/ 0 w 1546990"/>
              <a:gd name="connsiteY8" fmla="*/ 154699 h 442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990" h="4429157">
                <a:moveTo>
                  <a:pt x="0" y="154699"/>
                </a:moveTo>
                <a:cubicBezTo>
                  <a:pt x="0" y="69261"/>
                  <a:pt x="69261" y="0"/>
                  <a:pt x="154699" y="0"/>
                </a:cubicBezTo>
                <a:lnTo>
                  <a:pt x="1392291" y="0"/>
                </a:lnTo>
                <a:cubicBezTo>
                  <a:pt x="1477729" y="0"/>
                  <a:pt x="1546990" y="69261"/>
                  <a:pt x="1546990" y="154699"/>
                </a:cubicBezTo>
                <a:lnTo>
                  <a:pt x="1546990" y="4274458"/>
                </a:lnTo>
                <a:cubicBezTo>
                  <a:pt x="1546990" y="4359896"/>
                  <a:pt x="1477729" y="4429157"/>
                  <a:pt x="1392291" y="4429157"/>
                </a:cubicBezTo>
                <a:lnTo>
                  <a:pt x="154699" y="4429157"/>
                </a:lnTo>
                <a:cubicBezTo>
                  <a:pt x="69261" y="4429157"/>
                  <a:pt x="0" y="4359896"/>
                  <a:pt x="0" y="4274458"/>
                </a:cubicBezTo>
                <a:lnTo>
                  <a:pt x="0" y="154699"/>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27584" tIns="1999246" rIns="227584" bIns="1113417" numCol="1" spcCol="1270" anchor="t" anchorCtr="0">
            <a:noAutofit/>
          </a:bodyPr>
          <a:lstStyle/>
          <a:p>
            <a:pPr marL="0" lvl="0" indent="0" algn="ctr" defTabSz="1422400">
              <a:lnSpc>
                <a:spcPct val="90000"/>
              </a:lnSpc>
              <a:spcBef>
                <a:spcPts val="1200"/>
              </a:spcBef>
              <a:spcAft>
                <a:spcPct val="35000"/>
              </a:spcAft>
              <a:buNone/>
            </a:pPr>
            <a:endParaRPr lang="en-US" altLang="zh-CN" sz="2000" dirty="0">
              <a:solidFill>
                <a:srgbClr val="006EBE"/>
              </a:solidFill>
              <a:latin typeface="微软雅黑" panose="020B0503020204020204" pitchFamily="34" charset="-122"/>
              <a:ea typeface="微软雅黑" panose="020B0503020204020204" pitchFamily="34" charset="-122"/>
            </a:endParaRPr>
          </a:p>
        </p:txBody>
      </p:sp>
      <p:sp>
        <p:nvSpPr>
          <p:cNvPr id="13" name="箭头: 左右 12">
            <a:extLst>
              <a:ext uri="{FF2B5EF4-FFF2-40B4-BE49-F238E27FC236}">
                <a16:creationId xmlns:a16="http://schemas.microsoft.com/office/drawing/2014/main" id="{2DACCB91-DC5E-457A-AD1C-8897BA4EC8F5}"/>
              </a:ext>
            </a:extLst>
          </p:cNvPr>
          <p:cNvSpPr/>
          <p:nvPr userDrawn="1"/>
        </p:nvSpPr>
        <p:spPr>
          <a:xfrm>
            <a:off x="4123281" y="4756301"/>
            <a:ext cx="7286942" cy="895211"/>
          </a:xfrm>
          <a:prstGeom prst="leftRightArrow">
            <a:avLst/>
          </a:prstGeom>
          <a:solidFill>
            <a:schemeClr val="accent1">
              <a:lumMod val="20000"/>
              <a:lumOff val="80000"/>
            </a:schemeClr>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6" name="任意多边形: 形状 15">
            <a:extLst>
              <a:ext uri="{FF2B5EF4-FFF2-40B4-BE49-F238E27FC236}">
                <a16:creationId xmlns:a16="http://schemas.microsoft.com/office/drawing/2014/main" id="{C39B3A71-9F0F-4303-9B0E-F43D12DEBA24}"/>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15" name="组合 14">
            <a:extLst>
              <a:ext uri="{FF2B5EF4-FFF2-40B4-BE49-F238E27FC236}">
                <a16:creationId xmlns:a16="http://schemas.microsoft.com/office/drawing/2014/main" id="{6CA1C69A-5245-4B02-ACF7-212D3433915E}"/>
              </a:ext>
            </a:extLst>
          </p:cNvPr>
          <p:cNvGrpSpPr/>
          <p:nvPr userDrawn="1"/>
        </p:nvGrpSpPr>
        <p:grpSpPr>
          <a:xfrm>
            <a:off x="61161" y="307383"/>
            <a:ext cx="869761" cy="612046"/>
            <a:chOff x="70039" y="165336"/>
            <a:chExt cx="869761" cy="612046"/>
          </a:xfrm>
        </p:grpSpPr>
        <p:sp>
          <p:nvSpPr>
            <p:cNvPr id="17" name="三角形 1">
              <a:extLst>
                <a:ext uri="{FF2B5EF4-FFF2-40B4-BE49-F238E27FC236}">
                  <a16:creationId xmlns:a16="http://schemas.microsoft.com/office/drawing/2014/main" id="{5ED375B4-096E-4B1B-89F8-B3FBC6E71935}"/>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id="{EF72FECD-DA64-4305-8EC6-1AE989A960E8}"/>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419594731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5">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EA379D5-0298-4134-B7BA-9EC4604958D8}"/>
              </a:ext>
            </a:extLst>
          </p:cNvPr>
          <p:cNvSpPr/>
          <p:nvPr userDrawn="1"/>
        </p:nvSpPr>
        <p:spPr>
          <a:xfrm>
            <a:off x="2169355" y="1"/>
            <a:ext cx="21509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pitchFamily="34" charset="-122"/>
              <a:ea typeface="微软雅黑" panose="020B0503020204020204" pitchFamily="34" charset="-122"/>
              <a:sym typeface="Arial"/>
            </a:endParaRPr>
          </a:p>
        </p:txBody>
      </p:sp>
      <p:grpSp>
        <p:nvGrpSpPr>
          <p:cNvPr id="5" name="组合 4">
            <a:extLst>
              <a:ext uri="{FF2B5EF4-FFF2-40B4-BE49-F238E27FC236}">
                <a16:creationId xmlns:a16="http://schemas.microsoft.com/office/drawing/2014/main" id="{D884010A-E40A-42E6-881C-5E204CAB4E06}"/>
              </a:ext>
            </a:extLst>
          </p:cNvPr>
          <p:cNvGrpSpPr/>
          <p:nvPr/>
        </p:nvGrpSpPr>
        <p:grpSpPr>
          <a:xfrm>
            <a:off x="3358337" y="2749729"/>
            <a:ext cx="7413388" cy="1814512"/>
            <a:chOff x="1161207" y="3941004"/>
            <a:chExt cx="3937001" cy="1814512"/>
          </a:xfrm>
        </p:grpSpPr>
        <p:sp>
          <p:nvSpPr>
            <p:cNvPr id="7" name="矩形: 圆角 7">
              <a:extLst>
                <a:ext uri="{FF2B5EF4-FFF2-40B4-BE49-F238E27FC236}">
                  <a16:creationId xmlns:a16="http://schemas.microsoft.com/office/drawing/2014/main" id="{0673E6E6-349B-46E8-852D-E0630C41350E}"/>
                </a:ext>
              </a:extLst>
            </p:cNvPr>
            <p:cNvSpPr/>
            <p:nvPr/>
          </p:nvSpPr>
          <p:spPr>
            <a:xfrm>
              <a:off x="1161207" y="3941004"/>
              <a:ext cx="3937001" cy="1814512"/>
            </a:xfrm>
            <a:prstGeom prst="roundRect">
              <a:avLst>
                <a:gd name="adj" fmla="val 9941"/>
              </a:avLst>
            </a:pr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sym typeface="Arial"/>
              </a:endParaRPr>
            </a:p>
          </p:txBody>
        </p:sp>
        <p:sp>
          <p:nvSpPr>
            <p:cNvPr id="8" name="文本框 7">
              <a:extLst>
                <a:ext uri="{FF2B5EF4-FFF2-40B4-BE49-F238E27FC236}">
                  <a16:creationId xmlns:a16="http://schemas.microsoft.com/office/drawing/2014/main" id="{C1CD4128-4F0E-4984-8601-1DD0C219AB90}"/>
                </a:ext>
              </a:extLst>
            </p:cNvPr>
            <p:cNvSpPr txBox="1"/>
            <p:nvPr/>
          </p:nvSpPr>
          <p:spPr>
            <a:xfrm>
              <a:off x="1378869" y="4124985"/>
              <a:ext cx="3317073" cy="707886"/>
            </a:xfrm>
            <a:prstGeom prst="rect">
              <a:avLst/>
            </a:prstGeom>
            <a:noFill/>
          </p:spPr>
          <p:txBody>
            <a:bodyPr wrap="square" rtlCol="0">
              <a:spAutoFit/>
              <a:scene3d>
                <a:camera prst="orthographicFront"/>
                <a:lightRig rig="threePt" dir="t"/>
              </a:scene3d>
              <a:sp3d contourW="12700"/>
            </a:bodyPr>
            <a:lstStyle/>
            <a:p>
              <a:endParaRPr kumimoji="1" lang="en-US" altLang="zh-CN" sz="4000" dirty="0">
                <a:solidFill>
                  <a:schemeClr val="accent1"/>
                </a:solidFill>
                <a:latin typeface="微软雅黑" panose="020B0503020204020204" pitchFamily="34" charset="-122"/>
                <a:ea typeface="微软雅黑" panose="020B0503020204020204" pitchFamily="34" charset="-122"/>
                <a:sym typeface="Arial"/>
              </a:endParaRPr>
            </a:p>
          </p:txBody>
        </p:sp>
      </p:grpSp>
    </p:spTree>
    <p:extLst>
      <p:ext uri="{BB962C8B-B14F-4D97-AF65-F5344CB8AC3E}">
        <p14:creationId xmlns:p14="http://schemas.microsoft.com/office/powerpoint/2010/main" val="1055652483"/>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6">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19C1D09C-1182-4F5E-8CD8-AAEC8226862F}"/>
              </a:ext>
            </a:extLst>
          </p:cNvPr>
          <p:cNvGrpSpPr/>
          <p:nvPr userDrawn="1"/>
        </p:nvGrpSpPr>
        <p:grpSpPr>
          <a:xfrm rot="21221217">
            <a:off x="5765615" y="939196"/>
            <a:ext cx="5178409" cy="3236506"/>
            <a:chOff x="5888045" y="1286109"/>
            <a:chExt cx="5178409" cy="3236506"/>
          </a:xfrm>
        </p:grpSpPr>
        <p:sp>
          <p:nvSpPr>
            <p:cNvPr id="16" name="形状 15">
              <a:extLst>
                <a:ext uri="{FF2B5EF4-FFF2-40B4-BE49-F238E27FC236}">
                  <a16:creationId xmlns:a16="http://schemas.microsoft.com/office/drawing/2014/main" id="{39BB8E62-C1EE-471D-910E-EC1C4C715AE1}"/>
                </a:ext>
              </a:extLst>
            </p:cNvPr>
            <p:cNvSpPr/>
            <p:nvPr/>
          </p:nvSpPr>
          <p:spPr>
            <a:xfrm>
              <a:off x="5888045" y="1286109"/>
              <a:ext cx="5178409" cy="3236506"/>
            </a:xfrm>
            <a:prstGeom prst="swooshArrow">
              <a:avLst>
                <a:gd name="adj1" fmla="val 25000"/>
                <a:gd name="adj2" fmla="val 25000"/>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7" name="椭圆 16">
              <a:extLst>
                <a:ext uri="{FF2B5EF4-FFF2-40B4-BE49-F238E27FC236}">
                  <a16:creationId xmlns:a16="http://schemas.microsoft.com/office/drawing/2014/main" id="{E9422E25-DDF0-4666-B5BF-C83C0C689B0E}"/>
                </a:ext>
              </a:extLst>
            </p:cNvPr>
            <p:cNvSpPr/>
            <p:nvPr/>
          </p:nvSpPr>
          <p:spPr>
            <a:xfrm>
              <a:off x="6545703" y="3519945"/>
              <a:ext cx="134638" cy="134638"/>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 name="椭圆 17">
              <a:extLst>
                <a:ext uri="{FF2B5EF4-FFF2-40B4-BE49-F238E27FC236}">
                  <a16:creationId xmlns:a16="http://schemas.microsoft.com/office/drawing/2014/main" id="{9A21E772-34B9-4F47-87E6-1AB765E04A48}"/>
                </a:ext>
              </a:extLst>
            </p:cNvPr>
            <p:cNvSpPr/>
            <p:nvPr/>
          </p:nvSpPr>
          <p:spPr>
            <a:xfrm>
              <a:off x="7734148" y="2640263"/>
              <a:ext cx="243385" cy="243385"/>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 name="椭圆 18">
              <a:extLst>
                <a:ext uri="{FF2B5EF4-FFF2-40B4-BE49-F238E27FC236}">
                  <a16:creationId xmlns:a16="http://schemas.microsoft.com/office/drawing/2014/main" id="{F31470C7-4177-42F4-9630-ED8950F189EF}"/>
                </a:ext>
              </a:extLst>
            </p:cNvPr>
            <p:cNvSpPr/>
            <p:nvPr/>
          </p:nvSpPr>
          <p:spPr>
            <a:xfrm>
              <a:off x="9163389" y="2104945"/>
              <a:ext cx="336596" cy="336596"/>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grpSp>
      <p:sp>
        <p:nvSpPr>
          <p:cNvPr id="20" name="矩形: 圆角 19">
            <a:extLst>
              <a:ext uri="{FF2B5EF4-FFF2-40B4-BE49-F238E27FC236}">
                <a16:creationId xmlns:a16="http://schemas.microsoft.com/office/drawing/2014/main" id="{D446A6FE-2E67-43DA-ADCD-7DDF7F9C9535}"/>
              </a:ext>
            </a:extLst>
          </p:cNvPr>
          <p:cNvSpPr/>
          <p:nvPr userDrawn="1"/>
        </p:nvSpPr>
        <p:spPr>
          <a:xfrm>
            <a:off x="5380463" y="4454912"/>
            <a:ext cx="1039959" cy="440473"/>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1" name="矩形: 圆角 20">
            <a:extLst>
              <a:ext uri="{FF2B5EF4-FFF2-40B4-BE49-F238E27FC236}">
                <a16:creationId xmlns:a16="http://schemas.microsoft.com/office/drawing/2014/main" id="{18C24975-30E1-444B-B3D2-4F2B74D5E815}"/>
              </a:ext>
            </a:extLst>
          </p:cNvPr>
          <p:cNvSpPr/>
          <p:nvPr userDrawn="1"/>
        </p:nvSpPr>
        <p:spPr>
          <a:xfrm>
            <a:off x="10854637" y="1059384"/>
            <a:ext cx="1039959" cy="440473"/>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2" name="对话气泡: 圆角矩形 21">
            <a:extLst>
              <a:ext uri="{FF2B5EF4-FFF2-40B4-BE49-F238E27FC236}">
                <a16:creationId xmlns:a16="http://schemas.microsoft.com/office/drawing/2014/main" id="{05A44B9A-1FA3-4CCE-A26D-2A63E2816BEB}"/>
              </a:ext>
            </a:extLst>
          </p:cNvPr>
          <p:cNvSpPr/>
          <p:nvPr userDrawn="1"/>
        </p:nvSpPr>
        <p:spPr>
          <a:xfrm>
            <a:off x="6755416" y="3649869"/>
            <a:ext cx="1033522" cy="479148"/>
          </a:xfrm>
          <a:prstGeom prst="wedgeRoundRectCallout">
            <a:avLst>
              <a:gd name="adj1" fmla="val -58984"/>
              <a:gd name="adj2" fmla="val -79167"/>
              <a:gd name="adj3" fmla="val 16667"/>
            </a:avLst>
          </a:prstGeom>
          <a:noFill/>
          <a:ln w="19050">
            <a:solidFill>
              <a:srgbClr val="006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对话气泡: 圆角矩形 22">
            <a:extLst>
              <a:ext uri="{FF2B5EF4-FFF2-40B4-BE49-F238E27FC236}">
                <a16:creationId xmlns:a16="http://schemas.microsoft.com/office/drawing/2014/main" id="{433873C9-140A-4D01-9918-AFB896D11F9B}"/>
              </a:ext>
            </a:extLst>
          </p:cNvPr>
          <p:cNvSpPr/>
          <p:nvPr userDrawn="1"/>
        </p:nvSpPr>
        <p:spPr>
          <a:xfrm>
            <a:off x="7909967" y="2854713"/>
            <a:ext cx="1033522" cy="479148"/>
          </a:xfrm>
          <a:prstGeom prst="wedgeRoundRectCallout">
            <a:avLst>
              <a:gd name="adj1" fmla="val -56086"/>
              <a:gd name="adj2" fmla="val -96875"/>
              <a:gd name="adj3" fmla="val 16667"/>
            </a:avLst>
          </a:prstGeom>
          <a:noFill/>
          <a:ln w="19050">
            <a:solidFill>
              <a:srgbClr val="006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对话气泡: 圆角矩形 23">
            <a:extLst>
              <a:ext uri="{FF2B5EF4-FFF2-40B4-BE49-F238E27FC236}">
                <a16:creationId xmlns:a16="http://schemas.microsoft.com/office/drawing/2014/main" id="{2BFA3B2B-8408-4201-BC96-E73B158F343B}"/>
              </a:ext>
            </a:extLst>
          </p:cNvPr>
          <p:cNvSpPr/>
          <p:nvPr userDrawn="1"/>
        </p:nvSpPr>
        <p:spPr>
          <a:xfrm>
            <a:off x="9377669" y="2403088"/>
            <a:ext cx="1033522" cy="479148"/>
          </a:xfrm>
          <a:prstGeom prst="wedgeRoundRectCallout">
            <a:avLst>
              <a:gd name="adj1" fmla="val -57535"/>
              <a:gd name="adj2" fmla="val -123959"/>
              <a:gd name="adj3" fmla="val 16667"/>
            </a:avLst>
          </a:prstGeom>
          <a:noFill/>
          <a:ln w="19050">
            <a:solidFill>
              <a:srgbClr val="006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id="{3C5D199C-1D5B-4757-B123-D22B94F31213}"/>
              </a:ext>
            </a:extLst>
          </p:cNvPr>
          <p:cNvSpPr/>
          <p:nvPr/>
        </p:nvSpPr>
        <p:spPr>
          <a:xfrm>
            <a:off x="6869903" y="4457426"/>
            <a:ext cx="2085552" cy="2085552"/>
          </a:xfrm>
          <a:prstGeom prst="ellipse">
            <a:avLst/>
          </a:prstGeom>
          <a:solidFill>
            <a:schemeClr val="accent1"/>
          </a:solidFill>
        </p:spPr>
        <p:style>
          <a:lnRef idx="2">
            <a:schemeClr val="lt1">
              <a:hueOff val="0"/>
              <a:satOff val="0"/>
              <a:lumOff val="0"/>
              <a:alphaOff val="0"/>
            </a:schemeClr>
          </a:lnRef>
          <a:fillRef idx="1">
            <a:schemeClr val="accent4">
              <a:hueOff val="9800891"/>
              <a:satOff val="-40777"/>
              <a:lumOff val="9608"/>
              <a:alphaOff val="0"/>
            </a:schemeClr>
          </a:fillRef>
          <a:effectRef idx="0">
            <a:schemeClr val="accent4">
              <a:hueOff val="9800891"/>
              <a:satOff val="-40777"/>
              <a:lumOff val="9608"/>
              <a:alphaOff val="0"/>
            </a:schemeClr>
          </a:effectRef>
          <a:fontRef idx="minor">
            <a:schemeClr val="lt1"/>
          </a:fontRef>
        </p:style>
      </p:sp>
      <p:sp>
        <p:nvSpPr>
          <p:cNvPr id="27" name="椭圆 26">
            <a:extLst>
              <a:ext uri="{FF2B5EF4-FFF2-40B4-BE49-F238E27FC236}">
                <a16:creationId xmlns:a16="http://schemas.microsoft.com/office/drawing/2014/main" id="{183336CD-D4ED-4A9C-B3F7-73685BCE792E}"/>
              </a:ext>
            </a:extLst>
          </p:cNvPr>
          <p:cNvSpPr/>
          <p:nvPr/>
        </p:nvSpPr>
        <p:spPr>
          <a:xfrm>
            <a:off x="7287014" y="4874536"/>
            <a:ext cx="1251331" cy="1251331"/>
          </a:xfrm>
          <a:prstGeom prst="ellipse">
            <a:avLst/>
          </a:prstGeom>
          <a:solidFill>
            <a:schemeClr val="accent3"/>
          </a:solidFill>
        </p:spPr>
        <p:style>
          <a:lnRef idx="2">
            <a:schemeClr val="lt1">
              <a:hueOff val="0"/>
              <a:satOff val="0"/>
              <a:lumOff val="0"/>
              <a:alphaOff val="0"/>
            </a:schemeClr>
          </a:lnRef>
          <a:fillRef idx="1">
            <a:schemeClr val="accent4">
              <a:hueOff val="4900445"/>
              <a:satOff val="-20388"/>
              <a:lumOff val="4804"/>
              <a:alphaOff val="0"/>
            </a:schemeClr>
          </a:fillRef>
          <a:effectRef idx="0">
            <a:schemeClr val="accent4">
              <a:hueOff val="4900445"/>
              <a:satOff val="-20388"/>
              <a:lumOff val="4804"/>
              <a:alphaOff val="0"/>
            </a:schemeClr>
          </a:effectRef>
          <a:fontRef idx="minor">
            <a:schemeClr val="lt1"/>
          </a:fontRef>
        </p:style>
      </p:sp>
      <p:sp>
        <p:nvSpPr>
          <p:cNvPr id="28" name="椭圆 27">
            <a:extLst>
              <a:ext uri="{FF2B5EF4-FFF2-40B4-BE49-F238E27FC236}">
                <a16:creationId xmlns:a16="http://schemas.microsoft.com/office/drawing/2014/main" id="{9D7B3467-2630-4010-83B7-0DFEAA17EB0D}"/>
              </a:ext>
            </a:extLst>
          </p:cNvPr>
          <p:cNvSpPr/>
          <p:nvPr/>
        </p:nvSpPr>
        <p:spPr>
          <a:xfrm>
            <a:off x="7704124" y="5291647"/>
            <a:ext cx="417110" cy="417110"/>
          </a:xfrm>
          <a:prstGeom prst="ellipse">
            <a:avLst/>
          </a:prstGeom>
          <a:solidFill>
            <a:schemeClr val="accent6"/>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9" name="矩形: 圆角 28">
            <a:extLst>
              <a:ext uri="{FF2B5EF4-FFF2-40B4-BE49-F238E27FC236}">
                <a16:creationId xmlns:a16="http://schemas.microsoft.com/office/drawing/2014/main" id="{ABB45058-A819-44DC-B3BA-C2CFEAD75332}"/>
              </a:ext>
            </a:extLst>
          </p:cNvPr>
          <p:cNvSpPr/>
          <p:nvPr/>
        </p:nvSpPr>
        <p:spPr>
          <a:xfrm>
            <a:off x="9303048" y="3826811"/>
            <a:ext cx="2591548" cy="479148"/>
          </a:xfrm>
          <a:prstGeom prst="roundRect">
            <a:avLst/>
          </a:prstGeom>
        </p:spPr>
        <p:style>
          <a:lnRef idx="2">
            <a:schemeClr val="accent5"/>
          </a:lnRef>
          <a:fillRef idx="1">
            <a:schemeClr val="lt1"/>
          </a:fillRef>
          <a:effectRef idx="0">
            <a:schemeClr val="accent5"/>
          </a:effectRef>
          <a:fontRef idx="minor">
            <a:schemeClr val="dk1"/>
          </a:fontRef>
        </p:style>
        <p:txBody>
          <a:bodyPr spcFirstLastPara="0" vert="horz" wrap="square" lIns="184912" tIns="33020" rIns="33020" bIns="33020" numCol="1" spcCol="1270" anchor="ctr" anchorCtr="0">
            <a:noAutofit/>
          </a:bodyPr>
          <a:lstStyle/>
          <a:p>
            <a:pPr marL="0" lvl="0" indent="0" algn="l" defTabSz="1155700">
              <a:spcBef>
                <a:spcPct val="0"/>
              </a:spcBef>
              <a:spcAft>
                <a:spcPct val="35000"/>
              </a:spcAft>
              <a:buNone/>
            </a:pP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直接连接符 29">
            <a:extLst>
              <a:ext uri="{FF2B5EF4-FFF2-40B4-BE49-F238E27FC236}">
                <a16:creationId xmlns:a16="http://schemas.microsoft.com/office/drawing/2014/main" id="{4DAB80D3-364C-4097-8BD9-8D0FDB546CEB}"/>
              </a:ext>
            </a:extLst>
          </p:cNvPr>
          <p:cNvSpPr/>
          <p:nvPr/>
        </p:nvSpPr>
        <p:spPr>
          <a:xfrm>
            <a:off x="9042354" y="4066385"/>
            <a:ext cx="260694" cy="0"/>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31" name="直接连接符 30">
            <a:extLst>
              <a:ext uri="{FF2B5EF4-FFF2-40B4-BE49-F238E27FC236}">
                <a16:creationId xmlns:a16="http://schemas.microsoft.com/office/drawing/2014/main" id="{96F98AD0-83B7-49CB-990E-0DFBC706C455}"/>
              </a:ext>
            </a:extLst>
          </p:cNvPr>
          <p:cNvSpPr/>
          <p:nvPr/>
        </p:nvSpPr>
        <p:spPr>
          <a:xfrm rot="5400000">
            <a:off x="7760261" y="4219151"/>
            <a:ext cx="1433469" cy="1128631"/>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32" name="矩形: 圆角 31">
            <a:extLst>
              <a:ext uri="{FF2B5EF4-FFF2-40B4-BE49-F238E27FC236}">
                <a16:creationId xmlns:a16="http://schemas.microsoft.com/office/drawing/2014/main" id="{AAD95459-2F4B-41EE-B604-DB1442623FDD}"/>
              </a:ext>
            </a:extLst>
          </p:cNvPr>
          <p:cNvSpPr/>
          <p:nvPr/>
        </p:nvSpPr>
        <p:spPr>
          <a:xfrm>
            <a:off x="9303048" y="4435097"/>
            <a:ext cx="2591548" cy="479148"/>
          </a:xfrm>
          <a:prstGeom prst="roundRect">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spcFirstLastPara="0" vert="horz" wrap="square" lIns="184912" tIns="33020" rIns="33020" bIns="33020" numCol="1" spcCol="1270" anchor="ctr" anchorCtr="0">
            <a:noAutofit/>
          </a:bodyPr>
          <a:lstStyle/>
          <a:p>
            <a:pPr marL="0" lvl="0" indent="0" algn="l" defTabSz="1155700">
              <a:spcBef>
                <a:spcPct val="0"/>
              </a:spcBef>
              <a:spcAft>
                <a:spcPct val="35000"/>
              </a:spcAft>
              <a:buNone/>
            </a:pP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直接连接符 32">
            <a:extLst>
              <a:ext uri="{FF2B5EF4-FFF2-40B4-BE49-F238E27FC236}">
                <a16:creationId xmlns:a16="http://schemas.microsoft.com/office/drawing/2014/main" id="{BD7F9490-F306-47CA-A703-B35124F8194F}"/>
              </a:ext>
            </a:extLst>
          </p:cNvPr>
          <p:cNvSpPr/>
          <p:nvPr/>
        </p:nvSpPr>
        <p:spPr>
          <a:xfrm>
            <a:off x="9042354" y="4674671"/>
            <a:ext cx="260694" cy="0"/>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34" name="直接连接符 33">
            <a:extLst>
              <a:ext uri="{FF2B5EF4-FFF2-40B4-BE49-F238E27FC236}">
                <a16:creationId xmlns:a16="http://schemas.microsoft.com/office/drawing/2014/main" id="{CDD86DBB-2667-4770-BDA6-DB5918D30106}"/>
              </a:ext>
            </a:extLst>
          </p:cNvPr>
          <p:cNvSpPr/>
          <p:nvPr/>
        </p:nvSpPr>
        <p:spPr>
          <a:xfrm rot="5400000">
            <a:off x="8067949" y="4817948"/>
            <a:ext cx="1117022" cy="829702"/>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35" name="矩形: 圆角 34">
            <a:extLst>
              <a:ext uri="{FF2B5EF4-FFF2-40B4-BE49-F238E27FC236}">
                <a16:creationId xmlns:a16="http://schemas.microsoft.com/office/drawing/2014/main" id="{52992434-D0A8-40D8-B41C-ED8C9758208E}"/>
              </a:ext>
            </a:extLst>
          </p:cNvPr>
          <p:cNvSpPr/>
          <p:nvPr/>
        </p:nvSpPr>
        <p:spPr>
          <a:xfrm>
            <a:off x="9303048" y="5043383"/>
            <a:ext cx="2591548" cy="479148"/>
          </a:xfrm>
          <a:prstGeom prst="roundRect">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spcFirstLastPara="0" vert="horz" wrap="square" lIns="184912" tIns="33020" rIns="33020" bIns="33020" numCol="1" spcCol="1270" anchor="ctr" anchorCtr="0">
            <a:noAutofit/>
          </a:bodyPr>
          <a:lstStyle/>
          <a:p>
            <a:pPr marL="0" lvl="0" indent="0" algn="l" defTabSz="1155700">
              <a:spcBef>
                <a:spcPct val="0"/>
              </a:spcBef>
              <a:spcAft>
                <a:spcPct val="35000"/>
              </a:spcAft>
              <a:buNone/>
            </a:pP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直接连接符 35">
            <a:extLst>
              <a:ext uri="{FF2B5EF4-FFF2-40B4-BE49-F238E27FC236}">
                <a16:creationId xmlns:a16="http://schemas.microsoft.com/office/drawing/2014/main" id="{A1497EAF-F480-4383-ACFB-3D00A9674CC6}"/>
              </a:ext>
            </a:extLst>
          </p:cNvPr>
          <p:cNvSpPr/>
          <p:nvPr/>
        </p:nvSpPr>
        <p:spPr>
          <a:xfrm>
            <a:off x="9042354" y="5282957"/>
            <a:ext cx="260694" cy="0"/>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37" name="直接连接符 36">
            <a:extLst>
              <a:ext uri="{FF2B5EF4-FFF2-40B4-BE49-F238E27FC236}">
                <a16:creationId xmlns:a16="http://schemas.microsoft.com/office/drawing/2014/main" id="{1607AC63-44E6-4372-83E8-0B7924B1A08E}"/>
              </a:ext>
            </a:extLst>
          </p:cNvPr>
          <p:cNvSpPr/>
          <p:nvPr/>
        </p:nvSpPr>
        <p:spPr>
          <a:xfrm rot="5400000">
            <a:off x="8376020" y="5416259"/>
            <a:ext cx="798071" cy="530773"/>
          </a:xfrm>
          <a:prstGeom prst="line">
            <a:avLst/>
          </a:prstGeom>
          <a:ln>
            <a:solidFill>
              <a:schemeClr val="bg1">
                <a:lumMod val="50000"/>
              </a:schemeClr>
            </a:solidFill>
          </a:ln>
        </p:spPr>
        <p:style>
          <a:lnRef idx="2">
            <a:schemeClr val="accent4">
              <a:tint val="5000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tx1">
              <a:hueOff val="0"/>
              <a:satOff val="0"/>
              <a:lumOff val="0"/>
              <a:alphaOff val="0"/>
            </a:schemeClr>
          </a:fontRef>
        </p:style>
      </p:sp>
      <p:sp>
        <p:nvSpPr>
          <p:cNvPr id="40" name="任意多边形: 形状 39">
            <a:extLst>
              <a:ext uri="{FF2B5EF4-FFF2-40B4-BE49-F238E27FC236}">
                <a16:creationId xmlns:a16="http://schemas.microsoft.com/office/drawing/2014/main" id="{77CB8B9C-0111-40A0-9E39-BD7A0B6CAD95}"/>
              </a:ext>
            </a:extLst>
          </p:cNvPr>
          <p:cNvSpPr/>
          <p:nvPr userDrawn="1"/>
        </p:nvSpPr>
        <p:spPr>
          <a:xfrm>
            <a:off x="0" y="5961413"/>
            <a:ext cx="896587" cy="896587"/>
          </a:xfrm>
          <a:custGeom>
            <a:avLst/>
            <a:gdLst>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 name="connsiteX0" fmla="*/ 0 w 896587"/>
              <a:gd name="connsiteY0" fmla="*/ 896587 h 896587"/>
              <a:gd name="connsiteX1" fmla="*/ 0 w 896587"/>
              <a:gd name="connsiteY1" fmla="*/ 0 h 896587"/>
              <a:gd name="connsiteX2" fmla="*/ 896587 w 896587"/>
              <a:gd name="connsiteY2" fmla="*/ 896587 h 896587"/>
              <a:gd name="connsiteX3" fmla="*/ 0 w 896587"/>
              <a:gd name="connsiteY3" fmla="*/ 896587 h 896587"/>
            </a:gdLst>
            <a:ahLst/>
            <a:cxnLst>
              <a:cxn ang="0">
                <a:pos x="connsiteX0" y="connsiteY0"/>
              </a:cxn>
              <a:cxn ang="0">
                <a:pos x="connsiteX1" y="connsiteY1"/>
              </a:cxn>
              <a:cxn ang="0">
                <a:pos x="connsiteX2" y="connsiteY2"/>
              </a:cxn>
              <a:cxn ang="0">
                <a:pos x="connsiteX3" y="connsiteY3"/>
              </a:cxn>
            </a:cxnLst>
            <a:rect l="l" t="t" r="r" b="b"/>
            <a:pathLst>
              <a:path w="896587" h="896587">
                <a:moveTo>
                  <a:pt x="0" y="896587"/>
                </a:moveTo>
                <a:lnTo>
                  <a:pt x="0" y="0"/>
                </a:lnTo>
                <a:cubicBezTo>
                  <a:pt x="163131" y="486980"/>
                  <a:pt x="742982" y="562006"/>
                  <a:pt x="896587" y="896587"/>
                </a:cubicBezTo>
                <a:lnTo>
                  <a:pt x="0" y="8965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grpSp>
        <p:nvGrpSpPr>
          <p:cNvPr id="41" name="组合 40">
            <a:extLst>
              <a:ext uri="{FF2B5EF4-FFF2-40B4-BE49-F238E27FC236}">
                <a16:creationId xmlns:a16="http://schemas.microsoft.com/office/drawing/2014/main" id="{B979FB4A-2077-41F5-9527-FDA16F0AB685}"/>
              </a:ext>
            </a:extLst>
          </p:cNvPr>
          <p:cNvGrpSpPr/>
          <p:nvPr userDrawn="1"/>
        </p:nvGrpSpPr>
        <p:grpSpPr>
          <a:xfrm>
            <a:off x="61161" y="307383"/>
            <a:ext cx="869761" cy="612046"/>
            <a:chOff x="70039" y="165336"/>
            <a:chExt cx="869761" cy="612046"/>
          </a:xfrm>
        </p:grpSpPr>
        <p:sp>
          <p:nvSpPr>
            <p:cNvPr id="42" name="三角形 1">
              <a:extLst>
                <a:ext uri="{FF2B5EF4-FFF2-40B4-BE49-F238E27FC236}">
                  <a16:creationId xmlns:a16="http://schemas.microsoft.com/office/drawing/2014/main" id="{F2ECC388-F5DF-4DCF-8BC3-13F126D509C2}"/>
                </a:ext>
              </a:extLst>
            </p:cNvPr>
            <p:cNvSpPr/>
            <p:nvPr userDrawn="1"/>
          </p:nvSpPr>
          <p:spPr>
            <a:xfrm rot="10800000">
              <a:off x="229827" y="165336"/>
              <a:ext cx="709973" cy="612045"/>
            </a:xfrm>
            <a:prstGeom prst="triangle">
              <a:avLst/>
            </a:prstGeom>
            <a:solidFill>
              <a:schemeClr val="accent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椭圆 42">
              <a:extLst>
                <a:ext uri="{FF2B5EF4-FFF2-40B4-BE49-F238E27FC236}">
                  <a16:creationId xmlns:a16="http://schemas.microsoft.com/office/drawing/2014/main" id="{C636052A-013A-4CD5-AD9C-F2678C2EA8F8}"/>
                </a:ext>
              </a:extLst>
            </p:cNvPr>
            <p:cNvSpPr/>
            <p:nvPr userDrawn="1"/>
          </p:nvSpPr>
          <p:spPr>
            <a:xfrm>
              <a:off x="70039" y="326108"/>
              <a:ext cx="451274" cy="4512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238955067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142273-E24E-49B7-B5DC-F515FA6BE25C}"/>
              </a:ext>
            </a:extLst>
          </p:cNvPr>
          <p:cNvPicPr>
            <a:picLocks noChangeAspect="1"/>
          </p:cNvPicPr>
          <p:nvPr userDrawn="1"/>
        </p:nvPicPr>
        <p:blipFill>
          <a:blip r:embed="rId23"/>
          <a:stretch>
            <a:fillRect/>
          </a:stretch>
        </p:blipFill>
        <p:spPr>
          <a:xfrm>
            <a:off x="0" y="8640"/>
            <a:ext cx="12192000" cy="6840720"/>
          </a:xfrm>
          <a:prstGeom prst="rect">
            <a:avLst/>
          </a:prstGeom>
        </p:spPr>
      </p:pic>
    </p:spTree>
    <p:extLst>
      <p:ext uri="{BB962C8B-B14F-4D97-AF65-F5344CB8AC3E}">
        <p14:creationId xmlns:p14="http://schemas.microsoft.com/office/powerpoint/2010/main" val="171345715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5" r:id="rId3"/>
    <p:sldLayoutId id="2147483650" r:id="rId4"/>
    <p:sldLayoutId id="2147483668" r:id="rId5"/>
    <p:sldLayoutId id="2147483669" r:id="rId6"/>
    <p:sldLayoutId id="2147483670" r:id="rId7"/>
    <p:sldLayoutId id="2147483672" r:id="rId8"/>
    <p:sldLayoutId id="2147483671" r:id="rId9"/>
    <p:sldLayoutId id="2147483673" r:id="rId10"/>
    <p:sldLayoutId id="2147483674" r:id="rId11"/>
    <p:sldLayoutId id="2147483685" r:id="rId12"/>
    <p:sldLayoutId id="2147483687" r:id="rId13"/>
    <p:sldLayoutId id="2147483686" r:id="rId14"/>
    <p:sldLayoutId id="2147483692" r:id="rId15"/>
    <p:sldLayoutId id="2147483688" r:id="rId16"/>
    <p:sldLayoutId id="2147483693" r:id="rId17"/>
    <p:sldLayoutId id="2147483694" r:id="rId18"/>
    <p:sldLayoutId id="2147483695" r:id="rId19"/>
    <p:sldLayoutId id="2147483676" r:id="rId20"/>
    <p:sldLayoutId id="2147483691" r:id="rId21"/>
  </p:sldLayoutIdLst>
  <mc:AlternateContent xmlns:mc="http://schemas.openxmlformats.org/markup-compatibility/2006" xmlns:p14="http://schemas.microsoft.com/office/powerpoint/2010/main">
    <mc:Choice Requires="p14">
      <p:transition spd="slow" p14:dur="125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51pptmoban.com/"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24945B7-F036-4552-9587-DC60CC40662E}"/>
              </a:ext>
            </a:extLst>
          </p:cNvPr>
          <p:cNvSpPr txBox="1"/>
          <p:nvPr/>
        </p:nvSpPr>
        <p:spPr>
          <a:xfrm>
            <a:off x="2021259" y="2558750"/>
            <a:ext cx="8691565" cy="1012585"/>
          </a:xfrm>
          <a:prstGeom prst="rect">
            <a:avLst/>
          </a:prstGeom>
          <a:noFill/>
        </p:spPr>
        <p:txBody>
          <a:bodyPr wrap="square" lIns="0" tIns="0" rIns="0" bIns="0" rtlCol="0" anchor="t">
            <a:spAutoFit/>
          </a:bodyPr>
          <a:lstStyle/>
          <a:p>
            <a:pPr algn="ctr">
              <a:lnSpc>
                <a:spcPct val="120000"/>
              </a:lnSpc>
            </a:pPr>
            <a:r>
              <a:rPr lang="zh-CN" altLang="en-US" sz="6000" dirty="0">
                <a:solidFill>
                  <a:schemeClr val="bg1"/>
                </a:solidFill>
                <a:cs typeface="+mn-ea"/>
                <a:sym typeface="+mn-lt"/>
              </a:rPr>
              <a:t>黄橙色工作总结复盘模板</a:t>
            </a:r>
            <a:endParaRPr lang="en-US" sz="6000" dirty="0">
              <a:solidFill>
                <a:schemeClr val="bg1"/>
              </a:solidFill>
              <a:cs typeface="+mn-ea"/>
              <a:sym typeface="+mn-lt"/>
            </a:endParaRPr>
          </a:p>
        </p:txBody>
      </p:sp>
      <p:sp>
        <p:nvSpPr>
          <p:cNvPr id="6" name="文本框 5">
            <a:extLst>
              <a:ext uri="{FF2B5EF4-FFF2-40B4-BE49-F238E27FC236}">
                <a16:creationId xmlns:a16="http://schemas.microsoft.com/office/drawing/2014/main" id="{0DC31CF9-AF06-411C-9694-38CE4B50CB4E}"/>
              </a:ext>
            </a:extLst>
          </p:cNvPr>
          <p:cNvSpPr txBox="1"/>
          <p:nvPr/>
        </p:nvSpPr>
        <p:spPr>
          <a:xfrm>
            <a:off x="2421616" y="3946159"/>
            <a:ext cx="7629526" cy="234744"/>
          </a:xfrm>
          <a:prstGeom prst="rect">
            <a:avLst/>
          </a:prstGeom>
          <a:noFill/>
        </p:spPr>
        <p:txBody>
          <a:bodyPr wrap="square" lIns="0" tIns="0" rIns="0" bIns="0" rtlCol="0" anchor="t">
            <a:spAutoFit/>
          </a:bodyPr>
          <a:lstStyle/>
          <a:p>
            <a:pPr algn="dist">
              <a:lnSpc>
                <a:spcPct val="120000"/>
              </a:lnSpc>
            </a:pPr>
            <a:r>
              <a:rPr lang="en-US" altLang="zh-CN" sz="1400" dirty="0">
                <a:solidFill>
                  <a:schemeClr val="bg1"/>
                </a:solidFill>
                <a:cs typeface="+mn-ea"/>
                <a:sym typeface="+mn-lt"/>
              </a:rPr>
              <a:t>ORANGE CONTRACTED WIND YEARS WORK CHECKING REPORT</a:t>
            </a:r>
          </a:p>
        </p:txBody>
      </p:sp>
      <p:sp>
        <p:nvSpPr>
          <p:cNvPr id="7" name="文本框 6">
            <a:extLst>
              <a:ext uri="{FF2B5EF4-FFF2-40B4-BE49-F238E27FC236}">
                <a16:creationId xmlns:a16="http://schemas.microsoft.com/office/drawing/2014/main" id="{B8609B6C-5122-43DC-921A-CDA1270ACC4A}"/>
              </a:ext>
            </a:extLst>
          </p:cNvPr>
          <p:cNvSpPr txBox="1"/>
          <p:nvPr/>
        </p:nvSpPr>
        <p:spPr>
          <a:xfrm>
            <a:off x="4604939" y="4952204"/>
            <a:ext cx="2706914" cy="270010"/>
          </a:xfrm>
          <a:prstGeom prst="rect">
            <a:avLst/>
          </a:prstGeom>
          <a:noFill/>
        </p:spPr>
        <p:txBody>
          <a:bodyPr wrap="square" lIns="0" tIns="0" rIns="0" bIns="0" rtlCol="0" anchor="t">
            <a:spAutoFit/>
          </a:bodyPr>
          <a:lstStyle/>
          <a:p>
            <a:pPr algn="ctr">
              <a:lnSpc>
                <a:spcPct val="120000"/>
              </a:lnSpc>
            </a:pPr>
            <a:r>
              <a:rPr lang="zh-CN" altLang="en-US" sz="1600" dirty="0">
                <a:solidFill>
                  <a:schemeClr val="bg1"/>
                </a:solidFill>
                <a:cs typeface="+mn-ea"/>
                <a:sym typeface="+mn-lt"/>
              </a:rPr>
              <a:t>汇报人：小艾同学</a:t>
            </a:r>
            <a:endParaRPr lang="en-US" sz="1600" dirty="0">
              <a:solidFill>
                <a:schemeClr val="bg1"/>
              </a:solidFill>
              <a:cs typeface="+mn-ea"/>
              <a:sym typeface="+mn-lt"/>
            </a:endParaRPr>
          </a:p>
        </p:txBody>
      </p:sp>
      <p:sp>
        <p:nvSpPr>
          <p:cNvPr id="8" name="文本框 7">
            <a:extLst>
              <a:ext uri="{FF2B5EF4-FFF2-40B4-BE49-F238E27FC236}">
                <a16:creationId xmlns:a16="http://schemas.microsoft.com/office/drawing/2014/main" id="{3630EC96-5C7B-4AF8-B64B-411431992DD2}"/>
              </a:ext>
            </a:extLst>
          </p:cNvPr>
          <p:cNvSpPr txBox="1"/>
          <p:nvPr/>
        </p:nvSpPr>
        <p:spPr>
          <a:xfrm>
            <a:off x="4542185" y="5341352"/>
            <a:ext cx="2706914" cy="268279"/>
          </a:xfrm>
          <a:prstGeom prst="rect">
            <a:avLst/>
          </a:prstGeom>
          <a:noFill/>
        </p:spPr>
        <p:txBody>
          <a:bodyPr wrap="square" lIns="0" tIns="0" rIns="0" bIns="0" rtlCol="0" anchor="t">
            <a:spAutoFit/>
          </a:bodyPr>
          <a:lstStyle/>
          <a:p>
            <a:pPr algn="ctr">
              <a:lnSpc>
                <a:spcPct val="120000"/>
              </a:lnSpc>
            </a:pPr>
            <a:r>
              <a:rPr lang="zh-CN" altLang="en-US" sz="1600" dirty="0">
                <a:solidFill>
                  <a:schemeClr val="bg1"/>
                </a:solidFill>
                <a:cs typeface="+mn-ea"/>
                <a:sym typeface="+mn-lt"/>
              </a:rPr>
              <a:t>汇报时间：</a:t>
            </a:r>
            <a:r>
              <a:rPr lang="en-US" altLang="zh-CN" sz="1600" dirty="0">
                <a:solidFill>
                  <a:schemeClr val="bg1"/>
                </a:solidFill>
                <a:cs typeface="+mn-ea"/>
                <a:sym typeface="+mn-lt"/>
              </a:rPr>
              <a:t>202X.XX</a:t>
            </a:r>
            <a:endParaRPr lang="en-US" sz="1600" dirty="0">
              <a:solidFill>
                <a:schemeClr val="bg1"/>
              </a:solidFill>
              <a:cs typeface="+mn-ea"/>
              <a:sym typeface="+mn-lt"/>
            </a:endParaRPr>
          </a:p>
        </p:txBody>
      </p:sp>
    </p:spTree>
    <p:extLst>
      <p:ext uri="{BB962C8B-B14F-4D97-AF65-F5344CB8AC3E}">
        <p14:creationId xmlns:p14="http://schemas.microsoft.com/office/powerpoint/2010/main" val="207806826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7319DB1-1AB6-7E43-BF40-E0A7B69BB327}"/>
              </a:ext>
            </a:extLst>
          </p:cNvPr>
          <p:cNvSpPr txBox="1"/>
          <p:nvPr/>
        </p:nvSpPr>
        <p:spPr>
          <a:xfrm>
            <a:off x="3756451" y="2957317"/>
            <a:ext cx="6246061" cy="1654812"/>
          </a:xfrm>
          <a:prstGeom prst="rect">
            <a:avLst/>
          </a:prstGeom>
          <a:noFill/>
        </p:spPr>
        <p:txBody>
          <a:bodyPr wrap="square" rtlCol="0">
            <a:spAutoFit/>
            <a:scene3d>
              <a:camera prst="orthographicFront"/>
              <a:lightRig rig="threePt" dir="t"/>
            </a:scene3d>
            <a:sp3d contourW="12700"/>
          </a:bodyPr>
          <a:lstStyle/>
          <a:p>
            <a:pPr>
              <a:lnSpc>
                <a:spcPct val="120000"/>
              </a:lnSpc>
            </a:pPr>
            <a:r>
              <a:rPr kumimoji="1" lang="zh-CN" altLang="en-US" sz="4800" dirty="0">
                <a:solidFill>
                  <a:schemeClr val="accent1"/>
                </a:solidFill>
                <a:cs typeface="+mn-ea"/>
                <a:sym typeface="+mn-lt"/>
              </a:rPr>
              <a:t>重决策，  </a:t>
            </a:r>
            <a:endParaRPr kumimoji="1" lang="en-US" altLang="zh-CN" sz="4800" dirty="0">
              <a:solidFill>
                <a:schemeClr val="accent1"/>
              </a:solidFill>
              <a:cs typeface="+mn-ea"/>
              <a:sym typeface="+mn-lt"/>
            </a:endParaRPr>
          </a:p>
          <a:p>
            <a:pPr algn="r">
              <a:lnSpc>
                <a:spcPct val="120000"/>
              </a:lnSpc>
            </a:pPr>
            <a:r>
              <a:rPr kumimoji="1" lang="zh-CN" altLang="en-US" sz="4000" dirty="0">
                <a:solidFill>
                  <a:schemeClr val="accent1"/>
                </a:solidFill>
                <a:cs typeface="+mn-ea"/>
                <a:sym typeface="+mn-lt"/>
              </a:rPr>
              <a:t>定性  定量 可视化</a:t>
            </a:r>
            <a:endParaRPr kumimoji="1" lang="en-US" altLang="zh-CN" sz="4000" dirty="0">
              <a:solidFill>
                <a:schemeClr val="accent1"/>
              </a:solidFill>
              <a:cs typeface="+mn-ea"/>
              <a:sym typeface="+mn-lt"/>
            </a:endParaRPr>
          </a:p>
        </p:txBody>
      </p:sp>
    </p:spTree>
    <p:extLst>
      <p:ext uri="{BB962C8B-B14F-4D97-AF65-F5344CB8AC3E}">
        <p14:creationId xmlns:p14="http://schemas.microsoft.com/office/powerpoint/2010/main" val="225340790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a:extLst>
              <a:ext uri="{FF2B5EF4-FFF2-40B4-BE49-F238E27FC236}">
                <a16:creationId xmlns:a16="http://schemas.microsoft.com/office/drawing/2014/main" id="{74A17787-695E-4AA9-B4BB-C3E86A3EB591}"/>
              </a:ext>
            </a:extLst>
          </p:cNvPr>
          <p:cNvGrpSpPr/>
          <p:nvPr/>
        </p:nvGrpSpPr>
        <p:grpSpPr>
          <a:xfrm>
            <a:off x="2369309" y="2303120"/>
            <a:ext cx="1081475" cy="1635004"/>
            <a:chOff x="934011" y="2647180"/>
            <a:chExt cx="1081475" cy="1635004"/>
          </a:xfrm>
        </p:grpSpPr>
        <p:sp>
          <p:nvSpPr>
            <p:cNvPr id="60" name="文本框 59">
              <a:extLst>
                <a:ext uri="{FF2B5EF4-FFF2-40B4-BE49-F238E27FC236}">
                  <a16:creationId xmlns:a16="http://schemas.microsoft.com/office/drawing/2014/main" id="{FEAD974D-851E-4055-8B11-119ABA720681}"/>
                </a:ext>
              </a:extLst>
            </p:cNvPr>
            <p:cNvSpPr txBox="1"/>
            <p:nvPr/>
          </p:nvSpPr>
          <p:spPr>
            <a:xfrm>
              <a:off x="934011" y="3467089"/>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61" name="文本框 60">
              <a:extLst>
                <a:ext uri="{FF2B5EF4-FFF2-40B4-BE49-F238E27FC236}">
                  <a16:creationId xmlns:a16="http://schemas.microsoft.com/office/drawing/2014/main" id="{B82D2A30-06F2-4F5D-933B-C68763811638}"/>
                </a:ext>
              </a:extLst>
            </p:cNvPr>
            <p:cNvSpPr txBox="1"/>
            <p:nvPr/>
          </p:nvSpPr>
          <p:spPr>
            <a:xfrm>
              <a:off x="934011" y="3151455"/>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探 索</a:t>
              </a:r>
            </a:p>
          </p:txBody>
        </p:sp>
        <p:sp>
          <p:nvSpPr>
            <p:cNvPr id="62" name="文本框 61">
              <a:extLst>
                <a:ext uri="{FF2B5EF4-FFF2-40B4-BE49-F238E27FC236}">
                  <a16:creationId xmlns:a16="http://schemas.microsoft.com/office/drawing/2014/main" id="{B849289C-2A6E-4C80-8BA9-B2406A8584A6}"/>
                </a:ext>
              </a:extLst>
            </p:cNvPr>
            <p:cNvSpPr txBox="1"/>
            <p:nvPr/>
          </p:nvSpPr>
          <p:spPr>
            <a:xfrm>
              <a:off x="934011" y="2647180"/>
              <a:ext cx="703474" cy="369332"/>
            </a:xfrm>
            <a:prstGeom prst="rect">
              <a:avLst/>
            </a:prstGeom>
            <a:noFill/>
          </p:spPr>
          <p:txBody>
            <a:bodyPr wrap="square" rtlCol="0">
              <a:spAutoFit/>
            </a:bodyPr>
            <a:lstStyle/>
            <a:p>
              <a:r>
                <a:rPr lang="en-US" altLang="zh-CN" dirty="0">
                  <a:solidFill>
                    <a:schemeClr val="bg1"/>
                  </a:solidFill>
                </a:rPr>
                <a:t>3</a:t>
              </a:r>
              <a:r>
                <a:rPr lang="zh-CN" altLang="en-US" dirty="0">
                  <a:solidFill>
                    <a:schemeClr val="bg1"/>
                  </a:solidFill>
                </a:rPr>
                <a:t>月</a:t>
              </a:r>
            </a:p>
          </p:txBody>
        </p:sp>
      </p:grpSp>
      <p:grpSp>
        <p:nvGrpSpPr>
          <p:cNvPr id="63" name="组合 62">
            <a:extLst>
              <a:ext uri="{FF2B5EF4-FFF2-40B4-BE49-F238E27FC236}">
                <a16:creationId xmlns:a16="http://schemas.microsoft.com/office/drawing/2014/main" id="{E4386BD1-0CA1-48DD-BC3D-08502FB0583D}"/>
              </a:ext>
            </a:extLst>
          </p:cNvPr>
          <p:cNvGrpSpPr/>
          <p:nvPr/>
        </p:nvGrpSpPr>
        <p:grpSpPr>
          <a:xfrm>
            <a:off x="3706113" y="2615088"/>
            <a:ext cx="1081475" cy="1635004"/>
            <a:chOff x="934011" y="2647180"/>
            <a:chExt cx="1081475" cy="1635004"/>
          </a:xfrm>
        </p:grpSpPr>
        <p:sp>
          <p:nvSpPr>
            <p:cNvPr id="66" name="文本框 65">
              <a:extLst>
                <a:ext uri="{FF2B5EF4-FFF2-40B4-BE49-F238E27FC236}">
                  <a16:creationId xmlns:a16="http://schemas.microsoft.com/office/drawing/2014/main" id="{DD37D73F-0755-4AAA-9406-123B17B67C22}"/>
                </a:ext>
              </a:extLst>
            </p:cNvPr>
            <p:cNvSpPr txBox="1"/>
            <p:nvPr/>
          </p:nvSpPr>
          <p:spPr>
            <a:xfrm>
              <a:off x="934011" y="3467089"/>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67" name="文本框 66">
              <a:extLst>
                <a:ext uri="{FF2B5EF4-FFF2-40B4-BE49-F238E27FC236}">
                  <a16:creationId xmlns:a16="http://schemas.microsoft.com/office/drawing/2014/main" id="{A2E7DB4C-6314-4507-9156-1CCCBE7277C8}"/>
                </a:ext>
              </a:extLst>
            </p:cNvPr>
            <p:cNvSpPr txBox="1"/>
            <p:nvPr/>
          </p:nvSpPr>
          <p:spPr>
            <a:xfrm>
              <a:off x="934011" y="3151455"/>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聚 焦</a:t>
              </a:r>
            </a:p>
          </p:txBody>
        </p:sp>
        <p:sp>
          <p:nvSpPr>
            <p:cNvPr id="68" name="文本框 67">
              <a:extLst>
                <a:ext uri="{FF2B5EF4-FFF2-40B4-BE49-F238E27FC236}">
                  <a16:creationId xmlns:a16="http://schemas.microsoft.com/office/drawing/2014/main" id="{87769121-A23B-416D-87DE-C88D64398BE2}"/>
                </a:ext>
              </a:extLst>
            </p:cNvPr>
            <p:cNvSpPr txBox="1"/>
            <p:nvPr/>
          </p:nvSpPr>
          <p:spPr>
            <a:xfrm>
              <a:off x="934011" y="2647180"/>
              <a:ext cx="703474" cy="369332"/>
            </a:xfrm>
            <a:prstGeom prst="rect">
              <a:avLst/>
            </a:prstGeom>
            <a:noFill/>
          </p:spPr>
          <p:txBody>
            <a:bodyPr wrap="square" rtlCol="0">
              <a:spAutoFit/>
            </a:bodyPr>
            <a:lstStyle/>
            <a:p>
              <a:r>
                <a:rPr lang="en-US" altLang="zh-CN" dirty="0">
                  <a:solidFill>
                    <a:schemeClr val="bg1"/>
                  </a:solidFill>
                </a:rPr>
                <a:t>5</a:t>
              </a:r>
              <a:r>
                <a:rPr lang="zh-CN" altLang="en-US" dirty="0">
                  <a:solidFill>
                    <a:schemeClr val="bg1"/>
                  </a:solidFill>
                </a:rPr>
                <a:t>月</a:t>
              </a:r>
            </a:p>
          </p:txBody>
        </p:sp>
      </p:grpSp>
      <p:sp>
        <p:nvSpPr>
          <p:cNvPr id="72" name="文本框 71">
            <a:extLst>
              <a:ext uri="{FF2B5EF4-FFF2-40B4-BE49-F238E27FC236}">
                <a16:creationId xmlns:a16="http://schemas.microsoft.com/office/drawing/2014/main" id="{72F6C6B5-7647-4622-9F48-A91A39030851}"/>
              </a:ext>
            </a:extLst>
          </p:cNvPr>
          <p:cNvSpPr txBox="1"/>
          <p:nvPr/>
        </p:nvSpPr>
        <p:spPr>
          <a:xfrm>
            <a:off x="5084229" y="2837094"/>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73" name="文本框 72">
            <a:extLst>
              <a:ext uri="{FF2B5EF4-FFF2-40B4-BE49-F238E27FC236}">
                <a16:creationId xmlns:a16="http://schemas.microsoft.com/office/drawing/2014/main" id="{69580D8C-B831-4DEE-A41C-C57F805576AF}"/>
              </a:ext>
            </a:extLst>
          </p:cNvPr>
          <p:cNvSpPr txBox="1"/>
          <p:nvPr/>
        </p:nvSpPr>
        <p:spPr>
          <a:xfrm>
            <a:off x="5084229" y="2521460"/>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合 作</a:t>
            </a:r>
          </a:p>
        </p:txBody>
      </p:sp>
      <p:sp>
        <p:nvSpPr>
          <p:cNvPr id="74" name="文本框 73">
            <a:extLst>
              <a:ext uri="{FF2B5EF4-FFF2-40B4-BE49-F238E27FC236}">
                <a16:creationId xmlns:a16="http://schemas.microsoft.com/office/drawing/2014/main" id="{543EE589-F8D6-4F97-A5E5-FBA1E5E0697D}"/>
              </a:ext>
            </a:extLst>
          </p:cNvPr>
          <p:cNvSpPr txBox="1"/>
          <p:nvPr/>
        </p:nvSpPr>
        <p:spPr>
          <a:xfrm>
            <a:off x="5084229" y="2017185"/>
            <a:ext cx="703474" cy="369332"/>
          </a:xfrm>
          <a:prstGeom prst="rect">
            <a:avLst/>
          </a:prstGeom>
          <a:noFill/>
        </p:spPr>
        <p:txBody>
          <a:bodyPr wrap="square" rtlCol="0">
            <a:spAutoFit/>
          </a:bodyPr>
          <a:lstStyle/>
          <a:p>
            <a:r>
              <a:rPr lang="en-US" altLang="zh-CN" dirty="0">
                <a:solidFill>
                  <a:schemeClr val="bg1"/>
                </a:solidFill>
              </a:rPr>
              <a:t>7</a:t>
            </a:r>
            <a:r>
              <a:rPr lang="zh-CN" altLang="en-US" dirty="0">
                <a:solidFill>
                  <a:schemeClr val="bg1"/>
                </a:solidFill>
              </a:rPr>
              <a:t>月</a:t>
            </a:r>
          </a:p>
        </p:txBody>
      </p:sp>
      <p:sp>
        <p:nvSpPr>
          <p:cNvPr id="78" name="文本框 77">
            <a:extLst>
              <a:ext uri="{FF2B5EF4-FFF2-40B4-BE49-F238E27FC236}">
                <a16:creationId xmlns:a16="http://schemas.microsoft.com/office/drawing/2014/main" id="{B7EA7D2A-8760-4B16-88C2-1C375164B40B}"/>
              </a:ext>
            </a:extLst>
          </p:cNvPr>
          <p:cNvSpPr txBox="1"/>
          <p:nvPr/>
        </p:nvSpPr>
        <p:spPr>
          <a:xfrm>
            <a:off x="6467635" y="2310977"/>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79" name="文本框 78">
            <a:extLst>
              <a:ext uri="{FF2B5EF4-FFF2-40B4-BE49-F238E27FC236}">
                <a16:creationId xmlns:a16="http://schemas.microsoft.com/office/drawing/2014/main" id="{3192D72F-F32E-451D-8BE3-8174D4293D42}"/>
              </a:ext>
            </a:extLst>
          </p:cNvPr>
          <p:cNvSpPr txBox="1"/>
          <p:nvPr/>
        </p:nvSpPr>
        <p:spPr>
          <a:xfrm>
            <a:off x="6467635" y="1995343"/>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提 升</a:t>
            </a:r>
          </a:p>
        </p:txBody>
      </p:sp>
      <p:sp>
        <p:nvSpPr>
          <p:cNvPr id="80" name="文本框 79">
            <a:extLst>
              <a:ext uri="{FF2B5EF4-FFF2-40B4-BE49-F238E27FC236}">
                <a16:creationId xmlns:a16="http://schemas.microsoft.com/office/drawing/2014/main" id="{C8378E31-96CD-4D7A-903D-18474018F6F7}"/>
              </a:ext>
            </a:extLst>
          </p:cNvPr>
          <p:cNvSpPr txBox="1"/>
          <p:nvPr/>
        </p:nvSpPr>
        <p:spPr>
          <a:xfrm>
            <a:off x="6467635" y="1491068"/>
            <a:ext cx="703474" cy="369332"/>
          </a:xfrm>
          <a:prstGeom prst="rect">
            <a:avLst/>
          </a:prstGeom>
          <a:noFill/>
        </p:spPr>
        <p:txBody>
          <a:bodyPr wrap="square" rtlCol="0">
            <a:spAutoFit/>
          </a:bodyPr>
          <a:lstStyle/>
          <a:p>
            <a:r>
              <a:rPr lang="en-US" altLang="zh-CN" dirty="0">
                <a:solidFill>
                  <a:schemeClr val="bg1"/>
                </a:solidFill>
              </a:rPr>
              <a:t>9</a:t>
            </a:r>
            <a:r>
              <a:rPr lang="zh-CN" altLang="en-US" dirty="0">
                <a:solidFill>
                  <a:schemeClr val="bg1"/>
                </a:solidFill>
              </a:rPr>
              <a:t>月</a:t>
            </a:r>
          </a:p>
        </p:txBody>
      </p:sp>
      <p:sp>
        <p:nvSpPr>
          <p:cNvPr id="84" name="文本框 83">
            <a:extLst>
              <a:ext uri="{FF2B5EF4-FFF2-40B4-BE49-F238E27FC236}">
                <a16:creationId xmlns:a16="http://schemas.microsoft.com/office/drawing/2014/main" id="{D537E4E0-B8C8-4B49-A706-B413C9092972}"/>
              </a:ext>
            </a:extLst>
          </p:cNvPr>
          <p:cNvSpPr txBox="1"/>
          <p:nvPr/>
        </p:nvSpPr>
        <p:spPr>
          <a:xfrm>
            <a:off x="7851041" y="2766577"/>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85" name="文本框 84">
            <a:extLst>
              <a:ext uri="{FF2B5EF4-FFF2-40B4-BE49-F238E27FC236}">
                <a16:creationId xmlns:a16="http://schemas.microsoft.com/office/drawing/2014/main" id="{1A72D248-11F7-4DA9-9BD8-E13B8056901A}"/>
              </a:ext>
            </a:extLst>
          </p:cNvPr>
          <p:cNvSpPr txBox="1"/>
          <p:nvPr/>
        </p:nvSpPr>
        <p:spPr>
          <a:xfrm>
            <a:off x="7851041" y="2450943"/>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优 化</a:t>
            </a:r>
          </a:p>
        </p:txBody>
      </p:sp>
      <p:sp>
        <p:nvSpPr>
          <p:cNvPr id="86" name="文本框 85">
            <a:extLst>
              <a:ext uri="{FF2B5EF4-FFF2-40B4-BE49-F238E27FC236}">
                <a16:creationId xmlns:a16="http://schemas.microsoft.com/office/drawing/2014/main" id="{802CF6E2-CFE8-4FB7-B701-D8D9123708AB}"/>
              </a:ext>
            </a:extLst>
          </p:cNvPr>
          <p:cNvSpPr txBox="1"/>
          <p:nvPr/>
        </p:nvSpPr>
        <p:spPr>
          <a:xfrm>
            <a:off x="7851041" y="1946668"/>
            <a:ext cx="703474" cy="369332"/>
          </a:xfrm>
          <a:prstGeom prst="rect">
            <a:avLst/>
          </a:prstGeom>
          <a:noFill/>
        </p:spPr>
        <p:txBody>
          <a:bodyPr wrap="square" rtlCol="0">
            <a:spAutoFit/>
          </a:bodyPr>
          <a:lstStyle/>
          <a:p>
            <a:r>
              <a:rPr lang="en-US" altLang="zh-CN" dirty="0">
                <a:solidFill>
                  <a:schemeClr val="bg1"/>
                </a:solidFill>
              </a:rPr>
              <a:t>10</a:t>
            </a:r>
            <a:r>
              <a:rPr lang="zh-CN" altLang="en-US" dirty="0">
                <a:solidFill>
                  <a:schemeClr val="bg1"/>
                </a:solidFill>
              </a:rPr>
              <a:t>月</a:t>
            </a:r>
          </a:p>
        </p:txBody>
      </p:sp>
      <p:sp>
        <p:nvSpPr>
          <p:cNvPr id="90" name="文本框 89">
            <a:extLst>
              <a:ext uri="{FF2B5EF4-FFF2-40B4-BE49-F238E27FC236}">
                <a16:creationId xmlns:a16="http://schemas.microsoft.com/office/drawing/2014/main" id="{36E8E2E5-85C1-4E93-80E2-9B695510BCDD}"/>
              </a:ext>
            </a:extLst>
          </p:cNvPr>
          <p:cNvSpPr txBox="1"/>
          <p:nvPr/>
        </p:nvSpPr>
        <p:spPr>
          <a:xfrm>
            <a:off x="9234447" y="2996979"/>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91" name="文本框 90">
            <a:extLst>
              <a:ext uri="{FF2B5EF4-FFF2-40B4-BE49-F238E27FC236}">
                <a16:creationId xmlns:a16="http://schemas.microsoft.com/office/drawing/2014/main" id="{F9EEF007-11C7-432D-BF7D-E815F3AB7202}"/>
              </a:ext>
            </a:extLst>
          </p:cNvPr>
          <p:cNvSpPr txBox="1"/>
          <p:nvPr/>
        </p:nvSpPr>
        <p:spPr>
          <a:xfrm>
            <a:off x="9234447" y="2681345"/>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锤 炼</a:t>
            </a:r>
          </a:p>
        </p:txBody>
      </p:sp>
      <p:sp>
        <p:nvSpPr>
          <p:cNvPr id="92" name="文本框 91">
            <a:extLst>
              <a:ext uri="{FF2B5EF4-FFF2-40B4-BE49-F238E27FC236}">
                <a16:creationId xmlns:a16="http://schemas.microsoft.com/office/drawing/2014/main" id="{9ECE2CA2-5602-4923-9A60-2A314A642F4E}"/>
              </a:ext>
            </a:extLst>
          </p:cNvPr>
          <p:cNvSpPr txBox="1"/>
          <p:nvPr/>
        </p:nvSpPr>
        <p:spPr>
          <a:xfrm>
            <a:off x="9234447" y="2177070"/>
            <a:ext cx="703474" cy="369332"/>
          </a:xfrm>
          <a:prstGeom prst="rect">
            <a:avLst/>
          </a:prstGeom>
          <a:noFill/>
        </p:spPr>
        <p:txBody>
          <a:bodyPr wrap="square" rtlCol="0">
            <a:spAutoFit/>
          </a:bodyPr>
          <a:lstStyle/>
          <a:p>
            <a:r>
              <a:rPr lang="en-US" altLang="zh-CN" dirty="0">
                <a:solidFill>
                  <a:schemeClr val="bg1"/>
                </a:solidFill>
              </a:rPr>
              <a:t>11</a:t>
            </a:r>
            <a:r>
              <a:rPr lang="zh-CN" altLang="en-US" dirty="0">
                <a:solidFill>
                  <a:schemeClr val="bg1"/>
                </a:solidFill>
              </a:rPr>
              <a:t>月</a:t>
            </a:r>
          </a:p>
        </p:txBody>
      </p:sp>
      <p:sp>
        <p:nvSpPr>
          <p:cNvPr id="96" name="文本框 95">
            <a:extLst>
              <a:ext uri="{FF2B5EF4-FFF2-40B4-BE49-F238E27FC236}">
                <a16:creationId xmlns:a16="http://schemas.microsoft.com/office/drawing/2014/main" id="{3056840C-1F87-4E72-B810-B180AEB7FAC8}"/>
              </a:ext>
            </a:extLst>
          </p:cNvPr>
          <p:cNvSpPr txBox="1"/>
          <p:nvPr/>
        </p:nvSpPr>
        <p:spPr>
          <a:xfrm>
            <a:off x="10617852" y="2208348"/>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97" name="文本框 96">
            <a:extLst>
              <a:ext uri="{FF2B5EF4-FFF2-40B4-BE49-F238E27FC236}">
                <a16:creationId xmlns:a16="http://schemas.microsoft.com/office/drawing/2014/main" id="{9A7702E0-3F7D-4CDD-BA16-AD2D86E5F326}"/>
              </a:ext>
            </a:extLst>
          </p:cNvPr>
          <p:cNvSpPr txBox="1"/>
          <p:nvPr/>
        </p:nvSpPr>
        <p:spPr>
          <a:xfrm>
            <a:off x="10617852" y="1892714"/>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蝶 变</a:t>
            </a:r>
          </a:p>
        </p:txBody>
      </p:sp>
      <p:sp>
        <p:nvSpPr>
          <p:cNvPr id="98" name="文本框 97">
            <a:extLst>
              <a:ext uri="{FF2B5EF4-FFF2-40B4-BE49-F238E27FC236}">
                <a16:creationId xmlns:a16="http://schemas.microsoft.com/office/drawing/2014/main" id="{C1E59617-DE6C-4267-A7D7-9506424D5196}"/>
              </a:ext>
            </a:extLst>
          </p:cNvPr>
          <p:cNvSpPr txBox="1"/>
          <p:nvPr/>
        </p:nvSpPr>
        <p:spPr>
          <a:xfrm>
            <a:off x="10617852" y="1388439"/>
            <a:ext cx="703474" cy="369332"/>
          </a:xfrm>
          <a:prstGeom prst="rect">
            <a:avLst/>
          </a:prstGeom>
          <a:noFill/>
        </p:spPr>
        <p:txBody>
          <a:bodyPr wrap="square" rtlCol="0">
            <a:spAutoFit/>
          </a:bodyPr>
          <a:lstStyle/>
          <a:p>
            <a:r>
              <a:rPr lang="en-US" altLang="zh-CN" dirty="0">
                <a:solidFill>
                  <a:schemeClr val="bg1"/>
                </a:solidFill>
              </a:rPr>
              <a:t>12</a:t>
            </a:r>
            <a:r>
              <a:rPr lang="zh-CN" altLang="en-US" dirty="0">
                <a:solidFill>
                  <a:schemeClr val="bg1"/>
                </a:solidFill>
              </a:rPr>
              <a:t>月</a:t>
            </a:r>
          </a:p>
        </p:txBody>
      </p:sp>
      <p:sp>
        <p:nvSpPr>
          <p:cNvPr id="156" name="文本框 155">
            <a:extLst>
              <a:ext uri="{FF2B5EF4-FFF2-40B4-BE49-F238E27FC236}">
                <a16:creationId xmlns:a16="http://schemas.microsoft.com/office/drawing/2014/main" id="{2CBE35A1-DBC4-44B5-B56A-3914CAB3C452}"/>
              </a:ext>
            </a:extLst>
          </p:cNvPr>
          <p:cNvSpPr txBox="1"/>
          <p:nvPr/>
        </p:nvSpPr>
        <p:spPr>
          <a:xfrm>
            <a:off x="934011" y="3982578"/>
            <a:ext cx="1081475" cy="815095"/>
          </a:xfrm>
          <a:prstGeom prst="rect">
            <a:avLst/>
          </a:prstGeom>
          <a:noFill/>
        </p:spPr>
        <p:txBody>
          <a:bodyPr wrap="square" rtlCol="0">
            <a:spAutoFit/>
          </a:bodyPr>
          <a:lstStyle/>
          <a:p>
            <a:pPr>
              <a:lnSpc>
                <a:spcPct val="120000"/>
              </a:lnSpc>
            </a:pPr>
            <a:r>
              <a:rPr lang="zh-CN" altLang="en-US" sz="1000" b="0" dirty="0">
                <a:solidFill>
                  <a:schemeClr val="tx1">
                    <a:lumMod val="75000"/>
                    <a:lumOff val="25000"/>
                  </a:schemeClr>
                </a:solidFill>
                <a:effectLst/>
                <a:cs typeface="+mn-ea"/>
                <a:sym typeface="+mn-lt"/>
              </a:rPr>
              <a:t>在这里输入你的正文阐述与关键词标题相关的具体内容</a:t>
            </a:r>
            <a:endParaRPr lang="zh-CN" altLang="en-US" sz="1000" dirty="0">
              <a:solidFill>
                <a:schemeClr val="tx1">
                  <a:lumMod val="75000"/>
                  <a:lumOff val="25000"/>
                </a:schemeClr>
              </a:solidFill>
            </a:endParaRPr>
          </a:p>
        </p:txBody>
      </p:sp>
      <p:sp>
        <p:nvSpPr>
          <p:cNvPr id="157" name="文本框 156">
            <a:extLst>
              <a:ext uri="{FF2B5EF4-FFF2-40B4-BE49-F238E27FC236}">
                <a16:creationId xmlns:a16="http://schemas.microsoft.com/office/drawing/2014/main" id="{A23137D8-7A4F-4345-A91E-91A827F85E11}"/>
              </a:ext>
            </a:extLst>
          </p:cNvPr>
          <p:cNvSpPr txBox="1"/>
          <p:nvPr/>
        </p:nvSpPr>
        <p:spPr>
          <a:xfrm>
            <a:off x="934011" y="3666944"/>
            <a:ext cx="703474" cy="307777"/>
          </a:xfrm>
          <a:prstGeom prst="rect">
            <a:avLst/>
          </a:prstGeom>
          <a:noFill/>
        </p:spPr>
        <p:txBody>
          <a:bodyPr wrap="square" rtlCol="0">
            <a:spAutoFit/>
          </a:bodyPr>
          <a:lstStyle/>
          <a:p>
            <a:r>
              <a:rPr lang="zh-CN" altLang="en-US" sz="1400" dirty="0">
                <a:gradFill flip="none" rotWithShape="1">
                  <a:gsLst>
                    <a:gs pos="100000">
                      <a:schemeClr val="accent1">
                        <a:lumMod val="50000"/>
                      </a:schemeClr>
                    </a:gs>
                    <a:gs pos="0">
                      <a:schemeClr val="accent1"/>
                    </a:gs>
                  </a:gsLst>
                  <a:lin ang="3600000" scaled="0"/>
                  <a:tileRect/>
                </a:gradFill>
                <a:latin typeface="+mj-ea"/>
                <a:ea typeface="+mj-ea"/>
              </a:rPr>
              <a:t>成 立</a:t>
            </a:r>
          </a:p>
        </p:txBody>
      </p:sp>
      <p:sp>
        <p:nvSpPr>
          <p:cNvPr id="159" name="文本框 158">
            <a:extLst>
              <a:ext uri="{FF2B5EF4-FFF2-40B4-BE49-F238E27FC236}">
                <a16:creationId xmlns:a16="http://schemas.microsoft.com/office/drawing/2014/main" id="{00944681-E183-4F00-9D0C-F8F75670283E}"/>
              </a:ext>
            </a:extLst>
          </p:cNvPr>
          <p:cNvSpPr txBox="1"/>
          <p:nvPr/>
        </p:nvSpPr>
        <p:spPr>
          <a:xfrm>
            <a:off x="990600" y="3166057"/>
            <a:ext cx="703474" cy="369332"/>
          </a:xfrm>
          <a:prstGeom prst="rect">
            <a:avLst/>
          </a:prstGeom>
          <a:noFill/>
        </p:spPr>
        <p:txBody>
          <a:bodyPr wrap="square" rtlCol="0">
            <a:spAutoFit/>
          </a:bodyPr>
          <a:lstStyle/>
          <a:p>
            <a:r>
              <a:rPr lang="en-US" altLang="zh-CN" dirty="0">
                <a:solidFill>
                  <a:schemeClr val="bg1"/>
                </a:solidFill>
              </a:rPr>
              <a:t>1</a:t>
            </a:r>
            <a:r>
              <a:rPr lang="zh-CN" altLang="en-US" dirty="0">
                <a:solidFill>
                  <a:schemeClr val="bg1"/>
                </a:solidFill>
              </a:rPr>
              <a:t>月</a:t>
            </a:r>
          </a:p>
        </p:txBody>
      </p:sp>
      <p:sp>
        <p:nvSpPr>
          <p:cNvPr id="29" name="文本框 28">
            <a:extLst>
              <a:ext uri="{FF2B5EF4-FFF2-40B4-BE49-F238E27FC236}">
                <a16:creationId xmlns:a16="http://schemas.microsoft.com/office/drawing/2014/main" id="{49DE607C-B1C5-4CD1-89EF-FCBCEC162E45}"/>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思考感悟</a:t>
            </a:r>
          </a:p>
        </p:txBody>
      </p:sp>
    </p:spTree>
    <p:extLst>
      <p:ext uri="{BB962C8B-B14F-4D97-AF65-F5344CB8AC3E}">
        <p14:creationId xmlns:p14="http://schemas.microsoft.com/office/powerpoint/2010/main" val="9867466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梯形 17">
            <a:extLst>
              <a:ext uri="{FF2B5EF4-FFF2-40B4-BE49-F238E27FC236}">
                <a16:creationId xmlns:a16="http://schemas.microsoft.com/office/drawing/2014/main" id="{D07E1D12-377E-4FF1-9BFF-01DCE119EC42}"/>
              </a:ext>
            </a:extLst>
          </p:cNvPr>
          <p:cNvSpPr/>
          <p:nvPr/>
        </p:nvSpPr>
        <p:spPr>
          <a:xfrm>
            <a:off x="885666" y="2632555"/>
            <a:ext cx="10420668" cy="404667"/>
          </a:xfrm>
          <a:prstGeom prst="trapezoid">
            <a:avLst>
              <a:gd name="adj" fmla="val 149609"/>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288D9D26-288F-44A0-9C64-80197DF2EC08}"/>
              </a:ext>
            </a:extLst>
          </p:cNvPr>
          <p:cNvSpPr txBox="1"/>
          <p:nvPr/>
        </p:nvSpPr>
        <p:spPr>
          <a:xfrm>
            <a:off x="1889312" y="1752258"/>
            <a:ext cx="8370748" cy="812530"/>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cs typeface="+mn-ea"/>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a:t>
            </a:r>
          </a:p>
        </p:txBody>
      </p:sp>
      <p:sp>
        <p:nvSpPr>
          <p:cNvPr id="51" name="文本框 50">
            <a:extLst>
              <a:ext uri="{FF2B5EF4-FFF2-40B4-BE49-F238E27FC236}">
                <a16:creationId xmlns:a16="http://schemas.microsoft.com/office/drawing/2014/main" id="{4F0D4873-D2B7-4E7E-9FF7-0313422FCCFF}"/>
              </a:ext>
            </a:extLst>
          </p:cNvPr>
          <p:cNvSpPr txBox="1"/>
          <p:nvPr/>
        </p:nvSpPr>
        <p:spPr>
          <a:xfrm>
            <a:off x="1910626" y="4486021"/>
            <a:ext cx="8370748" cy="812530"/>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cs typeface="+mn-ea"/>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a:t>
            </a:r>
          </a:p>
        </p:txBody>
      </p:sp>
      <p:sp>
        <p:nvSpPr>
          <p:cNvPr id="6" name="文本框 5">
            <a:extLst>
              <a:ext uri="{FF2B5EF4-FFF2-40B4-BE49-F238E27FC236}">
                <a16:creationId xmlns:a16="http://schemas.microsoft.com/office/drawing/2014/main" id="{D6313994-8812-4883-B884-669228D5E2CD}"/>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思考感悟</a:t>
            </a:r>
          </a:p>
        </p:txBody>
      </p:sp>
    </p:spTree>
    <p:extLst>
      <p:ext uri="{BB962C8B-B14F-4D97-AF65-F5344CB8AC3E}">
        <p14:creationId xmlns:p14="http://schemas.microsoft.com/office/powerpoint/2010/main" val="1418886983"/>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A9C024E6-8615-F245-8B7C-DA77D235A960}"/>
              </a:ext>
            </a:extLst>
          </p:cNvPr>
          <p:cNvSpPr/>
          <p:nvPr/>
        </p:nvSpPr>
        <p:spPr>
          <a:xfrm>
            <a:off x="1211421" y="830114"/>
            <a:ext cx="549685" cy="5496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cs typeface="+mn-ea"/>
              <a:sym typeface="+mn-lt"/>
            </a:endParaRPr>
          </a:p>
        </p:txBody>
      </p:sp>
      <p:sp>
        <p:nvSpPr>
          <p:cNvPr id="7" name="文本框 6">
            <a:extLst>
              <a:ext uri="{FF2B5EF4-FFF2-40B4-BE49-F238E27FC236}">
                <a16:creationId xmlns:a16="http://schemas.microsoft.com/office/drawing/2014/main" id="{33AD1179-F02F-CA4D-ABAB-AF83A0068434}"/>
              </a:ext>
            </a:extLst>
          </p:cNvPr>
          <p:cNvSpPr txBox="1"/>
          <p:nvPr/>
        </p:nvSpPr>
        <p:spPr>
          <a:xfrm>
            <a:off x="4479605" y="2875374"/>
            <a:ext cx="3262432" cy="1104918"/>
          </a:xfrm>
          <a:prstGeom prst="rect">
            <a:avLst/>
          </a:prstGeom>
          <a:noFill/>
        </p:spPr>
        <p:txBody>
          <a:bodyPr wrap="none" rtlCol="0">
            <a:spAutoFit/>
          </a:bodyPr>
          <a:lstStyle/>
          <a:p>
            <a:pPr algn="ctr">
              <a:lnSpc>
                <a:spcPct val="120000"/>
              </a:lnSpc>
            </a:pPr>
            <a:r>
              <a:rPr kumimoji="1" lang="zh-CN" altLang="en-US" sz="6000" dirty="0">
                <a:solidFill>
                  <a:schemeClr val="accent1"/>
                </a:solidFill>
                <a:cs typeface="+mn-ea"/>
                <a:sym typeface="+mn-lt"/>
              </a:rPr>
              <a:t>不足之处</a:t>
            </a:r>
            <a:endParaRPr kumimoji="1" lang="en-US" altLang="zh-CN" sz="6000" dirty="0">
              <a:solidFill>
                <a:schemeClr val="accent1"/>
              </a:solidFill>
              <a:cs typeface="+mn-ea"/>
              <a:sym typeface="+mn-lt"/>
            </a:endParaRPr>
          </a:p>
        </p:txBody>
      </p:sp>
      <p:sp>
        <p:nvSpPr>
          <p:cNvPr id="8" name="文本框 7">
            <a:extLst>
              <a:ext uri="{FF2B5EF4-FFF2-40B4-BE49-F238E27FC236}">
                <a16:creationId xmlns:a16="http://schemas.microsoft.com/office/drawing/2014/main" id="{BCF673E6-29E4-094F-89E6-E81AA35673B0}"/>
              </a:ext>
            </a:extLst>
          </p:cNvPr>
          <p:cNvSpPr txBox="1"/>
          <p:nvPr/>
        </p:nvSpPr>
        <p:spPr>
          <a:xfrm>
            <a:off x="5300342" y="2217725"/>
            <a:ext cx="1620957" cy="565604"/>
          </a:xfrm>
          <a:prstGeom prst="rect">
            <a:avLst/>
          </a:prstGeom>
          <a:noFill/>
        </p:spPr>
        <p:txBody>
          <a:bodyPr wrap="none" rtlCol="0">
            <a:spAutoFit/>
          </a:bodyPr>
          <a:lstStyle/>
          <a:p>
            <a:pPr>
              <a:lnSpc>
                <a:spcPct val="120000"/>
              </a:lnSpc>
            </a:pPr>
            <a:r>
              <a:rPr kumimoji="1" lang="zh-CN" altLang="en-US" sz="2800" dirty="0">
                <a:solidFill>
                  <a:schemeClr val="accent1"/>
                </a:solidFill>
                <a:cs typeface="+mn-ea"/>
                <a:sym typeface="+mn-lt"/>
              </a:rPr>
              <a:t>第三部分</a:t>
            </a:r>
          </a:p>
        </p:txBody>
      </p:sp>
    </p:spTree>
    <p:extLst>
      <p:ext uri="{BB962C8B-B14F-4D97-AF65-F5344CB8AC3E}">
        <p14:creationId xmlns:p14="http://schemas.microsoft.com/office/powerpoint/2010/main" val="297091336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a:extLst>
              <a:ext uri="{FF2B5EF4-FFF2-40B4-BE49-F238E27FC236}">
                <a16:creationId xmlns:a16="http://schemas.microsoft.com/office/drawing/2014/main" id="{BECC1F4A-9466-4B66-8794-CC66182981E6}"/>
              </a:ext>
            </a:extLst>
          </p:cNvPr>
          <p:cNvGrpSpPr/>
          <p:nvPr/>
        </p:nvGrpSpPr>
        <p:grpSpPr>
          <a:xfrm>
            <a:off x="715460" y="2496175"/>
            <a:ext cx="3500288" cy="2279314"/>
            <a:chOff x="409946" y="2866438"/>
            <a:chExt cx="4696407" cy="3055430"/>
          </a:xfrm>
        </p:grpSpPr>
        <p:sp>
          <p:nvSpPr>
            <p:cNvPr id="65" name="文本框 64">
              <a:extLst>
                <a:ext uri="{FF2B5EF4-FFF2-40B4-BE49-F238E27FC236}">
                  <a16:creationId xmlns:a16="http://schemas.microsoft.com/office/drawing/2014/main" id="{EBA918DF-8656-4634-B462-661DA0BF2AAE}"/>
                </a:ext>
              </a:extLst>
            </p:cNvPr>
            <p:cNvSpPr txBox="1"/>
            <p:nvPr/>
          </p:nvSpPr>
          <p:spPr>
            <a:xfrm>
              <a:off x="1951895" y="2866438"/>
              <a:ext cx="1567876" cy="485722"/>
            </a:xfrm>
            <a:prstGeom prst="rect">
              <a:avLst/>
            </a:prstGeom>
            <a:noFill/>
          </p:spPr>
          <p:txBody>
            <a:bodyPr wrap="square" rtlCol="0">
              <a:spAutoFit/>
            </a:bodyPr>
            <a:lstStyle/>
            <a:p>
              <a:pPr algn="ctr">
                <a:lnSpc>
                  <a:spcPct val="120000"/>
                </a:lnSpc>
              </a:pPr>
              <a:r>
                <a:rPr lang="zh-CN" altLang="en-US" sz="1600" b="1" dirty="0">
                  <a:solidFill>
                    <a:schemeClr val="bg1"/>
                  </a:solidFill>
                  <a:cs typeface="+mn-ea"/>
                  <a:sym typeface="+mn-lt"/>
                </a:rPr>
                <a:t>岗位</a:t>
              </a:r>
              <a:endParaRPr lang="en-US" altLang="zh-CN" sz="1600" b="1" dirty="0">
                <a:solidFill>
                  <a:schemeClr val="bg1"/>
                </a:solidFill>
                <a:cs typeface="+mn-ea"/>
                <a:sym typeface="+mn-lt"/>
              </a:endParaRPr>
            </a:p>
          </p:txBody>
        </p:sp>
        <p:sp>
          <p:nvSpPr>
            <p:cNvPr id="66" name="文本框 65">
              <a:extLst>
                <a:ext uri="{FF2B5EF4-FFF2-40B4-BE49-F238E27FC236}">
                  <a16:creationId xmlns:a16="http://schemas.microsoft.com/office/drawing/2014/main" id="{E885129B-A9B4-4699-9CA4-6A708246EF88}"/>
                </a:ext>
              </a:extLst>
            </p:cNvPr>
            <p:cNvSpPr txBox="1"/>
            <p:nvPr/>
          </p:nvSpPr>
          <p:spPr>
            <a:xfrm>
              <a:off x="409946" y="5434364"/>
              <a:ext cx="1775761" cy="485722"/>
            </a:xfrm>
            <a:prstGeom prst="rect">
              <a:avLst/>
            </a:prstGeom>
            <a:noFill/>
          </p:spPr>
          <p:txBody>
            <a:bodyPr wrap="square" rtlCol="0">
              <a:spAutoFit/>
            </a:bodyPr>
            <a:lstStyle/>
            <a:p>
              <a:pPr algn="ctr">
                <a:lnSpc>
                  <a:spcPct val="120000"/>
                </a:lnSpc>
              </a:pPr>
              <a:r>
                <a:rPr lang="zh-CN" altLang="en-US" sz="1600" b="1" dirty="0">
                  <a:solidFill>
                    <a:schemeClr val="bg1"/>
                  </a:solidFill>
                  <a:cs typeface="+mn-ea"/>
                  <a:sym typeface="+mn-lt"/>
                </a:rPr>
                <a:t>服务</a:t>
              </a:r>
            </a:p>
          </p:txBody>
        </p:sp>
        <p:sp>
          <p:nvSpPr>
            <p:cNvPr id="67" name="文本框 66">
              <a:extLst>
                <a:ext uri="{FF2B5EF4-FFF2-40B4-BE49-F238E27FC236}">
                  <a16:creationId xmlns:a16="http://schemas.microsoft.com/office/drawing/2014/main" id="{C63447C6-DFAF-4CF6-B5F6-0A667CE086B7}"/>
                </a:ext>
              </a:extLst>
            </p:cNvPr>
            <p:cNvSpPr txBox="1"/>
            <p:nvPr/>
          </p:nvSpPr>
          <p:spPr>
            <a:xfrm>
              <a:off x="3395751" y="5436146"/>
              <a:ext cx="1710602" cy="485722"/>
            </a:xfrm>
            <a:prstGeom prst="rect">
              <a:avLst/>
            </a:prstGeom>
            <a:noFill/>
          </p:spPr>
          <p:txBody>
            <a:bodyPr wrap="square" rtlCol="0">
              <a:spAutoFit/>
            </a:bodyPr>
            <a:lstStyle/>
            <a:p>
              <a:pPr algn="ctr">
                <a:lnSpc>
                  <a:spcPct val="120000"/>
                </a:lnSpc>
              </a:pPr>
              <a:r>
                <a:rPr lang="zh-CN" altLang="en-US" sz="1600" b="1" dirty="0">
                  <a:solidFill>
                    <a:schemeClr val="bg1"/>
                  </a:solidFill>
                  <a:cs typeface="+mn-ea"/>
                  <a:sym typeface="+mn-lt"/>
                </a:rPr>
                <a:t>知识</a:t>
              </a:r>
              <a:endParaRPr lang="zh-CN" altLang="en-US" sz="1400" b="1" dirty="0">
                <a:solidFill>
                  <a:schemeClr val="bg1"/>
                </a:solidFill>
                <a:cs typeface="+mn-ea"/>
                <a:sym typeface="+mn-lt"/>
              </a:endParaRPr>
            </a:p>
          </p:txBody>
        </p:sp>
      </p:grpSp>
      <p:grpSp>
        <p:nvGrpSpPr>
          <p:cNvPr id="68" name="组合 67">
            <a:extLst>
              <a:ext uri="{FF2B5EF4-FFF2-40B4-BE49-F238E27FC236}">
                <a16:creationId xmlns:a16="http://schemas.microsoft.com/office/drawing/2014/main" id="{750B7678-2484-48EF-A212-4F0A1738306F}"/>
              </a:ext>
            </a:extLst>
          </p:cNvPr>
          <p:cNvGrpSpPr/>
          <p:nvPr/>
        </p:nvGrpSpPr>
        <p:grpSpPr>
          <a:xfrm>
            <a:off x="4266004" y="2305745"/>
            <a:ext cx="3523989" cy="2354272"/>
            <a:chOff x="4266004" y="2305745"/>
            <a:chExt cx="3523989" cy="2354272"/>
          </a:xfrm>
        </p:grpSpPr>
        <p:sp>
          <p:nvSpPr>
            <p:cNvPr id="70" name="文本框 69">
              <a:extLst>
                <a:ext uri="{FF2B5EF4-FFF2-40B4-BE49-F238E27FC236}">
                  <a16:creationId xmlns:a16="http://schemas.microsoft.com/office/drawing/2014/main" id="{55AF5F21-5628-4C0B-A5E1-E88B7779CD24}"/>
                </a:ext>
              </a:extLst>
            </p:cNvPr>
            <p:cNvSpPr txBox="1"/>
            <p:nvPr/>
          </p:nvSpPr>
          <p:spPr>
            <a:xfrm>
              <a:off x="5306132" y="2305745"/>
              <a:ext cx="1474917"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专业知识</a:t>
              </a:r>
            </a:p>
          </p:txBody>
        </p:sp>
        <p:sp>
          <p:nvSpPr>
            <p:cNvPr id="71" name="文本框 70">
              <a:extLst>
                <a:ext uri="{FF2B5EF4-FFF2-40B4-BE49-F238E27FC236}">
                  <a16:creationId xmlns:a16="http://schemas.microsoft.com/office/drawing/2014/main" id="{9CF7099E-A0B4-4B3F-A84E-E1F776D618FF}"/>
                </a:ext>
              </a:extLst>
            </p:cNvPr>
            <p:cNvSpPr txBox="1"/>
            <p:nvPr/>
          </p:nvSpPr>
          <p:spPr>
            <a:xfrm>
              <a:off x="5306132" y="4331081"/>
              <a:ext cx="1474917"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管理能力</a:t>
              </a:r>
            </a:p>
          </p:txBody>
        </p:sp>
        <p:sp>
          <p:nvSpPr>
            <p:cNvPr id="72" name="文本框 71">
              <a:extLst>
                <a:ext uri="{FF2B5EF4-FFF2-40B4-BE49-F238E27FC236}">
                  <a16:creationId xmlns:a16="http://schemas.microsoft.com/office/drawing/2014/main" id="{9986BE0C-7012-495A-AD45-4DD494B3ECF9}"/>
                </a:ext>
              </a:extLst>
            </p:cNvPr>
            <p:cNvSpPr txBox="1"/>
            <p:nvPr/>
          </p:nvSpPr>
          <p:spPr>
            <a:xfrm>
              <a:off x="4266004" y="3104397"/>
              <a:ext cx="1474916" cy="587469"/>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拓展</a:t>
              </a:r>
              <a:endParaRPr lang="en-US" altLang="zh-CN" sz="1400" b="1" dirty="0">
                <a:solidFill>
                  <a:schemeClr val="bg1"/>
                </a:solidFill>
                <a:cs typeface="+mn-ea"/>
                <a:sym typeface="+mn-lt"/>
              </a:endParaRPr>
            </a:p>
            <a:p>
              <a:pPr algn="ctr">
                <a:lnSpc>
                  <a:spcPct val="120000"/>
                </a:lnSpc>
              </a:pPr>
              <a:r>
                <a:rPr lang="zh-CN" altLang="en-US" sz="1400" b="1" dirty="0">
                  <a:solidFill>
                    <a:schemeClr val="bg1"/>
                  </a:solidFill>
                  <a:cs typeface="+mn-ea"/>
                  <a:sym typeface="+mn-lt"/>
                </a:rPr>
                <a:t>能力</a:t>
              </a:r>
            </a:p>
          </p:txBody>
        </p:sp>
        <p:sp>
          <p:nvSpPr>
            <p:cNvPr id="73" name="文本框 72">
              <a:extLst>
                <a:ext uri="{FF2B5EF4-FFF2-40B4-BE49-F238E27FC236}">
                  <a16:creationId xmlns:a16="http://schemas.microsoft.com/office/drawing/2014/main" id="{EAE6580F-3F7F-499C-A1AC-70EDDD4D2EEA}"/>
                </a:ext>
              </a:extLst>
            </p:cNvPr>
            <p:cNvSpPr txBox="1"/>
            <p:nvPr/>
          </p:nvSpPr>
          <p:spPr>
            <a:xfrm>
              <a:off x="6315077" y="3104397"/>
              <a:ext cx="1474916" cy="587469"/>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行业</a:t>
              </a:r>
              <a:endParaRPr lang="en-US" altLang="zh-CN" sz="1400" b="1" dirty="0">
                <a:solidFill>
                  <a:schemeClr val="bg1"/>
                </a:solidFill>
                <a:cs typeface="+mn-ea"/>
                <a:sym typeface="+mn-lt"/>
              </a:endParaRPr>
            </a:p>
            <a:p>
              <a:pPr algn="ctr">
                <a:lnSpc>
                  <a:spcPct val="120000"/>
                </a:lnSpc>
              </a:pPr>
              <a:r>
                <a:rPr lang="zh-CN" altLang="en-US" sz="1400" b="1" dirty="0">
                  <a:solidFill>
                    <a:schemeClr val="bg1"/>
                  </a:solidFill>
                  <a:cs typeface="+mn-ea"/>
                  <a:sym typeface="+mn-lt"/>
                </a:rPr>
                <a:t>知识</a:t>
              </a:r>
            </a:p>
          </p:txBody>
        </p:sp>
      </p:grpSp>
      <p:sp>
        <p:nvSpPr>
          <p:cNvPr id="75" name="文本框 74">
            <a:extLst>
              <a:ext uri="{FF2B5EF4-FFF2-40B4-BE49-F238E27FC236}">
                <a16:creationId xmlns:a16="http://schemas.microsoft.com/office/drawing/2014/main" id="{80284656-D506-4F28-A006-81D015EF602A}"/>
              </a:ext>
            </a:extLst>
          </p:cNvPr>
          <p:cNvSpPr txBox="1"/>
          <p:nvPr/>
        </p:nvSpPr>
        <p:spPr>
          <a:xfrm>
            <a:off x="8234082" y="2903663"/>
            <a:ext cx="1402200"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进取</a:t>
            </a:r>
          </a:p>
        </p:txBody>
      </p:sp>
      <p:sp>
        <p:nvSpPr>
          <p:cNvPr id="76" name="文本框 75">
            <a:extLst>
              <a:ext uri="{FF2B5EF4-FFF2-40B4-BE49-F238E27FC236}">
                <a16:creationId xmlns:a16="http://schemas.microsoft.com/office/drawing/2014/main" id="{907E2255-FF3C-442B-8A67-636150EBB387}"/>
              </a:ext>
            </a:extLst>
          </p:cNvPr>
          <p:cNvSpPr txBox="1"/>
          <p:nvPr/>
        </p:nvSpPr>
        <p:spPr>
          <a:xfrm>
            <a:off x="9300859" y="2244632"/>
            <a:ext cx="1402200"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专业</a:t>
            </a:r>
          </a:p>
        </p:txBody>
      </p:sp>
      <p:sp>
        <p:nvSpPr>
          <p:cNvPr id="77" name="文本框 76">
            <a:extLst>
              <a:ext uri="{FF2B5EF4-FFF2-40B4-BE49-F238E27FC236}">
                <a16:creationId xmlns:a16="http://schemas.microsoft.com/office/drawing/2014/main" id="{76E1B6DC-E47C-4542-A95A-5CCEC7CDDFCA}"/>
              </a:ext>
            </a:extLst>
          </p:cNvPr>
          <p:cNvSpPr txBox="1"/>
          <p:nvPr/>
        </p:nvSpPr>
        <p:spPr>
          <a:xfrm>
            <a:off x="8642537" y="4197282"/>
            <a:ext cx="1402200" cy="328936"/>
          </a:xfrm>
          <a:prstGeom prst="rect">
            <a:avLst/>
          </a:prstGeom>
          <a:noFill/>
        </p:spPr>
        <p:txBody>
          <a:bodyPr wrap="square" rtlCol="0">
            <a:spAutoFit/>
          </a:bodyPr>
          <a:lstStyle>
            <a:defPPr>
              <a:defRPr lang="zh-CN"/>
            </a:defPPr>
            <a:lvl1pPr algn="ctr">
              <a:lnSpc>
                <a:spcPct val="150000"/>
              </a:lnSpc>
              <a:defRPr sz="1400" b="1">
                <a:solidFill>
                  <a:schemeClr val="bg1"/>
                </a:solidFill>
                <a:latin typeface="微软雅黑" panose="020B0503020204020204" pitchFamily="34" charset="-122"/>
                <a:ea typeface="微软雅黑" panose="020B0503020204020204" pitchFamily="34" charset="-122"/>
              </a:defRPr>
            </a:lvl1pPr>
          </a:lstStyle>
          <a:p>
            <a:pPr>
              <a:lnSpc>
                <a:spcPct val="120000"/>
              </a:lnSpc>
            </a:pPr>
            <a:r>
              <a:rPr lang="zh-CN" altLang="en-US" dirty="0">
                <a:latin typeface="+mn-lt"/>
                <a:ea typeface="+mn-ea"/>
                <a:cs typeface="+mn-ea"/>
                <a:sym typeface="+mn-lt"/>
              </a:rPr>
              <a:t>创新</a:t>
            </a:r>
          </a:p>
        </p:txBody>
      </p:sp>
      <p:sp>
        <p:nvSpPr>
          <p:cNvPr id="78" name="文本框 77">
            <a:extLst>
              <a:ext uri="{FF2B5EF4-FFF2-40B4-BE49-F238E27FC236}">
                <a16:creationId xmlns:a16="http://schemas.microsoft.com/office/drawing/2014/main" id="{DF087579-23D3-417C-A22B-6CBEE23C9AD5}"/>
              </a:ext>
            </a:extLst>
          </p:cNvPr>
          <p:cNvSpPr txBox="1"/>
          <p:nvPr/>
        </p:nvSpPr>
        <p:spPr>
          <a:xfrm>
            <a:off x="9857990" y="4217703"/>
            <a:ext cx="1402200"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协同</a:t>
            </a:r>
          </a:p>
        </p:txBody>
      </p:sp>
      <p:sp>
        <p:nvSpPr>
          <p:cNvPr id="79" name="文本框 78">
            <a:extLst>
              <a:ext uri="{FF2B5EF4-FFF2-40B4-BE49-F238E27FC236}">
                <a16:creationId xmlns:a16="http://schemas.microsoft.com/office/drawing/2014/main" id="{27E9C6FE-B2A7-4D6F-87BB-5D6901581747}"/>
              </a:ext>
            </a:extLst>
          </p:cNvPr>
          <p:cNvSpPr txBox="1"/>
          <p:nvPr/>
        </p:nvSpPr>
        <p:spPr>
          <a:xfrm>
            <a:off x="10279951" y="3055015"/>
            <a:ext cx="1474917" cy="328936"/>
          </a:xfrm>
          <a:prstGeom prst="rect">
            <a:avLst/>
          </a:prstGeom>
          <a:noFill/>
        </p:spPr>
        <p:txBody>
          <a:bodyPr wrap="square" rtlCol="0">
            <a:spAutoFit/>
          </a:bodyPr>
          <a:lstStyle/>
          <a:p>
            <a:pPr algn="ctr">
              <a:lnSpc>
                <a:spcPct val="120000"/>
              </a:lnSpc>
            </a:pPr>
            <a:r>
              <a:rPr lang="zh-CN" altLang="en-US" sz="1400" b="1" dirty="0">
                <a:solidFill>
                  <a:schemeClr val="bg1"/>
                </a:solidFill>
                <a:cs typeface="+mn-ea"/>
                <a:sym typeface="+mn-lt"/>
              </a:rPr>
              <a:t>高效</a:t>
            </a:r>
          </a:p>
        </p:txBody>
      </p:sp>
      <p:sp>
        <p:nvSpPr>
          <p:cNvPr id="80" name="圆角矩形 19">
            <a:extLst>
              <a:ext uri="{FF2B5EF4-FFF2-40B4-BE49-F238E27FC236}">
                <a16:creationId xmlns:a16="http://schemas.microsoft.com/office/drawing/2014/main" id="{69509DF0-4A82-49A0-8680-3B1B14DEF091}"/>
              </a:ext>
            </a:extLst>
          </p:cNvPr>
          <p:cNvSpPr/>
          <p:nvPr/>
        </p:nvSpPr>
        <p:spPr>
          <a:xfrm>
            <a:off x="5115909" y="927106"/>
            <a:ext cx="1960181" cy="60350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a:solidFill>
                  <a:schemeClr val="bg1"/>
                </a:solidFill>
                <a:cs typeface="+mn-ea"/>
                <a:sym typeface="+mn-lt"/>
              </a:rPr>
              <a:t>分析与措施</a:t>
            </a:r>
          </a:p>
        </p:txBody>
      </p:sp>
      <p:sp>
        <p:nvSpPr>
          <p:cNvPr id="18" name="文本框 17">
            <a:extLst>
              <a:ext uri="{FF2B5EF4-FFF2-40B4-BE49-F238E27FC236}">
                <a16:creationId xmlns:a16="http://schemas.microsoft.com/office/drawing/2014/main" id="{78D44BF9-9DE0-41DF-9DBE-F2DCD3050A8A}"/>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不足之处</a:t>
            </a:r>
          </a:p>
        </p:txBody>
      </p:sp>
    </p:spTree>
    <p:extLst>
      <p:ext uri="{BB962C8B-B14F-4D97-AF65-F5344CB8AC3E}">
        <p14:creationId xmlns:p14="http://schemas.microsoft.com/office/powerpoint/2010/main" val="194861149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0DDA4A30-03C1-40BB-9FF0-13E18BA1124B}"/>
              </a:ext>
            </a:extLst>
          </p:cNvPr>
          <p:cNvGrpSpPr/>
          <p:nvPr/>
        </p:nvGrpSpPr>
        <p:grpSpPr>
          <a:xfrm>
            <a:off x="745464" y="1625599"/>
            <a:ext cx="2514614" cy="4540251"/>
            <a:chOff x="745464" y="1625599"/>
            <a:chExt cx="2514614" cy="4540251"/>
          </a:xfrm>
        </p:grpSpPr>
        <p:sp>
          <p:nvSpPr>
            <p:cNvPr id="3" name="平行四边形 2">
              <a:extLst>
                <a:ext uri="{FF2B5EF4-FFF2-40B4-BE49-F238E27FC236}">
                  <a16:creationId xmlns:a16="http://schemas.microsoft.com/office/drawing/2014/main" id="{35C3B96E-88C1-486E-B2B9-6B62008FCE26}"/>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4" name="平行四边形 3">
              <a:extLst>
                <a:ext uri="{FF2B5EF4-FFF2-40B4-BE49-F238E27FC236}">
                  <a16:creationId xmlns:a16="http://schemas.microsoft.com/office/drawing/2014/main" id="{C68E420A-A78B-4F9F-8A78-FFD1AD37A454}"/>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a:extLst>
                <a:ext uri="{FF2B5EF4-FFF2-40B4-BE49-F238E27FC236}">
                  <a16:creationId xmlns:a16="http://schemas.microsoft.com/office/drawing/2014/main" id="{21005473-DF24-45C6-9FBA-2F2F4D70D708}"/>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a:extLst>
                <a:ext uri="{FF2B5EF4-FFF2-40B4-BE49-F238E27FC236}">
                  <a16:creationId xmlns:a16="http://schemas.microsoft.com/office/drawing/2014/main" id="{3EFC0BD2-2146-4A7A-A35E-8E648AE537A7}"/>
                </a:ext>
              </a:extLst>
            </p:cNvPr>
            <p:cNvSpPr txBox="1"/>
            <p:nvPr/>
          </p:nvSpPr>
          <p:spPr>
            <a:xfrm>
              <a:off x="1012349" y="2201166"/>
              <a:ext cx="1850350" cy="2655342"/>
            </a:xfrm>
            <a:prstGeom prst="rect">
              <a:avLst/>
            </a:prstGeom>
            <a:noFill/>
            <a:scene3d>
              <a:camera prst="isometricOffAxis1Right"/>
              <a:lightRig rig="threePt" dir="t"/>
            </a:scene3d>
          </p:spPr>
          <p:txBody>
            <a:bodyPr wrap="square" rtlCol="0">
              <a:spAutoFit/>
            </a:bodyPr>
            <a:lstStyle/>
            <a:p>
              <a:pPr>
                <a:lnSpc>
                  <a:spcPct val="120000"/>
                </a:lnSpc>
              </a:pPr>
              <a:r>
                <a:rPr lang="zh-CN" altLang="en-US" sz="1400" dirty="0">
                  <a:solidFill>
                    <a:schemeClr val="tx1">
                      <a:lumMod val="75000"/>
                      <a:lumOff val="25000"/>
                    </a:schemeClr>
                  </a:solidFill>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a:t>
              </a:r>
            </a:p>
          </p:txBody>
        </p:sp>
        <p:sp>
          <p:nvSpPr>
            <p:cNvPr id="6" name="平行四边形 5">
              <a:extLst>
                <a:ext uri="{FF2B5EF4-FFF2-40B4-BE49-F238E27FC236}">
                  <a16:creationId xmlns:a16="http://schemas.microsoft.com/office/drawing/2014/main" id="{97CB524E-3466-4303-804E-B84A495CCF34}"/>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B862863B-A59E-4053-B4FE-A0F7A9A9573A}"/>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r>
                <a:rPr lang="zh-CN" altLang="en-US" sz="2400" dirty="0">
                  <a:solidFill>
                    <a:schemeClr val="bg1"/>
                  </a:solidFill>
                  <a:latin typeface="+mj-ea"/>
                  <a:ea typeface="+mj-ea"/>
                </a:rPr>
                <a:t>过程把控</a:t>
              </a:r>
            </a:p>
          </p:txBody>
        </p:sp>
      </p:grpSp>
      <p:grpSp>
        <p:nvGrpSpPr>
          <p:cNvPr id="31" name="组合 30">
            <a:extLst>
              <a:ext uri="{FF2B5EF4-FFF2-40B4-BE49-F238E27FC236}">
                <a16:creationId xmlns:a16="http://schemas.microsoft.com/office/drawing/2014/main" id="{FC6DFDB9-5C16-4703-A503-BBEA863E539F}"/>
              </a:ext>
            </a:extLst>
          </p:cNvPr>
          <p:cNvGrpSpPr/>
          <p:nvPr/>
        </p:nvGrpSpPr>
        <p:grpSpPr>
          <a:xfrm>
            <a:off x="3572484" y="1025391"/>
            <a:ext cx="2514614" cy="4540251"/>
            <a:chOff x="745464" y="1625599"/>
            <a:chExt cx="2514614" cy="4540251"/>
          </a:xfrm>
        </p:grpSpPr>
        <p:sp>
          <p:nvSpPr>
            <p:cNvPr id="32" name="平行四边形 31">
              <a:extLst>
                <a:ext uri="{FF2B5EF4-FFF2-40B4-BE49-F238E27FC236}">
                  <a16:creationId xmlns:a16="http://schemas.microsoft.com/office/drawing/2014/main" id="{14C4E282-C7C1-4006-AABB-C49864531878}"/>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33" name="平行四边形 32">
              <a:extLst>
                <a:ext uri="{FF2B5EF4-FFF2-40B4-BE49-F238E27FC236}">
                  <a16:creationId xmlns:a16="http://schemas.microsoft.com/office/drawing/2014/main" id="{6BBF162A-3722-48D3-A05D-52C431B11B00}"/>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9A85CA4E-D538-4E74-80DA-57A1D382D771}"/>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a16="http://schemas.microsoft.com/office/drawing/2014/main" id="{CE2029FB-8949-46CD-85FD-EB6231BAD6EC}"/>
                </a:ext>
              </a:extLst>
            </p:cNvPr>
            <p:cNvSpPr txBox="1"/>
            <p:nvPr/>
          </p:nvSpPr>
          <p:spPr>
            <a:xfrm>
              <a:off x="1028924" y="2291116"/>
              <a:ext cx="1850350" cy="2655342"/>
            </a:xfrm>
            <a:prstGeom prst="rect">
              <a:avLst/>
            </a:prstGeom>
            <a:noFill/>
            <a:scene3d>
              <a:camera prst="isometricOffAxis1Right"/>
              <a:lightRig rig="threePt" dir="t"/>
            </a:scene3d>
          </p:spPr>
          <p:txBody>
            <a:bodyPr wrap="square" rtlCol="0">
              <a:spAutoFit/>
            </a:bodyPr>
            <a:lstStyle/>
            <a:p>
              <a:pPr>
                <a:lnSpc>
                  <a:spcPct val="120000"/>
                </a:lnSpc>
              </a:pPr>
              <a:r>
                <a:rPr lang="zh-CN" altLang="en-US" sz="1400" dirty="0">
                  <a:solidFill>
                    <a:schemeClr val="tx1">
                      <a:lumMod val="75000"/>
                      <a:lumOff val="25000"/>
                    </a:schemeClr>
                  </a:solidFill>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a:t>
              </a:r>
            </a:p>
          </p:txBody>
        </p:sp>
        <p:sp>
          <p:nvSpPr>
            <p:cNvPr id="36" name="平行四边形 35">
              <a:extLst>
                <a:ext uri="{FF2B5EF4-FFF2-40B4-BE49-F238E27FC236}">
                  <a16:creationId xmlns:a16="http://schemas.microsoft.com/office/drawing/2014/main" id="{0E3DBAEC-7735-4486-9D6A-353AE8DEB366}"/>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96CC8E89-6A83-4631-B13C-F37588A9F13C}"/>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r>
                <a:rPr lang="zh-CN" altLang="en-US" sz="2400" dirty="0">
                  <a:solidFill>
                    <a:schemeClr val="bg1"/>
                  </a:solidFill>
                  <a:latin typeface="+mj-ea"/>
                  <a:ea typeface="+mj-ea"/>
                </a:rPr>
                <a:t>集中管理</a:t>
              </a:r>
            </a:p>
          </p:txBody>
        </p:sp>
      </p:grpSp>
      <p:grpSp>
        <p:nvGrpSpPr>
          <p:cNvPr id="38" name="组合 37">
            <a:extLst>
              <a:ext uri="{FF2B5EF4-FFF2-40B4-BE49-F238E27FC236}">
                <a16:creationId xmlns:a16="http://schemas.microsoft.com/office/drawing/2014/main" id="{AD124254-D61B-49AB-A3F7-6DAA6A92238F}"/>
              </a:ext>
            </a:extLst>
          </p:cNvPr>
          <p:cNvGrpSpPr/>
          <p:nvPr/>
        </p:nvGrpSpPr>
        <p:grpSpPr>
          <a:xfrm>
            <a:off x="6399504" y="1777999"/>
            <a:ext cx="2514614" cy="4540251"/>
            <a:chOff x="745464" y="1625599"/>
            <a:chExt cx="2514614" cy="4540251"/>
          </a:xfrm>
        </p:grpSpPr>
        <p:sp>
          <p:nvSpPr>
            <p:cNvPr id="39" name="平行四边形 38">
              <a:extLst>
                <a:ext uri="{FF2B5EF4-FFF2-40B4-BE49-F238E27FC236}">
                  <a16:creationId xmlns:a16="http://schemas.microsoft.com/office/drawing/2014/main" id="{5EDBC773-53B2-40FA-9403-E1435197FA09}"/>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40" name="平行四边形 39">
              <a:extLst>
                <a:ext uri="{FF2B5EF4-FFF2-40B4-BE49-F238E27FC236}">
                  <a16:creationId xmlns:a16="http://schemas.microsoft.com/office/drawing/2014/main" id="{7902964E-0144-4B73-8916-579D21E145B3}"/>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8D8F5F2D-FB4F-4529-8EAE-9B3ED02C62A2}"/>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a:extLst>
                <a:ext uri="{FF2B5EF4-FFF2-40B4-BE49-F238E27FC236}">
                  <a16:creationId xmlns:a16="http://schemas.microsoft.com/office/drawing/2014/main" id="{D89CC9ED-27E0-48B6-B55D-6CD3C7A23B72}"/>
                </a:ext>
              </a:extLst>
            </p:cNvPr>
            <p:cNvSpPr txBox="1"/>
            <p:nvPr/>
          </p:nvSpPr>
          <p:spPr>
            <a:xfrm>
              <a:off x="1029802" y="2266954"/>
              <a:ext cx="1850350" cy="2657331"/>
            </a:xfrm>
            <a:prstGeom prst="rect">
              <a:avLst/>
            </a:prstGeom>
            <a:noFill/>
            <a:scene3d>
              <a:camera prst="isometricOffAxis1Right"/>
              <a:lightRig rig="threePt" dir="t"/>
            </a:scene3d>
          </p:spPr>
          <p:txBody>
            <a:bodyPr wrap="square" rtlCol="0">
              <a:spAutoFit/>
            </a:bodyPr>
            <a:lstStyle/>
            <a:p>
              <a:pPr>
                <a:lnSpc>
                  <a:spcPct val="120000"/>
                </a:lnSpc>
              </a:pPr>
              <a:r>
                <a:rPr lang="zh-CN" altLang="en-US" sz="1400" dirty="0">
                  <a:solidFill>
                    <a:schemeClr val="tx1">
                      <a:lumMod val="75000"/>
                      <a:lumOff val="25000"/>
                    </a:schemeClr>
                  </a:solidFill>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a:t>
              </a:r>
            </a:p>
          </p:txBody>
        </p:sp>
        <p:sp>
          <p:nvSpPr>
            <p:cNvPr id="43" name="平行四边形 42">
              <a:extLst>
                <a:ext uri="{FF2B5EF4-FFF2-40B4-BE49-F238E27FC236}">
                  <a16:creationId xmlns:a16="http://schemas.microsoft.com/office/drawing/2014/main" id="{A53EACA9-03DE-4DCD-B037-C5012F34B0B0}"/>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A922C79D-A8B8-456E-BA8E-C1192D4747F9}"/>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r>
                <a:rPr lang="zh-CN" altLang="en-US" sz="2400" dirty="0">
                  <a:solidFill>
                    <a:schemeClr val="bg1"/>
                  </a:solidFill>
                  <a:latin typeface="+mj-ea"/>
                  <a:ea typeface="+mj-ea"/>
                </a:rPr>
                <a:t>部署简单</a:t>
              </a:r>
            </a:p>
          </p:txBody>
        </p:sp>
      </p:grpSp>
      <p:grpSp>
        <p:nvGrpSpPr>
          <p:cNvPr id="45" name="组合 44">
            <a:extLst>
              <a:ext uri="{FF2B5EF4-FFF2-40B4-BE49-F238E27FC236}">
                <a16:creationId xmlns:a16="http://schemas.microsoft.com/office/drawing/2014/main" id="{04CC415E-538A-4CEE-95FE-4C34DE7435C1}"/>
              </a:ext>
            </a:extLst>
          </p:cNvPr>
          <p:cNvGrpSpPr/>
          <p:nvPr/>
        </p:nvGrpSpPr>
        <p:grpSpPr>
          <a:xfrm>
            <a:off x="9226524" y="1025391"/>
            <a:ext cx="2514614" cy="4540251"/>
            <a:chOff x="745464" y="1625599"/>
            <a:chExt cx="2514614" cy="4540251"/>
          </a:xfrm>
        </p:grpSpPr>
        <p:sp>
          <p:nvSpPr>
            <p:cNvPr id="46" name="平行四边形 45">
              <a:extLst>
                <a:ext uri="{FF2B5EF4-FFF2-40B4-BE49-F238E27FC236}">
                  <a16:creationId xmlns:a16="http://schemas.microsoft.com/office/drawing/2014/main" id="{969118D6-AEC0-4156-9619-F65A05A11521}"/>
                </a:ext>
              </a:extLst>
            </p:cNvPr>
            <p:cNvSpPr/>
            <p:nvPr/>
          </p:nvSpPr>
          <p:spPr>
            <a:xfrm rot="16200000" flipV="1">
              <a:off x="-226609" y="2597672"/>
              <a:ext cx="3940043" cy="1995897"/>
            </a:xfrm>
            <a:prstGeom prst="parallelogram">
              <a:avLst>
                <a:gd name="adj" fmla="val 14487"/>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7D43"/>
                </a:solidFill>
              </a:endParaRPr>
            </a:p>
          </p:txBody>
        </p:sp>
        <p:sp>
          <p:nvSpPr>
            <p:cNvPr id="47" name="平行四边形 46">
              <a:extLst>
                <a:ext uri="{FF2B5EF4-FFF2-40B4-BE49-F238E27FC236}">
                  <a16:creationId xmlns:a16="http://schemas.microsoft.com/office/drawing/2014/main" id="{2CB1CFD9-64C0-4F48-90F8-18563854B2FE}"/>
                </a:ext>
              </a:extLst>
            </p:cNvPr>
            <p:cNvSpPr/>
            <p:nvPr/>
          </p:nvSpPr>
          <p:spPr>
            <a:xfrm rot="16200000" flipV="1">
              <a:off x="202190" y="3107962"/>
              <a:ext cx="4119879" cy="1995897"/>
            </a:xfrm>
            <a:prstGeom prst="parallelogram">
              <a:avLst>
                <a:gd name="adj" fmla="val 15760"/>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B25DBEE9-AC91-4530-8882-31F86B76185E}"/>
                </a:ext>
              </a:extLst>
            </p:cNvPr>
            <p:cNvSpPr/>
            <p:nvPr/>
          </p:nvSpPr>
          <p:spPr>
            <a:xfrm rot="16200000" flipV="1">
              <a:off x="276307" y="2442843"/>
              <a:ext cx="3341619" cy="2125723"/>
            </a:xfrm>
            <a:prstGeom prst="parallelogram">
              <a:avLst>
                <a:gd name="adj" fmla="val 15018"/>
              </a:avLst>
            </a:prstGeom>
            <a:solidFill>
              <a:schemeClr val="bg1"/>
            </a:soli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a:extLst>
                <a:ext uri="{FF2B5EF4-FFF2-40B4-BE49-F238E27FC236}">
                  <a16:creationId xmlns:a16="http://schemas.microsoft.com/office/drawing/2014/main" id="{0D2D5320-C98E-4F22-B8FE-83934C356483}"/>
                </a:ext>
              </a:extLst>
            </p:cNvPr>
            <p:cNvSpPr txBox="1"/>
            <p:nvPr/>
          </p:nvSpPr>
          <p:spPr>
            <a:xfrm>
              <a:off x="1028924" y="2291116"/>
              <a:ext cx="1850350" cy="2655342"/>
            </a:xfrm>
            <a:prstGeom prst="rect">
              <a:avLst/>
            </a:prstGeom>
            <a:noFill/>
            <a:scene3d>
              <a:camera prst="isometricOffAxis1Right"/>
              <a:lightRig rig="threePt" dir="t"/>
            </a:scene3d>
          </p:spPr>
          <p:txBody>
            <a:bodyPr wrap="square" rtlCol="0">
              <a:spAutoFit/>
            </a:bodyPr>
            <a:lstStyle/>
            <a:p>
              <a:pPr>
                <a:lnSpc>
                  <a:spcPct val="120000"/>
                </a:lnSpc>
              </a:pPr>
              <a:r>
                <a:rPr lang="zh-CN" altLang="en-US" sz="1400" dirty="0">
                  <a:solidFill>
                    <a:schemeClr val="tx1">
                      <a:lumMod val="75000"/>
                      <a:lumOff val="25000"/>
                    </a:schemeClr>
                  </a:solidFill>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a:t>
              </a:r>
            </a:p>
          </p:txBody>
        </p:sp>
        <p:sp>
          <p:nvSpPr>
            <p:cNvPr id="50" name="平行四边形 49">
              <a:extLst>
                <a:ext uri="{FF2B5EF4-FFF2-40B4-BE49-F238E27FC236}">
                  <a16:creationId xmlns:a16="http://schemas.microsoft.com/office/drawing/2014/main" id="{6EA70EE5-07EF-4004-868E-D303A1D4AB94}"/>
                </a:ext>
              </a:extLst>
            </p:cNvPr>
            <p:cNvSpPr/>
            <p:nvPr/>
          </p:nvSpPr>
          <p:spPr>
            <a:xfrm rot="16200000" flipV="1">
              <a:off x="1223798" y="4696274"/>
              <a:ext cx="907509" cy="1586593"/>
            </a:xfrm>
            <a:prstGeom prst="parallelogram">
              <a:avLst>
                <a:gd name="adj" fmla="val 27362"/>
              </a:avLst>
            </a:prstGeom>
            <a:gradFill flip="none" rotWithShape="1">
              <a:gsLst>
                <a:gs pos="100000">
                  <a:schemeClr val="accent1">
                    <a:lumMod val="80000"/>
                    <a:lumOff val="20000"/>
                  </a:schemeClr>
                </a:gs>
                <a:gs pos="0">
                  <a:schemeClr val="accent1"/>
                </a:gs>
              </a:gsLst>
              <a:lin ang="2700000" scaled="1"/>
              <a:tileRect/>
            </a:gradFill>
            <a:ln>
              <a:noFill/>
            </a:ln>
            <a:effectLst>
              <a:outerShdw blurRad="203200" dist="177800" dir="8100000" sx="98000" sy="98000" algn="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BBC75D69-10BE-4067-B17E-F01D82445E36}"/>
                </a:ext>
              </a:extLst>
            </p:cNvPr>
            <p:cNvSpPr txBox="1"/>
            <p:nvPr/>
          </p:nvSpPr>
          <p:spPr>
            <a:xfrm>
              <a:off x="934602" y="5258738"/>
              <a:ext cx="1485900" cy="461665"/>
            </a:xfrm>
            <a:prstGeom prst="rect">
              <a:avLst/>
            </a:prstGeom>
            <a:noFill/>
            <a:scene3d>
              <a:camera prst="isometricOffAxis1Right"/>
              <a:lightRig rig="threePt" dir="t"/>
            </a:scene3d>
          </p:spPr>
          <p:txBody>
            <a:bodyPr wrap="square" rtlCol="0">
              <a:spAutoFit/>
            </a:bodyPr>
            <a:lstStyle/>
            <a:p>
              <a:pPr algn="ctr"/>
              <a:r>
                <a:rPr lang="zh-CN" altLang="en-US" sz="2400" dirty="0">
                  <a:solidFill>
                    <a:schemeClr val="bg1"/>
                  </a:solidFill>
                  <a:latin typeface="+mj-ea"/>
                  <a:ea typeface="+mj-ea"/>
                </a:rPr>
                <a:t>更新滞后</a:t>
              </a:r>
            </a:p>
          </p:txBody>
        </p:sp>
      </p:grpSp>
      <p:sp>
        <p:nvSpPr>
          <p:cNvPr id="53" name="文本框 52">
            <a:extLst>
              <a:ext uri="{FF2B5EF4-FFF2-40B4-BE49-F238E27FC236}">
                <a16:creationId xmlns:a16="http://schemas.microsoft.com/office/drawing/2014/main" id="{7B724615-AD76-4DD7-B990-4201D7881093}"/>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不足之处</a:t>
            </a:r>
          </a:p>
        </p:txBody>
      </p:sp>
    </p:spTree>
    <p:extLst>
      <p:ext uri="{BB962C8B-B14F-4D97-AF65-F5344CB8AC3E}">
        <p14:creationId xmlns:p14="http://schemas.microsoft.com/office/powerpoint/2010/main" val="633217159"/>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A9C024E6-8615-F245-8B7C-DA77D235A960}"/>
              </a:ext>
            </a:extLst>
          </p:cNvPr>
          <p:cNvSpPr/>
          <p:nvPr/>
        </p:nvSpPr>
        <p:spPr>
          <a:xfrm>
            <a:off x="1211421" y="830114"/>
            <a:ext cx="549685" cy="5496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cs typeface="+mn-ea"/>
              <a:sym typeface="+mn-lt"/>
            </a:endParaRPr>
          </a:p>
        </p:txBody>
      </p:sp>
      <p:sp>
        <p:nvSpPr>
          <p:cNvPr id="7" name="文本框 6">
            <a:extLst>
              <a:ext uri="{FF2B5EF4-FFF2-40B4-BE49-F238E27FC236}">
                <a16:creationId xmlns:a16="http://schemas.microsoft.com/office/drawing/2014/main" id="{33AD1179-F02F-CA4D-ABAB-AF83A0068434}"/>
              </a:ext>
            </a:extLst>
          </p:cNvPr>
          <p:cNvSpPr txBox="1"/>
          <p:nvPr/>
        </p:nvSpPr>
        <p:spPr>
          <a:xfrm>
            <a:off x="4479603" y="2875374"/>
            <a:ext cx="3262432" cy="1106457"/>
          </a:xfrm>
          <a:prstGeom prst="rect">
            <a:avLst/>
          </a:prstGeom>
          <a:noFill/>
        </p:spPr>
        <p:txBody>
          <a:bodyPr wrap="none" rtlCol="0">
            <a:spAutoFit/>
          </a:bodyPr>
          <a:lstStyle/>
          <a:p>
            <a:pPr algn="ctr">
              <a:lnSpc>
                <a:spcPct val="120000"/>
              </a:lnSpc>
            </a:pPr>
            <a:r>
              <a:rPr kumimoji="1" lang="zh-CN" altLang="en-US" sz="6000" dirty="0">
                <a:solidFill>
                  <a:schemeClr val="accent1"/>
                </a:solidFill>
                <a:cs typeface="+mn-ea"/>
                <a:sym typeface="+mn-lt"/>
              </a:rPr>
              <a:t>工作计划</a:t>
            </a:r>
            <a:endParaRPr kumimoji="1" lang="en-US" altLang="zh-CN" sz="6000" dirty="0">
              <a:solidFill>
                <a:schemeClr val="accent1"/>
              </a:solidFill>
              <a:cs typeface="+mn-ea"/>
              <a:sym typeface="+mn-lt"/>
            </a:endParaRPr>
          </a:p>
        </p:txBody>
      </p:sp>
      <p:sp>
        <p:nvSpPr>
          <p:cNvPr id="8" name="文本框 7">
            <a:extLst>
              <a:ext uri="{FF2B5EF4-FFF2-40B4-BE49-F238E27FC236}">
                <a16:creationId xmlns:a16="http://schemas.microsoft.com/office/drawing/2014/main" id="{BCF673E6-29E4-094F-89E6-E81AA35673B0}"/>
              </a:ext>
            </a:extLst>
          </p:cNvPr>
          <p:cNvSpPr txBox="1"/>
          <p:nvPr/>
        </p:nvSpPr>
        <p:spPr>
          <a:xfrm>
            <a:off x="5300342" y="2217725"/>
            <a:ext cx="1620957" cy="565604"/>
          </a:xfrm>
          <a:prstGeom prst="rect">
            <a:avLst/>
          </a:prstGeom>
          <a:noFill/>
        </p:spPr>
        <p:txBody>
          <a:bodyPr wrap="none" rtlCol="0">
            <a:spAutoFit/>
          </a:bodyPr>
          <a:lstStyle/>
          <a:p>
            <a:pPr>
              <a:lnSpc>
                <a:spcPct val="120000"/>
              </a:lnSpc>
            </a:pPr>
            <a:r>
              <a:rPr kumimoji="1" lang="zh-CN" altLang="en-US" sz="2800" dirty="0">
                <a:solidFill>
                  <a:schemeClr val="accent1"/>
                </a:solidFill>
                <a:cs typeface="+mn-ea"/>
                <a:sym typeface="+mn-lt"/>
              </a:rPr>
              <a:t>第四部分</a:t>
            </a:r>
          </a:p>
        </p:txBody>
      </p:sp>
    </p:spTree>
    <p:extLst>
      <p:ext uri="{BB962C8B-B14F-4D97-AF65-F5344CB8AC3E}">
        <p14:creationId xmlns:p14="http://schemas.microsoft.com/office/powerpoint/2010/main" val="215479725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01280339-19D3-BF46-B693-199637B36634}"/>
              </a:ext>
            </a:extLst>
          </p:cNvPr>
          <p:cNvSpPr txBox="1"/>
          <p:nvPr/>
        </p:nvSpPr>
        <p:spPr>
          <a:xfrm>
            <a:off x="8644273" y="4291321"/>
            <a:ext cx="1223412" cy="497316"/>
          </a:xfrm>
          <a:prstGeom prst="rect">
            <a:avLst/>
          </a:prstGeom>
          <a:noFill/>
        </p:spPr>
        <p:txBody>
          <a:bodyPr wrap="none" rtlCol="0">
            <a:spAutoFit/>
            <a:scene3d>
              <a:camera prst="orthographicFront"/>
              <a:lightRig rig="threePt" dir="t"/>
            </a:scene3d>
            <a:sp3d contourW="12700"/>
          </a:bodyPr>
          <a:lstStyle/>
          <a:p>
            <a:pPr algn="ctr">
              <a:lnSpc>
                <a:spcPct val="120000"/>
              </a:lnSpc>
            </a:pPr>
            <a:r>
              <a:rPr lang="zh-CN" altLang="en-US" sz="2400" spc="300" dirty="0">
                <a:solidFill>
                  <a:schemeClr val="bg1"/>
                </a:solidFill>
                <a:cs typeface="+mn-ea"/>
                <a:sym typeface="+mn-lt"/>
              </a:rPr>
              <a:t>项目五</a:t>
            </a:r>
          </a:p>
        </p:txBody>
      </p:sp>
      <p:sp>
        <p:nvSpPr>
          <p:cNvPr id="16" name="文本框 15">
            <a:extLst>
              <a:ext uri="{FF2B5EF4-FFF2-40B4-BE49-F238E27FC236}">
                <a16:creationId xmlns:a16="http://schemas.microsoft.com/office/drawing/2014/main" id="{9EA59B30-C090-A843-B47A-D2395E941D6A}"/>
              </a:ext>
            </a:extLst>
          </p:cNvPr>
          <p:cNvSpPr txBox="1"/>
          <p:nvPr/>
        </p:nvSpPr>
        <p:spPr>
          <a:xfrm>
            <a:off x="5548895" y="4279665"/>
            <a:ext cx="1223413" cy="497316"/>
          </a:xfrm>
          <a:prstGeom prst="rect">
            <a:avLst/>
          </a:prstGeom>
          <a:noFill/>
        </p:spPr>
        <p:txBody>
          <a:bodyPr wrap="none" rtlCol="0">
            <a:spAutoFit/>
            <a:scene3d>
              <a:camera prst="orthographicFront"/>
              <a:lightRig rig="threePt" dir="t"/>
            </a:scene3d>
            <a:sp3d contourW="12700"/>
          </a:bodyPr>
          <a:lstStyle/>
          <a:p>
            <a:pPr algn="ctr">
              <a:lnSpc>
                <a:spcPct val="120000"/>
              </a:lnSpc>
            </a:pPr>
            <a:r>
              <a:rPr lang="zh-CN" altLang="en-US" sz="2400" spc="300" dirty="0">
                <a:solidFill>
                  <a:schemeClr val="tx1">
                    <a:lumMod val="75000"/>
                    <a:lumOff val="25000"/>
                  </a:schemeClr>
                </a:solidFill>
                <a:cs typeface="+mn-ea"/>
                <a:sym typeface="+mn-lt"/>
              </a:rPr>
              <a:t>项目四</a:t>
            </a:r>
          </a:p>
        </p:txBody>
      </p:sp>
      <p:sp>
        <p:nvSpPr>
          <p:cNvPr id="21" name="Oval 21">
            <a:extLst>
              <a:ext uri="{FF2B5EF4-FFF2-40B4-BE49-F238E27FC236}">
                <a16:creationId xmlns:a16="http://schemas.microsoft.com/office/drawing/2014/main" id="{66163A23-6E7A-C943-9189-D96DC220BB71}"/>
              </a:ext>
            </a:extLst>
          </p:cNvPr>
          <p:cNvSpPr/>
          <p:nvPr/>
        </p:nvSpPr>
        <p:spPr>
          <a:xfrm>
            <a:off x="8965692" y="3660294"/>
            <a:ext cx="580572" cy="553288"/>
          </a:xfrm>
          <a:custGeom>
            <a:avLst/>
            <a:gdLst>
              <a:gd name="connsiteX0" fmla="*/ 59674 w 608133"/>
              <a:gd name="connsiteY0" fmla="*/ 311674 h 579554"/>
              <a:gd name="connsiteX1" fmla="*/ 59674 w 608133"/>
              <a:gd name="connsiteY1" fmla="*/ 362306 h 579554"/>
              <a:gd name="connsiteX2" fmla="*/ 210911 w 608133"/>
              <a:gd name="connsiteY2" fmla="*/ 362306 h 579554"/>
              <a:gd name="connsiteX3" fmla="*/ 210911 w 608133"/>
              <a:gd name="connsiteY3" fmla="*/ 311674 h 579554"/>
              <a:gd name="connsiteX4" fmla="*/ 425746 w 608133"/>
              <a:gd name="connsiteY4" fmla="*/ 278028 h 579554"/>
              <a:gd name="connsiteX5" fmla="*/ 512144 w 608133"/>
              <a:gd name="connsiteY5" fmla="*/ 364287 h 579554"/>
              <a:gd name="connsiteX6" fmla="*/ 483294 w 608133"/>
              <a:gd name="connsiteY6" fmla="*/ 428564 h 579554"/>
              <a:gd name="connsiteX7" fmla="*/ 531428 w 608133"/>
              <a:gd name="connsiteY7" fmla="*/ 525434 h 579554"/>
              <a:gd name="connsiteX8" fmla="*/ 518521 w 608133"/>
              <a:gd name="connsiteY8" fmla="*/ 579554 h 579554"/>
              <a:gd name="connsiteX9" fmla="*/ 467502 w 608133"/>
              <a:gd name="connsiteY9" fmla="*/ 556966 h 579554"/>
              <a:gd name="connsiteX10" fmla="*/ 425898 w 608133"/>
              <a:gd name="connsiteY10" fmla="*/ 472830 h 579554"/>
              <a:gd name="connsiteX11" fmla="*/ 384141 w 608133"/>
              <a:gd name="connsiteY11" fmla="*/ 556966 h 579554"/>
              <a:gd name="connsiteX12" fmla="*/ 333274 w 608133"/>
              <a:gd name="connsiteY12" fmla="*/ 579554 h 579554"/>
              <a:gd name="connsiteX13" fmla="*/ 320367 w 608133"/>
              <a:gd name="connsiteY13" fmla="*/ 525434 h 579554"/>
              <a:gd name="connsiteX14" fmla="*/ 368349 w 608133"/>
              <a:gd name="connsiteY14" fmla="*/ 428715 h 579554"/>
              <a:gd name="connsiteX15" fmla="*/ 339347 w 608133"/>
              <a:gd name="connsiteY15" fmla="*/ 364287 h 579554"/>
              <a:gd name="connsiteX16" fmla="*/ 425746 w 608133"/>
              <a:gd name="connsiteY16" fmla="*/ 278028 h 579554"/>
              <a:gd name="connsiteX17" fmla="*/ 59674 w 608133"/>
              <a:gd name="connsiteY17" fmla="*/ 189490 h 579554"/>
              <a:gd name="connsiteX18" fmla="*/ 59674 w 608133"/>
              <a:gd name="connsiteY18" fmla="*/ 239971 h 579554"/>
              <a:gd name="connsiteX19" fmla="*/ 279088 w 608133"/>
              <a:gd name="connsiteY19" fmla="*/ 239971 h 579554"/>
              <a:gd name="connsiteX20" fmla="*/ 279088 w 608133"/>
              <a:gd name="connsiteY20" fmla="*/ 189490 h 579554"/>
              <a:gd name="connsiteX21" fmla="*/ 59674 w 608133"/>
              <a:gd name="connsiteY21" fmla="*/ 67155 h 579554"/>
              <a:gd name="connsiteX22" fmla="*/ 59674 w 608133"/>
              <a:gd name="connsiteY22" fmla="*/ 117636 h 579554"/>
              <a:gd name="connsiteX23" fmla="*/ 489543 w 608133"/>
              <a:gd name="connsiteY23" fmla="*/ 117636 h 579554"/>
              <a:gd name="connsiteX24" fmla="*/ 489543 w 608133"/>
              <a:gd name="connsiteY24" fmla="*/ 67155 h 579554"/>
              <a:gd name="connsiteX25" fmla="*/ 0 w 608133"/>
              <a:gd name="connsiteY25" fmla="*/ 0 h 579554"/>
              <a:gd name="connsiteX26" fmla="*/ 608133 w 608133"/>
              <a:gd name="connsiteY26" fmla="*/ 0 h 579554"/>
              <a:gd name="connsiteX27" fmla="*/ 608133 w 608133"/>
              <a:gd name="connsiteY27" fmla="*/ 429461 h 579554"/>
              <a:gd name="connsiteX28" fmla="*/ 546181 w 608133"/>
              <a:gd name="connsiteY28" fmla="*/ 429461 h 579554"/>
              <a:gd name="connsiteX29" fmla="*/ 562732 w 608133"/>
              <a:gd name="connsiteY29" fmla="*/ 364276 h 579554"/>
              <a:gd name="connsiteX30" fmla="*/ 425769 w 608133"/>
              <a:gd name="connsiteY30" fmla="*/ 227540 h 579554"/>
              <a:gd name="connsiteX31" fmla="*/ 288806 w 608133"/>
              <a:gd name="connsiteY31" fmla="*/ 364276 h 579554"/>
              <a:gd name="connsiteX32" fmla="*/ 305357 w 608133"/>
              <a:gd name="connsiteY32" fmla="*/ 429461 h 579554"/>
              <a:gd name="connsiteX33" fmla="*/ 0 w 608133"/>
              <a:gd name="connsiteY33" fmla="*/ 429461 h 57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133" h="579554">
                <a:moveTo>
                  <a:pt x="59674" y="311674"/>
                </a:moveTo>
                <a:lnTo>
                  <a:pt x="59674" y="362306"/>
                </a:lnTo>
                <a:lnTo>
                  <a:pt x="210911" y="362306"/>
                </a:lnTo>
                <a:lnTo>
                  <a:pt x="210911" y="311674"/>
                </a:lnTo>
                <a:close/>
                <a:moveTo>
                  <a:pt x="425746" y="278028"/>
                </a:moveTo>
                <a:cubicBezTo>
                  <a:pt x="473424" y="278028"/>
                  <a:pt x="512144" y="316685"/>
                  <a:pt x="512144" y="364287"/>
                </a:cubicBezTo>
                <a:cubicBezTo>
                  <a:pt x="512144" y="389906"/>
                  <a:pt x="501060" y="412798"/>
                  <a:pt x="483294" y="428564"/>
                </a:cubicBezTo>
                <a:lnTo>
                  <a:pt x="531428" y="525434"/>
                </a:lnTo>
                <a:lnTo>
                  <a:pt x="518521" y="579554"/>
                </a:lnTo>
                <a:lnTo>
                  <a:pt x="467502" y="556966"/>
                </a:lnTo>
                <a:lnTo>
                  <a:pt x="425898" y="472830"/>
                </a:lnTo>
                <a:lnTo>
                  <a:pt x="384141" y="556966"/>
                </a:lnTo>
                <a:lnTo>
                  <a:pt x="333274" y="579554"/>
                </a:lnTo>
                <a:lnTo>
                  <a:pt x="320367" y="525434"/>
                </a:lnTo>
                <a:lnTo>
                  <a:pt x="368349" y="428715"/>
                </a:lnTo>
                <a:cubicBezTo>
                  <a:pt x="350584" y="412949"/>
                  <a:pt x="339347" y="389906"/>
                  <a:pt x="339347" y="364287"/>
                </a:cubicBezTo>
                <a:cubicBezTo>
                  <a:pt x="339347" y="316685"/>
                  <a:pt x="378067" y="278028"/>
                  <a:pt x="425746" y="278028"/>
                </a:cubicBezTo>
                <a:close/>
                <a:moveTo>
                  <a:pt x="59674" y="189490"/>
                </a:moveTo>
                <a:lnTo>
                  <a:pt x="59674" y="239971"/>
                </a:lnTo>
                <a:lnTo>
                  <a:pt x="279088" y="239971"/>
                </a:lnTo>
                <a:lnTo>
                  <a:pt x="279088" y="189490"/>
                </a:lnTo>
                <a:close/>
                <a:moveTo>
                  <a:pt x="59674" y="67155"/>
                </a:moveTo>
                <a:lnTo>
                  <a:pt x="59674" y="117636"/>
                </a:lnTo>
                <a:lnTo>
                  <a:pt x="489543" y="117636"/>
                </a:lnTo>
                <a:lnTo>
                  <a:pt x="489543" y="67155"/>
                </a:lnTo>
                <a:close/>
                <a:moveTo>
                  <a:pt x="0" y="0"/>
                </a:moveTo>
                <a:lnTo>
                  <a:pt x="608133" y="0"/>
                </a:lnTo>
                <a:lnTo>
                  <a:pt x="608133" y="429461"/>
                </a:lnTo>
                <a:lnTo>
                  <a:pt x="546181" y="429461"/>
                </a:lnTo>
                <a:cubicBezTo>
                  <a:pt x="556962" y="409602"/>
                  <a:pt x="562732" y="387318"/>
                  <a:pt x="562732" y="364276"/>
                </a:cubicBezTo>
                <a:cubicBezTo>
                  <a:pt x="562732" y="288935"/>
                  <a:pt x="501387" y="227540"/>
                  <a:pt x="425769" y="227540"/>
                </a:cubicBezTo>
                <a:cubicBezTo>
                  <a:pt x="349695" y="227540"/>
                  <a:pt x="288806" y="289390"/>
                  <a:pt x="288806" y="364276"/>
                </a:cubicBezTo>
                <a:cubicBezTo>
                  <a:pt x="288806" y="387318"/>
                  <a:pt x="294576" y="409602"/>
                  <a:pt x="305357" y="429461"/>
                </a:cubicBezTo>
                <a:lnTo>
                  <a:pt x="0" y="4294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18" name="文本框 17">
            <a:extLst>
              <a:ext uri="{FF2B5EF4-FFF2-40B4-BE49-F238E27FC236}">
                <a16:creationId xmlns:a16="http://schemas.microsoft.com/office/drawing/2014/main" id="{A4763C15-C981-1A41-B6B5-E4CB9A931D97}"/>
              </a:ext>
            </a:extLst>
          </p:cNvPr>
          <p:cNvSpPr txBox="1"/>
          <p:nvPr/>
        </p:nvSpPr>
        <p:spPr>
          <a:xfrm>
            <a:off x="4047896" y="2116354"/>
            <a:ext cx="1223413" cy="497316"/>
          </a:xfrm>
          <a:prstGeom prst="rect">
            <a:avLst/>
          </a:prstGeom>
          <a:noFill/>
        </p:spPr>
        <p:txBody>
          <a:bodyPr wrap="none" rtlCol="0">
            <a:spAutoFit/>
            <a:scene3d>
              <a:camera prst="orthographicFront"/>
              <a:lightRig rig="threePt" dir="t"/>
            </a:scene3d>
            <a:sp3d contourW="12700"/>
          </a:bodyPr>
          <a:lstStyle/>
          <a:p>
            <a:pPr algn="ctr">
              <a:lnSpc>
                <a:spcPct val="120000"/>
              </a:lnSpc>
            </a:pPr>
            <a:r>
              <a:rPr lang="zh-CN" altLang="en-US" sz="2400" spc="300" dirty="0">
                <a:solidFill>
                  <a:schemeClr val="tx1">
                    <a:lumMod val="75000"/>
                    <a:lumOff val="25000"/>
                  </a:schemeClr>
                </a:solidFill>
                <a:cs typeface="+mn-ea"/>
                <a:sym typeface="+mn-lt"/>
              </a:rPr>
              <a:t>项目一</a:t>
            </a:r>
          </a:p>
        </p:txBody>
      </p:sp>
      <p:sp>
        <p:nvSpPr>
          <p:cNvPr id="13" name="文本框 12">
            <a:extLst>
              <a:ext uri="{FF2B5EF4-FFF2-40B4-BE49-F238E27FC236}">
                <a16:creationId xmlns:a16="http://schemas.microsoft.com/office/drawing/2014/main" id="{A782990D-1D26-9343-B295-6461BFAC2A58}"/>
              </a:ext>
            </a:extLst>
          </p:cNvPr>
          <p:cNvSpPr txBox="1"/>
          <p:nvPr/>
        </p:nvSpPr>
        <p:spPr>
          <a:xfrm>
            <a:off x="7104582" y="2128010"/>
            <a:ext cx="1228221" cy="497316"/>
          </a:xfrm>
          <a:prstGeom prst="rect">
            <a:avLst/>
          </a:prstGeom>
          <a:noFill/>
        </p:spPr>
        <p:txBody>
          <a:bodyPr wrap="none" rtlCol="0">
            <a:spAutoFit/>
            <a:scene3d>
              <a:camera prst="orthographicFront"/>
              <a:lightRig rig="threePt" dir="t"/>
            </a:scene3d>
            <a:sp3d contourW="12700"/>
          </a:bodyPr>
          <a:lstStyle/>
          <a:p>
            <a:pPr algn="ctr">
              <a:lnSpc>
                <a:spcPct val="120000"/>
              </a:lnSpc>
            </a:pPr>
            <a:r>
              <a:rPr lang="zh-CN" altLang="en-US" sz="2400" spc="300" dirty="0">
                <a:solidFill>
                  <a:schemeClr val="tx1">
                    <a:lumMod val="75000"/>
                    <a:lumOff val="25000"/>
                  </a:schemeClr>
                </a:solidFill>
                <a:cs typeface="+mn-ea"/>
                <a:sym typeface="+mn-lt"/>
              </a:rPr>
              <a:t>项目二</a:t>
            </a:r>
          </a:p>
        </p:txBody>
      </p:sp>
      <p:grpSp>
        <p:nvGrpSpPr>
          <p:cNvPr id="41" name="组合 40">
            <a:extLst>
              <a:ext uri="{FF2B5EF4-FFF2-40B4-BE49-F238E27FC236}">
                <a16:creationId xmlns:a16="http://schemas.microsoft.com/office/drawing/2014/main" id="{42C27173-16F4-43E1-BD01-CC6C2F838F55}"/>
              </a:ext>
            </a:extLst>
          </p:cNvPr>
          <p:cNvGrpSpPr/>
          <p:nvPr/>
        </p:nvGrpSpPr>
        <p:grpSpPr>
          <a:xfrm>
            <a:off x="2453519" y="3597942"/>
            <a:ext cx="1223412" cy="1190695"/>
            <a:chOff x="49856" y="3429000"/>
            <a:chExt cx="1223412" cy="1190695"/>
          </a:xfrm>
        </p:grpSpPr>
        <p:sp>
          <p:nvSpPr>
            <p:cNvPr id="37" name="文本框 36">
              <a:extLst>
                <a:ext uri="{FF2B5EF4-FFF2-40B4-BE49-F238E27FC236}">
                  <a16:creationId xmlns:a16="http://schemas.microsoft.com/office/drawing/2014/main" id="{7C83AAAB-6C6C-44F1-A6D2-7D28A617223D}"/>
                </a:ext>
              </a:extLst>
            </p:cNvPr>
            <p:cNvSpPr txBox="1"/>
            <p:nvPr/>
          </p:nvSpPr>
          <p:spPr>
            <a:xfrm>
              <a:off x="49856" y="4122379"/>
              <a:ext cx="1223412" cy="497316"/>
            </a:xfrm>
            <a:prstGeom prst="rect">
              <a:avLst/>
            </a:prstGeom>
            <a:noFill/>
          </p:spPr>
          <p:txBody>
            <a:bodyPr wrap="none" rtlCol="0">
              <a:spAutoFit/>
              <a:scene3d>
                <a:camera prst="orthographicFront"/>
                <a:lightRig rig="threePt" dir="t"/>
              </a:scene3d>
              <a:sp3d contourW="12700"/>
            </a:bodyPr>
            <a:lstStyle/>
            <a:p>
              <a:pPr algn="ctr">
                <a:lnSpc>
                  <a:spcPct val="120000"/>
                </a:lnSpc>
              </a:pPr>
              <a:r>
                <a:rPr lang="zh-CN" altLang="en-US" sz="2400" spc="300" dirty="0">
                  <a:solidFill>
                    <a:schemeClr val="bg1"/>
                  </a:solidFill>
                  <a:cs typeface="+mn-ea"/>
                  <a:sym typeface="+mn-lt"/>
                </a:rPr>
                <a:t>项目三</a:t>
              </a:r>
            </a:p>
          </p:txBody>
        </p:sp>
        <p:sp>
          <p:nvSpPr>
            <p:cNvPr id="39" name="Oval 20">
              <a:extLst>
                <a:ext uri="{FF2B5EF4-FFF2-40B4-BE49-F238E27FC236}">
                  <a16:creationId xmlns:a16="http://schemas.microsoft.com/office/drawing/2014/main" id="{12960020-CBD7-47F4-A9B6-DF94618AEAF0}"/>
                </a:ext>
              </a:extLst>
            </p:cNvPr>
            <p:cNvSpPr/>
            <p:nvPr/>
          </p:nvSpPr>
          <p:spPr>
            <a:xfrm>
              <a:off x="413585" y="3429000"/>
              <a:ext cx="495954" cy="580572"/>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grpSp>
      <p:sp>
        <p:nvSpPr>
          <p:cNvPr id="12" name="文本框 11">
            <a:extLst>
              <a:ext uri="{FF2B5EF4-FFF2-40B4-BE49-F238E27FC236}">
                <a16:creationId xmlns:a16="http://schemas.microsoft.com/office/drawing/2014/main" id="{E29D2EA1-5F27-4541-9642-15867838C406}"/>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工作计划</a:t>
            </a:r>
          </a:p>
        </p:txBody>
      </p:sp>
    </p:spTree>
    <p:extLst>
      <p:ext uri="{BB962C8B-B14F-4D97-AF65-F5344CB8AC3E}">
        <p14:creationId xmlns:p14="http://schemas.microsoft.com/office/powerpoint/2010/main" val="283776723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a:extLst>
              <a:ext uri="{FF2B5EF4-FFF2-40B4-BE49-F238E27FC236}">
                <a16:creationId xmlns:a16="http://schemas.microsoft.com/office/drawing/2014/main" id="{DC2A3CEE-EF0A-475E-B3D7-A68170184C2C}"/>
              </a:ext>
            </a:extLst>
          </p:cNvPr>
          <p:cNvSpPr/>
          <p:nvPr/>
        </p:nvSpPr>
        <p:spPr>
          <a:xfrm>
            <a:off x="4983166" y="2968066"/>
            <a:ext cx="1529498" cy="47607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cs typeface="+mn-ea"/>
              <a:sym typeface="+mn-lt"/>
            </a:endParaRPr>
          </a:p>
        </p:txBody>
      </p:sp>
      <p:sp>
        <p:nvSpPr>
          <p:cNvPr id="29" name="椭圆 28">
            <a:extLst>
              <a:ext uri="{FF2B5EF4-FFF2-40B4-BE49-F238E27FC236}">
                <a16:creationId xmlns:a16="http://schemas.microsoft.com/office/drawing/2014/main" id="{5A1772AD-5A6D-4FC1-8322-E6D6FB159B7C}"/>
              </a:ext>
            </a:extLst>
          </p:cNvPr>
          <p:cNvSpPr/>
          <p:nvPr/>
        </p:nvSpPr>
        <p:spPr>
          <a:xfrm>
            <a:off x="4288445" y="4312380"/>
            <a:ext cx="2918942" cy="47607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cs typeface="+mn-ea"/>
              <a:sym typeface="+mn-lt"/>
            </a:endParaRPr>
          </a:p>
        </p:txBody>
      </p:sp>
      <p:sp>
        <p:nvSpPr>
          <p:cNvPr id="30" name="椭圆 29">
            <a:extLst>
              <a:ext uri="{FF2B5EF4-FFF2-40B4-BE49-F238E27FC236}">
                <a16:creationId xmlns:a16="http://schemas.microsoft.com/office/drawing/2014/main" id="{929C0125-198E-434A-87ED-81084B234BC0}"/>
              </a:ext>
            </a:extLst>
          </p:cNvPr>
          <p:cNvSpPr/>
          <p:nvPr/>
        </p:nvSpPr>
        <p:spPr>
          <a:xfrm>
            <a:off x="3577016" y="5643552"/>
            <a:ext cx="4341800" cy="47607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1600">
              <a:solidFill>
                <a:schemeClr val="bg1"/>
              </a:solidFill>
              <a:cs typeface="+mn-ea"/>
              <a:sym typeface="+mn-lt"/>
            </a:endParaRPr>
          </a:p>
        </p:txBody>
      </p:sp>
      <p:sp>
        <p:nvSpPr>
          <p:cNvPr id="31" name="文本框 30">
            <a:extLst>
              <a:ext uri="{FF2B5EF4-FFF2-40B4-BE49-F238E27FC236}">
                <a16:creationId xmlns:a16="http://schemas.microsoft.com/office/drawing/2014/main" id="{0EE35660-824C-4A7E-B817-8CED1BF77D88}"/>
              </a:ext>
            </a:extLst>
          </p:cNvPr>
          <p:cNvSpPr txBox="1"/>
          <p:nvPr/>
        </p:nvSpPr>
        <p:spPr>
          <a:xfrm>
            <a:off x="5410629" y="2565504"/>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bg1"/>
                </a:solidFill>
                <a:cs typeface="+mn-ea"/>
                <a:sym typeface="+mn-lt"/>
              </a:rPr>
              <a:t>项目一</a:t>
            </a:r>
          </a:p>
        </p:txBody>
      </p:sp>
      <p:sp>
        <p:nvSpPr>
          <p:cNvPr id="32" name="文本框 31">
            <a:extLst>
              <a:ext uri="{FF2B5EF4-FFF2-40B4-BE49-F238E27FC236}">
                <a16:creationId xmlns:a16="http://schemas.microsoft.com/office/drawing/2014/main" id="{AEE2245C-3F34-47B2-AE4D-5F29EB1F5E1C}"/>
              </a:ext>
            </a:extLst>
          </p:cNvPr>
          <p:cNvSpPr txBox="1"/>
          <p:nvPr/>
        </p:nvSpPr>
        <p:spPr>
          <a:xfrm>
            <a:off x="5410629" y="3813839"/>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bg1"/>
                </a:solidFill>
                <a:cs typeface="+mn-ea"/>
                <a:sym typeface="+mn-lt"/>
              </a:rPr>
              <a:t>项目二</a:t>
            </a:r>
          </a:p>
        </p:txBody>
      </p:sp>
      <p:sp>
        <p:nvSpPr>
          <p:cNvPr id="33" name="文本框 32">
            <a:extLst>
              <a:ext uri="{FF2B5EF4-FFF2-40B4-BE49-F238E27FC236}">
                <a16:creationId xmlns:a16="http://schemas.microsoft.com/office/drawing/2014/main" id="{28F72D1E-56F0-45EE-B6C2-CE53BD7A22F8}"/>
              </a:ext>
            </a:extLst>
          </p:cNvPr>
          <p:cNvSpPr txBox="1"/>
          <p:nvPr/>
        </p:nvSpPr>
        <p:spPr>
          <a:xfrm>
            <a:off x="5410629" y="5231159"/>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bg1"/>
                </a:solidFill>
                <a:cs typeface="+mn-ea"/>
                <a:sym typeface="+mn-lt"/>
              </a:rPr>
              <a:t>项目三</a:t>
            </a:r>
          </a:p>
        </p:txBody>
      </p:sp>
      <p:sp>
        <p:nvSpPr>
          <p:cNvPr id="36" name="文本框 35">
            <a:extLst>
              <a:ext uri="{FF2B5EF4-FFF2-40B4-BE49-F238E27FC236}">
                <a16:creationId xmlns:a16="http://schemas.microsoft.com/office/drawing/2014/main" id="{E928710F-CF75-44BC-94B4-24FFC49FF0BD}"/>
              </a:ext>
            </a:extLst>
          </p:cNvPr>
          <p:cNvSpPr txBox="1"/>
          <p:nvPr/>
        </p:nvSpPr>
        <p:spPr>
          <a:xfrm>
            <a:off x="7138193" y="2304761"/>
            <a:ext cx="2465443" cy="822276"/>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cs typeface="+mn-ea"/>
                <a:sym typeface="+mn-lt"/>
              </a:rPr>
              <a:t>在这里输入你的正文阐述与关键词标题相关的具体内容，若字数太多先酌情删减</a:t>
            </a:r>
          </a:p>
        </p:txBody>
      </p:sp>
      <p:sp>
        <p:nvSpPr>
          <p:cNvPr id="39" name="文本框 38">
            <a:extLst>
              <a:ext uri="{FF2B5EF4-FFF2-40B4-BE49-F238E27FC236}">
                <a16:creationId xmlns:a16="http://schemas.microsoft.com/office/drawing/2014/main" id="{B9C8B7D4-DCE7-4CD1-84B7-59AE10110D54}"/>
              </a:ext>
            </a:extLst>
          </p:cNvPr>
          <p:cNvSpPr txBox="1"/>
          <p:nvPr/>
        </p:nvSpPr>
        <p:spPr>
          <a:xfrm>
            <a:off x="1216764" y="3548647"/>
            <a:ext cx="2465443" cy="822276"/>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b="0" dirty="0">
                <a:solidFill>
                  <a:schemeClr val="tx1">
                    <a:lumMod val="75000"/>
                    <a:lumOff val="25000"/>
                  </a:schemeClr>
                </a:solidFill>
                <a:effectLst/>
                <a:cs typeface="+mn-ea"/>
                <a:sym typeface="+mn-lt"/>
              </a:rPr>
              <a:t>在这里输入你的正文阐述与关键词标题相关的具体内容，若字数太多先酌情删减</a:t>
            </a:r>
          </a:p>
        </p:txBody>
      </p:sp>
      <p:sp>
        <p:nvSpPr>
          <p:cNvPr id="42" name="文本框 41">
            <a:extLst>
              <a:ext uri="{FF2B5EF4-FFF2-40B4-BE49-F238E27FC236}">
                <a16:creationId xmlns:a16="http://schemas.microsoft.com/office/drawing/2014/main" id="{FE8413AC-5506-41CB-84DA-B3E9F40002F0}"/>
              </a:ext>
            </a:extLst>
          </p:cNvPr>
          <p:cNvSpPr txBox="1"/>
          <p:nvPr/>
        </p:nvSpPr>
        <p:spPr>
          <a:xfrm>
            <a:off x="8509793" y="4990811"/>
            <a:ext cx="2465443" cy="822276"/>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cs typeface="+mn-ea"/>
                <a:sym typeface="+mn-lt"/>
              </a:rPr>
              <a:t>在这里输入你的正文阐述与关键词标题相关的具体内容，若字数太多先酌情删减</a:t>
            </a:r>
          </a:p>
        </p:txBody>
      </p:sp>
      <p:sp>
        <p:nvSpPr>
          <p:cNvPr id="13" name="文本框 12">
            <a:extLst>
              <a:ext uri="{FF2B5EF4-FFF2-40B4-BE49-F238E27FC236}">
                <a16:creationId xmlns:a16="http://schemas.microsoft.com/office/drawing/2014/main" id="{4D37B7F2-7886-451A-9264-78ECCCC334E3}"/>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工作计划</a:t>
            </a:r>
          </a:p>
        </p:txBody>
      </p:sp>
    </p:spTree>
    <p:extLst>
      <p:ext uri="{BB962C8B-B14F-4D97-AF65-F5344CB8AC3E}">
        <p14:creationId xmlns:p14="http://schemas.microsoft.com/office/powerpoint/2010/main" val="117908527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5FE42952-A6EB-4460-B07B-A7C80E83332C}"/>
              </a:ext>
            </a:extLst>
          </p:cNvPr>
          <p:cNvGrpSpPr/>
          <p:nvPr/>
        </p:nvGrpSpPr>
        <p:grpSpPr>
          <a:xfrm>
            <a:off x="9540527" y="1467535"/>
            <a:ext cx="1760180" cy="2450751"/>
            <a:chOff x="6746160" y="1410812"/>
            <a:chExt cx="1760180" cy="2450751"/>
          </a:xfrm>
        </p:grpSpPr>
        <p:sp>
          <p:nvSpPr>
            <p:cNvPr id="142" name="文本框 141">
              <a:extLst>
                <a:ext uri="{FF2B5EF4-FFF2-40B4-BE49-F238E27FC236}">
                  <a16:creationId xmlns:a16="http://schemas.microsoft.com/office/drawing/2014/main" id="{CBE66AE0-0707-4485-A8B9-05F61E28D886}"/>
                </a:ext>
              </a:extLst>
            </p:cNvPr>
            <p:cNvSpPr txBox="1"/>
            <p:nvPr/>
          </p:nvSpPr>
          <p:spPr>
            <a:xfrm>
              <a:off x="7020558" y="1410812"/>
              <a:ext cx="1211385" cy="369332"/>
            </a:xfrm>
            <a:prstGeom prst="rect">
              <a:avLst/>
            </a:prstGeom>
            <a:noFill/>
          </p:spPr>
          <p:txBody>
            <a:bodyPr wrap="square" rtlCol="0">
              <a:spAutoFit/>
            </a:bodyPr>
            <a:lstStyle/>
            <a:p>
              <a:pPr algn="ctr"/>
              <a:r>
                <a:rPr lang="zh-CN" altLang="en-US" dirty="0">
                  <a:solidFill>
                    <a:schemeClr val="bg1"/>
                  </a:solidFill>
                  <a:latin typeface="+mj-ea"/>
                  <a:ea typeface="+mj-ea"/>
                </a:rPr>
                <a:t>第四步</a:t>
              </a:r>
            </a:p>
          </p:txBody>
        </p:sp>
        <p:sp>
          <p:nvSpPr>
            <p:cNvPr id="162" name="文本框 161">
              <a:extLst>
                <a:ext uri="{FF2B5EF4-FFF2-40B4-BE49-F238E27FC236}">
                  <a16:creationId xmlns:a16="http://schemas.microsoft.com/office/drawing/2014/main" id="{35AD9E4B-F3E0-4E1E-9447-438D2E049249}"/>
                </a:ext>
              </a:extLst>
            </p:cNvPr>
            <p:cNvSpPr txBox="1"/>
            <p:nvPr/>
          </p:nvSpPr>
          <p:spPr>
            <a:xfrm>
              <a:off x="6746160" y="210072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65" name="文本框 164">
              <a:extLst>
                <a:ext uri="{FF2B5EF4-FFF2-40B4-BE49-F238E27FC236}">
                  <a16:creationId xmlns:a16="http://schemas.microsoft.com/office/drawing/2014/main" id="{AAE80856-CE46-4B53-841D-BF37FADF2EEE}"/>
                </a:ext>
              </a:extLst>
            </p:cNvPr>
            <p:cNvSpPr txBox="1"/>
            <p:nvPr/>
          </p:nvSpPr>
          <p:spPr>
            <a:xfrm>
              <a:off x="6746160" y="2590208"/>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68" name="文本框 167">
              <a:extLst>
                <a:ext uri="{FF2B5EF4-FFF2-40B4-BE49-F238E27FC236}">
                  <a16:creationId xmlns:a16="http://schemas.microsoft.com/office/drawing/2014/main" id="{D343B3A7-132E-47B8-994F-14EBE8E1BE1C}"/>
                </a:ext>
              </a:extLst>
            </p:cNvPr>
            <p:cNvSpPr txBox="1"/>
            <p:nvPr/>
          </p:nvSpPr>
          <p:spPr>
            <a:xfrm>
              <a:off x="6746160" y="3079691"/>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71" name="文本框 170">
              <a:extLst>
                <a:ext uri="{FF2B5EF4-FFF2-40B4-BE49-F238E27FC236}">
                  <a16:creationId xmlns:a16="http://schemas.microsoft.com/office/drawing/2014/main" id="{403CD521-7066-4EF8-A59A-CF003B655120}"/>
                </a:ext>
              </a:extLst>
            </p:cNvPr>
            <p:cNvSpPr txBox="1"/>
            <p:nvPr/>
          </p:nvSpPr>
          <p:spPr>
            <a:xfrm>
              <a:off x="6746160" y="356917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grpSp>
      <p:grpSp>
        <p:nvGrpSpPr>
          <p:cNvPr id="16" name="组合 15">
            <a:extLst>
              <a:ext uri="{FF2B5EF4-FFF2-40B4-BE49-F238E27FC236}">
                <a16:creationId xmlns:a16="http://schemas.microsoft.com/office/drawing/2014/main" id="{B8CB69A7-B30B-4156-9539-2F9B6E21B3F7}"/>
              </a:ext>
            </a:extLst>
          </p:cNvPr>
          <p:cNvGrpSpPr/>
          <p:nvPr/>
        </p:nvGrpSpPr>
        <p:grpSpPr>
          <a:xfrm>
            <a:off x="6750945" y="1467535"/>
            <a:ext cx="1760180" cy="1961267"/>
            <a:chOff x="9411272" y="1410812"/>
            <a:chExt cx="1760180" cy="1961267"/>
          </a:xfrm>
        </p:grpSpPr>
        <p:sp>
          <p:nvSpPr>
            <p:cNvPr id="145" name="文本框 144">
              <a:extLst>
                <a:ext uri="{FF2B5EF4-FFF2-40B4-BE49-F238E27FC236}">
                  <a16:creationId xmlns:a16="http://schemas.microsoft.com/office/drawing/2014/main" id="{729CC61E-A26D-44BE-8961-54AE5E9D354D}"/>
                </a:ext>
              </a:extLst>
            </p:cNvPr>
            <p:cNvSpPr txBox="1"/>
            <p:nvPr/>
          </p:nvSpPr>
          <p:spPr>
            <a:xfrm>
              <a:off x="9685670" y="1410812"/>
              <a:ext cx="1211385" cy="369332"/>
            </a:xfrm>
            <a:prstGeom prst="rect">
              <a:avLst/>
            </a:prstGeom>
            <a:noFill/>
          </p:spPr>
          <p:txBody>
            <a:bodyPr wrap="square" rtlCol="0">
              <a:spAutoFit/>
            </a:bodyPr>
            <a:lstStyle/>
            <a:p>
              <a:pPr algn="ctr"/>
              <a:r>
                <a:rPr lang="zh-CN" altLang="en-US" dirty="0">
                  <a:solidFill>
                    <a:schemeClr val="bg1"/>
                  </a:solidFill>
                  <a:latin typeface="+mj-ea"/>
                  <a:ea typeface="+mj-ea"/>
                </a:rPr>
                <a:t>第三步</a:t>
              </a:r>
            </a:p>
          </p:txBody>
        </p:sp>
        <p:sp>
          <p:nvSpPr>
            <p:cNvPr id="146" name="文本框 145">
              <a:extLst>
                <a:ext uri="{FF2B5EF4-FFF2-40B4-BE49-F238E27FC236}">
                  <a16:creationId xmlns:a16="http://schemas.microsoft.com/office/drawing/2014/main" id="{F249EBEA-1ADB-476B-9EB1-3541A7773585}"/>
                </a:ext>
              </a:extLst>
            </p:cNvPr>
            <p:cNvSpPr txBox="1"/>
            <p:nvPr/>
          </p:nvSpPr>
          <p:spPr>
            <a:xfrm>
              <a:off x="9411272" y="210072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51" name="文本框 150">
              <a:extLst>
                <a:ext uri="{FF2B5EF4-FFF2-40B4-BE49-F238E27FC236}">
                  <a16:creationId xmlns:a16="http://schemas.microsoft.com/office/drawing/2014/main" id="{EC274DEF-D906-4C64-9BE6-6E36873C999B}"/>
                </a:ext>
              </a:extLst>
            </p:cNvPr>
            <p:cNvSpPr txBox="1"/>
            <p:nvPr/>
          </p:nvSpPr>
          <p:spPr>
            <a:xfrm>
              <a:off x="9411272" y="2590208"/>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53" name="文本框 152">
              <a:extLst>
                <a:ext uri="{FF2B5EF4-FFF2-40B4-BE49-F238E27FC236}">
                  <a16:creationId xmlns:a16="http://schemas.microsoft.com/office/drawing/2014/main" id="{749B17F6-FEFE-42CC-8EE8-B643245835BE}"/>
                </a:ext>
              </a:extLst>
            </p:cNvPr>
            <p:cNvSpPr txBox="1"/>
            <p:nvPr/>
          </p:nvSpPr>
          <p:spPr>
            <a:xfrm>
              <a:off x="9411272" y="3079691"/>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grpSp>
      <p:grpSp>
        <p:nvGrpSpPr>
          <p:cNvPr id="18" name="组合 17">
            <a:extLst>
              <a:ext uri="{FF2B5EF4-FFF2-40B4-BE49-F238E27FC236}">
                <a16:creationId xmlns:a16="http://schemas.microsoft.com/office/drawing/2014/main" id="{87395872-398B-4109-9658-8F0B76186CDB}"/>
              </a:ext>
            </a:extLst>
          </p:cNvPr>
          <p:cNvGrpSpPr/>
          <p:nvPr/>
        </p:nvGrpSpPr>
        <p:grpSpPr>
          <a:xfrm>
            <a:off x="3698161" y="1467535"/>
            <a:ext cx="1760180" cy="1961267"/>
            <a:chOff x="3757580" y="1410812"/>
            <a:chExt cx="1760180" cy="1961267"/>
          </a:xfrm>
        </p:grpSpPr>
        <p:sp>
          <p:nvSpPr>
            <p:cNvPr id="139" name="文本框 138">
              <a:extLst>
                <a:ext uri="{FF2B5EF4-FFF2-40B4-BE49-F238E27FC236}">
                  <a16:creationId xmlns:a16="http://schemas.microsoft.com/office/drawing/2014/main" id="{83A623DA-C80B-409A-86DF-82F4BC3505FB}"/>
                </a:ext>
              </a:extLst>
            </p:cNvPr>
            <p:cNvSpPr txBox="1"/>
            <p:nvPr/>
          </p:nvSpPr>
          <p:spPr>
            <a:xfrm>
              <a:off x="4031978" y="1410812"/>
              <a:ext cx="1211385" cy="369332"/>
            </a:xfrm>
            <a:prstGeom prst="rect">
              <a:avLst/>
            </a:prstGeom>
            <a:noFill/>
          </p:spPr>
          <p:txBody>
            <a:bodyPr wrap="square" rtlCol="0">
              <a:spAutoFit/>
            </a:bodyPr>
            <a:lstStyle/>
            <a:p>
              <a:pPr algn="ctr"/>
              <a:r>
                <a:rPr lang="zh-CN" altLang="en-US" dirty="0">
                  <a:solidFill>
                    <a:schemeClr val="bg1"/>
                  </a:solidFill>
                  <a:latin typeface="+mj-ea"/>
                  <a:ea typeface="+mj-ea"/>
                </a:rPr>
                <a:t>第二步</a:t>
              </a:r>
            </a:p>
          </p:txBody>
        </p:sp>
        <p:sp>
          <p:nvSpPr>
            <p:cNvPr id="174" name="文本框 173">
              <a:extLst>
                <a:ext uri="{FF2B5EF4-FFF2-40B4-BE49-F238E27FC236}">
                  <a16:creationId xmlns:a16="http://schemas.microsoft.com/office/drawing/2014/main" id="{EF2D6E75-0C66-41A4-8891-7E275F57D5D7}"/>
                </a:ext>
              </a:extLst>
            </p:cNvPr>
            <p:cNvSpPr txBox="1"/>
            <p:nvPr/>
          </p:nvSpPr>
          <p:spPr>
            <a:xfrm>
              <a:off x="3757580" y="210072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77" name="文本框 176">
              <a:extLst>
                <a:ext uri="{FF2B5EF4-FFF2-40B4-BE49-F238E27FC236}">
                  <a16:creationId xmlns:a16="http://schemas.microsoft.com/office/drawing/2014/main" id="{C1925760-B051-4215-920A-92DCF6288C86}"/>
                </a:ext>
              </a:extLst>
            </p:cNvPr>
            <p:cNvSpPr txBox="1"/>
            <p:nvPr/>
          </p:nvSpPr>
          <p:spPr>
            <a:xfrm>
              <a:off x="3757580" y="2590208"/>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80" name="文本框 179">
              <a:extLst>
                <a:ext uri="{FF2B5EF4-FFF2-40B4-BE49-F238E27FC236}">
                  <a16:creationId xmlns:a16="http://schemas.microsoft.com/office/drawing/2014/main" id="{3E92BAEA-2E89-4964-8341-BC5C62FCC61C}"/>
                </a:ext>
              </a:extLst>
            </p:cNvPr>
            <p:cNvSpPr txBox="1"/>
            <p:nvPr/>
          </p:nvSpPr>
          <p:spPr>
            <a:xfrm>
              <a:off x="3757580" y="3079691"/>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grpSp>
      <p:grpSp>
        <p:nvGrpSpPr>
          <p:cNvPr id="19" name="组合 18">
            <a:extLst>
              <a:ext uri="{FF2B5EF4-FFF2-40B4-BE49-F238E27FC236}">
                <a16:creationId xmlns:a16="http://schemas.microsoft.com/office/drawing/2014/main" id="{F7699152-C8D9-4104-B1F6-097641E36661}"/>
              </a:ext>
            </a:extLst>
          </p:cNvPr>
          <p:cNvGrpSpPr/>
          <p:nvPr/>
        </p:nvGrpSpPr>
        <p:grpSpPr>
          <a:xfrm>
            <a:off x="909577" y="1467535"/>
            <a:ext cx="1760180" cy="2450751"/>
            <a:chOff x="909577" y="1410812"/>
            <a:chExt cx="1760180" cy="2450751"/>
          </a:xfrm>
        </p:grpSpPr>
        <p:sp>
          <p:nvSpPr>
            <p:cNvPr id="2" name="文本框 1">
              <a:extLst>
                <a:ext uri="{FF2B5EF4-FFF2-40B4-BE49-F238E27FC236}">
                  <a16:creationId xmlns:a16="http://schemas.microsoft.com/office/drawing/2014/main" id="{8731C19A-3F22-4487-BB87-96FF7FA7BE96}"/>
                </a:ext>
              </a:extLst>
            </p:cNvPr>
            <p:cNvSpPr txBox="1"/>
            <p:nvPr/>
          </p:nvSpPr>
          <p:spPr>
            <a:xfrm>
              <a:off x="1183975" y="1410812"/>
              <a:ext cx="1211385" cy="369332"/>
            </a:xfrm>
            <a:prstGeom prst="rect">
              <a:avLst/>
            </a:prstGeom>
            <a:noFill/>
          </p:spPr>
          <p:txBody>
            <a:bodyPr wrap="square" rtlCol="0">
              <a:spAutoFit/>
            </a:bodyPr>
            <a:lstStyle/>
            <a:p>
              <a:pPr algn="ctr"/>
              <a:r>
                <a:rPr lang="zh-CN" altLang="en-US" dirty="0">
                  <a:solidFill>
                    <a:schemeClr val="bg1"/>
                  </a:solidFill>
                  <a:latin typeface="+mj-ea"/>
                  <a:ea typeface="+mj-ea"/>
                </a:rPr>
                <a:t>第一步</a:t>
              </a:r>
            </a:p>
          </p:txBody>
        </p:sp>
        <p:sp>
          <p:nvSpPr>
            <p:cNvPr id="186" name="文本框 185">
              <a:extLst>
                <a:ext uri="{FF2B5EF4-FFF2-40B4-BE49-F238E27FC236}">
                  <a16:creationId xmlns:a16="http://schemas.microsoft.com/office/drawing/2014/main" id="{250D3E56-8F2D-4467-A973-092223C6BAB4}"/>
                </a:ext>
              </a:extLst>
            </p:cNvPr>
            <p:cNvSpPr txBox="1"/>
            <p:nvPr/>
          </p:nvSpPr>
          <p:spPr>
            <a:xfrm>
              <a:off x="909577" y="210072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89" name="文本框 188">
              <a:extLst>
                <a:ext uri="{FF2B5EF4-FFF2-40B4-BE49-F238E27FC236}">
                  <a16:creationId xmlns:a16="http://schemas.microsoft.com/office/drawing/2014/main" id="{754FC414-D9FC-4275-A40F-EE6E440DFB7E}"/>
                </a:ext>
              </a:extLst>
            </p:cNvPr>
            <p:cNvSpPr txBox="1"/>
            <p:nvPr/>
          </p:nvSpPr>
          <p:spPr>
            <a:xfrm>
              <a:off x="909577" y="2590208"/>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92" name="文本框 191">
              <a:extLst>
                <a:ext uri="{FF2B5EF4-FFF2-40B4-BE49-F238E27FC236}">
                  <a16:creationId xmlns:a16="http://schemas.microsoft.com/office/drawing/2014/main" id="{09217710-E8B3-4BD8-88C6-7D06E19A1E3C}"/>
                </a:ext>
              </a:extLst>
            </p:cNvPr>
            <p:cNvSpPr txBox="1"/>
            <p:nvPr/>
          </p:nvSpPr>
          <p:spPr>
            <a:xfrm>
              <a:off x="909577" y="3079691"/>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sp>
          <p:nvSpPr>
            <p:cNvPr id="195" name="文本框 194">
              <a:extLst>
                <a:ext uri="{FF2B5EF4-FFF2-40B4-BE49-F238E27FC236}">
                  <a16:creationId xmlns:a16="http://schemas.microsoft.com/office/drawing/2014/main" id="{A22416F3-ACB1-4F72-819F-E3B209B067CA}"/>
                </a:ext>
              </a:extLst>
            </p:cNvPr>
            <p:cNvSpPr txBox="1"/>
            <p:nvPr/>
          </p:nvSpPr>
          <p:spPr>
            <a:xfrm>
              <a:off x="909577" y="3569175"/>
              <a:ext cx="1760180" cy="292388"/>
            </a:xfrm>
            <a:prstGeom prst="rect">
              <a:avLst/>
            </a:prstGeom>
            <a:noFill/>
          </p:spPr>
          <p:txBody>
            <a:bodyPr wrap="square" rtlCol="0">
              <a:spAutoFit/>
            </a:bodyPr>
            <a:lstStyle/>
            <a:p>
              <a:pPr algn="ctr"/>
              <a:r>
                <a:rPr lang="zh-CN" altLang="en-US" sz="1300" dirty="0">
                  <a:solidFill>
                    <a:schemeClr val="tx1">
                      <a:lumMod val="75000"/>
                      <a:lumOff val="25000"/>
                    </a:schemeClr>
                  </a:solidFill>
                </a:rPr>
                <a:t>输入文字可适当删减</a:t>
              </a:r>
            </a:p>
          </p:txBody>
        </p:sp>
      </p:grpSp>
      <p:sp>
        <p:nvSpPr>
          <p:cNvPr id="25" name="Freeform 21">
            <a:extLst>
              <a:ext uri="{FF2B5EF4-FFF2-40B4-BE49-F238E27FC236}">
                <a16:creationId xmlns:a16="http://schemas.microsoft.com/office/drawing/2014/main" id="{898FCF1F-9D5B-44C8-9751-2EA798324CCD}"/>
              </a:ext>
            </a:extLst>
          </p:cNvPr>
          <p:cNvSpPr/>
          <p:nvPr/>
        </p:nvSpPr>
        <p:spPr>
          <a:xfrm>
            <a:off x="1778001" y="4135120"/>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Freeform 23">
            <a:extLst>
              <a:ext uri="{FF2B5EF4-FFF2-40B4-BE49-F238E27FC236}">
                <a16:creationId xmlns:a16="http://schemas.microsoft.com/office/drawing/2014/main" id="{06B5DFE1-3C30-4BCA-9F78-53C896C2317E}"/>
              </a:ext>
            </a:extLst>
          </p:cNvPr>
          <p:cNvSpPr/>
          <p:nvPr/>
        </p:nvSpPr>
        <p:spPr>
          <a:xfrm>
            <a:off x="4541520" y="3637280"/>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2" name="Freeform 21">
            <a:extLst>
              <a:ext uri="{FF2B5EF4-FFF2-40B4-BE49-F238E27FC236}">
                <a16:creationId xmlns:a16="http://schemas.microsoft.com/office/drawing/2014/main" id="{136BA61A-AD1F-4281-BB61-F9EEF80DF18D}"/>
              </a:ext>
            </a:extLst>
          </p:cNvPr>
          <p:cNvSpPr/>
          <p:nvPr/>
        </p:nvSpPr>
        <p:spPr>
          <a:xfrm flipH="1">
            <a:off x="7415464" y="4135120"/>
            <a:ext cx="3058160" cy="1209040"/>
          </a:xfrm>
          <a:custGeom>
            <a:avLst/>
            <a:gdLst>
              <a:gd name="connsiteX0" fmla="*/ 0 w 3058160"/>
              <a:gd name="connsiteY0" fmla="*/ 0 h 1209040"/>
              <a:gd name="connsiteX1" fmla="*/ 0 w 3058160"/>
              <a:gd name="connsiteY1" fmla="*/ 1137040 h 1209040"/>
              <a:gd name="connsiteX2" fmla="*/ 72000 w 3058160"/>
              <a:gd name="connsiteY2" fmla="*/ 1209040 h 1209040"/>
              <a:gd name="connsiteX3" fmla="*/ 3058160 w 3058160"/>
              <a:gd name="connsiteY3" fmla="*/ 1206500 h 1209040"/>
            </a:gdLst>
            <a:ahLst/>
            <a:cxnLst>
              <a:cxn ang="0">
                <a:pos x="connsiteX0" y="connsiteY0"/>
              </a:cxn>
              <a:cxn ang="0">
                <a:pos x="connsiteX1" y="connsiteY1"/>
              </a:cxn>
              <a:cxn ang="0">
                <a:pos x="connsiteX2" y="connsiteY2"/>
              </a:cxn>
              <a:cxn ang="0">
                <a:pos x="connsiteX3" y="connsiteY3"/>
              </a:cxn>
            </a:cxnLst>
            <a:rect l="l" t="t" r="r" b="b"/>
            <a:pathLst>
              <a:path w="3058160" h="1209040">
                <a:moveTo>
                  <a:pt x="0" y="0"/>
                </a:moveTo>
                <a:lnTo>
                  <a:pt x="0" y="1137040"/>
                </a:lnTo>
                <a:cubicBezTo>
                  <a:pt x="0" y="1176784"/>
                  <a:pt x="32256" y="1209040"/>
                  <a:pt x="72000" y="1209040"/>
                </a:cubicBezTo>
                <a:lnTo>
                  <a:pt x="3058160" y="120650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13" name="Freeform 23">
            <a:extLst>
              <a:ext uri="{FF2B5EF4-FFF2-40B4-BE49-F238E27FC236}">
                <a16:creationId xmlns:a16="http://schemas.microsoft.com/office/drawing/2014/main" id="{08F7F0ED-C590-45AA-82CB-A55EF6ACE041}"/>
              </a:ext>
            </a:extLst>
          </p:cNvPr>
          <p:cNvSpPr/>
          <p:nvPr/>
        </p:nvSpPr>
        <p:spPr>
          <a:xfrm flipH="1">
            <a:off x="7458314" y="3637280"/>
            <a:ext cx="172721" cy="975361"/>
          </a:xfrm>
          <a:custGeom>
            <a:avLst/>
            <a:gdLst/>
            <a:ahLst/>
            <a:cxnLst/>
            <a:rect l="0" t="0" r="0" b="0"/>
            <a:pathLst>
              <a:path w="172721" h="975361">
                <a:moveTo>
                  <a:pt x="0" y="0"/>
                </a:moveTo>
                <a:lnTo>
                  <a:pt x="0" y="903360"/>
                </a:lnTo>
                <a:cubicBezTo>
                  <a:pt x="0" y="943104"/>
                  <a:pt x="32256" y="975360"/>
                  <a:pt x="72000" y="975360"/>
                </a:cubicBezTo>
                <a:lnTo>
                  <a:pt x="172720" y="975360"/>
                </a:lnTo>
              </a:path>
            </a:pathLst>
          </a:custGeom>
          <a:noFill/>
          <a:ln w="9525" cap="rnd">
            <a:solidFill>
              <a:schemeClr val="accent1"/>
            </a:solidFill>
            <a:prstDash val="sys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1" name="组合 10">
            <a:extLst>
              <a:ext uri="{FF2B5EF4-FFF2-40B4-BE49-F238E27FC236}">
                <a16:creationId xmlns:a16="http://schemas.microsoft.com/office/drawing/2014/main" id="{CEBCF241-79DC-4495-89E1-9F6D89AB6097}"/>
              </a:ext>
            </a:extLst>
          </p:cNvPr>
          <p:cNvGrpSpPr/>
          <p:nvPr/>
        </p:nvGrpSpPr>
        <p:grpSpPr>
          <a:xfrm>
            <a:off x="4726329" y="3680881"/>
            <a:ext cx="2739342" cy="3195807"/>
            <a:chOff x="4480560" y="3223706"/>
            <a:chExt cx="3230880" cy="3769251"/>
          </a:xfrm>
        </p:grpSpPr>
        <p:grpSp>
          <p:nvGrpSpPr>
            <p:cNvPr id="7730" name="组合 7729">
              <a:extLst>
                <a:ext uri="{FF2B5EF4-FFF2-40B4-BE49-F238E27FC236}">
                  <a16:creationId xmlns:a16="http://schemas.microsoft.com/office/drawing/2014/main" id="{8FE68620-7F6B-4DEE-8F57-0BB7CC0990C7}"/>
                </a:ext>
              </a:extLst>
            </p:cNvPr>
            <p:cNvGrpSpPr/>
            <p:nvPr/>
          </p:nvGrpSpPr>
          <p:grpSpPr>
            <a:xfrm>
              <a:off x="4480560" y="4872752"/>
              <a:ext cx="3230880" cy="2061888"/>
              <a:chOff x="952060" y="4872752"/>
              <a:chExt cx="3230880" cy="2061888"/>
            </a:xfrm>
          </p:grpSpPr>
          <p:grpSp>
            <p:nvGrpSpPr>
              <p:cNvPr id="648" name="图形 5">
                <a:extLst>
                  <a:ext uri="{FF2B5EF4-FFF2-40B4-BE49-F238E27FC236}">
                    <a16:creationId xmlns:a16="http://schemas.microsoft.com/office/drawing/2014/main" id="{DAF76DE5-84A3-4C09-8077-F7452D589039}"/>
                  </a:ext>
                </a:extLst>
              </p:cNvPr>
              <p:cNvGrpSpPr/>
              <p:nvPr/>
            </p:nvGrpSpPr>
            <p:grpSpPr>
              <a:xfrm>
                <a:off x="2164521" y="4872752"/>
                <a:ext cx="892898" cy="892898"/>
                <a:chOff x="5778768" y="3136900"/>
                <a:chExt cx="723900" cy="723900"/>
              </a:xfrm>
            </p:grpSpPr>
            <p:sp>
              <p:nvSpPr>
                <p:cNvPr id="721" name="任意多边形: 形状 720">
                  <a:extLst>
                    <a:ext uri="{FF2B5EF4-FFF2-40B4-BE49-F238E27FC236}">
                      <a16:creationId xmlns:a16="http://schemas.microsoft.com/office/drawing/2014/main" id="{38E2FFBC-13EA-4BE7-9A8C-7DE635857B82}"/>
                    </a:ext>
                  </a:extLst>
                </p:cNvPr>
                <p:cNvSpPr/>
                <p:nvPr/>
              </p:nvSpPr>
              <p:spPr>
                <a:xfrm>
                  <a:off x="5778768" y="31369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49EECC62-AB80-4826-A13D-DE8F85591F7F}"/>
                    </a:ext>
                  </a:extLst>
                </p:cNvPr>
                <p:cNvSpPr/>
                <p:nvPr/>
              </p:nvSpPr>
              <p:spPr>
                <a:xfrm>
                  <a:off x="6140718" y="33178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723" name="任意多边形: 形状 722">
                  <a:extLst>
                    <a:ext uri="{FF2B5EF4-FFF2-40B4-BE49-F238E27FC236}">
                      <a16:creationId xmlns:a16="http://schemas.microsoft.com/office/drawing/2014/main" id="{6E9885F4-B8E5-4A3B-BB34-E623E522FB96}"/>
                    </a:ext>
                  </a:extLst>
                </p:cNvPr>
                <p:cNvSpPr/>
                <p:nvPr/>
              </p:nvSpPr>
              <p:spPr>
                <a:xfrm>
                  <a:off x="5778768" y="33178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649" name="图形 5">
                <a:extLst>
                  <a:ext uri="{FF2B5EF4-FFF2-40B4-BE49-F238E27FC236}">
                    <a16:creationId xmlns:a16="http://schemas.microsoft.com/office/drawing/2014/main" id="{609AF3DA-977C-4239-ADDF-F00969E8ED0A}"/>
                  </a:ext>
                </a:extLst>
              </p:cNvPr>
              <p:cNvGrpSpPr/>
              <p:nvPr/>
            </p:nvGrpSpPr>
            <p:grpSpPr>
              <a:xfrm>
                <a:off x="1558290" y="5175866"/>
                <a:ext cx="892898" cy="892898"/>
                <a:chOff x="5287278" y="3382644"/>
                <a:chExt cx="723900" cy="723900"/>
              </a:xfrm>
            </p:grpSpPr>
            <p:sp>
              <p:nvSpPr>
                <p:cNvPr id="718" name="任意多边形: 形状 717">
                  <a:extLst>
                    <a:ext uri="{FF2B5EF4-FFF2-40B4-BE49-F238E27FC236}">
                      <a16:creationId xmlns:a16="http://schemas.microsoft.com/office/drawing/2014/main" id="{29F6D4C1-7630-4B56-A342-365B62A7B5FF}"/>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689EEB49-06D9-4D69-A627-BF69A9992B64}"/>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744966D3-CC76-4CC2-9E4E-30577A1436A0}"/>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706" name="图形 5">
                <a:extLst>
                  <a:ext uri="{FF2B5EF4-FFF2-40B4-BE49-F238E27FC236}">
                    <a16:creationId xmlns:a16="http://schemas.microsoft.com/office/drawing/2014/main" id="{D7D97211-8ABA-42DD-BE4D-333A858B8257}"/>
                  </a:ext>
                </a:extLst>
              </p:cNvPr>
              <p:cNvGrpSpPr/>
              <p:nvPr/>
            </p:nvGrpSpPr>
            <p:grpSpPr>
              <a:xfrm>
                <a:off x="952060" y="5478980"/>
                <a:ext cx="892898" cy="892899"/>
                <a:chOff x="4795788" y="3628389"/>
                <a:chExt cx="723900" cy="723901"/>
              </a:xfrm>
            </p:grpSpPr>
            <p:sp>
              <p:nvSpPr>
                <p:cNvPr id="707" name="任意多边形: 形状 706">
                  <a:extLst>
                    <a:ext uri="{FF2B5EF4-FFF2-40B4-BE49-F238E27FC236}">
                      <a16:creationId xmlns:a16="http://schemas.microsoft.com/office/drawing/2014/main" id="{F155D5B2-594A-498A-9C3C-C7EF4BB5C259}"/>
                    </a:ext>
                  </a:extLst>
                </p:cNvPr>
                <p:cNvSpPr/>
                <p:nvPr/>
              </p:nvSpPr>
              <p:spPr>
                <a:xfrm>
                  <a:off x="4795788" y="36283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95857F5D-41F3-4224-806B-F4F220EE2923}"/>
                    </a:ext>
                  </a:extLst>
                </p:cNvPr>
                <p:cNvSpPr/>
                <p:nvPr/>
              </p:nvSpPr>
              <p:spPr>
                <a:xfrm>
                  <a:off x="5157738" y="38093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58F7AFB7-DB89-40B4-9570-B3B99610822B}"/>
                    </a:ext>
                  </a:extLst>
                </p:cNvPr>
                <p:cNvSpPr/>
                <p:nvPr/>
              </p:nvSpPr>
              <p:spPr>
                <a:xfrm>
                  <a:off x="4795788" y="38093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CFB25B50-2A41-48B0-A9E4-EEF4F01CBEB6}"/>
                    </a:ext>
                  </a:extLst>
                </p:cNvPr>
                <p:cNvSpPr/>
                <p:nvPr/>
              </p:nvSpPr>
              <p:spPr>
                <a:xfrm>
                  <a:off x="4795789" y="39903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p>
              </p:txBody>
            </p:sp>
          </p:grpSp>
          <p:grpSp>
            <p:nvGrpSpPr>
              <p:cNvPr id="651" name="图形 5">
                <a:extLst>
                  <a:ext uri="{FF2B5EF4-FFF2-40B4-BE49-F238E27FC236}">
                    <a16:creationId xmlns:a16="http://schemas.microsoft.com/office/drawing/2014/main" id="{8D635C8D-A03F-491D-866A-762A930B7411}"/>
                  </a:ext>
                </a:extLst>
              </p:cNvPr>
              <p:cNvGrpSpPr/>
              <p:nvPr/>
            </p:nvGrpSpPr>
            <p:grpSpPr>
              <a:xfrm>
                <a:off x="2727282" y="5154720"/>
                <a:ext cx="892898" cy="892898"/>
                <a:chOff x="6235016" y="3365500"/>
                <a:chExt cx="723900" cy="723900"/>
              </a:xfrm>
            </p:grpSpPr>
            <p:sp>
              <p:nvSpPr>
                <p:cNvPr id="701" name="任意多边形: 形状 700">
                  <a:extLst>
                    <a:ext uri="{FF2B5EF4-FFF2-40B4-BE49-F238E27FC236}">
                      <a16:creationId xmlns:a16="http://schemas.microsoft.com/office/drawing/2014/main" id="{B978F34F-81C4-427F-9803-52A4E8C6EE71}"/>
                    </a:ext>
                  </a:extLst>
                </p:cNvPr>
                <p:cNvSpPr/>
                <p:nvPr/>
              </p:nvSpPr>
              <p:spPr>
                <a:xfrm>
                  <a:off x="6235016" y="33655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F45C97EC-9037-42F7-A691-826F89A934DE}"/>
                    </a:ext>
                  </a:extLst>
                </p:cNvPr>
                <p:cNvSpPr/>
                <p:nvPr/>
              </p:nvSpPr>
              <p:spPr>
                <a:xfrm>
                  <a:off x="6596966" y="35464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703" name="任意多边形: 形状 702">
                  <a:extLst>
                    <a:ext uri="{FF2B5EF4-FFF2-40B4-BE49-F238E27FC236}">
                      <a16:creationId xmlns:a16="http://schemas.microsoft.com/office/drawing/2014/main" id="{8870F35E-86FB-4FCB-A65F-8A2269389375}"/>
                    </a:ext>
                  </a:extLst>
                </p:cNvPr>
                <p:cNvSpPr/>
                <p:nvPr/>
              </p:nvSpPr>
              <p:spPr>
                <a:xfrm>
                  <a:off x="6235016" y="35464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694" name="图形 5">
                <a:extLst>
                  <a:ext uri="{FF2B5EF4-FFF2-40B4-BE49-F238E27FC236}">
                    <a16:creationId xmlns:a16="http://schemas.microsoft.com/office/drawing/2014/main" id="{D430FE2E-3522-4E3B-A3C0-23726AAD4C58}"/>
                  </a:ext>
                </a:extLst>
              </p:cNvPr>
              <p:cNvGrpSpPr/>
              <p:nvPr/>
            </p:nvGrpSpPr>
            <p:grpSpPr>
              <a:xfrm>
                <a:off x="1514821" y="5760949"/>
                <a:ext cx="892898" cy="892898"/>
                <a:chOff x="5252036" y="3856989"/>
                <a:chExt cx="723900" cy="723900"/>
              </a:xfrm>
            </p:grpSpPr>
            <p:sp>
              <p:nvSpPr>
                <p:cNvPr id="695" name="任意多边形: 形状 694">
                  <a:extLst>
                    <a:ext uri="{FF2B5EF4-FFF2-40B4-BE49-F238E27FC236}">
                      <a16:creationId xmlns:a16="http://schemas.microsoft.com/office/drawing/2014/main" id="{95FD09A3-5AFA-47A9-908D-6E6CE8973AB4}"/>
                    </a:ext>
                  </a:extLst>
                </p:cNvPr>
                <p:cNvSpPr/>
                <p:nvPr/>
              </p:nvSpPr>
              <p:spPr>
                <a:xfrm>
                  <a:off x="5252036" y="38569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p>
              </p:txBody>
            </p:sp>
            <p:sp>
              <p:nvSpPr>
                <p:cNvPr id="696" name="任意多边形: 形状 695">
                  <a:extLst>
                    <a:ext uri="{FF2B5EF4-FFF2-40B4-BE49-F238E27FC236}">
                      <a16:creationId xmlns:a16="http://schemas.microsoft.com/office/drawing/2014/main" id="{386664CA-718A-4EA0-8BD7-37486D271040}"/>
                    </a:ext>
                  </a:extLst>
                </p:cNvPr>
                <p:cNvSpPr/>
                <p:nvPr/>
              </p:nvSpPr>
              <p:spPr>
                <a:xfrm>
                  <a:off x="5613986" y="40379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697" name="任意多边形: 形状 696">
                  <a:extLst>
                    <a:ext uri="{FF2B5EF4-FFF2-40B4-BE49-F238E27FC236}">
                      <a16:creationId xmlns:a16="http://schemas.microsoft.com/office/drawing/2014/main" id="{F6B7155E-30E6-4E9E-9159-4618B332CCD6}"/>
                    </a:ext>
                  </a:extLst>
                </p:cNvPr>
                <p:cNvSpPr/>
                <p:nvPr/>
              </p:nvSpPr>
              <p:spPr>
                <a:xfrm>
                  <a:off x="5252036" y="40379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p>
              </p:txBody>
            </p:sp>
          </p:grpSp>
          <p:grpSp>
            <p:nvGrpSpPr>
              <p:cNvPr id="681" name="图形 5">
                <a:extLst>
                  <a:ext uri="{FF2B5EF4-FFF2-40B4-BE49-F238E27FC236}">
                    <a16:creationId xmlns:a16="http://schemas.microsoft.com/office/drawing/2014/main" id="{6EB6CF33-7964-44B6-98F9-CB02358643BB}"/>
                  </a:ext>
                </a:extLst>
              </p:cNvPr>
              <p:cNvGrpSpPr/>
              <p:nvPr/>
            </p:nvGrpSpPr>
            <p:grpSpPr>
              <a:xfrm>
                <a:off x="3290042" y="5435511"/>
                <a:ext cx="892898" cy="892898"/>
                <a:chOff x="6691263" y="3593147"/>
                <a:chExt cx="723900" cy="723900"/>
              </a:xfrm>
            </p:grpSpPr>
            <p:sp>
              <p:nvSpPr>
                <p:cNvPr id="682" name="任意多边形: 形状 681">
                  <a:extLst>
                    <a:ext uri="{FF2B5EF4-FFF2-40B4-BE49-F238E27FC236}">
                      <a16:creationId xmlns:a16="http://schemas.microsoft.com/office/drawing/2014/main" id="{86E7F5F6-B494-4B65-927F-98854DCA43A6}"/>
                    </a:ext>
                  </a:extLst>
                </p:cNvPr>
                <p:cNvSpPr/>
                <p:nvPr/>
              </p:nvSpPr>
              <p:spPr>
                <a:xfrm>
                  <a:off x="6691263" y="3593147"/>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5260A6F4-94E0-4080-A83B-FCDF6831B1AD}"/>
                    </a:ext>
                  </a:extLst>
                </p:cNvPr>
                <p:cNvSpPr/>
                <p:nvPr/>
              </p:nvSpPr>
              <p:spPr>
                <a:xfrm>
                  <a:off x="7053213" y="3774122"/>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1A22E7FB-A3DB-432F-ACA7-0152B3E79052}"/>
                    </a:ext>
                  </a:extLst>
                </p:cNvPr>
                <p:cNvSpPr/>
                <p:nvPr/>
              </p:nvSpPr>
              <p:spPr>
                <a:xfrm>
                  <a:off x="6691263" y="377412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6DA70077-0612-4268-8FA1-5576EBB15CA0}"/>
                    </a:ext>
                  </a:extLst>
                </p:cNvPr>
                <p:cNvSpPr/>
                <p:nvPr/>
              </p:nvSpPr>
              <p:spPr>
                <a:xfrm>
                  <a:off x="6691263" y="3955097"/>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672" name="图形 5">
                <a:extLst>
                  <a:ext uri="{FF2B5EF4-FFF2-40B4-BE49-F238E27FC236}">
                    <a16:creationId xmlns:a16="http://schemas.microsoft.com/office/drawing/2014/main" id="{341E3DBE-61B0-499F-B018-C1637115D98E}"/>
                  </a:ext>
                </a:extLst>
              </p:cNvPr>
              <p:cNvGrpSpPr/>
              <p:nvPr/>
            </p:nvGrpSpPr>
            <p:grpSpPr>
              <a:xfrm>
                <a:off x="2683812" y="5738628"/>
                <a:ext cx="892898" cy="892898"/>
                <a:chOff x="6199773" y="3838892"/>
                <a:chExt cx="723900" cy="723900"/>
              </a:xfrm>
            </p:grpSpPr>
            <p:sp>
              <p:nvSpPr>
                <p:cNvPr id="673" name="任意多边形: 形状 672">
                  <a:extLst>
                    <a:ext uri="{FF2B5EF4-FFF2-40B4-BE49-F238E27FC236}">
                      <a16:creationId xmlns:a16="http://schemas.microsoft.com/office/drawing/2014/main" id="{76D1B3FC-08BB-4FDB-AEF3-C28888CC8D05}"/>
                    </a:ext>
                  </a:extLst>
                </p:cNvPr>
                <p:cNvSpPr/>
                <p:nvPr/>
              </p:nvSpPr>
              <p:spPr>
                <a:xfrm>
                  <a:off x="6199773" y="383889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0E5E44D8-2182-4EB8-8B5C-522FB4C93C64}"/>
                    </a:ext>
                  </a:extLst>
                </p:cNvPr>
                <p:cNvSpPr/>
                <p:nvPr/>
              </p:nvSpPr>
              <p:spPr>
                <a:xfrm>
                  <a:off x="6561723" y="401986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DCF91E09-FEB9-434C-9E8D-00923AF7C9EA}"/>
                    </a:ext>
                  </a:extLst>
                </p:cNvPr>
                <p:cNvSpPr/>
                <p:nvPr/>
              </p:nvSpPr>
              <p:spPr>
                <a:xfrm>
                  <a:off x="6199773" y="401986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659" name="图形 5">
                <a:extLst>
                  <a:ext uri="{FF2B5EF4-FFF2-40B4-BE49-F238E27FC236}">
                    <a16:creationId xmlns:a16="http://schemas.microsoft.com/office/drawing/2014/main" id="{E0A3978B-578B-402F-A144-3E4D6E81763C}"/>
                  </a:ext>
                </a:extLst>
              </p:cNvPr>
              <p:cNvGrpSpPr/>
              <p:nvPr/>
            </p:nvGrpSpPr>
            <p:grpSpPr>
              <a:xfrm>
                <a:off x="2077581" y="6041742"/>
                <a:ext cx="892898" cy="892898"/>
                <a:chOff x="5708283" y="4084637"/>
                <a:chExt cx="723900" cy="723900"/>
              </a:xfrm>
            </p:grpSpPr>
            <p:sp>
              <p:nvSpPr>
                <p:cNvPr id="660" name="任意多边形: 形状 659">
                  <a:extLst>
                    <a:ext uri="{FF2B5EF4-FFF2-40B4-BE49-F238E27FC236}">
                      <a16:creationId xmlns:a16="http://schemas.microsoft.com/office/drawing/2014/main" id="{CC6AFE5F-D493-440B-B698-2C75684EE788}"/>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C7EF649E-9AFC-4C3D-876B-C4AEEBB0DA20}"/>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497133FB-5810-4A0F-89E3-FD74F57A3BF4}"/>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663" name="任意多边形: 形状 662">
                  <a:extLst>
                    <a:ext uri="{FF2B5EF4-FFF2-40B4-BE49-F238E27FC236}">
                      <a16:creationId xmlns:a16="http://schemas.microsoft.com/office/drawing/2014/main" id="{0C76CAEE-BB91-48CD-8B84-58638B8ABF23}"/>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sp>
          <p:nvSpPr>
            <p:cNvPr id="7731" name="矩形 7730">
              <a:extLst>
                <a:ext uri="{FF2B5EF4-FFF2-40B4-BE49-F238E27FC236}">
                  <a16:creationId xmlns:a16="http://schemas.microsoft.com/office/drawing/2014/main" id="{50D82C5B-CFD1-4736-81F3-D654E33BAD38}"/>
                </a:ext>
              </a:extLst>
            </p:cNvPr>
            <p:cNvSpPr/>
            <p:nvPr/>
          </p:nvSpPr>
          <p:spPr>
            <a:xfrm>
              <a:off x="4480560" y="5563134"/>
              <a:ext cx="3230879" cy="1429823"/>
            </a:xfrm>
            <a:prstGeom prst="rect">
              <a:avLst/>
            </a:prstGeom>
            <a:gradFill>
              <a:gsLst>
                <a:gs pos="0">
                  <a:schemeClr val="accent1">
                    <a:lumMod val="20000"/>
                    <a:lumOff val="80000"/>
                    <a:alpha val="59000"/>
                  </a:schemeClr>
                </a:gs>
                <a:gs pos="100000">
                  <a:schemeClr val="accent1">
                    <a:lumMod val="20000"/>
                    <a:lumOff val="8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29" name="组合 7728">
              <a:extLst>
                <a:ext uri="{FF2B5EF4-FFF2-40B4-BE49-F238E27FC236}">
                  <a16:creationId xmlns:a16="http://schemas.microsoft.com/office/drawing/2014/main" id="{2F38A6D8-8180-4CE8-8E63-42B73D14A9C2}"/>
                </a:ext>
              </a:extLst>
            </p:cNvPr>
            <p:cNvGrpSpPr/>
            <p:nvPr/>
          </p:nvGrpSpPr>
          <p:grpSpPr>
            <a:xfrm>
              <a:off x="4480560" y="3223706"/>
              <a:ext cx="3230880" cy="3186234"/>
              <a:chOff x="4217043" y="2963830"/>
              <a:chExt cx="3757914" cy="3705986"/>
            </a:xfrm>
          </p:grpSpPr>
          <p:grpSp>
            <p:nvGrpSpPr>
              <p:cNvPr id="35" name="图形 5">
                <a:extLst>
                  <a:ext uri="{FF2B5EF4-FFF2-40B4-BE49-F238E27FC236}">
                    <a16:creationId xmlns:a16="http://schemas.microsoft.com/office/drawing/2014/main" id="{15A2696E-4705-46D5-94BD-ADA15F98E1C5}"/>
                  </a:ext>
                </a:extLst>
              </p:cNvPr>
              <p:cNvGrpSpPr/>
              <p:nvPr/>
            </p:nvGrpSpPr>
            <p:grpSpPr>
              <a:xfrm>
                <a:off x="5627286" y="4271583"/>
                <a:ext cx="1038551" cy="1038551"/>
                <a:chOff x="5778768" y="4048442"/>
                <a:chExt cx="723900" cy="723900"/>
              </a:xfrm>
            </p:grpSpPr>
            <p:sp>
              <p:nvSpPr>
                <p:cNvPr id="36" name="任意多边形: 形状 35">
                  <a:extLst>
                    <a:ext uri="{FF2B5EF4-FFF2-40B4-BE49-F238E27FC236}">
                      <a16:creationId xmlns:a16="http://schemas.microsoft.com/office/drawing/2014/main" id="{5B0DE926-0984-469B-B2C9-5E7911CA9084}"/>
                    </a:ext>
                  </a:extLst>
                </p:cNvPr>
                <p:cNvSpPr/>
                <p:nvPr/>
              </p:nvSpPr>
              <p:spPr>
                <a:xfrm>
                  <a:off x="5778768" y="404844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F918803-AAE4-404A-9EE4-A64111831C1D}"/>
                    </a:ext>
                  </a:extLst>
                </p:cNvPr>
                <p:cNvSpPr/>
                <p:nvPr/>
              </p:nvSpPr>
              <p:spPr>
                <a:xfrm>
                  <a:off x="6140718" y="422941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85000"/>
                        <a:lumOff val="15000"/>
                      </a:schemeClr>
                    </a:gs>
                    <a:gs pos="100000">
                      <a:schemeClr val="accent1">
                        <a:lumMod val="60000"/>
                        <a:lumOff val="40000"/>
                      </a:schemeClr>
                    </a:gs>
                  </a:gsLst>
                </a:gra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6E624A6-B302-4682-BFA9-4AD6EB853E90}"/>
                    </a:ext>
                  </a:extLst>
                </p:cNvPr>
                <p:cNvSpPr/>
                <p:nvPr/>
              </p:nvSpPr>
              <p:spPr>
                <a:xfrm>
                  <a:off x="5778768" y="422941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629" name="图形 5">
                <a:extLst>
                  <a:ext uri="{FF2B5EF4-FFF2-40B4-BE49-F238E27FC236}">
                    <a16:creationId xmlns:a16="http://schemas.microsoft.com/office/drawing/2014/main" id="{A09C940E-E1C8-45D0-A480-7B03CD7CDDB6}"/>
                  </a:ext>
                </a:extLst>
              </p:cNvPr>
              <p:cNvGrpSpPr/>
              <p:nvPr/>
            </p:nvGrpSpPr>
            <p:grpSpPr>
              <a:xfrm>
                <a:off x="4922164" y="4624144"/>
                <a:ext cx="1038551" cy="1038551"/>
                <a:chOff x="5287278" y="3382644"/>
                <a:chExt cx="723900" cy="723900"/>
              </a:xfrm>
            </p:grpSpPr>
            <p:sp>
              <p:nvSpPr>
                <p:cNvPr id="630" name="任意多边形: 形状 629">
                  <a:extLst>
                    <a:ext uri="{FF2B5EF4-FFF2-40B4-BE49-F238E27FC236}">
                      <a16:creationId xmlns:a16="http://schemas.microsoft.com/office/drawing/2014/main" id="{14A14CB0-0B92-4754-AF89-054A1BA5B241}"/>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EFEAE971-6B2C-425F-927B-3DAE05A8A16B}"/>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F3ABFFEC-5801-466B-956E-56AE2B95A262}"/>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633" name="图形 5">
                <a:extLst>
                  <a:ext uri="{FF2B5EF4-FFF2-40B4-BE49-F238E27FC236}">
                    <a16:creationId xmlns:a16="http://schemas.microsoft.com/office/drawing/2014/main" id="{A1282D58-C641-48BD-A1CB-9D6360B8519E}"/>
                  </a:ext>
                </a:extLst>
              </p:cNvPr>
              <p:cNvGrpSpPr/>
              <p:nvPr/>
            </p:nvGrpSpPr>
            <p:grpSpPr>
              <a:xfrm>
                <a:off x="6281846" y="4599547"/>
                <a:ext cx="1038551" cy="1038551"/>
                <a:chOff x="5287278" y="3382644"/>
                <a:chExt cx="723900" cy="723900"/>
              </a:xfrm>
            </p:grpSpPr>
            <p:sp>
              <p:nvSpPr>
                <p:cNvPr id="634" name="任意多边形: 形状 633">
                  <a:extLst>
                    <a:ext uri="{FF2B5EF4-FFF2-40B4-BE49-F238E27FC236}">
                      <a16:creationId xmlns:a16="http://schemas.microsoft.com/office/drawing/2014/main" id="{AF4D5A13-8FA6-42B0-B398-0511C9C6C228}"/>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E9F53F8E-B54E-47F9-9524-7F1C49B464B0}"/>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346A49B6-A22B-49E6-828B-DD5A5EA6566A}"/>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637" name="图形 5">
                <a:extLst>
                  <a:ext uri="{FF2B5EF4-FFF2-40B4-BE49-F238E27FC236}">
                    <a16:creationId xmlns:a16="http://schemas.microsoft.com/office/drawing/2014/main" id="{AD604709-13A8-4017-AD45-0F44E2884163}"/>
                  </a:ext>
                </a:extLst>
              </p:cNvPr>
              <p:cNvGrpSpPr/>
              <p:nvPr/>
            </p:nvGrpSpPr>
            <p:grpSpPr>
              <a:xfrm>
                <a:off x="5627286" y="3617022"/>
                <a:ext cx="1038551" cy="1038551"/>
                <a:chOff x="5287278" y="3382644"/>
                <a:chExt cx="723900" cy="723900"/>
              </a:xfrm>
            </p:grpSpPr>
            <p:sp>
              <p:nvSpPr>
                <p:cNvPr id="638" name="任意多边形: 形状 637">
                  <a:extLst>
                    <a:ext uri="{FF2B5EF4-FFF2-40B4-BE49-F238E27FC236}">
                      <a16:creationId xmlns:a16="http://schemas.microsoft.com/office/drawing/2014/main" id="{31FE6242-784D-4304-BD40-F14B9E393CCC}"/>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6F19C503-549B-4879-9B90-4760C6294F94}"/>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8CF159C1-931D-4711-8DE6-C8C23F7157E6}"/>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43" name="图形 5">
                <a:extLst>
                  <a:ext uri="{FF2B5EF4-FFF2-40B4-BE49-F238E27FC236}">
                    <a16:creationId xmlns:a16="http://schemas.microsoft.com/office/drawing/2014/main" id="{2E593136-E63B-43AA-AE7F-DBE2A8D6AF78}"/>
                  </a:ext>
                </a:extLst>
              </p:cNvPr>
              <p:cNvGrpSpPr/>
              <p:nvPr/>
            </p:nvGrpSpPr>
            <p:grpSpPr>
              <a:xfrm>
                <a:off x="5627286" y="2963830"/>
                <a:ext cx="1038551" cy="1038551"/>
                <a:chOff x="5778768" y="3136900"/>
                <a:chExt cx="723900" cy="723900"/>
              </a:xfrm>
            </p:grpSpPr>
            <p:sp>
              <p:nvSpPr>
                <p:cNvPr id="44" name="任意多边形: 形状 43">
                  <a:extLst>
                    <a:ext uri="{FF2B5EF4-FFF2-40B4-BE49-F238E27FC236}">
                      <a16:creationId xmlns:a16="http://schemas.microsoft.com/office/drawing/2014/main" id="{7EF3E3E5-5F16-481F-83BF-29D68C6ADA7E}"/>
                    </a:ext>
                  </a:extLst>
                </p:cNvPr>
                <p:cNvSpPr/>
                <p:nvPr/>
              </p:nvSpPr>
              <p:spPr>
                <a:xfrm>
                  <a:off x="5778768" y="31369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7A978BD-4866-4FC4-8BA7-FF0EDE21F995}"/>
                    </a:ext>
                  </a:extLst>
                </p:cNvPr>
                <p:cNvSpPr/>
                <p:nvPr/>
              </p:nvSpPr>
              <p:spPr>
                <a:xfrm>
                  <a:off x="6140718" y="33178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46" name="任意多边形: 形状 45">
                  <a:extLst>
                    <a:ext uri="{FF2B5EF4-FFF2-40B4-BE49-F238E27FC236}">
                      <a16:creationId xmlns:a16="http://schemas.microsoft.com/office/drawing/2014/main" id="{E512B26A-4DB9-415A-8FA0-882E0DA13491}"/>
                    </a:ext>
                  </a:extLst>
                </p:cNvPr>
                <p:cNvSpPr/>
                <p:nvPr/>
              </p:nvSpPr>
              <p:spPr>
                <a:xfrm>
                  <a:off x="5778768" y="33178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grpSp>
          <p:grpSp>
            <p:nvGrpSpPr>
              <p:cNvPr id="56" name="图形 5">
                <a:extLst>
                  <a:ext uri="{FF2B5EF4-FFF2-40B4-BE49-F238E27FC236}">
                    <a16:creationId xmlns:a16="http://schemas.microsoft.com/office/drawing/2014/main" id="{34EC7891-2287-4931-A77F-B70423D5321F}"/>
                  </a:ext>
                </a:extLst>
              </p:cNvPr>
              <p:cNvGrpSpPr/>
              <p:nvPr/>
            </p:nvGrpSpPr>
            <p:grpSpPr>
              <a:xfrm>
                <a:off x="4922164" y="3316389"/>
                <a:ext cx="1038551" cy="1038551"/>
                <a:chOff x="5287278" y="3382644"/>
                <a:chExt cx="723900" cy="723900"/>
              </a:xfrm>
            </p:grpSpPr>
            <p:sp>
              <p:nvSpPr>
                <p:cNvPr id="57" name="任意多边形: 形状 56">
                  <a:extLst>
                    <a:ext uri="{FF2B5EF4-FFF2-40B4-BE49-F238E27FC236}">
                      <a16:creationId xmlns:a16="http://schemas.microsoft.com/office/drawing/2014/main" id="{D8DE765B-51C6-4862-955E-790EB1B9C426}"/>
                    </a:ext>
                  </a:extLst>
                </p:cNvPr>
                <p:cNvSpPr/>
                <p:nvPr/>
              </p:nvSpPr>
              <p:spPr>
                <a:xfrm>
                  <a:off x="5287278" y="338264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lin ang="0" scaled="0"/>
                </a:gra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2520436E-BA50-4983-AB9F-4B8E84546565}"/>
                    </a:ext>
                  </a:extLst>
                </p:cNvPr>
                <p:cNvSpPr/>
                <p:nvPr/>
              </p:nvSpPr>
              <p:spPr>
                <a:xfrm>
                  <a:off x="5649228" y="356361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53C0760-DF68-4DC7-BF29-E47DBD75D2AE}"/>
                    </a:ext>
                  </a:extLst>
                </p:cNvPr>
                <p:cNvSpPr/>
                <p:nvPr/>
              </p:nvSpPr>
              <p:spPr>
                <a:xfrm>
                  <a:off x="5287278" y="356361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dirty="0"/>
                </a:p>
              </p:txBody>
            </p:sp>
          </p:grpSp>
          <p:grpSp>
            <p:nvGrpSpPr>
              <p:cNvPr id="60" name="图形 5">
                <a:extLst>
                  <a:ext uri="{FF2B5EF4-FFF2-40B4-BE49-F238E27FC236}">
                    <a16:creationId xmlns:a16="http://schemas.microsoft.com/office/drawing/2014/main" id="{AD1FB8FC-9C69-48E0-ACED-9BC1287359E1}"/>
                  </a:ext>
                </a:extLst>
              </p:cNvPr>
              <p:cNvGrpSpPr/>
              <p:nvPr/>
            </p:nvGrpSpPr>
            <p:grpSpPr>
              <a:xfrm>
                <a:off x="4217043" y="3668949"/>
                <a:ext cx="1038551" cy="2346305"/>
                <a:chOff x="4795788" y="3628389"/>
                <a:chExt cx="723900" cy="1635443"/>
              </a:xfrm>
            </p:grpSpPr>
            <p:grpSp>
              <p:nvGrpSpPr>
                <p:cNvPr id="61" name="图形 5">
                  <a:extLst>
                    <a:ext uri="{FF2B5EF4-FFF2-40B4-BE49-F238E27FC236}">
                      <a16:creationId xmlns:a16="http://schemas.microsoft.com/office/drawing/2014/main" id="{13E81CD3-5FED-4799-B0BD-61090322ABD5}"/>
                    </a:ext>
                  </a:extLst>
                </p:cNvPr>
                <p:cNvGrpSpPr/>
                <p:nvPr/>
              </p:nvGrpSpPr>
              <p:grpSpPr>
                <a:xfrm>
                  <a:off x="4795788" y="4539932"/>
                  <a:ext cx="723900" cy="723900"/>
                  <a:chOff x="4795788" y="4539932"/>
                  <a:chExt cx="723900" cy="723900"/>
                </a:xfrm>
              </p:grpSpPr>
              <p:sp>
                <p:nvSpPr>
                  <p:cNvPr id="62" name="任意多边形: 形状 61">
                    <a:extLst>
                      <a:ext uri="{FF2B5EF4-FFF2-40B4-BE49-F238E27FC236}">
                        <a16:creationId xmlns:a16="http://schemas.microsoft.com/office/drawing/2014/main" id="{7B9E0215-AA56-40D4-9034-329DA6E44840}"/>
                      </a:ext>
                    </a:extLst>
                  </p:cNvPr>
                  <p:cNvSpPr/>
                  <p:nvPr/>
                </p:nvSpPr>
                <p:spPr>
                  <a:xfrm>
                    <a:off x="4795788" y="453993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9E8BEB3-586A-4C4B-8886-C90DAA1B0596}"/>
                      </a:ext>
                    </a:extLst>
                  </p:cNvPr>
                  <p:cNvSpPr/>
                  <p:nvPr/>
                </p:nvSpPr>
                <p:spPr>
                  <a:xfrm>
                    <a:off x="5157738" y="472090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dirty="0"/>
                  </a:p>
                </p:txBody>
              </p:sp>
              <p:sp>
                <p:nvSpPr>
                  <p:cNvPr id="7168" name="任意多边形: 形状 7167">
                    <a:extLst>
                      <a:ext uri="{FF2B5EF4-FFF2-40B4-BE49-F238E27FC236}">
                        <a16:creationId xmlns:a16="http://schemas.microsoft.com/office/drawing/2014/main" id="{CB77134E-D7D5-4B05-9026-FE64E1017F1C}"/>
                      </a:ext>
                    </a:extLst>
                  </p:cNvPr>
                  <p:cNvSpPr/>
                  <p:nvPr/>
                </p:nvSpPr>
                <p:spPr>
                  <a:xfrm>
                    <a:off x="4795788" y="472090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7169" name="任意多边形: 形状 7168">
                    <a:extLst>
                      <a:ext uri="{FF2B5EF4-FFF2-40B4-BE49-F238E27FC236}">
                        <a16:creationId xmlns:a16="http://schemas.microsoft.com/office/drawing/2014/main" id="{CD213DD6-DCFE-4F13-9E26-80D5AC8268BF}"/>
                      </a:ext>
                    </a:extLst>
                  </p:cNvPr>
                  <p:cNvSpPr/>
                  <p:nvPr/>
                </p:nvSpPr>
                <p:spPr>
                  <a:xfrm>
                    <a:off x="4795788" y="4901882"/>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7171" name="图形 5">
                  <a:extLst>
                    <a:ext uri="{FF2B5EF4-FFF2-40B4-BE49-F238E27FC236}">
                      <a16:creationId xmlns:a16="http://schemas.microsoft.com/office/drawing/2014/main" id="{C2EB3FEF-A244-4E9D-B332-50FD15A89726}"/>
                    </a:ext>
                  </a:extLst>
                </p:cNvPr>
                <p:cNvGrpSpPr/>
                <p:nvPr/>
              </p:nvGrpSpPr>
              <p:grpSpPr>
                <a:xfrm>
                  <a:off x="4795788" y="4083685"/>
                  <a:ext cx="723900" cy="723899"/>
                  <a:chOff x="4795788" y="4083685"/>
                  <a:chExt cx="723900" cy="723899"/>
                </a:xfrm>
              </p:grpSpPr>
              <p:sp>
                <p:nvSpPr>
                  <p:cNvPr id="7173" name="任意多边形: 形状 7172">
                    <a:extLst>
                      <a:ext uri="{FF2B5EF4-FFF2-40B4-BE49-F238E27FC236}">
                        <a16:creationId xmlns:a16="http://schemas.microsoft.com/office/drawing/2014/main" id="{EBFD8F4E-A3BE-4482-9E05-7A51C8A483F7}"/>
                      </a:ext>
                    </a:extLst>
                  </p:cNvPr>
                  <p:cNvSpPr/>
                  <p:nvPr/>
                </p:nvSpPr>
                <p:spPr>
                  <a:xfrm>
                    <a:off x="4795788" y="4083685"/>
                    <a:ext cx="723900" cy="361949"/>
                  </a:xfrm>
                  <a:custGeom>
                    <a:avLst/>
                    <a:gdLst>
                      <a:gd name="connsiteX0" fmla="*/ 723900 w 723900"/>
                      <a:gd name="connsiteY0" fmla="*/ 180975 h 361949"/>
                      <a:gd name="connsiteX1" fmla="*/ 361950 w 723900"/>
                      <a:gd name="connsiteY1" fmla="*/ 361950 h 361949"/>
                      <a:gd name="connsiteX2" fmla="*/ 0 w 723900"/>
                      <a:gd name="connsiteY2" fmla="*/ 180975 h 361949"/>
                      <a:gd name="connsiteX3" fmla="*/ 361950 w 723900"/>
                      <a:gd name="connsiteY3" fmla="*/ 0 h 361949"/>
                    </a:gdLst>
                    <a:ahLst/>
                    <a:cxnLst>
                      <a:cxn ang="0">
                        <a:pos x="connsiteX0" y="connsiteY0"/>
                      </a:cxn>
                      <a:cxn ang="0">
                        <a:pos x="connsiteX1" y="connsiteY1"/>
                      </a:cxn>
                      <a:cxn ang="0">
                        <a:pos x="connsiteX2" y="connsiteY2"/>
                      </a:cxn>
                      <a:cxn ang="0">
                        <a:pos x="connsiteX3" y="connsiteY3"/>
                      </a:cxn>
                    </a:cxnLst>
                    <a:rect l="l" t="t" r="r" b="b"/>
                    <a:pathLst>
                      <a:path w="723900" h="361949">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174" name="任意多边形: 形状 7173">
                    <a:extLst>
                      <a:ext uri="{FF2B5EF4-FFF2-40B4-BE49-F238E27FC236}">
                        <a16:creationId xmlns:a16="http://schemas.microsoft.com/office/drawing/2014/main" id="{E06A9AE0-4A0E-4772-B56A-9C2285B9953E}"/>
                      </a:ext>
                    </a:extLst>
                  </p:cNvPr>
                  <p:cNvSpPr/>
                  <p:nvPr/>
                </p:nvSpPr>
                <p:spPr>
                  <a:xfrm>
                    <a:off x="5157738" y="4264660"/>
                    <a:ext cx="361950" cy="542924"/>
                  </a:xfrm>
                  <a:custGeom>
                    <a:avLst/>
                    <a:gdLst>
                      <a:gd name="connsiteX0" fmla="*/ 361950 w 361950"/>
                      <a:gd name="connsiteY0" fmla="*/ 361950 h 542924"/>
                      <a:gd name="connsiteX1" fmla="*/ 0 w 361950"/>
                      <a:gd name="connsiteY1" fmla="*/ 542925 h 542924"/>
                      <a:gd name="connsiteX2" fmla="*/ 0 w 361950"/>
                      <a:gd name="connsiteY2" fmla="*/ 180975 h 542924"/>
                      <a:gd name="connsiteX3" fmla="*/ 361950 w 361950"/>
                      <a:gd name="connsiteY3" fmla="*/ 0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7175" name="任意多边形: 形状 7174">
                    <a:extLst>
                      <a:ext uri="{FF2B5EF4-FFF2-40B4-BE49-F238E27FC236}">
                        <a16:creationId xmlns:a16="http://schemas.microsoft.com/office/drawing/2014/main" id="{EE28B44C-5C98-4D07-B719-CFC720BD5D08}"/>
                      </a:ext>
                    </a:extLst>
                  </p:cNvPr>
                  <p:cNvSpPr/>
                  <p:nvPr/>
                </p:nvSpPr>
                <p:spPr>
                  <a:xfrm>
                    <a:off x="4795788" y="4264660"/>
                    <a:ext cx="361950" cy="542924"/>
                  </a:xfrm>
                  <a:custGeom>
                    <a:avLst/>
                    <a:gdLst>
                      <a:gd name="connsiteX0" fmla="*/ 361950 w 361950"/>
                      <a:gd name="connsiteY0" fmla="*/ 542925 h 542924"/>
                      <a:gd name="connsiteX1" fmla="*/ 0 w 361950"/>
                      <a:gd name="connsiteY1" fmla="*/ 361950 h 542924"/>
                      <a:gd name="connsiteX2" fmla="*/ 0 w 361950"/>
                      <a:gd name="connsiteY2" fmla="*/ 0 h 542924"/>
                      <a:gd name="connsiteX3" fmla="*/ 361950 w 361950"/>
                      <a:gd name="connsiteY3" fmla="*/ 180975 h 542924"/>
                    </a:gdLst>
                    <a:ahLst/>
                    <a:cxnLst>
                      <a:cxn ang="0">
                        <a:pos x="connsiteX0" y="connsiteY0"/>
                      </a:cxn>
                      <a:cxn ang="0">
                        <a:pos x="connsiteX1" y="connsiteY1"/>
                      </a:cxn>
                      <a:cxn ang="0">
                        <a:pos x="connsiteX2" y="connsiteY2"/>
                      </a:cxn>
                      <a:cxn ang="0">
                        <a:pos x="connsiteX3" y="connsiteY3"/>
                      </a:cxn>
                    </a:cxnLst>
                    <a:rect l="l" t="t" r="r" b="b"/>
                    <a:pathLst>
                      <a:path w="361950" h="542924">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7176" name="图形 5">
                  <a:extLst>
                    <a:ext uri="{FF2B5EF4-FFF2-40B4-BE49-F238E27FC236}">
                      <a16:creationId xmlns:a16="http://schemas.microsoft.com/office/drawing/2014/main" id="{761FAD5B-21B5-4A36-A205-AE0FE6A12739}"/>
                    </a:ext>
                  </a:extLst>
                </p:cNvPr>
                <p:cNvGrpSpPr/>
                <p:nvPr/>
              </p:nvGrpSpPr>
              <p:grpSpPr>
                <a:xfrm>
                  <a:off x="4795788" y="3628389"/>
                  <a:ext cx="723900" cy="723901"/>
                  <a:chOff x="4795788" y="3628389"/>
                  <a:chExt cx="723900" cy="723901"/>
                </a:xfrm>
              </p:grpSpPr>
              <p:sp>
                <p:nvSpPr>
                  <p:cNvPr id="7177" name="任意多边形: 形状 7176">
                    <a:extLst>
                      <a:ext uri="{FF2B5EF4-FFF2-40B4-BE49-F238E27FC236}">
                        <a16:creationId xmlns:a16="http://schemas.microsoft.com/office/drawing/2014/main" id="{9CA90DC8-B065-4BCD-8EF0-635A9D24E9C2}"/>
                      </a:ext>
                    </a:extLst>
                  </p:cNvPr>
                  <p:cNvSpPr/>
                  <p:nvPr/>
                </p:nvSpPr>
                <p:spPr>
                  <a:xfrm>
                    <a:off x="4795788" y="36283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flip="none" rotWithShape="1">
                    <a:gsLst>
                      <a:gs pos="0">
                        <a:schemeClr val="accent1">
                          <a:lumMod val="100000"/>
                        </a:schemeClr>
                      </a:gs>
                      <a:gs pos="100000">
                        <a:schemeClr val="accent1">
                          <a:lumMod val="80000"/>
                          <a:lumOff val="20000"/>
                        </a:schemeClr>
                      </a:gs>
                    </a:gsLst>
                    <a:lin ang="0" scaled="1"/>
                    <a:tileRect/>
                  </a:gradFill>
                  <a:ln w="9525" cap="flat">
                    <a:noFill/>
                    <a:prstDash val="solid"/>
                    <a:miter/>
                  </a:ln>
                </p:spPr>
                <p:txBody>
                  <a:bodyPr rtlCol="0" anchor="ctr"/>
                  <a:lstStyle/>
                  <a:p>
                    <a:endParaRPr lang="zh-CN" altLang="en-US"/>
                  </a:p>
                </p:txBody>
              </p:sp>
              <p:sp>
                <p:nvSpPr>
                  <p:cNvPr id="7178" name="任意多边形: 形状 7177">
                    <a:extLst>
                      <a:ext uri="{FF2B5EF4-FFF2-40B4-BE49-F238E27FC236}">
                        <a16:creationId xmlns:a16="http://schemas.microsoft.com/office/drawing/2014/main" id="{51F8CC59-7986-480D-A9D1-B30BC537A0A4}"/>
                      </a:ext>
                    </a:extLst>
                  </p:cNvPr>
                  <p:cNvSpPr/>
                  <p:nvPr/>
                </p:nvSpPr>
                <p:spPr>
                  <a:xfrm>
                    <a:off x="5157738" y="38093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7179" name="任意多边形: 形状 7178">
                    <a:extLst>
                      <a:ext uri="{FF2B5EF4-FFF2-40B4-BE49-F238E27FC236}">
                        <a16:creationId xmlns:a16="http://schemas.microsoft.com/office/drawing/2014/main" id="{4A5C65AA-6ABA-4082-8DC9-D8D0C99CA103}"/>
                      </a:ext>
                    </a:extLst>
                  </p:cNvPr>
                  <p:cNvSpPr/>
                  <p:nvPr/>
                </p:nvSpPr>
                <p:spPr>
                  <a:xfrm>
                    <a:off x="4795788" y="38093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lin ang="18900000" scaled="1"/>
                  </a:gradFill>
                  <a:ln w="9525" cap="flat">
                    <a:noFill/>
                    <a:prstDash val="solid"/>
                    <a:miter/>
                  </a:ln>
                </p:spPr>
                <p:txBody>
                  <a:bodyPr rtlCol="0" anchor="ctr"/>
                  <a:lstStyle/>
                  <a:p>
                    <a:endParaRPr lang="zh-CN" altLang="en-US"/>
                  </a:p>
                </p:txBody>
              </p:sp>
              <p:sp>
                <p:nvSpPr>
                  <p:cNvPr id="7180" name="任意多边形: 形状 7179">
                    <a:extLst>
                      <a:ext uri="{FF2B5EF4-FFF2-40B4-BE49-F238E27FC236}">
                        <a16:creationId xmlns:a16="http://schemas.microsoft.com/office/drawing/2014/main" id="{761885DF-FB26-4D43-88C2-A967DBFEFD9E}"/>
                      </a:ext>
                    </a:extLst>
                  </p:cNvPr>
                  <p:cNvSpPr/>
                  <p:nvPr/>
                </p:nvSpPr>
                <p:spPr>
                  <a:xfrm>
                    <a:off x="4795789" y="39903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flip="none" rotWithShape="1">
                    <a:gsLst>
                      <a:gs pos="0">
                        <a:schemeClr val="accent1"/>
                      </a:gs>
                      <a:gs pos="100000">
                        <a:schemeClr val="accent1">
                          <a:lumMod val="60000"/>
                          <a:lumOff val="40000"/>
                          <a:alpha val="0"/>
                        </a:schemeClr>
                      </a:gs>
                    </a:gsLst>
                    <a:lin ang="0" scaled="1"/>
                    <a:tileRect/>
                  </a:gradFill>
                  <a:ln w="9525" cap="flat">
                    <a:noFill/>
                    <a:prstDash val="solid"/>
                    <a:miter/>
                  </a:ln>
                </p:spPr>
                <p:txBody>
                  <a:bodyPr rtlCol="0" anchor="ctr"/>
                  <a:lstStyle/>
                  <a:p>
                    <a:endParaRPr lang="zh-CN" altLang="en-US"/>
                  </a:p>
                </p:txBody>
              </p:sp>
            </p:grpSp>
          </p:grpSp>
          <p:grpSp>
            <p:nvGrpSpPr>
              <p:cNvPr id="7190" name="图形 5">
                <a:extLst>
                  <a:ext uri="{FF2B5EF4-FFF2-40B4-BE49-F238E27FC236}">
                    <a16:creationId xmlns:a16="http://schemas.microsoft.com/office/drawing/2014/main" id="{43E25123-B542-458D-8594-EFFE8CB2B441}"/>
                  </a:ext>
                </a:extLst>
              </p:cNvPr>
              <p:cNvGrpSpPr/>
              <p:nvPr/>
            </p:nvGrpSpPr>
            <p:grpSpPr>
              <a:xfrm>
                <a:off x="6281846" y="3291794"/>
                <a:ext cx="1038551" cy="1038551"/>
                <a:chOff x="6235016" y="3365500"/>
                <a:chExt cx="723900" cy="723900"/>
              </a:xfrm>
            </p:grpSpPr>
            <p:sp>
              <p:nvSpPr>
                <p:cNvPr id="7191" name="任意多边形: 形状 7190">
                  <a:extLst>
                    <a:ext uri="{FF2B5EF4-FFF2-40B4-BE49-F238E27FC236}">
                      <a16:creationId xmlns:a16="http://schemas.microsoft.com/office/drawing/2014/main" id="{3235C320-5312-4D18-B345-C43358D27705}"/>
                    </a:ext>
                  </a:extLst>
                </p:cNvPr>
                <p:cNvSpPr/>
                <p:nvPr/>
              </p:nvSpPr>
              <p:spPr>
                <a:xfrm>
                  <a:off x="6235016" y="336550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192" name="任意多边形: 形状 7191">
                  <a:extLst>
                    <a:ext uri="{FF2B5EF4-FFF2-40B4-BE49-F238E27FC236}">
                      <a16:creationId xmlns:a16="http://schemas.microsoft.com/office/drawing/2014/main" id="{29C55191-EC48-4BD8-AAAA-617A8442A5D6}"/>
                    </a:ext>
                  </a:extLst>
                </p:cNvPr>
                <p:cNvSpPr/>
                <p:nvPr/>
              </p:nvSpPr>
              <p:spPr>
                <a:xfrm>
                  <a:off x="6596966" y="354647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7193" name="任意多边形: 形状 7192">
                  <a:extLst>
                    <a:ext uri="{FF2B5EF4-FFF2-40B4-BE49-F238E27FC236}">
                      <a16:creationId xmlns:a16="http://schemas.microsoft.com/office/drawing/2014/main" id="{2E6E0408-FCEE-401D-B6A0-8AAC819EEF54}"/>
                    </a:ext>
                  </a:extLst>
                </p:cNvPr>
                <p:cNvSpPr/>
                <p:nvPr/>
              </p:nvSpPr>
              <p:spPr>
                <a:xfrm>
                  <a:off x="6235016" y="354647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sp>
            <p:nvSpPr>
              <p:cNvPr id="7728" name="椭圆 7727">
                <a:extLst>
                  <a:ext uri="{FF2B5EF4-FFF2-40B4-BE49-F238E27FC236}">
                    <a16:creationId xmlns:a16="http://schemas.microsoft.com/office/drawing/2014/main" id="{80598E98-03AE-47DB-A966-37C50B7212EA}"/>
                  </a:ext>
                </a:extLst>
              </p:cNvPr>
              <p:cNvSpPr/>
              <p:nvPr/>
            </p:nvSpPr>
            <p:spPr>
              <a:xfrm>
                <a:off x="5107674" y="3877420"/>
                <a:ext cx="1893988" cy="1893988"/>
              </a:xfrm>
              <a:prstGeom prst="ellipse">
                <a:avLst/>
              </a:prstGeom>
              <a:gradFill flip="none" rotWithShape="1">
                <a:gsLst>
                  <a:gs pos="30000">
                    <a:schemeClr val="bg1"/>
                  </a:gs>
                  <a:gs pos="100000">
                    <a:schemeClr val="accent1">
                      <a:lumMod val="20000"/>
                      <a:lumOff val="80000"/>
                    </a:schemeClr>
                  </a:gs>
                </a:gsLst>
                <a:path path="circle">
                  <a:fillToRect r="100000" b="100000"/>
                </a:path>
                <a:tileRect l="-100000" t="-100000"/>
              </a:gradFill>
              <a:ln>
                <a:noFill/>
              </a:ln>
              <a:effectLst>
                <a:outerShdw blurRad="1270000" sx="102000" sy="102000" algn="ctr"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27" name="组合 7726">
                <a:extLst>
                  <a:ext uri="{FF2B5EF4-FFF2-40B4-BE49-F238E27FC236}">
                    <a16:creationId xmlns:a16="http://schemas.microsoft.com/office/drawing/2014/main" id="{780BCE7D-3596-4BE1-8129-81C8A221D44C}"/>
                  </a:ext>
                </a:extLst>
              </p:cNvPr>
              <p:cNvGrpSpPr/>
              <p:nvPr/>
            </p:nvGrpSpPr>
            <p:grpSpPr>
              <a:xfrm>
                <a:off x="4871604" y="3996914"/>
                <a:ext cx="1038551" cy="2346306"/>
                <a:chOff x="4871604" y="3996914"/>
                <a:chExt cx="1038551" cy="2346306"/>
              </a:xfrm>
            </p:grpSpPr>
            <p:grpSp>
              <p:nvGrpSpPr>
                <p:cNvPr id="7481" name="图形 5">
                  <a:extLst>
                    <a:ext uri="{FF2B5EF4-FFF2-40B4-BE49-F238E27FC236}">
                      <a16:creationId xmlns:a16="http://schemas.microsoft.com/office/drawing/2014/main" id="{A5862DE2-1C2E-47E2-B75C-0BF5EE7BA8A6}"/>
                    </a:ext>
                  </a:extLst>
                </p:cNvPr>
                <p:cNvGrpSpPr/>
                <p:nvPr/>
              </p:nvGrpSpPr>
              <p:grpSpPr>
                <a:xfrm>
                  <a:off x="4871604" y="5304669"/>
                  <a:ext cx="1038551" cy="1038551"/>
                  <a:chOff x="5252036" y="4768532"/>
                  <a:chExt cx="723900" cy="723900"/>
                </a:xfrm>
              </p:grpSpPr>
              <p:sp>
                <p:nvSpPr>
                  <p:cNvPr id="7482" name="任意多边形: 形状 7481">
                    <a:extLst>
                      <a:ext uri="{FF2B5EF4-FFF2-40B4-BE49-F238E27FC236}">
                        <a16:creationId xmlns:a16="http://schemas.microsoft.com/office/drawing/2014/main" id="{767ECA36-B60D-47B9-9440-CB0D0A956EC1}"/>
                      </a:ext>
                    </a:extLst>
                  </p:cNvPr>
                  <p:cNvSpPr/>
                  <p:nvPr/>
                </p:nvSpPr>
                <p:spPr>
                  <a:xfrm>
                    <a:off x="5252036" y="476853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483" name="任意多边形: 形状 7482">
                    <a:extLst>
                      <a:ext uri="{FF2B5EF4-FFF2-40B4-BE49-F238E27FC236}">
                        <a16:creationId xmlns:a16="http://schemas.microsoft.com/office/drawing/2014/main" id="{FAD5D441-EEFC-4C48-9191-B4161BD6505C}"/>
                      </a:ext>
                    </a:extLst>
                  </p:cNvPr>
                  <p:cNvSpPr/>
                  <p:nvPr/>
                </p:nvSpPr>
                <p:spPr>
                  <a:xfrm>
                    <a:off x="5613986" y="494950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7484" name="任意多边形: 形状 7483">
                    <a:extLst>
                      <a:ext uri="{FF2B5EF4-FFF2-40B4-BE49-F238E27FC236}">
                        <a16:creationId xmlns:a16="http://schemas.microsoft.com/office/drawing/2014/main" id="{875AE8EA-6B47-48B7-871A-15343D3DBE6D}"/>
                      </a:ext>
                    </a:extLst>
                  </p:cNvPr>
                  <p:cNvSpPr/>
                  <p:nvPr/>
                </p:nvSpPr>
                <p:spPr>
                  <a:xfrm>
                    <a:off x="5252036" y="494950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7554" name="图形 5">
                  <a:extLst>
                    <a:ext uri="{FF2B5EF4-FFF2-40B4-BE49-F238E27FC236}">
                      <a16:creationId xmlns:a16="http://schemas.microsoft.com/office/drawing/2014/main" id="{35FD3660-BF1B-41D6-8EED-87A0A76CDD58}"/>
                    </a:ext>
                  </a:extLst>
                </p:cNvPr>
                <p:cNvGrpSpPr/>
                <p:nvPr/>
              </p:nvGrpSpPr>
              <p:grpSpPr>
                <a:xfrm>
                  <a:off x="4871604" y="3996914"/>
                  <a:ext cx="1038551" cy="1038551"/>
                  <a:chOff x="5252036" y="3856989"/>
                  <a:chExt cx="723900" cy="723900"/>
                </a:xfrm>
              </p:grpSpPr>
              <p:sp>
                <p:nvSpPr>
                  <p:cNvPr id="7555" name="任意多边形: 形状 7554">
                    <a:extLst>
                      <a:ext uri="{FF2B5EF4-FFF2-40B4-BE49-F238E27FC236}">
                        <a16:creationId xmlns:a16="http://schemas.microsoft.com/office/drawing/2014/main" id="{1F617066-878B-448C-9181-632DD97A3A7F}"/>
                      </a:ext>
                    </a:extLst>
                  </p:cNvPr>
                  <p:cNvSpPr/>
                  <p:nvPr/>
                </p:nvSpPr>
                <p:spPr>
                  <a:xfrm>
                    <a:off x="5252036" y="3856989"/>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dirty="0"/>
                  </a:p>
                </p:txBody>
              </p:sp>
              <p:sp>
                <p:nvSpPr>
                  <p:cNvPr id="7556" name="任意多边形: 形状 7555">
                    <a:extLst>
                      <a:ext uri="{FF2B5EF4-FFF2-40B4-BE49-F238E27FC236}">
                        <a16:creationId xmlns:a16="http://schemas.microsoft.com/office/drawing/2014/main" id="{D5B20401-0308-4FC0-8127-30B09817F21E}"/>
                      </a:ext>
                    </a:extLst>
                  </p:cNvPr>
                  <p:cNvSpPr/>
                  <p:nvPr/>
                </p:nvSpPr>
                <p:spPr>
                  <a:xfrm>
                    <a:off x="5613986" y="4037964"/>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7557" name="任意多边形: 形状 7556">
                    <a:extLst>
                      <a:ext uri="{FF2B5EF4-FFF2-40B4-BE49-F238E27FC236}">
                        <a16:creationId xmlns:a16="http://schemas.microsoft.com/office/drawing/2014/main" id="{B1DD5A6D-5784-4761-8C88-7D4FEC89C4E4}"/>
                      </a:ext>
                    </a:extLst>
                  </p:cNvPr>
                  <p:cNvSpPr/>
                  <p:nvPr/>
                </p:nvSpPr>
                <p:spPr>
                  <a:xfrm>
                    <a:off x="5252036" y="4037964"/>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flip="none" rotWithShape="1">
                    <a:gsLst>
                      <a:gs pos="0">
                        <a:schemeClr val="accent1">
                          <a:lumMod val="80000"/>
                          <a:lumOff val="20000"/>
                        </a:schemeClr>
                      </a:gs>
                      <a:gs pos="100000">
                        <a:schemeClr val="accent1">
                          <a:lumMod val="40000"/>
                          <a:lumOff val="60000"/>
                        </a:schemeClr>
                      </a:gs>
                    </a:gsLst>
                    <a:lin ang="7200000" scaled="0"/>
                    <a:tileRect/>
                  </a:gradFill>
                  <a:ln w="9525" cap="flat">
                    <a:noFill/>
                    <a:prstDash val="solid"/>
                    <a:miter/>
                  </a:ln>
                </p:spPr>
                <p:txBody>
                  <a:bodyPr rtlCol="0" anchor="ctr"/>
                  <a:lstStyle/>
                  <a:p>
                    <a:endParaRPr lang="zh-CN" altLang="en-US"/>
                  </a:p>
                </p:txBody>
              </p:sp>
            </p:grpSp>
          </p:grpSp>
          <p:grpSp>
            <p:nvGrpSpPr>
              <p:cNvPr id="7558" name="图形 5">
                <a:extLst>
                  <a:ext uri="{FF2B5EF4-FFF2-40B4-BE49-F238E27FC236}">
                    <a16:creationId xmlns:a16="http://schemas.microsoft.com/office/drawing/2014/main" id="{B3FC8BED-C3A2-4791-8D30-E5881F16478E}"/>
                  </a:ext>
                </a:extLst>
              </p:cNvPr>
              <p:cNvGrpSpPr/>
              <p:nvPr/>
            </p:nvGrpSpPr>
            <p:grpSpPr>
              <a:xfrm>
                <a:off x="6936406" y="3618389"/>
                <a:ext cx="1038551" cy="2346304"/>
                <a:chOff x="6691263" y="3593147"/>
                <a:chExt cx="723900" cy="1635442"/>
              </a:xfrm>
            </p:grpSpPr>
            <p:grpSp>
              <p:nvGrpSpPr>
                <p:cNvPr id="7559" name="图形 5">
                  <a:extLst>
                    <a:ext uri="{FF2B5EF4-FFF2-40B4-BE49-F238E27FC236}">
                      <a16:creationId xmlns:a16="http://schemas.microsoft.com/office/drawing/2014/main" id="{7598F32E-B8BB-4A17-9444-F72D3C5FA8F1}"/>
                    </a:ext>
                  </a:extLst>
                </p:cNvPr>
                <p:cNvGrpSpPr/>
                <p:nvPr/>
              </p:nvGrpSpPr>
              <p:grpSpPr>
                <a:xfrm>
                  <a:off x="6691263" y="4504690"/>
                  <a:ext cx="723900" cy="723900"/>
                  <a:chOff x="6691263" y="4504690"/>
                  <a:chExt cx="723900" cy="723900"/>
                </a:xfrm>
              </p:grpSpPr>
              <p:sp>
                <p:nvSpPr>
                  <p:cNvPr id="7560" name="任意多边形: 形状 7559">
                    <a:extLst>
                      <a:ext uri="{FF2B5EF4-FFF2-40B4-BE49-F238E27FC236}">
                        <a16:creationId xmlns:a16="http://schemas.microsoft.com/office/drawing/2014/main" id="{CDA47CE0-96D8-4325-B3A5-C6C32F7942CC}"/>
                      </a:ext>
                    </a:extLst>
                  </p:cNvPr>
                  <p:cNvSpPr/>
                  <p:nvPr/>
                </p:nvSpPr>
                <p:spPr>
                  <a:xfrm>
                    <a:off x="6691263" y="4504690"/>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7561" name="任意多边形: 形状 7560">
                    <a:extLst>
                      <a:ext uri="{FF2B5EF4-FFF2-40B4-BE49-F238E27FC236}">
                        <a16:creationId xmlns:a16="http://schemas.microsoft.com/office/drawing/2014/main" id="{D726A5C9-9479-42FE-988A-D5D7EF5CF055}"/>
                      </a:ext>
                    </a:extLst>
                  </p:cNvPr>
                  <p:cNvSpPr/>
                  <p:nvPr/>
                </p:nvSpPr>
                <p:spPr>
                  <a:xfrm>
                    <a:off x="7053213" y="4685665"/>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7562" name="任意多边形: 形状 7561">
                    <a:extLst>
                      <a:ext uri="{FF2B5EF4-FFF2-40B4-BE49-F238E27FC236}">
                        <a16:creationId xmlns:a16="http://schemas.microsoft.com/office/drawing/2014/main" id="{26D71CFC-6372-4A98-B105-8F8D2CA85FD6}"/>
                      </a:ext>
                    </a:extLst>
                  </p:cNvPr>
                  <p:cNvSpPr/>
                  <p:nvPr/>
                </p:nvSpPr>
                <p:spPr>
                  <a:xfrm>
                    <a:off x="6691263" y="4685665"/>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7563" name="任意多边形: 形状 7562">
                    <a:extLst>
                      <a:ext uri="{FF2B5EF4-FFF2-40B4-BE49-F238E27FC236}">
                        <a16:creationId xmlns:a16="http://schemas.microsoft.com/office/drawing/2014/main" id="{422D8322-9FB6-4489-905B-A548A0EE83B1}"/>
                      </a:ext>
                    </a:extLst>
                  </p:cNvPr>
                  <p:cNvSpPr/>
                  <p:nvPr/>
                </p:nvSpPr>
                <p:spPr>
                  <a:xfrm>
                    <a:off x="6691263" y="4866640"/>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7564" name="图形 5">
                  <a:extLst>
                    <a:ext uri="{FF2B5EF4-FFF2-40B4-BE49-F238E27FC236}">
                      <a16:creationId xmlns:a16="http://schemas.microsoft.com/office/drawing/2014/main" id="{74398C8F-B651-4A4C-BF9D-B9E937C5AF73}"/>
                    </a:ext>
                  </a:extLst>
                </p:cNvPr>
                <p:cNvGrpSpPr/>
                <p:nvPr/>
              </p:nvGrpSpPr>
              <p:grpSpPr>
                <a:xfrm>
                  <a:off x="6691263" y="4048442"/>
                  <a:ext cx="723900" cy="723900"/>
                  <a:chOff x="6691263" y="4048442"/>
                  <a:chExt cx="723900" cy="723900"/>
                </a:xfrm>
              </p:grpSpPr>
              <p:sp>
                <p:nvSpPr>
                  <p:cNvPr id="7565" name="任意多边形: 形状 7564">
                    <a:extLst>
                      <a:ext uri="{FF2B5EF4-FFF2-40B4-BE49-F238E27FC236}">
                        <a16:creationId xmlns:a16="http://schemas.microsoft.com/office/drawing/2014/main" id="{83D5D0B6-E6CB-4A89-8BEE-ACDEDEFD8FA1}"/>
                      </a:ext>
                    </a:extLst>
                  </p:cNvPr>
                  <p:cNvSpPr/>
                  <p:nvPr/>
                </p:nvSpPr>
                <p:spPr>
                  <a:xfrm>
                    <a:off x="6691263" y="404844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566" name="任意多边形: 形状 7565">
                    <a:extLst>
                      <a:ext uri="{FF2B5EF4-FFF2-40B4-BE49-F238E27FC236}">
                        <a16:creationId xmlns:a16="http://schemas.microsoft.com/office/drawing/2014/main" id="{FC479205-1509-4EF3-A78C-64BF26ED5405}"/>
                      </a:ext>
                    </a:extLst>
                  </p:cNvPr>
                  <p:cNvSpPr/>
                  <p:nvPr/>
                </p:nvSpPr>
                <p:spPr>
                  <a:xfrm>
                    <a:off x="7053213" y="422941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7567" name="任意多边形: 形状 7566">
                    <a:extLst>
                      <a:ext uri="{FF2B5EF4-FFF2-40B4-BE49-F238E27FC236}">
                        <a16:creationId xmlns:a16="http://schemas.microsoft.com/office/drawing/2014/main" id="{659D01FE-A5B7-4007-BA2D-0CEB1ED6861D}"/>
                      </a:ext>
                    </a:extLst>
                  </p:cNvPr>
                  <p:cNvSpPr/>
                  <p:nvPr/>
                </p:nvSpPr>
                <p:spPr>
                  <a:xfrm>
                    <a:off x="6691263" y="422941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7568" name="图形 5">
                  <a:extLst>
                    <a:ext uri="{FF2B5EF4-FFF2-40B4-BE49-F238E27FC236}">
                      <a16:creationId xmlns:a16="http://schemas.microsoft.com/office/drawing/2014/main" id="{FCC3F7A9-2786-4213-BCD8-E130265302E9}"/>
                    </a:ext>
                  </a:extLst>
                </p:cNvPr>
                <p:cNvGrpSpPr/>
                <p:nvPr/>
              </p:nvGrpSpPr>
              <p:grpSpPr>
                <a:xfrm>
                  <a:off x="6691263" y="3593147"/>
                  <a:ext cx="723900" cy="723900"/>
                  <a:chOff x="6691263" y="3593147"/>
                  <a:chExt cx="723900" cy="723900"/>
                </a:xfrm>
              </p:grpSpPr>
              <p:sp>
                <p:nvSpPr>
                  <p:cNvPr id="7569" name="任意多边形: 形状 7568">
                    <a:extLst>
                      <a:ext uri="{FF2B5EF4-FFF2-40B4-BE49-F238E27FC236}">
                        <a16:creationId xmlns:a16="http://schemas.microsoft.com/office/drawing/2014/main" id="{C88EF402-922B-44E0-BD44-953859A17F7C}"/>
                      </a:ext>
                    </a:extLst>
                  </p:cNvPr>
                  <p:cNvSpPr/>
                  <p:nvPr/>
                </p:nvSpPr>
                <p:spPr>
                  <a:xfrm>
                    <a:off x="6691263" y="3593147"/>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7570" name="任意多边形: 形状 7569">
                    <a:extLst>
                      <a:ext uri="{FF2B5EF4-FFF2-40B4-BE49-F238E27FC236}">
                        <a16:creationId xmlns:a16="http://schemas.microsoft.com/office/drawing/2014/main" id="{C271F1EC-6D47-4C44-AA8B-9094E880BFF3}"/>
                      </a:ext>
                    </a:extLst>
                  </p:cNvPr>
                  <p:cNvSpPr/>
                  <p:nvPr/>
                </p:nvSpPr>
                <p:spPr>
                  <a:xfrm>
                    <a:off x="7053213" y="3774122"/>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7571" name="任意多边形: 形状 7570">
                    <a:extLst>
                      <a:ext uri="{FF2B5EF4-FFF2-40B4-BE49-F238E27FC236}">
                        <a16:creationId xmlns:a16="http://schemas.microsoft.com/office/drawing/2014/main" id="{D8C152A9-61FE-42CE-9C45-7A3AC95FEBB2}"/>
                      </a:ext>
                    </a:extLst>
                  </p:cNvPr>
                  <p:cNvSpPr/>
                  <p:nvPr/>
                </p:nvSpPr>
                <p:spPr>
                  <a:xfrm>
                    <a:off x="6691263" y="377412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a:p>
                </p:txBody>
              </p:sp>
              <p:sp>
                <p:nvSpPr>
                  <p:cNvPr id="7572" name="任意多边形: 形状 7571">
                    <a:extLst>
                      <a:ext uri="{FF2B5EF4-FFF2-40B4-BE49-F238E27FC236}">
                        <a16:creationId xmlns:a16="http://schemas.microsoft.com/office/drawing/2014/main" id="{693872C9-75CD-4D43-9D7D-B5B6E9249DD3}"/>
                      </a:ext>
                    </a:extLst>
                  </p:cNvPr>
                  <p:cNvSpPr/>
                  <p:nvPr/>
                </p:nvSpPr>
                <p:spPr>
                  <a:xfrm>
                    <a:off x="6691263" y="3955097"/>
                    <a:ext cx="361950" cy="361950"/>
                  </a:xfrm>
                  <a:custGeom>
                    <a:avLst/>
                    <a:gdLst>
                      <a:gd name="connsiteX0" fmla="*/ 361950 w 361950"/>
                      <a:gd name="connsiteY0" fmla="*/ 361950 h 361950"/>
                      <a:gd name="connsiteX1" fmla="*/ 0 w 361950"/>
                      <a:gd name="connsiteY1" fmla="*/ 180975 h 361950"/>
                      <a:gd name="connsiteX2" fmla="*/ 361950 w 361950"/>
                      <a:gd name="connsiteY2" fmla="*/ 0 h 361950"/>
                    </a:gdLst>
                    <a:ahLst/>
                    <a:cxnLst>
                      <a:cxn ang="0">
                        <a:pos x="connsiteX0" y="connsiteY0"/>
                      </a:cxn>
                      <a:cxn ang="0">
                        <a:pos x="connsiteX1" y="connsiteY1"/>
                      </a:cxn>
                      <a:cxn ang="0">
                        <a:pos x="connsiteX2" y="connsiteY2"/>
                      </a:cxn>
                    </a:cxnLst>
                    <a:rect l="l" t="t" r="r" b="b"/>
                    <a:pathLst>
                      <a:path w="361950" h="361950">
                        <a:moveTo>
                          <a:pt x="361950" y="361950"/>
                        </a:moveTo>
                        <a:lnTo>
                          <a:pt x="0" y="180975"/>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grpSp>
            <p:nvGrpSpPr>
              <p:cNvPr id="7726" name="组合 7725">
                <a:extLst>
                  <a:ext uri="{FF2B5EF4-FFF2-40B4-BE49-F238E27FC236}">
                    <a16:creationId xmlns:a16="http://schemas.microsoft.com/office/drawing/2014/main" id="{C6C794E9-D104-4EC3-84F7-1274A561164B}"/>
                  </a:ext>
                </a:extLst>
              </p:cNvPr>
              <p:cNvGrpSpPr/>
              <p:nvPr/>
            </p:nvGrpSpPr>
            <p:grpSpPr>
              <a:xfrm>
                <a:off x="6231285" y="3970951"/>
                <a:ext cx="1038551" cy="2346304"/>
                <a:chOff x="6231285" y="3970951"/>
                <a:chExt cx="1038551" cy="2346304"/>
              </a:xfrm>
            </p:grpSpPr>
            <p:grpSp>
              <p:nvGrpSpPr>
                <p:cNvPr id="7574" name="图形 5">
                  <a:extLst>
                    <a:ext uri="{FF2B5EF4-FFF2-40B4-BE49-F238E27FC236}">
                      <a16:creationId xmlns:a16="http://schemas.microsoft.com/office/drawing/2014/main" id="{1EFF51F2-BF84-47E4-B951-1F8320DF9385}"/>
                    </a:ext>
                  </a:extLst>
                </p:cNvPr>
                <p:cNvGrpSpPr/>
                <p:nvPr/>
              </p:nvGrpSpPr>
              <p:grpSpPr>
                <a:xfrm>
                  <a:off x="6231285" y="5278704"/>
                  <a:ext cx="1038551" cy="1038551"/>
                  <a:chOff x="6199773" y="4750434"/>
                  <a:chExt cx="723900" cy="723900"/>
                </a:xfrm>
              </p:grpSpPr>
              <p:sp>
                <p:nvSpPr>
                  <p:cNvPr id="7575" name="任意多边形: 形状 7574">
                    <a:extLst>
                      <a:ext uri="{FF2B5EF4-FFF2-40B4-BE49-F238E27FC236}">
                        <a16:creationId xmlns:a16="http://schemas.microsoft.com/office/drawing/2014/main" id="{C39647B6-03B4-4824-A801-D89F48C17405}"/>
                      </a:ext>
                    </a:extLst>
                  </p:cNvPr>
                  <p:cNvSpPr/>
                  <p:nvPr/>
                </p:nvSpPr>
                <p:spPr>
                  <a:xfrm>
                    <a:off x="6199773" y="475043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576" name="任意多边形: 形状 7575">
                    <a:extLst>
                      <a:ext uri="{FF2B5EF4-FFF2-40B4-BE49-F238E27FC236}">
                        <a16:creationId xmlns:a16="http://schemas.microsoft.com/office/drawing/2014/main" id="{AA9E39E4-6956-496C-B68B-06BB6FAABE19}"/>
                      </a:ext>
                    </a:extLst>
                  </p:cNvPr>
                  <p:cNvSpPr/>
                  <p:nvPr/>
                </p:nvSpPr>
                <p:spPr>
                  <a:xfrm>
                    <a:off x="6561723" y="493140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dirty="0"/>
                  </a:p>
                </p:txBody>
              </p:sp>
              <p:sp>
                <p:nvSpPr>
                  <p:cNvPr id="7577" name="任意多边形: 形状 7576">
                    <a:extLst>
                      <a:ext uri="{FF2B5EF4-FFF2-40B4-BE49-F238E27FC236}">
                        <a16:creationId xmlns:a16="http://schemas.microsoft.com/office/drawing/2014/main" id="{9B4FFA6C-E5C5-43C7-8BFA-6F948BAA4CE4}"/>
                      </a:ext>
                    </a:extLst>
                  </p:cNvPr>
                  <p:cNvSpPr/>
                  <p:nvPr/>
                </p:nvSpPr>
                <p:spPr>
                  <a:xfrm>
                    <a:off x="6199773" y="493140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7647" name="图形 5">
                  <a:extLst>
                    <a:ext uri="{FF2B5EF4-FFF2-40B4-BE49-F238E27FC236}">
                      <a16:creationId xmlns:a16="http://schemas.microsoft.com/office/drawing/2014/main" id="{9AAFCE82-F3F4-4479-9BBB-746C345591CA}"/>
                    </a:ext>
                  </a:extLst>
                </p:cNvPr>
                <p:cNvGrpSpPr/>
                <p:nvPr/>
              </p:nvGrpSpPr>
              <p:grpSpPr>
                <a:xfrm>
                  <a:off x="6231285" y="3970951"/>
                  <a:ext cx="1038551" cy="1038551"/>
                  <a:chOff x="6199773" y="3838892"/>
                  <a:chExt cx="723900" cy="723900"/>
                </a:xfrm>
              </p:grpSpPr>
              <p:sp>
                <p:nvSpPr>
                  <p:cNvPr id="7648" name="任意多边形: 形状 7647">
                    <a:extLst>
                      <a:ext uri="{FF2B5EF4-FFF2-40B4-BE49-F238E27FC236}">
                        <a16:creationId xmlns:a16="http://schemas.microsoft.com/office/drawing/2014/main" id="{4ECA2AFD-4EB1-48C5-9571-2E9BF8FA3DA1}"/>
                      </a:ext>
                    </a:extLst>
                  </p:cNvPr>
                  <p:cNvSpPr/>
                  <p:nvPr/>
                </p:nvSpPr>
                <p:spPr>
                  <a:xfrm>
                    <a:off x="6199773" y="3838892"/>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649" name="任意多边形: 形状 7648">
                    <a:extLst>
                      <a:ext uri="{FF2B5EF4-FFF2-40B4-BE49-F238E27FC236}">
                        <a16:creationId xmlns:a16="http://schemas.microsoft.com/office/drawing/2014/main" id="{0B4C4C40-B18C-4BD8-B5A4-2CBB3FD2B6D8}"/>
                      </a:ext>
                    </a:extLst>
                  </p:cNvPr>
                  <p:cNvSpPr/>
                  <p:nvPr/>
                </p:nvSpPr>
                <p:spPr>
                  <a:xfrm>
                    <a:off x="6561723" y="4019867"/>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flip="none" rotWithShape="1">
                    <a:gsLst>
                      <a:gs pos="0">
                        <a:schemeClr val="accent1">
                          <a:lumMod val="70000"/>
                          <a:lumOff val="30000"/>
                        </a:schemeClr>
                      </a:gs>
                      <a:gs pos="100000">
                        <a:schemeClr val="accent1">
                          <a:lumMod val="40000"/>
                          <a:lumOff val="60000"/>
                        </a:schemeClr>
                      </a:gs>
                    </a:gsLst>
                    <a:lin ang="18900000" scaled="1"/>
                    <a:tileRect/>
                  </a:gradFill>
                  <a:ln w="9525" cap="flat">
                    <a:noFill/>
                    <a:prstDash val="solid"/>
                    <a:miter/>
                  </a:ln>
                </p:spPr>
                <p:txBody>
                  <a:bodyPr rtlCol="0" anchor="ctr"/>
                  <a:lstStyle/>
                  <a:p>
                    <a:endParaRPr lang="zh-CN" altLang="en-US"/>
                  </a:p>
                </p:txBody>
              </p:sp>
              <p:sp>
                <p:nvSpPr>
                  <p:cNvPr id="7650" name="任意多边形: 形状 7649">
                    <a:extLst>
                      <a:ext uri="{FF2B5EF4-FFF2-40B4-BE49-F238E27FC236}">
                        <a16:creationId xmlns:a16="http://schemas.microsoft.com/office/drawing/2014/main" id="{CAADDFA3-866E-4EF1-8749-B51B73E6C7F0}"/>
                      </a:ext>
                    </a:extLst>
                  </p:cNvPr>
                  <p:cNvSpPr/>
                  <p:nvPr/>
                </p:nvSpPr>
                <p:spPr>
                  <a:xfrm>
                    <a:off x="6199773" y="4019867"/>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grpSp>
            <p:nvGrpSpPr>
              <p:cNvPr id="7725" name="组合 7724">
                <a:extLst>
                  <a:ext uri="{FF2B5EF4-FFF2-40B4-BE49-F238E27FC236}">
                    <a16:creationId xmlns:a16="http://schemas.microsoft.com/office/drawing/2014/main" id="{1CC60EF4-C7F7-4EFC-8761-5AB5F149BBD4}"/>
                  </a:ext>
                </a:extLst>
              </p:cNvPr>
              <p:cNvGrpSpPr/>
              <p:nvPr/>
            </p:nvGrpSpPr>
            <p:grpSpPr>
              <a:xfrm>
                <a:off x="5526163" y="4323511"/>
                <a:ext cx="1038551" cy="2346305"/>
                <a:chOff x="5526163" y="4323511"/>
                <a:chExt cx="1038551" cy="2346305"/>
              </a:xfrm>
            </p:grpSpPr>
            <p:grpSp>
              <p:nvGrpSpPr>
                <p:cNvPr id="621" name="图形 5">
                  <a:extLst>
                    <a:ext uri="{FF2B5EF4-FFF2-40B4-BE49-F238E27FC236}">
                      <a16:creationId xmlns:a16="http://schemas.microsoft.com/office/drawing/2014/main" id="{9846AA92-9BA9-4674-84D2-EA0E6C0DDFCA}"/>
                    </a:ext>
                  </a:extLst>
                </p:cNvPr>
                <p:cNvGrpSpPr/>
                <p:nvPr/>
              </p:nvGrpSpPr>
              <p:grpSpPr>
                <a:xfrm>
                  <a:off x="5526163" y="5631265"/>
                  <a:ext cx="1038551" cy="1038551"/>
                  <a:chOff x="5708283" y="4084637"/>
                  <a:chExt cx="723900" cy="723900"/>
                </a:xfrm>
              </p:grpSpPr>
              <p:sp>
                <p:nvSpPr>
                  <p:cNvPr id="622" name="任意多边形: 形状 621">
                    <a:extLst>
                      <a:ext uri="{FF2B5EF4-FFF2-40B4-BE49-F238E27FC236}">
                        <a16:creationId xmlns:a16="http://schemas.microsoft.com/office/drawing/2014/main" id="{3887AAA5-0D6D-4AE3-91FC-F7B0B1677D92}"/>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3FE41D5A-F783-4A74-8B73-3D09874E9A89}"/>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86C25379-71C9-4973-9735-75BA1E306B14}"/>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625" name="任意多边形: 形状 624">
                    <a:extLst>
                      <a:ext uri="{FF2B5EF4-FFF2-40B4-BE49-F238E27FC236}">
                        <a16:creationId xmlns:a16="http://schemas.microsoft.com/office/drawing/2014/main" id="{D2E8A993-2F5C-4AD5-9A4F-6C58C2266136}"/>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nvGrpSpPr>
                <p:cNvPr id="7713" name="图形 5">
                  <a:extLst>
                    <a:ext uri="{FF2B5EF4-FFF2-40B4-BE49-F238E27FC236}">
                      <a16:creationId xmlns:a16="http://schemas.microsoft.com/office/drawing/2014/main" id="{6A9AAE01-8B17-4806-9D23-C94E6009DAD3}"/>
                    </a:ext>
                  </a:extLst>
                </p:cNvPr>
                <p:cNvGrpSpPr/>
                <p:nvPr/>
              </p:nvGrpSpPr>
              <p:grpSpPr>
                <a:xfrm>
                  <a:off x="5526163" y="4978070"/>
                  <a:ext cx="1038551" cy="1038551"/>
                  <a:chOff x="5708283" y="4540884"/>
                  <a:chExt cx="723900" cy="723900"/>
                </a:xfrm>
              </p:grpSpPr>
              <p:sp>
                <p:nvSpPr>
                  <p:cNvPr id="7714" name="任意多边形: 形状 7713">
                    <a:extLst>
                      <a:ext uri="{FF2B5EF4-FFF2-40B4-BE49-F238E27FC236}">
                        <a16:creationId xmlns:a16="http://schemas.microsoft.com/office/drawing/2014/main" id="{A67C414D-F254-4276-92DC-0CDE18204E14}"/>
                      </a:ext>
                    </a:extLst>
                  </p:cNvPr>
                  <p:cNvSpPr/>
                  <p:nvPr/>
                </p:nvSpPr>
                <p:spPr>
                  <a:xfrm>
                    <a:off x="5708283" y="4540884"/>
                    <a:ext cx="723900" cy="361950"/>
                  </a:xfrm>
                  <a:custGeom>
                    <a:avLst/>
                    <a:gdLst>
                      <a:gd name="connsiteX0" fmla="*/ 723900 w 723900"/>
                      <a:gd name="connsiteY0" fmla="*/ 180975 h 361950"/>
                      <a:gd name="connsiteX1" fmla="*/ 361950 w 723900"/>
                      <a:gd name="connsiteY1" fmla="*/ 361950 h 361950"/>
                      <a:gd name="connsiteX2" fmla="*/ 0 w 723900"/>
                      <a:gd name="connsiteY2" fmla="*/ 180975 h 361950"/>
                      <a:gd name="connsiteX3" fmla="*/ 36195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180975"/>
                        </a:moveTo>
                        <a:lnTo>
                          <a:pt x="361950" y="361950"/>
                        </a:lnTo>
                        <a:lnTo>
                          <a:pt x="0" y="180975"/>
                        </a:lnTo>
                        <a:lnTo>
                          <a:pt x="361950" y="0"/>
                        </a:lnTo>
                        <a:close/>
                      </a:path>
                    </a:pathLst>
                  </a:custGeom>
                  <a:gradFill>
                    <a:gsLst>
                      <a:gs pos="0">
                        <a:schemeClr val="accent1">
                          <a:lumMod val="60000"/>
                          <a:lumOff val="40000"/>
                        </a:schemeClr>
                      </a:gs>
                      <a:gs pos="100000">
                        <a:schemeClr val="accent1">
                          <a:lumMod val="20000"/>
                          <a:lumOff val="80000"/>
                        </a:schemeClr>
                      </a:gs>
                    </a:gsLst>
                  </a:gradFill>
                  <a:ln w="9525" cap="flat">
                    <a:noFill/>
                    <a:prstDash val="solid"/>
                    <a:miter/>
                  </a:ln>
                </p:spPr>
                <p:txBody>
                  <a:bodyPr rtlCol="0" anchor="ctr"/>
                  <a:lstStyle/>
                  <a:p>
                    <a:endParaRPr lang="zh-CN" altLang="en-US"/>
                  </a:p>
                </p:txBody>
              </p:sp>
              <p:sp>
                <p:nvSpPr>
                  <p:cNvPr id="7715" name="任意多边形: 形状 7714">
                    <a:extLst>
                      <a:ext uri="{FF2B5EF4-FFF2-40B4-BE49-F238E27FC236}">
                        <a16:creationId xmlns:a16="http://schemas.microsoft.com/office/drawing/2014/main" id="{957EFA84-5C26-4C47-9A6B-1942ADAC64A8}"/>
                      </a:ext>
                    </a:extLst>
                  </p:cNvPr>
                  <p:cNvSpPr/>
                  <p:nvPr/>
                </p:nvSpPr>
                <p:spPr>
                  <a:xfrm>
                    <a:off x="6070233" y="4721859"/>
                    <a:ext cx="361950" cy="542925"/>
                  </a:xfrm>
                  <a:custGeom>
                    <a:avLst/>
                    <a:gdLst>
                      <a:gd name="connsiteX0" fmla="*/ 361950 w 361950"/>
                      <a:gd name="connsiteY0" fmla="*/ 361950 h 542925"/>
                      <a:gd name="connsiteX1" fmla="*/ 0 w 361950"/>
                      <a:gd name="connsiteY1" fmla="*/ 542925 h 542925"/>
                      <a:gd name="connsiteX2" fmla="*/ 0 w 361950"/>
                      <a:gd name="connsiteY2" fmla="*/ 180975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0975"/>
                        </a:lnTo>
                        <a:lnTo>
                          <a:pt x="361950" y="0"/>
                        </a:lnTo>
                        <a:close/>
                      </a:path>
                    </a:pathLst>
                  </a:custGeom>
                  <a:gradFill>
                    <a:gsLst>
                      <a:gs pos="0">
                        <a:schemeClr val="accent1">
                          <a:lumMod val="70000"/>
                          <a:lumOff val="30000"/>
                        </a:schemeClr>
                      </a:gs>
                      <a:gs pos="100000">
                        <a:schemeClr val="accent1">
                          <a:lumMod val="40000"/>
                          <a:lumOff val="60000"/>
                        </a:schemeClr>
                      </a:gs>
                    </a:gsLst>
                  </a:gradFill>
                  <a:ln w="9525" cap="flat">
                    <a:noFill/>
                    <a:prstDash val="solid"/>
                    <a:miter/>
                  </a:ln>
                </p:spPr>
                <p:txBody>
                  <a:bodyPr rtlCol="0" anchor="ctr"/>
                  <a:lstStyle/>
                  <a:p>
                    <a:endParaRPr lang="zh-CN" altLang="en-US"/>
                  </a:p>
                </p:txBody>
              </p:sp>
              <p:sp>
                <p:nvSpPr>
                  <p:cNvPr id="7716" name="任意多边形: 形状 7715">
                    <a:extLst>
                      <a:ext uri="{FF2B5EF4-FFF2-40B4-BE49-F238E27FC236}">
                        <a16:creationId xmlns:a16="http://schemas.microsoft.com/office/drawing/2014/main" id="{AFDC175D-3807-42E4-8475-CF8BC068F7DC}"/>
                      </a:ext>
                    </a:extLst>
                  </p:cNvPr>
                  <p:cNvSpPr/>
                  <p:nvPr/>
                </p:nvSpPr>
                <p:spPr>
                  <a:xfrm>
                    <a:off x="5708283" y="4721859"/>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0975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0975"/>
                        </a:lnTo>
                        <a:close/>
                      </a:path>
                    </a:pathLst>
                  </a:custGeom>
                  <a:gradFill>
                    <a:gsLst>
                      <a:gs pos="0">
                        <a:schemeClr val="accent1">
                          <a:lumMod val="80000"/>
                          <a:lumOff val="20000"/>
                        </a:schemeClr>
                      </a:gs>
                      <a:gs pos="100000">
                        <a:schemeClr val="accent1">
                          <a:lumMod val="40000"/>
                          <a:lumOff val="60000"/>
                        </a:schemeClr>
                      </a:gs>
                    </a:gsLst>
                    <a:lin ang="7200000" scaled="0"/>
                  </a:gradFill>
                  <a:ln w="9525" cap="flat">
                    <a:noFill/>
                    <a:prstDash val="solid"/>
                    <a:miter/>
                  </a:ln>
                </p:spPr>
                <p:txBody>
                  <a:bodyPr rtlCol="0" anchor="ctr"/>
                  <a:lstStyle/>
                  <a:p>
                    <a:endParaRPr lang="zh-CN" altLang="en-US"/>
                  </a:p>
                </p:txBody>
              </p:sp>
            </p:grpSp>
            <p:grpSp>
              <p:nvGrpSpPr>
                <p:cNvPr id="7717" name="图形 5">
                  <a:extLst>
                    <a:ext uri="{FF2B5EF4-FFF2-40B4-BE49-F238E27FC236}">
                      <a16:creationId xmlns:a16="http://schemas.microsoft.com/office/drawing/2014/main" id="{E71C0B3E-D562-4D6A-85BE-089AA0C054FC}"/>
                    </a:ext>
                  </a:extLst>
                </p:cNvPr>
                <p:cNvGrpSpPr/>
                <p:nvPr/>
              </p:nvGrpSpPr>
              <p:grpSpPr>
                <a:xfrm>
                  <a:off x="5526163" y="4323511"/>
                  <a:ext cx="1038551" cy="1038551"/>
                  <a:chOff x="5708283" y="4084637"/>
                  <a:chExt cx="723900" cy="723900"/>
                </a:xfrm>
              </p:grpSpPr>
              <p:sp>
                <p:nvSpPr>
                  <p:cNvPr id="7718" name="任意多边形: 形状 7717">
                    <a:extLst>
                      <a:ext uri="{FF2B5EF4-FFF2-40B4-BE49-F238E27FC236}">
                        <a16:creationId xmlns:a16="http://schemas.microsoft.com/office/drawing/2014/main" id="{FF5CD1E7-EAF6-4958-B29E-49430D33F66E}"/>
                      </a:ext>
                    </a:extLst>
                  </p:cNvPr>
                  <p:cNvSpPr/>
                  <p:nvPr/>
                </p:nvSpPr>
                <p:spPr>
                  <a:xfrm>
                    <a:off x="5708283" y="4084637"/>
                    <a:ext cx="723900" cy="362902"/>
                  </a:xfrm>
                  <a:custGeom>
                    <a:avLst/>
                    <a:gdLst>
                      <a:gd name="connsiteX0" fmla="*/ 723900 w 723900"/>
                      <a:gd name="connsiteY0" fmla="*/ 180975 h 362902"/>
                      <a:gd name="connsiteX1" fmla="*/ 361950 w 723900"/>
                      <a:gd name="connsiteY1" fmla="*/ 362903 h 362902"/>
                      <a:gd name="connsiteX2" fmla="*/ 0 w 723900"/>
                      <a:gd name="connsiteY2" fmla="*/ 180975 h 362902"/>
                      <a:gd name="connsiteX3" fmla="*/ 361950 w 723900"/>
                      <a:gd name="connsiteY3" fmla="*/ 0 h 362902"/>
                    </a:gdLst>
                    <a:ahLst/>
                    <a:cxnLst>
                      <a:cxn ang="0">
                        <a:pos x="connsiteX0" y="connsiteY0"/>
                      </a:cxn>
                      <a:cxn ang="0">
                        <a:pos x="connsiteX1" y="connsiteY1"/>
                      </a:cxn>
                      <a:cxn ang="0">
                        <a:pos x="connsiteX2" y="connsiteY2"/>
                      </a:cxn>
                      <a:cxn ang="0">
                        <a:pos x="connsiteX3" y="connsiteY3"/>
                      </a:cxn>
                    </a:cxnLst>
                    <a:rect l="l" t="t" r="r" b="b"/>
                    <a:pathLst>
                      <a:path w="723900" h="362902">
                        <a:moveTo>
                          <a:pt x="723900" y="180975"/>
                        </a:moveTo>
                        <a:lnTo>
                          <a:pt x="361950" y="362903"/>
                        </a:lnTo>
                        <a:lnTo>
                          <a:pt x="0" y="180975"/>
                        </a:lnTo>
                        <a:lnTo>
                          <a:pt x="361950" y="0"/>
                        </a:lnTo>
                        <a:close/>
                      </a:path>
                    </a:pathLst>
                  </a:custGeom>
                  <a:gradFill>
                    <a:gsLst>
                      <a:gs pos="0">
                        <a:schemeClr val="accent1">
                          <a:lumMod val="100000"/>
                        </a:schemeClr>
                      </a:gs>
                      <a:gs pos="100000">
                        <a:schemeClr val="accent1">
                          <a:lumMod val="80000"/>
                          <a:lumOff val="20000"/>
                        </a:schemeClr>
                      </a:gs>
                    </a:gsLst>
                  </a:gradFill>
                  <a:ln w="9525" cap="flat">
                    <a:noFill/>
                    <a:prstDash val="solid"/>
                    <a:miter/>
                  </a:ln>
                </p:spPr>
                <p:txBody>
                  <a:bodyPr rtlCol="0" anchor="ctr"/>
                  <a:lstStyle/>
                  <a:p>
                    <a:endParaRPr lang="zh-CN" altLang="en-US"/>
                  </a:p>
                </p:txBody>
              </p:sp>
              <p:sp>
                <p:nvSpPr>
                  <p:cNvPr id="7719" name="任意多边形: 形状 7718">
                    <a:extLst>
                      <a:ext uri="{FF2B5EF4-FFF2-40B4-BE49-F238E27FC236}">
                        <a16:creationId xmlns:a16="http://schemas.microsoft.com/office/drawing/2014/main" id="{A78750DA-4936-4AFB-A07D-1A297E72F0EF}"/>
                      </a:ext>
                    </a:extLst>
                  </p:cNvPr>
                  <p:cNvSpPr/>
                  <p:nvPr/>
                </p:nvSpPr>
                <p:spPr>
                  <a:xfrm>
                    <a:off x="6070233" y="4265612"/>
                    <a:ext cx="361950" cy="542925"/>
                  </a:xfrm>
                  <a:custGeom>
                    <a:avLst/>
                    <a:gdLst>
                      <a:gd name="connsiteX0" fmla="*/ 361950 w 361950"/>
                      <a:gd name="connsiteY0" fmla="*/ 361950 h 542925"/>
                      <a:gd name="connsiteX1" fmla="*/ 0 w 361950"/>
                      <a:gd name="connsiteY1" fmla="*/ 542925 h 542925"/>
                      <a:gd name="connsiteX2" fmla="*/ 0 w 361950"/>
                      <a:gd name="connsiteY2" fmla="*/ 181928 h 542925"/>
                      <a:gd name="connsiteX3" fmla="*/ 361950 w 361950"/>
                      <a:gd name="connsiteY3" fmla="*/ 0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361950"/>
                        </a:moveTo>
                        <a:lnTo>
                          <a:pt x="0" y="542925"/>
                        </a:lnTo>
                        <a:lnTo>
                          <a:pt x="0" y="181928"/>
                        </a:lnTo>
                        <a:lnTo>
                          <a:pt x="361950" y="0"/>
                        </a:lnTo>
                        <a:close/>
                      </a:path>
                    </a:pathLst>
                  </a:custGeom>
                  <a:gradFill flip="none" rotWithShape="1">
                    <a:gsLst>
                      <a:gs pos="0">
                        <a:schemeClr val="accent1">
                          <a:lumMod val="85000"/>
                          <a:lumOff val="15000"/>
                        </a:schemeClr>
                      </a:gs>
                      <a:gs pos="100000">
                        <a:schemeClr val="accent1">
                          <a:lumMod val="60000"/>
                          <a:lumOff val="40000"/>
                        </a:schemeClr>
                      </a:gs>
                    </a:gsLst>
                    <a:lin ang="18900000" scaled="1"/>
                    <a:tileRect/>
                  </a:gradFill>
                  <a:ln w="9525" cap="flat">
                    <a:noFill/>
                    <a:prstDash val="solid"/>
                    <a:miter/>
                  </a:ln>
                </p:spPr>
                <p:txBody>
                  <a:bodyPr rtlCol="0" anchor="ctr"/>
                  <a:lstStyle/>
                  <a:p>
                    <a:endParaRPr lang="zh-CN" altLang="en-US"/>
                  </a:p>
                </p:txBody>
              </p:sp>
              <p:sp>
                <p:nvSpPr>
                  <p:cNvPr id="7720" name="任意多边形: 形状 7719">
                    <a:extLst>
                      <a:ext uri="{FF2B5EF4-FFF2-40B4-BE49-F238E27FC236}">
                        <a16:creationId xmlns:a16="http://schemas.microsoft.com/office/drawing/2014/main" id="{E286064E-C75D-424F-8B84-A4AE5F5ED319}"/>
                      </a:ext>
                    </a:extLst>
                  </p:cNvPr>
                  <p:cNvSpPr/>
                  <p:nvPr/>
                </p:nvSpPr>
                <p:spPr>
                  <a:xfrm>
                    <a:off x="5708283" y="4265612"/>
                    <a:ext cx="361950" cy="542925"/>
                  </a:xfrm>
                  <a:custGeom>
                    <a:avLst/>
                    <a:gdLst>
                      <a:gd name="connsiteX0" fmla="*/ 361950 w 361950"/>
                      <a:gd name="connsiteY0" fmla="*/ 542925 h 542925"/>
                      <a:gd name="connsiteX1" fmla="*/ 0 w 361950"/>
                      <a:gd name="connsiteY1" fmla="*/ 361950 h 542925"/>
                      <a:gd name="connsiteX2" fmla="*/ 0 w 361950"/>
                      <a:gd name="connsiteY2" fmla="*/ 0 h 542925"/>
                      <a:gd name="connsiteX3" fmla="*/ 361950 w 361950"/>
                      <a:gd name="connsiteY3" fmla="*/ 181928 h 542925"/>
                    </a:gdLst>
                    <a:ahLst/>
                    <a:cxnLst>
                      <a:cxn ang="0">
                        <a:pos x="connsiteX0" y="connsiteY0"/>
                      </a:cxn>
                      <a:cxn ang="0">
                        <a:pos x="connsiteX1" y="connsiteY1"/>
                      </a:cxn>
                      <a:cxn ang="0">
                        <a:pos x="connsiteX2" y="connsiteY2"/>
                      </a:cxn>
                      <a:cxn ang="0">
                        <a:pos x="connsiteX3" y="connsiteY3"/>
                      </a:cxn>
                    </a:cxnLst>
                    <a:rect l="l" t="t" r="r" b="b"/>
                    <a:pathLst>
                      <a:path w="361950" h="542925">
                        <a:moveTo>
                          <a:pt x="361950" y="542925"/>
                        </a:moveTo>
                        <a:lnTo>
                          <a:pt x="0" y="361950"/>
                        </a:lnTo>
                        <a:lnTo>
                          <a:pt x="0" y="0"/>
                        </a:lnTo>
                        <a:lnTo>
                          <a:pt x="361950" y="181928"/>
                        </a:lnTo>
                        <a:close/>
                      </a:path>
                    </a:pathLst>
                  </a:custGeom>
                  <a:gradFill>
                    <a:gsLst>
                      <a:gs pos="0">
                        <a:schemeClr val="accent1"/>
                      </a:gs>
                      <a:gs pos="100000">
                        <a:schemeClr val="accent1"/>
                      </a:gs>
                    </a:gsLst>
                  </a:gradFill>
                  <a:ln w="9525" cap="flat">
                    <a:noFill/>
                    <a:prstDash val="solid"/>
                    <a:miter/>
                  </a:ln>
                </p:spPr>
                <p:txBody>
                  <a:bodyPr rtlCol="0" anchor="ctr"/>
                  <a:lstStyle/>
                  <a:p>
                    <a:endParaRPr lang="zh-CN" altLang="en-US" dirty="0"/>
                  </a:p>
                </p:txBody>
              </p:sp>
              <p:sp>
                <p:nvSpPr>
                  <p:cNvPr id="7721" name="任意多边形: 形状 7720">
                    <a:extLst>
                      <a:ext uri="{FF2B5EF4-FFF2-40B4-BE49-F238E27FC236}">
                        <a16:creationId xmlns:a16="http://schemas.microsoft.com/office/drawing/2014/main" id="{A6B07B55-4932-4818-840F-0A0369EC0485}"/>
                      </a:ext>
                    </a:extLst>
                  </p:cNvPr>
                  <p:cNvSpPr/>
                  <p:nvPr/>
                </p:nvSpPr>
                <p:spPr>
                  <a:xfrm>
                    <a:off x="5708283" y="4447540"/>
                    <a:ext cx="361950" cy="360997"/>
                  </a:xfrm>
                  <a:custGeom>
                    <a:avLst/>
                    <a:gdLst>
                      <a:gd name="connsiteX0" fmla="*/ 361950 w 361950"/>
                      <a:gd name="connsiteY0" fmla="*/ 360997 h 360997"/>
                      <a:gd name="connsiteX1" fmla="*/ 0 w 361950"/>
                      <a:gd name="connsiteY1" fmla="*/ 180022 h 360997"/>
                      <a:gd name="connsiteX2" fmla="*/ 361950 w 361950"/>
                      <a:gd name="connsiteY2" fmla="*/ 0 h 360997"/>
                    </a:gdLst>
                    <a:ahLst/>
                    <a:cxnLst>
                      <a:cxn ang="0">
                        <a:pos x="connsiteX0" y="connsiteY0"/>
                      </a:cxn>
                      <a:cxn ang="0">
                        <a:pos x="connsiteX1" y="connsiteY1"/>
                      </a:cxn>
                      <a:cxn ang="0">
                        <a:pos x="connsiteX2" y="connsiteY2"/>
                      </a:cxn>
                    </a:cxnLst>
                    <a:rect l="l" t="t" r="r" b="b"/>
                    <a:pathLst>
                      <a:path w="361950" h="360997">
                        <a:moveTo>
                          <a:pt x="361950" y="360997"/>
                        </a:moveTo>
                        <a:lnTo>
                          <a:pt x="0" y="180022"/>
                        </a:lnTo>
                        <a:lnTo>
                          <a:pt x="361950" y="0"/>
                        </a:lnTo>
                        <a:close/>
                      </a:path>
                    </a:pathLst>
                  </a:custGeom>
                  <a:gradFill>
                    <a:gsLst>
                      <a:gs pos="0">
                        <a:schemeClr val="accent1"/>
                      </a:gs>
                      <a:gs pos="100000">
                        <a:schemeClr val="accent1">
                          <a:lumMod val="60000"/>
                          <a:lumOff val="40000"/>
                          <a:alpha val="0"/>
                        </a:schemeClr>
                      </a:gs>
                    </a:gsLst>
                  </a:gradFill>
                  <a:ln w="9525" cap="flat">
                    <a:noFill/>
                    <a:prstDash val="solid"/>
                    <a:miter/>
                  </a:ln>
                </p:spPr>
                <p:txBody>
                  <a:bodyPr rtlCol="0" anchor="ctr"/>
                  <a:lstStyle/>
                  <a:p>
                    <a:endParaRPr lang="zh-CN" altLang="en-US"/>
                  </a:p>
                </p:txBody>
              </p:sp>
            </p:grpSp>
          </p:grpSp>
        </p:grpSp>
      </p:grpSp>
      <p:sp>
        <p:nvSpPr>
          <p:cNvPr id="198" name="文本框 197">
            <a:extLst>
              <a:ext uri="{FF2B5EF4-FFF2-40B4-BE49-F238E27FC236}">
                <a16:creationId xmlns:a16="http://schemas.microsoft.com/office/drawing/2014/main" id="{420E9C66-5DF1-46DD-964A-68875F28A58C}"/>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工作计划</a:t>
            </a:r>
          </a:p>
        </p:txBody>
      </p:sp>
    </p:spTree>
    <p:extLst>
      <p:ext uri="{BB962C8B-B14F-4D97-AF65-F5344CB8AC3E}">
        <p14:creationId xmlns:p14="http://schemas.microsoft.com/office/powerpoint/2010/main" val="383910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77F3A267-112D-E742-AD58-40B13ED731FA}"/>
              </a:ext>
            </a:extLst>
          </p:cNvPr>
          <p:cNvSpPr txBox="1"/>
          <p:nvPr/>
        </p:nvSpPr>
        <p:spPr>
          <a:xfrm>
            <a:off x="4892053" y="833970"/>
            <a:ext cx="1828800" cy="1005019"/>
          </a:xfrm>
          <a:prstGeom prst="rect">
            <a:avLst/>
          </a:prstGeom>
          <a:noFill/>
        </p:spPr>
        <p:txBody>
          <a:bodyPr wrap="square" rtlCol="0">
            <a:spAutoFit/>
          </a:bodyPr>
          <a:lstStyle/>
          <a:p>
            <a:pPr algn="dist">
              <a:lnSpc>
                <a:spcPct val="120000"/>
              </a:lnSpc>
            </a:pPr>
            <a:r>
              <a:rPr kumimoji="1" lang="zh-CN" altLang="en-US" sz="5400" dirty="0">
                <a:solidFill>
                  <a:schemeClr val="accent1"/>
                </a:solidFill>
                <a:cs typeface="+mn-ea"/>
                <a:sym typeface="+mn-lt"/>
              </a:rPr>
              <a:t>目录</a:t>
            </a:r>
          </a:p>
        </p:txBody>
      </p:sp>
      <p:sp>
        <p:nvSpPr>
          <p:cNvPr id="45" name="文本框 44">
            <a:extLst>
              <a:ext uri="{FF2B5EF4-FFF2-40B4-BE49-F238E27FC236}">
                <a16:creationId xmlns:a16="http://schemas.microsoft.com/office/drawing/2014/main" id="{F9910FFB-BDB6-422B-9A5A-3066CB8BFF70}"/>
              </a:ext>
            </a:extLst>
          </p:cNvPr>
          <p:cNvSpPr txBox="1"/>
          <p:nvPr/>
        </p:nvSpPr>
        <p:spPr>
          <a:xfrm>
            <a:off x="6862422" y="1031732"/>
            <a:ext cx="4169609" cy="1015663"/>
          </a:xfrm>
          <a:prstGeom prst="rect">
            <a:avLst/>
          </a:prstGeom>
          <a:noFill/>
        </p:spPr>
        <p:txBody>
          <a:bodyPr wrap="square" rtlCol="0">
            <a:spAutoFit/>
          </a:bodyPr>
          <a:lstStyle/>
          <a:p>
            <a:pPr algn="ctr"/>
            <a:r>
              <a:rPr lang="en-US" altLang="zh-CN" sz="6000" dirty="0">
                <a:solidFill>
                  <a:schemeClr val="accent1"/>
                </a:solidFill>
                <a:latin typeface="Hanson" pitchFamily="2" charset="0"/>
                <a:ea typeface="+mj-ea"/>
              </a:rPr>
              <a:t>CONTENTS</a:t>
            </a:r>
          </a:p>
        </p:txBody>
      </p:sp>
      <p:sp>
        <p:nvSpPr>
          <p:cNvPr id="46" name="文本框 45">
            <a:extLst>
              <a:ext uri="{FF2B5EF4-FFF2-40B4-BE49-F238E27FC236}">
                <a16:creationId xmlns:a16="http://schemas.microsoft.com/office/drawing/2014/main" id="{171D17FF-4FED-48D8-A053-15A3CB12767B}"/>
              </a:ext>
            </a:extLst>
          </p:cNvPr>
          <p:cNvSpPr txBox="1"/>
          <p:nvPr/>
        </p:nvSpPr>
        <p:spPr>
          <a:xfrm>
            <a:off x="8947228" y="3452204"/>
            <a:ext cx="1826141" cy="584775"/>
          </a:xfrm>
          <a:prstGeom prst="rect">
            <a:avLst/>
          </a:prstGeom>
          <a:noFill/>
        </p:spPr>
        <p:txBody>
          <a:bodyPr wrap="none" rtlCol="0">
            <a:spAutoFit/>
          </a:bodyPr>
          <a:lstStyle/>
          <a:p>
            <a:pPr>
              <a:buClr>
                <a:schemeClr val="accent1"/>
              </a:buClr>
            </a:pPr>
            <a:r>
              <a:rPr kumimoji="1" lang="zh-CN" altLang="en-US" sz="3200" dirty="0">
                <a:solidFill>
                  <a:schemeClr val="accent1"/>
                </a:solidFill>
                <a:cs typeface="+mn-ea"/>
                <a:sym typeface="+mn-lt"/>
              </a:rPr>
              <a:t>思考感悟</a:t>
            </a:r>
            <a:endParaRPr kumimoji="1" lang="en-US" altLang="zh-CN" sz="2400" dirty="0">
              <a:solidFill>
                <a:schemeClr val="accent1"/>
              </a:solidFill>
              <a:cs typeface="+mn-ea"/>
              <a:sym typeface="+mn-lt"/>
            </a:endParaRPr>
          </a:p>
        </p:txBody>
      </p:sp>
      <p:sp>
        <p:nvSpPr>
          <p:cNvPr id="47" name="文本框 46">
            <a:extLst>
              <a:ext uri="{FF2B5EF4-FFF2-40B4-BE49-F238E27FC236}">
                <a16:creationId xmlns:a16="http://schemas.microsoft.com/office/drawing/2014/main" id="{694D96BE-4474-451D-8A4B-E60494D0A475}"/>
              </a:ext>
            </a:extLst>
          </p:cNvPr>
          <p:cNvSpPr txBox="1"/>
          <p:nvPr/>
        </p:nvSpPr>
        <p:spPr>
          <a:xfrm>
            <a:off x="4536449" y="3502860"/>
            <a:ext cx="1826141" cy="584775"/>
          </a:xfrm>
          <a:prstGeom prst="rect">
            <a:avLst/>
          </a:prstGeom>
          <a:noFill/>
        </p:spPr>
        <p:txBody>
          <a:bodyPr wrap="none" rtlCol="0">
            <a:spAutoFit/>
          </a:bodyPr>
          <a:lstStyle/>
          <a:p>
            <a:pPr>
              <a:buClr>
                <a:schemeClr val="accent1"/>
              </a:buClr>
            </a:pPr>
            <a:r>
              <a:rPr kumimoji="1" lang="zh-CN" altLang="en-US" sz="3200" dirty="0">
                <a:solidFill>
                  <a:schemeClr val="accent1"/>
                </a:solidFill>
                <a:cs typeface="+mn-ea"/>
                <a:sym typeface="+mn-lt"/>
              </a:rPr>
              <a:t>工作概述</a:t>
            </a:r>
          </a:p>
        </p:txBody>
      </p:sp>
      <p:sp>
        <p:nvSpPr>
          <p:cNvPr id="48" name="文本框 47">
            <a:extLst>
              <a:ext uri="{FF2B5EF4-FFF2-40B4-BE49-F238E27FC236}">
                <a16:creationId xmlns:a16="http://schemas.microsoft.com/office/drawing/2014/main" id="{0C249663-38F9-4238-AE67-BCA9EB08729E}"/>
              </a:ext>
            </a:extLst>
          </p:cNvPr>
          <p:cNvSpPr txBox="1"/>
          <p:nvPr/>
        </p:nvSpPr>
        <p:spPr>
          <a:xfrm>
            <a:off x="4536449" y="5373970"/>
            <a:ext cx="1826141" cy="584775"/>
          </a:xfrm>
          <a:prstGeom prst="rect">
            <a:avLst/>
          </a:prstGeom>
          <a:noFill/>
        </p:spPr>
        <p:txBody>
          <a:bodyPr wrap="none" rtlCol="0">
            <a:spAutoFit/>
          </a:bodyPr>
          <a:lstStyle/>
          <a:p>
            <a:pPr>
              <a:buClr>
                <a:schemeClr val="accent1"/>
              </a:buClr>
            </a:pPr>
            <a:r>
              <a:rPr kumimoji="1" lang="zh-CN" altLang="en-US" sz="3200" dirty="0">
                <a:solidFill>
                  <a:schemeClr val="accent1"/>
                </a:solidFill>
                <a:cs typeface="+mn-ea"/>
                <a:sym typeface="+mn-lt"/>
              </a:rPr>
              <a:t>不足之处</a:t>
            </a:r>
            <a:endParaRPr kumimoji="1" lang="en-US" altLang="zh-CN" sz="3200" dirty="0">
              <a:solidFill>
                <a:schemeClr val="accent1"/>
              </a:solidFill>
              <a:cs typeface="+mn-ea"/>
              <a:sym typeface="+mn-lt"/>
            </a:endParaRPr>
          </a:p>
        </p:txBody>
      </p:sp>
      <p:sp>
        <p:nvSpPr>
          <p:cNvPr id="49" name="文本框 48">
            <a:extLst>
              <a:ext uri="{FF2B5EF4-FFF2-40B4-BE49-F238E27FC236}">
                <a16:creationId xmlns:a16="http://schemas.microsoft.com/office/drawing/2014/main" id="{E7BA69CD-FB02-4A74-8C36-1FCA479814EC}"/>
              </a:ext>
            </a:extLst>
          </p:cNvPr>
          <p:cNvSpPr txBox="1"/>
          <p:nvPr/>
        </p:nvSpPr>
        <p:spPr>
          <a:xfrm>
            <a:off x="8947227" y="5373970"/>
            <a:ext cx="1826141" cy="584775"/>
          </a:xfrm>
          <a:prstGeom prst="rect">
            <a:avLst/>
          </a:prstGeom>
          <a:noFill/>
        </p:spPr>
        <p:txBody>
          <a:bodyPr wrap="none" rtlCol="0">
            <a:spAutoFit/>
          </a:bodyPr>
          <a:lstStyle/>
          <a:p>
            <a:pPr>
              <a:buClr>
                <a:schemeClr val="accent1"/>
              </a:buClr>
            </a:pPr>
            <a:r>
              <a:rPr kumimoji="1" lang="zh-CN" altLang="en-US" sz="3200" dirty="0">
                <a:solidFill>
                  <a:schemeClr val="accent1"/>
                </a:solidFill>
                <a:cs typeface="+mn-ea"/>
                <a:sym typeface="+mn-lt"/>
              </a:rPr>
              <a:t>工作计划</a:t>
            </a:r>
            <a:endParaRPr kumimoji="1" lang="en-US" altLang="zh-CN" sz="3200" dirty="0">
              <a:solidFill>
                <a:schemeClr val="accent1"/>
              </a:solidFill>
              <a:cs typeface="+mn-ea"/>
              <a:sym typeface="+mn-lt"/>
            </a:endParaRPr>
          </a:p>
        </p:txBody>
      </p:sp>
    </p:spTree>
    <p:extLst>
      <p:ext uri="{BB962C8B-B14F-4D97-AF65-F5344CB8AC3E}">
        <p14:creationId xmlns:p14="http://schemas.microsoft.com/office/powerpoint/2010/main" val="994054486"/>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50343B36-1271-4759-9E35-BAD07B085BE5}"/>
              </a:ext>
            </a:extLst>
          </p:cNvPr>
          <p:cNvSpPr txBox="1"/>
          <p:nvPr/>
        </p:nvSpPr>
        <p:spPr>
          <a:xfrm>
            <a:off x="3469507" y="2779142"/>
            <a:ext cx="7927853" cy="1299715"/>
          </a:xfrm>
          <a:prstGeom prst="rect">
            <a:avLst/>
          </a:prstGeom>
          <a:noFill/>
        </p:spPr>
        <p:txBody>
          <a:bodyPr wrap="square" rtlCol="0">
            <a:spAutoFit/>
          </a:bodyPr>
          <a:lstStyle/>
          <a:p>
            <a:pPr>
              <a:lnSpc>
                <a:spcPct val="120000"/>
              </a:lnSpc>
            </a:pPr>
            <a:r>
              <a:rPr kumimoji="1" lang="en-US" altLang="zh-CN" sz="7200" i="1" spc="-1000" dirty="0">
                <a:solidFill>
                  <a:schemeClr val="bg1"/>
                </a:solidFill>
                <a:cs typeface="+mn-ea"/>
                <a:sym typeface="+mn-lt"/>
              </a:rPr>
              <a:t>THANK     YOU</a:t>
            </a:r>
            <a:endParaRPr kumimoji="1" lang="zh-CN" altLang="en-US" sz="7200" i="1" spc="-1000" dirty="0">
              <a:solidFill>
                <a:schemeClr val="bg1"/>
              </a:solidFill>
              <a:cs typeface="+mn-ea"/>
              <a:sym typeface="+mn-lt"/>
            </a:endParaRPr>
          </a:p>
        </p:txBody>
      </p:sp>
    </p:spTree>
    <p:extLst>
      <p:ext uri="{BB962C8B-B14F-4D97-AF65-F5344CB8AC3E}">
        <p14:creationId xmlns:p14="http://schemas.microsoft.com/office/powerpoint/2010/main" val="33519884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cs typeface="+mn-ea"/>
                <a:sym typeface="+mn-lt"/>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cs typeface="+mn-ea"/>
                <a:sym typeface="+mn-lt"/>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cs typeface="+mn-ea"/>
              <a:sym typeface="+mn-lt"/>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cs typeface="+mn-ea"/>
              <a:sym typeface="+mn-lt"/>
            </a:endParaRPr>
          </a:p>
        </p:txBody>
      </p:sp>
      <p:sp>
        <p:nvSpPr>
          <p:cNvPr id="145" name="文本框 144">
            <a:extLst>
              <a:ext uri="{FF2B5EF4-FFF2-40B4-BE49-F238E27FC236}">
                <a16:creationId xmlns:a16="http://schemas.microsoft.com/office/drawing/2014/main" id="{54745AB6-6322-47A8-BAE3-025FCAC0BEA8}"/>
              </a:ext>
            </a:extLst>
          </p:cNvPr>
          <p:cNvSpPr txBox="1"/>
          <p:nvPr/>
        </p:nvSpPr>
        <p:spPr>
          <a:xfrm>
            <a:off x="2854089" y="2670287"/>
            <a:ext cx="211475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rgbClr val="00FFFF"/>
                </a:solidFill>
                <a:effectLst/>
                <a:uLnTx/>
                <a:uFillTx/>
                <a:cs typeface="+mn-ea"/>
                <a:sym typeface="+mn-lt"/>
              </a:rPr>
              <a:t>Id:</a:t>
            </a:r>
            <a:r>
              <a:rPr kumimoji="0" lang="zh-CN" altLang="en-US" sz="1400" b="0" i="0" u="none" strike="noStrike" kern="1200" cap="none" spc="100" normalizeH="0" baseline="0" noProof="0" dirty="0">
                <a:ln>
                  <a:noFill/>
                </a:ln>
                <a:solidFill>
                  <a:srgbClr val="00FFFF"/>
                </a:solidFill>
                <a:effectLst/>
                <a:uLnTx/>
                <a:uFillTx/>
                <a:cs typeface="+mn-ea"/>
                <a:sym typeface="+mn-lt"/>
              </a:rPr>
              <a:t>小艾同学</a:t>
            </a:r>
          </a:p>
        </p:txBody>
      </p:sp>
      <p:pic>
        <p:nvPicPr>
          <p:cNvPr id="146" name="图片 145">
            <a:extLst>
              <a:ext uri="{FF2B5EF4-FFF2-40B4-BE49-F238E27FC236}">
                <a16:creationId xmlns:a16="http://schemas.microsoft.com/office/drawing/2014/main" id="{BF98F649-E899-4E0F-9B2B-74102D1A07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9481" y="687372"/>
            <a:ext cx="1878750" cy="1869218"/>
          </a:xfrm>
          <a:prstGeom prst="rect">
            <a:avLst/>
          </a:prstGeom>
        </p:spPr>
      </p:pic>
      <p:cxnSp>
        <p:nvCxnSpPr>
          <p:cNvPr id="147" name="直接连接符 146">
            <a:extLst>
              <a:ext uri="{FF2B5EF4-FFF2-40B4-BE49-F238E27FC236}">
                <a16:creationId xmlns:a16="http://schemas.microsoft.com/office/drawing/2014/main" id="{0F9D2621-3159-409A-960B-CE131D4DCE69}"/>
              </a:ext>
            </a:extLst>
          </p:cNvPr>
          <p:cNvCxnSpPr>
            <a:cxnSpLocks/>
          </p:cNvCxnSpPr>
          <p:nvPr/>
        </p:nvCxnSpPr>
        <p:spPr>
          <a:xfrm flipH="1">
            <a:off x="6828567" y="1069407"/>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a:extLst>
              <a:ext uri="{FF2B5EF4-FFF2-40B4-BE49-F238E27FC236}">
                <a16:creationId xmlns:a16="http://schemas.microsoft.com/office/drawing/2014/main" id="{04C5A6C0-FEAC-40A7-B566-CBED64B74EF1}"/>
              </a:ext>
            </a:extLst>
          </p:cNvPr>
          <p:cNvGrpSpPr/>
          <p:nvPr/>
        </p:nvGrpSpPr>
        <p:grpSpPr>
          <a:xfrm>
            <a:off x="5684898" y="1516391"/>
            <a:ext cx="138195" cy="138195"/>
            <a:chOff x="5695413" y="1320428"/>
            <a:chExt cx="138195" cy="138195"/>
          </a:xfrm>
        </p:grpSpPr>
        <p:sp>
          <p:nvSpPr>
            <p:cNvPr id="149" name="Teardrop 15">
              <a:extLst>
                <a:ext uri="{FF2B5EF4-FFF2-40B4-BE49-F238E27FC236}">
                  <a16:creationId xmlns:a16="http://schemas.microsoft.com/office/drawing/2014/main" id="{755E96FF-5998-44EE-B9D6-E2789F0A2A53}"/>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0" name="Oval 16">
              <a:extLst>
                <a:ext uri="{FF2B5EF4-FFF2-40B4-BE49-F238E27FC236}">
                  <a16:creationId xmlns:a16="http://schemas.microsoft.com/office/drawing/2014/main" id="{4EF1796D-A819-4C91-A1AB-8C932F2F4E4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51" name="组合 150">
            <a:extLst>
              <a:ext uri="{FF2B5EF4-FFF2-40B4-BE49-F238E27FC236}">
                <a16:creationId xmlns:a16="http://schemas.microsoft.com/office/drawing/2014/main" id="{3CFAA01A-2DBC-496B-BFB0-D69FAA24E3AA}"/>
              </a:ext>
            </a:extLst>
          </p:cNvPr>
          <p:cNvGrpSpPr/>
          <p:nvPr/>
        </p:nvGrpSpPr>
        <p:grpSpPr>
          <a:xfrm>
            <a:off x="5684898" y="1903485"/>
            <a:ext cx="138195" cy="138195"/>
            <a:chOff x="5695413" y="1701172"/>
            <a:chExt cx="138195" cy="138195"/>
          </a:xfrm>
        </p:grpSpPr>
        <p:sp>
          <p:nvSpPr>
            <p:cNvPr id="152" name="Teardrop 15">
              <a:extLst>
                <a:ext uri="{FF2B5EF4-FFF2-40B4-BE49-F238E27FC236}">
                  <a16:creationId xmlns:a16="http://schemas.microsoft.com/office/drawing/2014/main" id="{C10F18EA-A4AD-4980-B8FA-57ABCCFD1434}"/>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3" name="Oval 16">
              <a:extLst>
                <a:ext uri="{FF2B5EF4-FFF2-40B4-BE49-F238E27FC236}">
                  <a16:creationId xmlns:a16="http://schemas.microsoft.com/office/drawing/2014/main" id="{B5087CF5-5C38-42BF-9CC8-B62D018EB59D}"/>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54" name="组合 153">
            <a:extLst>
              <a:ext uri="{FF2B5EF4-FFF2-40B4-BE49-F238E27FC236}">
                <a16:creationId xmlns:a16="http://schemas.microsoft.com/office/drawing/2014/main" id="{74374413-47F6-4F0A-8144-78A983F5E438}"/>
              </a:ext>
            </a:extLst>
          </p:cNvPr>
          <p:cNvGrpSpPr/>
          <p:nvPr/>
        </p:nvGrpSpPr>
        <p:grpSpPr>
          <a:xfrm>
            <a:off x="5684898" y="2290579"/>
            <a:ext cx="138195" cy="138195"/>
            <a:chOff x="5695413" y="2081916"/>
            <a:chExt cx="138195" cy="138195"/>
          </a:xfrm>
        </p:grpSpPr>
        <p:sp>
          <p:nvSpPr>
            <p:cNvPr id="155" name="Teardrop 15">
              <a:extLst>
                <a:ext uri="{FF2B5EF4-FFF2-40B4-BE49-F238E27FC236}">
                  <a16:creationId xmlns:a16="http://schemas.microsoft.com/office/drawing/2014/main" id="{0757A9CB-D1F8-44FE-8506-39626ED33ACA}"/>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6" name="Oval 16">
              <a:extLst>
                <a:ext uri="{FF2B5EF4-FFF2-40B4-BE49-F238E27FC236}">
                  <a16:creationId xmlns:a16="http://schemas.microsoft.com/office/drawing/2014/main" id="{0803D65B-1326-4CB7-B25C-1B80BA1A80A9}"/>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sp>
        <p:nvSpPr>
          <p:cNvPr id="157" name="文本框 156">
            <a:extLst>
              <a:ext uri="{FF2B5EF4-FFF2-40B4-BE49-F238E27FC236}">
                <a16:creationId xmlns:a16="http://schemas.microsoft.com/office/drawing/2014/main" id="{977D978A-42E0-4096-8442-446C3CB895FD}"/>
              </a:ext>
            </a:extLst>
          </p:cNvPr>
          <p:cNvSpPr txBox="1"/>
          <p:nvPr/>
        </p:nvSpPr>
        <p:spPr>
          <a:xfrm>
            <a:off x="5576793" y="821088"/>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cs typeface="+mn-ea"/>
                <a:sym typeface="+mn-lt"/>
              </a:rPr>
              <a:t>小艾</a:t>
            </a:r>
          </a:p>
        </p:txBody>
      </p:sp>
      <p:sp>
        <p:nvSpPr>
          <p:cNvPr id="158" name="文本框 157">
            <a:extLst>
              <a:ext uri="{FF2B5EF4-FFF2-40B4-BE49-F238E27FC236}">
                <a16:creationId xmlns:a16="http://schemas.microsoft.com/office/drawing/2014/main" id="{E3ACBCF6-3A58-4E8E-BF0F-1FB634B5878A}"/>
              </a:ext>
            </a:extLst>
          </p:cNvPr>
          <p:cNvSpPr txBox="1"/>
          <p:nvPr/>
        </p:nvSpPr>
        <p:spPr>
          <a:xfrm>
            <a:off x="6912176" y="1021136"/>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cs typeface="+mn-ea"/>
                <a:sym typeface="+mn-lt"/>
              </a:rPr>
              <a:t>WEI CHONG</a:t>
            </a:r>
            <a:endParaRPr kumimoji="0" lang="zh-CN" altLang="en-US" sz="1100" b="0" i="0" u="none" strike="noStrike" kern="1200" cap="none" spc="600" normalizeH="0" baseline="0" noProof="0" dirty="0">
              <a:ln>
                <a:noFill/>
              </a:ln>
              <a:solidFill>
                <a:srgbClr val="FFFED8">
                  <a:alpha val="22000"/>
                </a:srgbClr>
              </a:solidFill>
              <a:effectLst/>
              <a:uLnTx/>
              <a:uFillTx/>
              <a:cs typeface="+mn-ea"/>
              <a:sym typeface="+mn-lt"/>
            </a:endParaRPr>
          </a:p>
        </p:txBody>
      </p:sp>
      <p:sp>
        <p:nvSpPr>
          <p:cNvPr id="159" name="文本框 158">
            <a:extLst>
              <a:ext uri="{FF2B5EF4-FFF2-40B4-BE49-F238E27FC236}">
                <a16:creationId xmlns:a16="http://schemas.microsoft.com/office/drawing/2014/main" id="{60E09A43-E8A1-4B5B-997D-CAC76B6FADBF}"/>
              </a:ext>
            </a:extLst>
          </p:cNvPr>
          <p:cNvSpPr txBox="1"/>
          <p:nvPr/>
        </p:nvSpPr>
        <p:spPr>
          <a:xfrm>
            <a:off x="5908100" y="1394399"/>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自由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设计师</a:t>
            </a:r>
          </a:p>
        </p:txBody>
      </p:sp>
      <p:sp>
        <p:nvSpPr>
          <p:cNvPr id="160" name="文本框 159">
            <a:extLst>
              <a:ext uri="{FF2B5EF4-FFF2-40B4-BE49-F238E27FC236}">
                <a16:creationId xmlns:a16="http://schemas.microsoft.com/office/drawing/2014/main" id="{72C9C585-96B7-4202-B514-75CF10E17076}"/>
              </a:ext>
            </a:extLst>
          </p:cNvPr>
          <p:cNvSpPr txBox="1"/>
          <p:nvPr/>
        </p:nvSpPr>
        <p:spPr>
          <a:xfrm>
            <a:off x="5908100" y="1778419"/>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商业计划书设计与咨询</a:t>
            </a:r>
          </a:p>
        </p:txBody>
      </p:sp>
      <p:sp>
        <p:nvSpPr>
          <p:cNvPr id="161" name="文本框 160">
            <a:extLst>
              <a:ext uri="{FF2B5EF4-FFF2-40B4-BE49-F238E27FC236}">
                <a16:creationId xmlns:a16="http://schemas.microsoft.com/office/drawing/2014/main" id="{F6B74A4A-78EC-4F20-922C-59F31F4C3224}"/>
              </a:ext>
            </a:extLst>
          </p:cNvPr>
          <p:cNvSpPr txBox="1"/>
          <p:nvPr/>
        </p:nvSpPr>
        <p:spPr>
          <a:xfrm>
            <a:off x="5908100" y="2162439"/>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工作型</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制作</a:t>
            </a:r>
          </a:p>
        </p:txBody>
      </p:sp>
    </p:spTree>
    <p:extLst>
      <p:ext uri="{BB962C8B-B14F-4D97-AF65-F5344CB8AC3E}">
        <p14:creationId xmlns:p14="http://schemas.microsoft.com/office/powerpoint/2010/main" val="4075932240"/>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39348A-84EA-1400-F4C4-1CB2442E7464}"/>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小艾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5B1684C-CE73-3EEA-DBD2-C3AC3697C5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193030545"/>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3AD1179-F02F-CA4D-ABAB-AF83A0068434}"/>
              </a:ext>
            </a:extLst>
          </p:cNvPr>
          <p:cNvSpPr txBox="1"/>
          <p:nvPr/>
        </p:nvSpPr>
        <p:spPr>
          <a:xfrm>
            <a:off x="4479604" y="2875374"/>
            <a:ext cx="3262432" cy="1106457"/>
          </a:xfrm>
          <a:prstGeom prst="rect">
            <a:avLst/>
          </a:prstGeom>
          <a:noFill/>
        </p:spPr>
        <p:txBody>
          <a:bodyPr wrap="none" rtlCol="0">
            <a:spAutoFit/>
          </a:bodyPr>
          <a:lstStyle/>
          <a:p>
            <a:pPr algn="ctr">
              <a:lnSpc>
                <a:spcPct val="120000"/>
              </a:lnSpc>
            </a:pPr>
            <a:r>
              <a:rPr kumimoji="1" lang="zh-CN" altLang="en-US" sz="6000" dirty="0">
                <a:solidFill>
                  <a:schemeClr val="accent1"/>
                </a:solidFill>
                <a:cs typeface="+mn-ea"/>
                <a:sym typeface="+mn-lt"/>
              </a:rPr>
              <a:t>工作概述</a:t>
            </a:r>
            <a:endParaRPr kumimoji="1" lang="en-US" altLang="zh-CN" sz="6000" dirty="0">
              <a:solidFill>
                <a:schemeClr val="accent1"/>
              </a:solidFill>
              <a:cs typeface="+mn-ea"/>
              <a:sym typeface="+mn-lt"/>
            </a:endParaRPr>
          </a:p>
        </p:txBody>
      </p:sp>
      <p:sp>
        <p:nvSpPr>
          <p:cNvPr id="8" name="文本框 7">
            <a:extLst>
              <a:ext uri="{FF2B5EF4-FFF2-40B4-BE49-F238E27FC236}">
                <a16:creationId xmlns:a16="http://schemas.microsoft.com/office/drawing/2014/main" id="{BCF673E6-29E4-094F-89E6-E81AA35673B0}"/>
              </a:ext>
            </a:extLst>
          </p:cNvPr>
          <p:cNvSpPr txBox="1"/>
          <p:nvPr/>
        </p:nvSpPr>
        <p:spPr>
          <a:xfrm>
            <a:off x="5300342" y="2217725"/>
            <a:ext cx="1620957" cy="565604"/>
          </a:xfrm>
          <a:prstGeom prst="rect">
            <a:avLst/>
          </a:prstGeom>
          <a:noFill/>
        </p:spPr>
        <p:txBody>
          <a:bodyPr wrap="none" rtlCol="0">
            <a:spAutoFit/>
          </a:bodyPr>
          <a:lstStyle/>
          <a:p>
            <a:pPr>
              <a:lnSpc>
                <a:spcPct val="120000"/>
              </a:lnSpc>
            </a:pPr>
            <a:r>
              <a:rPr kumimoji="1" lang="zh-CN" altLang="en-US" sz="2800" dirty="0">
                <a:solidFill>
                  <a:schemeClr val="accent1"/>
                </a:solidFill>
                <a:cs typeface="+mn-ea"/>
                <a:sym typeface="+mn-lt"/>
              </a:rPr>
              <a:t>第一部分</a:t>
            </a:r>
          </a:p>
        </p:txBody>
      </p:sp>
    </p:spTree>
    <p:extLst>
      <p:ext uri="{BB962C8B-B14F-4D97-AF65-F5344CB8AC3E}">
        <p14:creationId xmlns:p14="http://schemas.microsoft.com/office/powerpoint/2010/main" val="2275447939"/>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C46CC7D2-30AA-4ABB-9377-5DD6328A0BA9}"/>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工作概述</a:t>
            </a:r>
          </a:p>
        </p:txBody>
      </p:sp>
      <p:sp>
        <p:nvSpPr>
          <p:cNvPr id="83" name="TextBox 98">
            <a:extLst>
              <a:ext uri="{FF2B5EF4-FFF2-40B4-BE49-F238E27FC236}">
                <a16:creationId xmlns:a16="http://schemas.microsoft.com/office/drawing/2014/main" id="{D0BF0E8C-2DFB-4473-B254-4C408B42649A}"/>
              </a:ext>
            </a:extLst>
          </p:cNvPr>
          <p:cNvSpPr txBox="1"/>
          <p:nvPr/>
        </p:nvSpPr>
        <p:spPr>
          <a:xfrm>
            <a:off x="10526053" y="1121074"/>
            <a:ext cx="1299188" cy="953274"/>
          </a:xfrm>
          <a:prstGeom prst="rect">
            <a:avLst/>
          </a:prstGeom>
          <a:noFill/>
        </p:spPr>
        <p:txBody>
          <a:bodyPr wrap="square" rtlCol="0">
            <a:spAutoFit/>
          </a:bodyPr>
          <a:lstStyle/>
          <a:p>
            <a:pPr algn="ctr">
              <a:lnSpc>
                <a:spcPct val="120000"/>
              </a:lnSpc>
            </a:pPr>
            <a:r>
              <a:rPr lang="zh-CN" altLang="en-US" sz="1600" b="1" dirty="0">
                <a:solidFill>
                  <a:srgbClr val="FFFFFF"/>
                </a:solidFill>
                <a:cs typeface="+mn-ea"/>
                <a:sym typeface="+mn-lt"/>
              </a:rPr>
              <a:t>创新与优化</a:t>
            </a:r>
            <a:endParaRPr lang="en-US" altLang="zh-CN" sz="1600" b="1" dirty="0">
              <a:solidFill>
                <a:srgbClr val="FFFFFF"/>
              </a:solidFill>
              <a:cs typeface="+mn-ea"/>
              <a:sym typeface="+mn-lt"/>
            </a:endParaRPr>
          </a:p>
          <a:p>
            <a:pPr algn="ctr">
              <a:lnSpc>
                <a:spcPct val="120000"/>
              </a:lnSpc>
            </a:pPr>
            <a:r>
              <a:rPr lang="zh-CN" altLang="en-US" sz="1600" dirty="0">
                <a:solidFill>
                  <a:srgbClr val="FFFFFF"/>
                </a:solidFill>
                <a:cs typeface="+mn-ea"/>
                <a:sym typeface="+mn-lt"/>
              </a:rPr>
              <a:t>有序推动</a:t>
            </a:r>
            <a:endParaRPr lang="en-US" altLang="zh-CN" sz="1600" dirty="0">
              <a:solidFill>
                <a:srgbClr val="FFFFFF"/>
              </a:solidFill>
              <a:cs typeface="+mn-ea"/>
              <a:sym typeface="+mn-lt"/>
            </a:endParaRPr>
          </a:p>
          <a:p>
            <a:pPr algn="ctr">
              <a:lnSpc>
                <a:spcPct val="120000"/>
              </a:lnSpc>
            </a:pPr>
            <a:r>
              <a:rPr lang="zh-CN" altLang="en-US" sz="1600" b="1" dirty="0">
                <a:solidFill>
                  <a:srgbClr val="FFFFFF"/>
                </a:solidFill>
                <a:cs typeface="+mn-ea"/>
                <a:sym typeface="+mn-lt"/>
              </a:rPr>
              <a:t>高质量发展</a:t>
            </a:r>
          </a:p>
        </p:txBody>
      </p:sp>
      <p:sp>
        <p:nvSpPr>
          <p:cNvPr id="12" name="文本框 11">
            <a:extLst>
              <a:ext uri="{FF2B5EF4-FFF2-40B4-BE49-F238E27FC236}">
                <a16:creationId xmlns:a16="http://schemas.microsoft.com/office/drawing/2014/main" id="{F9CF5228-BC1E-481D-A76A-9E577F565FC4}"/>
              </a:ext>
            </a:extLst>
          </p:cNvPr>
          <p:cNvSpPr txBox="1"/>
          <p:nvPr/>
        </p:nvSpPr>
        <p:spPr>
          <a:xfrm>
            <a:off x="1052329" y="4600805"/>
            <a:ext cx="769441" cy="337528"/>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dirty="0">
                <a:solidFill>
                  <a:schemeClr val="accent1"/>
                </a:solidFill>
                <a:cs typeface="+mn-ea"/>
                <a:sym typeface="+mn-lt"/>
              </a:rPr>
              <a:t>日常类</a:t>
            </a:r>
          </a:p>
        </p:txBody>
      </p:sp>
      <p:sp>
        <p:nvSpPr>
          <p:cNvPr id="13" name="文本框 12">
            <a:extLst>
              <a:ext uri="{FF2B5EF4-FFF2-40B4-BE49-F238E27FC236}">
                <a16:creationId xmlns:a16="http://schemas.microsoft.com/office/drawing/2014/main" id="{1E45709D-9D23-4B9F-B8A7-F9E245F8D889}"/>
              </a:ext>
            </a:extLst>
          </p:cNvPr>
          <p:cNvSpPr txBox="1"/>
          <p:nvPr/>
        </p:nvSpPr>
        <p:spPr>
          <a:xfrm>
            <a:off x="883024" y="5009974"/>
            <a:ext cx="1286435" cy="1011815"/>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在这里输入你的正文，阐述与关键词标题相关的具体内容可删减</a:t>
            </a:r>
          </a:p>
        </p:txBody>
      </p:sp>
      <p:sp>
        <p:nvSpPr>
          <p:cNvPr id="16" name="文本框 15">
            <a:extLst>
              <a:ext uri="{FF2B5EF4-FFF2-40B4-BE49-F238E27FC236}">
                <a16:creationId xmlns:a16="http://schemas.microsoft.com/office/drawing/2014/main" id="{2FD2A84D-FD42-46C3-9405-2E5B081B451C}"/>
              </a:ext>
            </a:extLst>
          </p:cNvPr>
          <p:cNvSpPr txBox="1"/>
          <p:nvPr/>
        </p:nvSpPr>
        <p:spPr>
          <a:xfrm>
            <a:off x="3813459" y="3352061"/>
            <a:ext cx="769441" cy="337528"/>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dirty="0">
                <a:solidFill>
                  <a:schemeClr val="accent1"/>
                </a:solidFill>
                <a:cs typeface="+mn-ea"/>
                <a:sym typeface="+mn-lt"/>
              </a:rPr>
              <a:t>项目类</a:t>
            </a:r>
          </a:p>
        </p:txBody>
      </p:sp>
      <p:sp>
        <p:nvSpPr>
          <p:cNvPr id="17" name="文本框 16">
            <a:extLst>
              <a:ext uri="{FF2B5EF4-FFF2-40B4-BE49-F238E27FC236}">
                <a16:creationId xmlns:a16="http://schemas.microsoft.com/office/drawing/2014/main" id="{27BF397A-7860-44AD-9025-A93FE34C3F6C}"/>
              </a:ext>
            </a:extLst>
          </p:cNvPr>
          <p:cNvSpPr txBox="1"/>
          <p:nvPr/>
        </p:nvSpPr>
        <p:spPr>
          <a:xfrm>
            <a:off x="3644153" y="3761230"/>
            <a:ext cx="1286435" cy="1011815"/>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在这里输入你的正文，阐述与关键词标题相关的具体内容可删减</a:t>
            </a:r>
          </a:p>
        </p:txBody>
      </p:sp>
      <p:sp>
        <p:nvSpPr>
          <p:cNvPr id="18" name="文本框 17">
            <a:extLst>
              <a:ext uri="{FF2B5EF4-FFF2-40B4-BE49-F238E27FC236}">
                <a16:creationId xmlns:a16="http://schemas.microsoft.com/office/drawing/2014/main" id="{69F74875-CB45-40C3-913B-64464AC11901}"/>
              </a:ext>
            </a:extLst>
          </p:cNvPr>
          <p:cNvSpPr txBox="1"/>
          <p:nvPr/>
        </p:nvSpPr>
        <p:spPr>
          <a:xfrm>
            <a:off x="6779866" y="4044992"/>
            <a:ext cx="769441" cy="33752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dirty="0">
                <a:solidFill>
                  <a:schemeClr val="accent1"/>
                </a:solidFill>
                <a:cs typeface="+mn-ea"/>
                <a:sym typeface="+mn-lt"/>
              </a:rPr>
              <a:t>协作类</a:t>
            </a:r>
          </a:p>
        </p:txBody>
      </p:sp>
      <p:sp>
        <p:nvSpPr>
          <p:cNvPr id="19" name="文本框 18">
            <a:extLst>
              <a:ext uri="{FF2B5EF4-FFF2-40B4-BE49-F238E27FC236}">
                <a16:creationId xmlns:a16="http://schemas.microsoft.com/office/drawing/2014/main" id="{A895635A-0CEE-4741-B3BB-3FD5DB738FDF}"/>
              </a:ext>
            </a:extLst>
          </p:cNvPr>
          <p:cNvSpPr txBox="1"/>
          <p:nvPr/>
        </p:nvSpPr>
        <p:spPr>
          <a:xfrm>
            <a:off x="6610561" y="4454161"/>
            <a:ext cx="1286435" cy="1011815"/>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在这里输入你的正文，阐述与关键词标题相关的具体内容可删减</a:t>
            </a:r>
          </a:p>
        </p:txBody>
      </p:sp>
      <p:sp>
        <p:nvSpPr>
          <p:cNvPr id="20" name="文本框 19">
            <a:extLst>
              <a:ext uri="{FF2B5EF4-FFF2-40B4-BE49-F238E27FC236}">
                <a16:creationId xmlns:a16="http://schemas.microsoft.com/office/drawing/2014/main" id="{78DD1F7D-5CB5-463A-997E-F149013890A0}"/>
              </a:ext>
            </a:extLst>
          </p:cNvPr>
          <p:cNvSpPr txBox="1"/>
          <p:nvPr/>
        </p:nvSpPr>
        <p:spPr>
          <a:xfrm>
            <a:off x="8986969" y="4539616"/>
            <a:ext cx="769441" cy="337528"/>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000" dirty="0">
                <a:solidFill>
                  <a:schemeClr val="accent1"/>
                </a:solidFill>
                <a:cs typeface="+mn-ea"/>
                <a:sym typeface="+mn-lt"/>
              </a:rPr>
              <a:t>服务类</a:t>
            </a:r>
          </a:p>
        </p:txBody>
      </p:sp>
      <p:sp>
        <p:nvSpPr>
          <p:cNvPr id="21" name="文本框 20">
            <a:extLst>
              <a:ext uri="{FF2B5EF4-FFF2-40B4-BE49-F238E27FC236}">
                <a16:creationId xmlns:a16="http://schemas.microsoft.com/office/drawing/2014/main" id="{8721B15D-9759-4057-8527-81955A6FA913}"/>
              </a:ext>
            </a:extLst>
          </p:cNvPr>
          <p:cNvSpPr txBox="1"/>
          <p:nvPr/>
        </p:nvSpPr>
        <p:spPr>
          <a:xfrm>
            <a:off x="8817664" y="4948785"/>
            <a:ext cx="1286435" cy="1011815"/>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在这里输入你的正文，阐述与关键词标题相关的具体内容可删减</a:t>
            </a:r>
          </a:p>
        </p:txBody>
      </p:sp>
    </p:spTree>
    <p:extLst>
      <p:ext uri="{BB962C8B-B14F-4D97-AF65-F5344CB8AC3E}">
        <p14:creationId xmlns:p14="http://schemas.microsoft.com/office/powerpoint/2010/main" val="1487076384"/>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6E69F81A-1CBC-6B4D-86C1-4F2F5E5E5980}"/>
              </a:ext>
            </a:extLst>
          </p:cNvPr>
          <p:cNvSpPr txBox="1"/>
          <p:nvPr/>
        </p:nvSpPr>
        <p:spPr>
          <a:xfrm>
            <a:off x="1559110" y="1771997"/>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tx1">
                    <a:lumMod val="75000"/>
                    <a:lumOff val="25000"/>
                  </a:schemeClr>
                </a:solidFill>
                <a:cs typeface="+mn-ea"/>
                <a:sym typeface="+mn-lt"/>
              </a:rPr>
              <a:t>项目类</a:t>
            </a:r>
            <a:endParaRPr lang="en-US" altLang="zh-CN" sz="2400" b="1" spc="300" dirty="0">
              <a:solidFill>
                <a:schemeClr val="tx1">
                  <a:lumMod val="75000"/>
                  <a:lumOff val="25000"/>
                </a:schemeClr>
              </a:solidFill>
              <a:cs typeface="+mn-ea"/>
              <a:sym typeface="+mn-lt"/>
            </a:endParaRPr>
          </a:p>
        </p:txBody>
      </p:sp>
      <p:sp>
        <p:nvSpPr>
          <p:cNvPr id="16" name="文本框 15">
            <a:extLst>
              <a:ext uri="{FF2B5EF4-FFF2-40B4-BE49-F238E27FC236}">
                <a16:creationId xmlns:a16="http://schemas.microsoft.com/office/drawing/2014/main" id="{2E69F963-9C0D-C441-B081-60A30AD0B9E8}"/>
              </a:ext>
            </a:extLst>
          </p:cNvPr>
          <p:cNvSpPr txBox="1"/>
          <p:nvPr/>
        </p:nvSpPr>
        <p:spPr>
          <a:xfrm>
            <a:off x="1559110" y="3264149"/>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协作类</a:t>
            </a:r>
          </a:p>
        </p:txBody>
      </p:sp>
      <p:sp>
        <p:nvSpPr>
          <p:cNvPr id="19" name="文本框 18">
            <a:extLst>
              <a:ext uri="{FF2B5EF4-FFF2-40B4-BE49-F238E27FC236}">
                <a16:creationId xmlns:a16="http://schemas.microsoft.com/office/drawing/2014/main" id="{61CE2A38-42B3-AB41-8029-8734EE8817DE}"/>
              </a:ext>
            </a:extLst>
          </p:cNvPr>
          <p:cNvSpPr txBox="1"/>
          <p:nvPr/>
        </p:nvSpPr>
        <p:spPr>
          <a:xfrm>
            <a:off x="1559110" y="4756302"/>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服务类</a:t>
            </a:r>
            <a:endParaRPr lang="en-US" altLang="zh-CN" sz="2400" b="1" spc="300" dirty="0">
              <a:solidFill>
                <a:schemeClr val="bg2"/>
              </a:solidFill>
              <a:cs typeface="+mn-ea"/>
              <a:sym typeface="+mn-lt"/>
            </a:endParaRPr>
          </a:p>
        </p:txBody>
      </p:sp>
      <p:sp>
        <p:nvSpPr>
          <p:cNvPr id="21" name="文本框 20">
            <a:extLst>
              <a:ext uri="{FF2B5EF4-FFF2-40B4-BE49-F238E27FC236}">
                <a16:creationId xmlns:a16="http://schemas.microsoft.com/office/drawing/2014/main" id="{D801F6EE-0ABD-4897-BEFC-9BA58FC12BFE}"/>
              </a:ext>
            </a:extLst>
          </p:cNvPr>
          <p:cNvSpPr txBox="1"/>
          <p:nvPr/>
        </p:nvSpPr>
        <p:spPr bwMode="auto">
          <a:xfrm>
            <a:off x="4207249" y="4689655"/>
            <a:ext cx="1459248"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i="1" dirty="0">
                <a:solidFill>
                  <a:schemeClr val="tx1">
                    <a:lumMod val="75000"/>
                    <a:lumOff val="25000"/>
                  </a:schemeClr>
                </a:solidFill>
                <a:cs typeface="+mn-ea"/>
                <a:sym typeface="+mn-lt"/>
              </a:rPr>
              <a:t>20XX. X</a:t>
            </a:r>
            <a:endParaRPr lang="zh-CN" altLang="en-US" sz="1600" i="1" dirty="0">
              <a:solidFill>
                <a:schemeClr val="tx1">
                  <a:lumMod val="75000"/>
                  <a:lumOff val="25000"/>
                </a:schemeClr>
              </a:solidFill>
              <a:cs typeface="+mn-ea"/>
              <a:sym typeface="+mn-lt"/>
            </a:endParaRPr>
          </a:p>
        </p:txBody>
      </p:sp>
      <p:sp>
        <p:nvSpPr>
          <p:cNvPr id="22" name="文本框 21">
            <a:extLst>
              <a:ext uri="{FF2B5EF4-FFF2-40B4-BE49-F238E27FC236}">
                <a16:creationId xmlns:a16="http://schemas.microsoft.com/office/drawing/2014/main" id="{D7E34988-1033-4729-8560-2D00AB93921C}"/>
              </a:ext>
            </a:extLst>
          </p:cNvPr>
          <p:cNvSpPr txBox="1"/>
          <p:nvPr/>
        </p:nvSpPr>
        <p:spPr bwMode="auto">
          <a:xfrm>
            <a:off x="5580881" y="4689655"/>
            <a:ext cx="1459248"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i="1" dirty="0">
                <a:solidFill>
                  <a:schemeClr val="tx1">
                    <a:lumMod val="75000"/>
                    <a:lumOff val="25000"/>
                  </a:schemeClr>
                </a:solidFill>
                <a:cs typeface="+mn-ea"/>
                <a:sym typeface="+mn-lt"/>
              </a:rPr>
              <a:t>20XX. X</a:t>
            </a:r>
            <a:endParaRPr lang="zh-CN" altLang="en-US" sz="1600" i="1" dirty="0">
              <a:solidFill>
                <a:schemeClr val="tx1">
                  <a:lumMod val="75000"/>
                  <a:lumOff val="25000"/>
                </a:schemeClr>
              </a:solidFill>
              <a:cs typeface="+mn-ea"/>
              <a:sym typeface="+mn-lt"/>
            </a:endParaRPr>
          </a:p>
        </p:txBody>
      </p:sp>
      <p:sp>
        <p:nvSpPr>
          <p:cNvPr id="23" name="文本框 22">
            <a:extLst>
              <a:ext uri="{FF2B5EF4-FFF2-40B4-BE49-F238E27FC236}">
                <a16:creationId xmlns:a16="http://schemas.microsoft.com/office/drawing/2014/main" id="{B4599A53-2D27-4E3A-B7FA-EF69B7704FDC}"/>
              </a:ext>
            </a:extLst>
          </p:cNvPr>
          <p:cNvSpPr txBox="1"/>
          <p:nvPr/>
        </p:nvSpPr>
        <p:spPr bwMode="auto">
          <a:xfrm>
            <a:off x="9701783" y="4689655"/>
            <a:ext cx="1459248"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i="1" dirty="0">
                <a:solidFill>
                  <a:schemeClr val="tx1">
                    <a:lumMod val="75000"/>
                    <a:lumOff val="25000"/>
                  </a:schemeClr>
                </a:solidFill>
                <a:cs typeface="+mn-ea"/>
                <a:sym typeface="+mn-lt"/>
              </a:rPr>
              <a:t>20XX. X</a:t>
            </a:r>
            <a:endParaRPr lang="zh-CN" altLang="en-US" sz="1600" i="1" dirty="0">
              <a:solidFill>
                <a:schemeClr val="tx1">
                  <a:lumMod val="75000"/>
                  <a:lumOff val="25000"/>
                </a:schemeClr>
              </a:solidFill>
              <a:cs typeface="+mn-ea"/>
              <a:sym typeface="+mn-lt"/>
            </a:endParaRPr>
          </a:p>
        </p:txBody>
      </p:sp>
      <p:sp>
        <p:nvSpPr>
          <p:cNvPr id="24" name="文本框 23">
            <a:extLst>
              <a:ext uri="{FF2B5EF4-FFF2-40B4-BE49-F238E27FC236}">
                <a16:creationId xmlns:a16="http://schemas.microsoft.com/office/drawing/2014/main" id="{E4A3D00C-B07F-41E0-A102-ECDA01C4EB05}"/>
              </a:ext>
            </a:extLst>
          </p:cNvPr>
          <p:cNvSpPr txBox="1"/>
          <p:nvPr/>
        </p:nvSpPr>
        <p:spPr bwMode="auto">
          <a:xfrm>
            <a:off x="8328148" y="4689655"/>
            <a:ext cx="1459248"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i="1" dirty="0">
                <a:solidFill>
                  <a:schemeClr val="tx1">
                    <a:lumMod val="75000"/>
                    <a:lumOff val="25000"/>
                  </a:schemeClr>
                </a:solidFill>
                <a:cs typeface="+mn-ea"/>
                <a:sym typeface="+mn-lt"/>
              </a:rPr>
              <a:t>20XX. X</a:t>
            </a:r>
            <a:endParaRPr lang="zh-CN" altLang="en-US" sz="1600" i="1" dirty="0">
              <a:solidFill>
                <a:schemeClr val="tx1">
                  <a:lumMod val="75000"/>
                  <a:lumOff val="25000"/>
                </a:schemeClr>
              </a:solidFill>
              <a:cs typeface="+mn-ea"/>
              <a:sym typeface="+mn-lt"/>
            </a:endParaRPr>
          </a:p>
        </p:txBody>
      </p:sp>
      <p:sp>
        <p:nvSpPr>
          <p:cNvPr id="25" name="文本框 24">
            <a:extLst>
              <a:ext uri="{FF2B5EF4-FFF2-40B4-BE49-F238E27FC236}">
                <a16:creationId xmlns:a16="http://schemas.microsoft.com/office/drawing/2014/main" id="{D96FD116-4D38-49A2-B693-C57827D25DFA}"/>
              </a:ext>
            </a:extLst>
          </p:cNvPr>
          <p:cNvSpPr txBox="1"/>
          <p:nvPr/>
        </p:nvSpPr>
        <p:spPr bwMode="auto">
          <a:xfrm>
            <a:off x="6954515" y="4689655"/>
            <a:ext cx="1459248"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i="1" dirty="0">
                <a:solidFill>
                  <a:schemeClr val="tx1">
                    <a:lumMod val="75000"/>
                    <a:lumOff val="25000"/>
                  </a:schemeClr>
                </a:solidFill>
                <a:cs typeface="+mn-ea"/>
                <a:sym typeface="+mn-lt"/>
              </a:rPr>
              <a:t>20XX. X</a:t>
            </a:r>
            <a:endParaRPr lang="zh-CN" altLang="en-US" sz="1600" i="1" dirty="0">
              <a:solidFill>
                <a:schemeClr val="tx1">
                  <a:lumMod val="75000"/>
                  <a:lumOff val="25000"/>
                </a:schemeClr>
              </a:solidFill>
              <a:cs typeface="+mn-ea"/>
              <a:sym typeface="+mn-lt"/>
            </a:endParaRPr>
          </a:p>
        </p:txBody>
      </p:sp>
      <p:sp>
        <p:nvSpPr>
          <p:cNvPr id="26" name="文本框 25">
            <a:extLst>
              <a:ext uri="{FF2B5EF4-FFF2-40B4-BE49-F238E27FC236}">
                <a16:creationId xmlns:a16="http://schemas.microsoft.com/office/drawing/2014/main" id="{2970DE9A-D0B2-4446-880E-85E6443D3579}"/>
              </a:ext>
            </a:extLst>
          </p:cNvPr>
          <p:cNvSpPr txBox="1"/>
          <p:nvPr/>
        </p:nvSpPr>
        <p:spPr bwMode="auto">
          <a:xfrm>
            <a:off x="4551505" y="3410138"/>
            <a:ext cx="770733"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dirty="0">
                <a:solidFill>
                  <a:schemeClr val="tx1">
                    <a:lumMod val="75000"/>
                    <a:lumOff val="25000"/>
                  </a:schemeClr>
                </a:solidFill>
                <a:cs typeface="+mn-ea"/>
                <a:sym typeface="+mn-lt"/>
              </a:rPr>
              <a:t>3 </a:t>
            </a:r>
            <a:r>
              <a:rPr lang="zh-CN" altLang="en-US" sz="1600" dirty="0">
                <a:solidFill>
                  <a:schemeClr val="tx1">
                    <a:lumMod val="75000"/>
                    <a:lumOff val="25000"/>
                  </a:schemeClr>
                </a:solidFill>
                <a:cs typeface="+mn-ea"/>
                <a:sym typeface="+mn-lt"/>
              </a:rPr>
              <a:t>项</a:t>
            </a:r>
          </a:p>
        </p:txBody>
      </p:sp>
      <p:sp>
        <p:nvSpPr>
          <p:cNvPr id="27" name="文本框 26">
            <a:extLst>
              <a:ext uri="{FF2B5EF4-FFF2-40B4-BE49-F238E27FC236}">
                <a16:creationId xmlns:a16="http://schemas.microsoft.com/office/drawing/2014/main" id="{F4A7CCC7-BD2A-48D5-9541-3D2C1734E0D8}"/>
              </a:ext>
            </a:extLst>
          </p:cNvPr>
          <p:cNvSpPr txBox="1"/>
          <p:nvPr/>
        </p:nvSpPr>
        <p:spPr bwMode="auto">
          <a:xfrm>
            <a:off x="5925139" y="3982193"/>
            <a:ext cx="770733"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dirty="0">
                <a:solidFill>
                  <a:schemeClr val="tx1">
                    <a:lumMod val="75000"/>
                    <a:lumOff val="25000"/>
                  </a:schemeClr>
                </a:solidFill>
                <a:cs typeface="+mn-ea"/>
                <a:sym typeface="+mn-lt"/>
              </a:rPr>
              <a:t>1 </a:t>
            </a:r>
            <a:r>
              <a:rPr lang="zh-CN" altLang="en-US" sz="1600" dirty="0">
                <a:solidFill>
                  <a:schemeClr val="tx1">
                    <a:lumMod val="75000"/>
                    <a:lumOff val="25000"/>
                  </a:schemeClr>
                </a:solidFill>
                <a:cs typeface="+mn-ea"/>
                <a:sym typeface="+mn-lt"/>
              </a:rPr>
              <a:t>项</a:t>
            </a:r>
          </a:p>
        </p:txBody>
      </p:sp>
      <p:sp>
        <p:nvSpPr>
          <p:cNvPr id="28" name="文本框 27">
            <a:extLst>
              <a:ext uri="{FF2B5EF4-FFF2-40B4-BE49-F238E27FC236}">
                <a16:creationId xmlns:a16="http://schemas.microsoft.com/office/drawing/2014/main" id="{16382AE9-F69E-4CA3-9CEA-FE1C847A9652}"/>
              </a:ext>
            </a:extLst>
          </p:cNvPr>
          <p:cNvSpPr txBox="1"/>
          <p:nvPr/>
        </p:nvSpPr>
        <p:spPr bwMode="auto">
          <a:xfrm>
            <a:off x="10046041" y="3093683"/>
            <a:ext cx="770733"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dirty="0">
                <a:solidFill>
                  <a:schemeClr val="tx1">
                    <a:lumMod val="75000"/>
                    <a:lumOff val="25000"/>
                  </a:schemeClr>
                </a:solidFill>
                <a:cs typeface="+mn-ea"/>
                <a:sym typeface="+mn-lt"/>
              </a:rPr>
              <a:t>4 </a:t>
            </a:r>
            <a:r>
              <a:rPr lang="zh-CN" altLang="en-US" sz="1600" dirty="0">
                <a:solidFill>
                  <a:schemeClr val="tx1">
                    <a:lumMod val="75000"/>
                    <a:lumOff val="25000"/>
                  </a:schemeClr>
                </a:solidFill>
                <a:cs typeface="+mn-ea"/>
                <a:sym typeface="+mn-lt"/>
              </a:rPr>
              <a:t>项</a:t>
            </a:r>
          </a:p>
        </p:txBody>
      </p:sp>
      <p:sp>
        <p:nvSpPr>
          <p:cNvPr id="29" name="文本框 28">
            <a:extLst>
              <a:ext uri="{FF2B5EF4-FFF2-40B4-BE49-F238E27FC236}">
                <a16:creationId xmlns:a16="http://schemas.microsoft.com/office/drawing/2014/main" id="{2438364B-9AA9-4F13-94CA-AD470E87CBBF}"/>
              </a:ext>
            </a:extLst>
          </p:cNvPr>
          <p:cNvSpPr txBox="1"/>
          <p:nvPr/>
        </p:nvSpPr>
        <p:spPr bwMode="auto">
          <a:xfrm>
            <a:off x="8672406" y="2069423"/>
            <a:ext cx="770733"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dirty="0">
                <a:solidFill>
                  <a:schemeClr val="tx1">
                    <a:lumMod val="75000"/>
                    <a:lumOff val="25000"/>
                  </a:schemeClr>
                </a:solidFill>
                <a:cs typeface="+mn-ea"/>
                <a:sym typeface="+mn-lt"/>
              </a:rPr>
              <a:t>7 </a:t>
            </a:r>
            <a:r>
              <a:rPr lang="zh-CN" altLang="en-US" sz="1600" dirty="0">
                <a:solidFill>
                  <a:schemeClr val="tx1">
                    <a:lumMod val="75000"/>
                    <a:lumOff val="25000"/>
                  </a:schemeClr>
                </a:solidFill>
                <a:cs typeface="+mn-ea"/>
                <a:sym typeface="+mn-lt"/>
              </a:rPr>
              <a:t>项</a:t>
            </a:r>
          </a:p>
        </p:txBody>
      </p:sp>
      <p:sp>
        <p:nvSpPr>
          <p:cNvPr id="30" name="文本框 29">
            <a:extLst>
              <a:ext uri="{FF2B5EF4-FFF2-40B4-BE49-F238E27FC236}">
                <a16:creationId xmlns:a16="http://schemas.microsoft.com/office/drawing/2014/main" id="{FF4A0973-704A-4C07-B37D-A1AA33D80078}"/>
              </a:ext>
            </a:extLst>
          </p:cNvPr>
          <p:cNvSpPr txBox="1"/>
          <p:nvPr/>
        </p:nvSpPr>
        <p:spPr bwMode="auto">
          <a:xfrm>
            <a:off x="7298772" y="3970987"/>
            <a:ext cx="770733" cy="362792"/>
          </a:xfrm>
          <a:prstGeom prst="rect">
            <a:avLst/>
          </a:prstGeom>
          <a:noFill/>
        </p:spPr>
        <p:txBody>
          <a:bodyPr wrap="square" anchor="ctr">
            <a:spAutoFit/>
            <a:scene3d>
              <a:camera prst="orthographicFront"/>
              <a:lightRig rig="threePt" dir="t"/>
            </a:scene3d>
            <a:sp3d contourW="12700"/>
          </a:bodyPr>
          <a:lstStyle/>
          <a:p>
            <a:pPr algn="ctr" eaLnBrk="1" fontAlgn="auto" hangingPunct="1">
              <a:lnSpc>
                <a:spcPct val="120000"/>
              </a:lnSpc>
              <a:defRPr/>
            </a:pPr>
            <a:r>
              <a:rPr lang="en-US" altLang="zh-CN" sz="1600" dirty="0">
                <a:solidFill>
                  <a:schemeClr val="tx1">
                    <a:lumMod val="75000"/>
                    <a:lumOff val="25000"/>
                  </a:schemeClr>
                </a:solidFill>
                <a:cs typeface="+mn-ea"/>
                <a:sym typeface="+mn-lt"/>
              </a:rPr>
              <a:t>1 </a:t>
            </a:r>
            <a:r>
              <a:rPr lang="zh-CN" altLang="en-US" sz="1600" dirty="0">
                <a:solidFill>
                  <a:schemeClr val="tx1">
                    <a:lumMod val="75000"/>
                    <a:lumOff val="25000"/>
                  </a:schemeClr>
                </a:solidFill>
                <a:cs typeface="+mn-ea"/>
                <a:sym typeface="+mn-lt"/>
              </a:rPr>
              <a:t>项</a:t>
            </a:r>
          </a:p>
        </p:txBody>
      </p:sp>
      <p:sp>
        <p:nvSpPr>
          <p:cNvPr id="31" name="文本框 30">
            <a:extLst>
              <a:ext uri="{FF2B5EF4-FFF2-40B4-BE49-F238E27FC236}">
                <a16:creationId xmlns:a16="http://schemas.microsoft.com/office/drawing/2014/main" id="{A32A4D4A-C13E-40CC-9F65-CBD55378FFE3}"/>
              </a:ext>
            </a:extLst>
          </p:cNvPr>
          <p:cNvSpPr txBox="1"/>
          <p:nvPr/>
        </p:nvSpPr>
        <p:spPr>
          <a:xfrm flipH="1">
            <a:off x="4551505" y="5263606"/>
            <a:ext cx="6548762"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若字数太多，酌情删减</a:t>
            </a:r>
          </a:p>
        </p:txBody>
      </p:sp>
      <p:sp>
        <p:nvSpPr>
          <p:cNvPr id="18" name="文本框 17">
            <a:extLst>
              <a:ext uri="{FF2B5EF4-FFF2-40B4-BE49-F238E27FC236}">
                <a16:creationId xmlns:a16="http://schemas.microsoft.com/office/drawing/2014/main" id="{8C5E099A-BFFE-4AE1-B351-C397AB475933}"/>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工作概述</a:t>
            </a:r>
          </a:p>
        </p:txBody>
      </p:sp>
    </p:spTree>
    <p:extLst>
      <p:ext uri="{BB962C8B-B14F-4D97-AF65-F5344CB8AC3E}">
        <p14:creationId xmlns:p14="http://schemas.microsoft.com/office/powerpoint/2010/main" val="119720862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8">
            <a:extLst>
              <a:ext uri="{FF2B5EF4-FFF2-40B4-BE49-F238E27FC236}">
                <a16:creationId xmlns:a16="http://schemas.microsoft.com/office/drawing/2014/main" id="{599A4030-86B3-4AE6-B63C-3C8C9C5BE4EB}"/>
              </a:ext>
            </a:extLst>
          </p:cNvPr>
          <p:cNvCxnSpPr/>
          <p:nvPr/>
        </p:nvCxnSpPr>
        <p:spPr>
          <a:xfrm>
            <a:off x="3198397" y="1644595"/>
            <a:ext cx="0" cy="396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CA62F769-7A6F-441A-A546-046D0F4AAFB9}"/>
              </a:ext>
            </a:extLst>
          </p:cNvPr>
          <p:cNvSpPr/>
          <p:nvPr/>
        </p:nvSpPr>
        <p:spPr>
          <a:xfrm>
            <a:off x="3055023" y="1957286"/>
            <a:ext cx="286748" cy="286748"/>
          </a:xfrm>
          <a:prstGeom prst="ellipse">
            <a:avLst/>
          </a:prstGeom>
          <a:solidFill>
            <a:schemeClr val="bg1"/>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5" name="椭圆 34">
            <a:extLst>
              <a:ext uri="{FF2B5EF4-FFF2-40B4-BE49-F238E27FC236}">
                <a16:creationId xmlns:a16="http://schemas.microsoft.com/office/drawing/2014/main" id="{C713E33A-2731-44C7-99E3-1E250DDC7BAF}"/>
              </a:ext>
            </a:extLst>
          </p:cNvPr>
          <p:cNvSpPr/>
          <p:nvPr/>
        </p:nvSpPr>
        <p:spPr>
          <a:xfrm>
            <a:off x="3055023" y="3443533"/>
            <a:ext cx="286748" cy="28674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椭圆 35">
            <a:extLst>
              <a:ext uri="{FF2B5EF4-FFF2-40B4-BE49-F238E27FC236}">
                <a16:creationId xmlns:a16="http://schemas.microsoft.com/office/drawing/2014/main" id="{A42911BD-9054-4BEB-B150-2B196EC64EC8}"/>
              </a:ext>
            </a:extLst>
          </p:cNvPr>
          <p:cNvSpPr/>
          <p:nvPr/>
        </p:nvSpPr>
        <p:spPr>
          <a:xfrm>
            <a:off x="3055023" y="4921390"/>
            <a:ext cx="286748" cy="286748"/>
          </a:xfrm>
          <a:prstGeom prst="ellipse">
            <a:avLst/>
          </a:prstGeom>
          <a:solidFill>
            <a:schemeClr val="bg1"/>
          </a:solid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44" name="任意多边形: 形状 43">
            <a:extLst>
              <a:ext uri="{FF2B5EF4-FFF2-40B4-BE49-F238E27FC236}">
                <a16:creationId xmlns:a16="http://schemas.microsoft.com/office/drawing/2014/main" id="{53048579-3B63-4E7F-9110-5C68DF5AC1B0}"/>
              </a:ext>
            </a:extLst>
          </p:cNvPr>
          <p:cNvSpPr/>
          <p:nvPr/>
        </p:nvSpPr>
        <p:spPr>
          <a:xfrm>
            <a:off x="3715164" y="187389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120000"/>
              </a:lnSpc>
              <a:spcBef>
                <a:spcPct val="0"/>
              </a:spcBef>
              <a:spcAft>
                <a:spcPct val="0"/>
              </a:spcAft>
              <a:buNone/>
            </a:pPr>
            <a:r>
              <a:rPr lang="zh-CN" altLang="en-US" sz="1400" b="1" kern="1200" dirty="0">
                <a:cs typeface="+mn-ea"/>
                <a:sym typeface="+mn-lt"/>
              </a:rPr>
              <a:t>类别一</a:t>
            </a:r>
          </a:p>
        </p:txBody>
      </p:sp>
      <p:sp>
        <p:nvSpPr>
          <p:cNvPr id="50" name="任意多边形: 形状 49">
            <a:extLst>
              <a:ext uri="{FF2B5EF4-FFF2-40B4-BE49-F238E27FC236}">
                <a16:creationId xmlns:a16="http://schemas.microsoft.com/office/drawing/2014/main" id="{2D0D4166-1E41-475F-8FE4-2B9E666F883C}"/>
              </a:ext>
            </a:extLst>
          </p:cNvPr>
          <p:cNvSpPr/>
          <p:nvPr/>
        </p:nvSpPr>
        <p:spPr>
          <a:xfrm>
            <a:off x="5790308" y="187389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120000"/>
              </a:lnSpc>
              <a:spcBef>
                <a:spcPct val="0"/>
              </a:spcBef>
              <a:spcAft>
                <a:spcPct val="0"/>
              </a:spcAft>
              <a:buNone/>
            </a:pPr>
            <a:r>
              <a:rPr lang="zh-CN" altLang="en-US" sz="1400" b="1" kern="1200" dirty="0">
                <a:cs typeface="+mn-ea"/>
                <a:sym typeface="+mn-lt"/>
              </a:rPr>
              <a:t>类别二</a:t>
            </a:r>
          </a:p>
        </p:txBody>
      </p:sp>
      <p:sp>
        <p:nvSpPr>
          <p:cNvPr id="53" name="任意多边形: 形状 52">
            <a:extLst>
              <a:ext uri="{FF2B5EF4-FFF2-40B4-BE49-F238E27FC236}">
                <a16:creationId xmlns:a16="http://schemas.microsoft.com/office/drawing/2014/main" id="{8C123C4B-D657-4451-90F9-293F39D0CB4B}"/>
              </a:ext>
            </a:extLst>
          </p:cNvPr>
          <p:cNvSpPr/>
          <p:nvPr/>
        </p:nvSpPr>
        <p:spPr>
          <a:xfrm>
            <a:off x="7865452" y="1873894"/>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120000"/>
              </a:lnSpc>
              <a:spcBef>
                <a:spcPct val="0"/>
              </a:spcBef>
              <a:spcAft>
                <a:spcPct val="0"/>
              </a:spcAft>
              <a:buNone/>
            </a:pPr>
            <a:r>
              <a:rPr lang="zh-CN" altLang="en-US" sz="1400" b="1" kern="1200" dirty="0">
                <a:cs typeface="+mn-ea"/>
                <a:sym typeface="+mn-lt"/>
              </a:rPr>
              <a:t>类别三</a:t>
            </a:r>
          </a:p>
        </p:txBody>
      </p:sp>
      <p:sp>
        <p:nvSpPr>
          <p:cNvPr id="56" name="任意多边形: 形状 55">
            <a:extLst>
              <a:ext uri="{FF2B5EF4-FFF2-40B4-BE49-F238E27FC236}">
                <a16:creationId xmlns:a16="http://schemas.microsoft.com/office/drawing/2014/main" id="{14FF0CAB-C038-4C62-BB37-92381957320C}"/>
              </a:ext>
            </a:extLst>
          </p:cNvPr>
          <p:cNvSpPr/>
          <p:nvPr/>
        </p:nvSpPr>
        <p:spPr>
          <a:xfrm>
            <a:off x="9942964" y="1882189"/>
            <a:ext cx="1807104" cy="361420"/>
          </a:xfrm>
          <a:custGeom>
            <a:avLst/>
            <a:gdLst>
              <a:gd name="connsiteX0" fmla="*/ 0 w 1807104"/>
              <a:gd name="connsiteY0" fmla="*/ 0 h 361420"/>
              <a:gd name="connsiteX1" fmla="*/ 1807104 w 1807104"/>
              <a:gd name="connsiteY1" fmla="*/ 0 h 361420"/>
              <a:gd name="connsiteX2" fmla="*/ 1807104 w 1807104"/>
              <a:gd name="connsiteY2" fmla="*/ 361420 h 361420"/>
              <a:gd name="connsiteX3" fmla="*/ 0 w 1807104"/>
              <a:gd name="connsiteY3" fmla="*/ 361420 h 361420"/>
              <a:gd name="connsiteX4" fmla="*/ 0 w 1807104"/>
              <a:gd name="connsiteY4" fmla="*/ 0 h 361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104" h="361420">
                <a:moveTo>
                  <a:pt x="0" y="0"/>
                </a:moveTo>
                <a:lnTo>
                  <a:pt x="1807104" y="0"/>
                </a:lnTo>
                <a:lnTo>
                  <a:pt x="1807104" y="361420"/>
                </a:lnTo>
                <a:lnTo>
                  <a:pt x="0" y="361420"/>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5560" tIns="35560" rIns="35560" bIns="35560" numCol="1" spcCol="1270" anchor="ctr" anchorCtr="0">
            <a:noAutofit/>
          </a:bodyPr>
          <a:lstStyle/>
          <a:p>
            <a:pPr marL="0" lvl="0" indent="0" algn="ctr" defTabSz="622300">
              <a:lnSpc>
                <a:spcPct val="120000"/>
              </a:lnSpc>
              <a:spcBef>
                <a:spcPct val="0"/>
              </a:spcBef>
              <a:spcAft>
                <a:spcPct val="0"/>
              </a:spcAft>
              <a:buNone/>
            </a:pPr>
            <a:r>
              <a:rPr lang="zh-CN" altLang="en-US" sz="1400" b="1" kern="1200" dirty="0">
                <a:cs typeface="+mn-ea"/>
                <a:sym typeface="+mn-lt"/>
              </a:rPr>
              <a:t>类别四</a:t>
            </a:r>
          </a:p>
        </p:txBody>
      </p:sp>
      <p:sp>
        <p:nvSpPr>
          <p:cNvPr id="57" name="任意多边形: 形状 56">
            <a:extLst>
              <a:ext uri="{FF2B5EF4-FFF2-40B4-BE49-F238E27FC236}">
                <a16:creationId xmlns:a16="http://schemas.microsoft.com/office/drawing/2014/main" id="{B9BAB01D-4454-4355-B66E-365FD8FBD69B}"/>
              </a:ext>
            </a:extLst>
          </p:cNvPr>
          <p:cNvSpPr/>
          <p:nvPr/>
        </p:nvSpPr>
        <p:spPr>
          <a:xfrm>
            <a:off x="3849935" y="3335520"/>
            <a:ext cx="1710785" cy="2540652"/>
          </a:xfrm>
          <a:custGeom>
            <a:avLst/>
            <a:gdLst>
              <a:gd name="connsiteX0" fmla="*/ 0 w 1710785"/>
              <a:gd name="connsiteY0" fmla="*/ 0 h 1680606"/>
              <a:gd name="connsiteX1" fmla="*/ 1710785 w 1710785"/>
              <a:gd name="connsiteY1" fmla="*/ 0 h 1680606"/>
              <a:gd name="connsiteX2" fmla="*/ 1710785 w 1710785"/>
              <a:gd name="connsiteY2" fmla="*/ 1680606 h 1680606"/>
              <a:gd name="connsiteX3" fmla="*/ 0 w 1710785"/>
              <a:gd name="connsiteY3" fmla="*/ 1680606 h 1680606"/>
              <a:gd name="connsiteX4" fmla="*/ 0 w 1710785"/>
              <a:gd name="connsiteY4" fmla="*/ 0 h 168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785" h="1680606">
                <a:moveTo>
                  <a:pt x="0" y="0"/>
                </a:moveTo>
                <a:lnTo>
                  <a:pt x="1710785" y="0"/>
                </a:lnTo>
                <a:lnTo>
                  <a:pt x="1710785" y="1680606"/>
                </a:lnTo>
                <a:lnTo>
                  <a:pt x="0" y="168060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35560" numCol="1" spcCol="1270" anchor="t" anchorCtr="0">
            <a:noAutofit/>
          </a:bodyPr>
          <a:lstStyle/>
          <a:p>
            <a:pPr marL="285750" lvl="0" indent="-285750" defTabSz="622300">
              <a:lnSpc>
                <a:spcPct val="120000"/>
              </a:lnSpc>
              <a:spcBef>
                <a:spcPct val="0"/>
              </a:spcBef>
              <a:spcAft>
                <a:spcPct val="0"/>
              </a:spcAft>
              <a:buFont typeface="Arial" panose="020B0604020202020204" pitchFamily="34" charset="0"/>
              <a:buChar char="•"/>
            </a:pPr>
            <a:endParaRPr lang="zh-CN" altLang="en-US" sz="1300" kern="1200" dirty="0">
              <a:solidFill>
                <a:schemeClr val="tx1">
                  <a:lumMod val="75000"/>
                  <a:lumOff val="25000"/>
                </a:schemeClr>
              </a:solidFill>
              <a:cs typeface="+mn-ea"/>
              <a:sym typeface="+mn-lt"/>
            </a:endParaRPr>
          </a:p>
        </p:txBody>
      </p:sp>
      <p:sp>
        <p:nvSpPr>
          <p:cNvPr id="68" name="文本框 67">
            <a:extLst>
              <a:ext uri="{FF2B5EF4-FFF2-40B4-BE49-F238E27FC236}">
                <a16:creationId xmlns:a16="http://schemas.microsoft.com/office/drawing/2014/main" id="{DC8DD365-426E-46EB-8A3C-D50744EB8893}"/>
              </a:ext>
            </a:extLst>
          </p:cNvPr>
          <p:cNvSpPr txBox="1"/>
          <p:nvPr/>
        </p:nvSpPr>
        <p:spPr>
          <a:xfrm>
            <a:off x="1559110" y="1832581"/>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项目类</a:t>
            </a:r>
            <a:endParaRPr lang="en-US" altLang="zh-CN" sz="2400" b="1" spc="300" dirty="0">
              <a:solidFill>
                <a:schemeClr val="bg2"/>
              </a:solidFill>
              <a:cs typeface="+mn-ea"/>
              <a:sym typeface="+mn-lt"/>
            </a:endParaRPr>
          </a:p>
        </p:txBody>
      </p:sp>
      <p:sp>
        <p:nvSpPr>
          <p:cNvPr id="69" name="文本框 68">
            <a:extLst>
              <a:ext uri="{FF2B5EF4-FFF2-40B4-BE49-F238E27FC236}">
                <a16:creationId xmlns:a16="http://schemas.microsoft.com/office/drawing/2014/main" id="{4180013C-33E4-436C-8D2E-FF15FCA6E89C}"/>
              </a:ext>
            </a:extLst>
          </p:cNvPr>
          <p:cNvSpPr txBox="1"/>
          <p:nvPr/>
        </p:nvSpPr>
        <p:spPr>
          <a:xfrm>
            <a:off x="1559110" y="3324733"/>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tx1">
                    <a:lumMod val="75000"/>
                    <a:lumOff val="25000"/>
                  </a:schemeClr>
                </a:solidFill>
                <a:cs typeface="+mn-ea"/>
                <a:sym typeface="+mn-lt"/>
              </a:rPr>
              <a:t>协作类</a:t>
            </a:r>
          </a:p>
        </p:txBody>
      </p:sp>
      <p:sp>
        <p:nvSpPr>
          <p:cNvPr id="70" name="文本框 69">
            <a:extLst>
              <a:ext uri="{FF2B5EF4-FFF2-40B4-BE49-F238E27FC236}">
                <a16:creationId xmlns:a16="http://schemas.microsoft.com/office/drawing/2014/main" id="{0D3A0FBD-8D13-4729-A566-D0CA65933BE3}"/>
              </a:ext>
            </a:extLst>
          </p:cNvPr>
          <p:cNvSpPr txBox="1"/>
          <p:nvPr/>
        </p:nvSpPr>
        <p:spPr>
          <a:xfrm>
            <a:off x="1559110" y="4816886"/>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服务类</a:t>
            </a:r>
            <a:endParaRPr lang="en-US" altLang="zh-CN" sz="2400" b="1" spc="300" dirty="0">
              <a:solidFill>
                <a:schemeClr val="bg2"/>
              </a:solidFill>
              <a:cs typeface="+mn-ea"/>
              <a:sym typeface="+mn-lt"/>
            </a:endParaRPr>
          </a:p>
        </p:txBody>
      </p:sp>
      <p:sp>
        <p:nvSpPr>
          <p:cNvPr id="21" name="文本框 20">
            <a:extLst>
              <a:ext uri="{FF2B5EF4-FFF2-40B4-BE49-F238E27FC236}">
                <a16:creationId xmlns:a16="http://schemas.microsoft.com/office/drawing/2014/main" id="{E731ABD1-EDF8-46C8-871A-AF89BA771504}"/>
              </a:ext>
            </a:extLst>
          </p:cNvPr>
          <p:cNvSpPr txBox="1"/>
          <p:nvPr/>
        </p:nvSpPr>
        <p:spPr>
          <a:xfrm flipH="1">
            <a:off x="3941830" y="2452041"/>
            <a:ext cx="1483731" cy="277306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a:p>
            <a:pPr>
              <a:lnSpc>
                <a:spcPct val="13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p>
        </p:txBody>
      </p:sp>
      <p:sp>
        <p:nvSpPr>
          <p:cNvPr id="22" name="文本框 21">
            <a:extLst>
              <a:ext uri="{FF2B5EF4-FFF2-40B4-BE49-F238E27FC236}">
                <a16:creationId xmlns:a16="http://schemas.microsoft.com/office/drawing/2014/main" id="{4027D1B6-6116-4AC6-8A66-AF22A6B1F211}"/>
              </a:ext>
            </a:extLst>
          </p:cNvPr>
          <p:cNvSpPr txBox="1"/>
          <p:nvPr/>
        </p:nvSpPr>
        <p:spPr>
          <a:xfrm flipH="1">
            <a:off x="6036066" y="2440998"/>
            <a:ext cx="1483731" cy="277306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a:p>
            <a:pPr>
              <a:lnSpc>
                <a:spcPct val="13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p>
        </p:txBody>
      </p:sp>
      <p:sp>
        <p:nvSpPr>
          <p:cNvPr id="23" name="文本框 22">
            <a:extLst>
              <a:ext uri="{FF2B5EF4-FFF2-40B4-BE49-F238E27FC236}">
                <a16:creationId xmlns:a16="http://schemas.microsoft.com/office/drawing/2014/main" id="{6EB137AD-AAAB-4C89-8DDA-8BE1FFE27B80}"/>
              </a:ext>
            </a:extLst>
          </p:cNvPr>
          <p:cNvSpPr txBox="1"/>
          <p:nvPr/>
        </p:nvSpPr>
        <p:spPr>
          <a:xfrm flipH="1">
            <a:off x="8062998" y="2463083"/>
            <a:ext cx="1483731" cy="277306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a:p>
            <a:pPr>
              <a:lnSpc>
                <a:spcPct val="13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p>
        </p:txBody>
      </p:sp>
      <p:sp>
        <p:nvSpPr>
          <p:cNvPr id="25" name="文本框 24">
            <a:extLst>
              <a:ext uri="{FF2B5EF4-FFF2-40B4-BE49-F238E27FC236}">
                <a16:creationId xmlns:a16="http://schemas.microsoft.com/office/drawing/2014/main" id="{E0D65EE4-0855-4C22-8962-756113ECC4F8}"/>
              </a:ext>
            </a:extLst>
          </p:cNvPr>
          <p:cNvSpPr txBox="1"/>
          <p:nvPr/>
        </p:nvSpPr>
        <p:spPr>
          <a:xfrm flipH="1">
            <a:off x="10160264" y="2440999"/>
            <a:ext cx="1483731" cy="277306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a:p>
            <a:pPr>
              <a:lnSpc>
                <a:spcPct val="13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a:t>
            </a:r>
          </a:p>
        </p:txBody>
      </p:sp>
      <p:sp>
        <p:nvSpPr>
          <p:cNvPr id="20" name="文本框 19">
            <a:extLst>
              <a:ext uri="{FF2B5EF4-FFF2-40B4-BE49-F238E27FC236}">
                <a16:creationId xmlns:a16="http://schemas.microsoft.com/office/drawing/2014/main" id="{FD18DB86-445A-41FC-9DF1-237A2EA97024}"/>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工作概述</a:t>
            </a:r>
          </a:p>
        </p:txBody>
      </p:sp>
    </p:spTree>
    <p:extLst>
      <p:ext uri="{BB962C8B-B14F-4D97-AF65-F5344CB8AC3E}">
        <p14:creationId xmlns:p14="http://schemas.microsoft.com/office/powerpoint/2010/main" val="2746030809"/>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2FEB4E67-B2CB-5347-8511-0ABB228ECE5E}"/>
              </a:ext>
            </a:extLst>
          </p:cNvPr>
          <p:cNvSpPr/>
          <p:nvPr/>
        </p:nvSpPr>
        <p:spPr>
          <a:xfrm>
            <a:off x="3055023" y="1957286"/>
            <a:ext cx="286748" cy="286748"/>
          </a:xfrm>
          <a:prstGeom prst="ellipse">
            <a:avLst/>
          </a:prstGeom>
          <a:solidFill>
            <a:schemeClr val="bg1"/>
          </a:solidFill>
          <a:ln w="571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 name="椭圆 8">
            <a:extLst>
              <a:ext uri="{FF2B5EF4-FFF2-40B4-BE49-F238E27FC236}">
                <a16:creationId xmlns:a16="http://schemas.microsoft.com/office/drawing/2014/main" id="{B089ED00-EEFB-9F46-93E7-4EC377B78A1C}"/>
              </a:ext>
            </a:extLst>
          </p:cNvPr>
          <p:cNvSpPr/>
          <p:nvPr/>
        </p:nvSpPr>
        <p:spPr>
          <a:xfrm>
            <a:off x="3055023" y="3443533"/>
            <a:ext cx="286748" cy="286748"/>
          </a:xfrm>
          <a:prstGeom prst="ellipse">
            <a:avLst/>
          </a:prstGeom>
          <a:solidFill>
            <a:schemeClr val="bg1"/>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3" name="文本框 22">
            <a:extLst>
              <a:ext uri="{FF2B5EF4-FFF2-40B4-BE49-F238E27FC236}">
                <a16:creationId xmlns:a16="http://schemas.microsoft.com/office/drawing/2014/main" id="{60A7970C-3529-4282-B7CF-0D78533CB3D6}"/>
              </a:ext>
            </a:extLst>
          </p:cNvPr>
          <p:cNvSpPr txBox="1"/>
          <p:nvPr/>
        </p:nvSpPr>
        <p:spPr>
          <a:xfrm>
            <a:off x="6536258" y="5010071"/>
            <a:ext cx="2457346" cy="396134"/>
          </a:xfrm>
          <a:prstGeom prst="rect">
            <a:avLst/>
          </a:prstGeom>
          <a:noFill/>
        </p:spPr>
        <p:txBody>
          <a:bodyPr wrap="square" rtlCol="0" anchor="ctr">
            <a:spAutoFit/>
          </a:bodyPr>
          <a:lstStyle/>
          <a:p>
            <a:pPr algn="ctr">
              <a:lnSpc>
                <a:spcPct val="120000"/>
              </a:lnSpc>
            </a:pPr>
            <a:r>
              <a:rPr lang="zh-CN" altLang="en-US" b="1" dirty="0">
                <a:solidFill>
                  <a:schemeClr val="accent1"/>
                </a:solidFill>
                <a:cs typeface="+mn-ea"/>
                <a:sym typeface="+mn-lt"/>
              </a:rPr>
              <a:t>做实  做强  做大</a:t>
            </a:r>
          </a:p>
        </p:txBody>
      </p:sp>
      <p:sp>
        <p:nvSpPr>
          <p:cNvPr id="24" name="文本框 23">
            <a:extLst>
              <a:ext uri="{FF2B5EF4-FFF2-40B4-BE49-F238E27FC236}">
                <a16:creationId xmlns:a16="http://schemas.microsoft.com/office/drawing/2014/main" id="{7C5425D9-521A-4045-888F-77512F19095B}"/>
              </a:ext>
            </a:extLst>
          </p:cNvPr>
          <p:cNvSpPr txBox="1"/>
          <p:nvPr/>
        </p:nvSpPr>
        <p:spPr>
          <a:xfrm>
            <a:off x="1559110" y="1832581"/>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项目类</a:t>
            </a:r>
            <a:endParaRPr lang="en-US" altLang="zh-CN" sz="2400" b="1" spc="300" dirty="0">
              <a:solidFill>
                <a:schemeClr val="bg2"/>
              </a:solidFill>
              <a:cs typeface="+mn-ea"/>
              <a:sym typeface="+mn-lt"/>
            </a:endParaRPr>
          </a:p>
        </p:txBody>
      </p:sp>
      <p:sp>
        <p:nvSpPr>
          <p:cNvPr id="25" name="文本框 24">
            <a:extLst>
              <a:ext uri="{FF2B5EF4-FFF2-40B4-BE49-F238E27FC236}">
                <a16:creationId xmlns:a16="http://schemas.microsoft.com/office/drawing/2014/main" id="{2E83577D-1D67-48ED-9D5E-EE3184B4A88C}"/>
              </a:ext>
            </a:extLst>
          </p:cNvPr>
          <p:cNvSpPr txBox="1"/>
          <p:nvPr/>
        </p:nvSpPr>
        <p:spPr>
          <a:xfrm>
            <a:off x="1559110" y="3324733"/>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bg2"/>
                </a:solidFill>
                <a:cs typeface="+mn-ea"/>
                <a:sym typeface="+mn-lt"/>
              </a:rPr>
              <a:t>协作类</a:t>
            </a:r>
          </a:p>
        </p:txBody>
      </p:sp>
      <p:sp>
        <p:nvSpPr>
          <p:cNvPr id="26" name="文本框 25">
            <a:extLst>
              <a:ext uri="{FF2B5EF4-FFF2-40B4-BE49-F238E27FC236}">
                <a16:creationId xmlns:a16="http://schemas.microsoft.com/office/drawing/2014/main" id="{C7E2F54E-7A38-416A-95B6-2994BA8E56C4}"/>
              </a:ext>
            </a:extLst>
          </p:cNvPr>
          <p:cNvSpPr txBox="1"/>
          <p:nvPr/>
        </p:nvSpPr>
        <p:spPr>
          <a:xfrm>
            <a:off x="1559110" y="4816886"/>
            <a:ext cx="1223412" cy="497316"/>
          </a:xfrm>
          <a:prstGeom prst="rect">
            <a:avLst/>
          </a:prstGeom>
          <a:noFill/>
        </p:spPr>
        <p:txBody>
          <a:bodyPr wrap="none" rtlCol="0">
            <a:spAutoFit/>
            <a:scene3d>
              <a:camera prst="orthographicFront"/>
              <a:lightRig rig="threePt" dir="t"/>
            </a:scene3d>
            <a:sp3d contourW="12700"/>
          </a:bodyPr>
          <a:lstStyle/>
          <a:p>
            <a:pPr algn="r">
              <a:lnSpc>
                <a:spcPct val="120000"/>
              </a:lnSpc>
            </a:pPr>
            <a:r>
              <a:rPr lang="zh-CN" altLang="en-US" sz="2400" b="1" spc="300" dirty="0">
                <a:solidFill>
                  <a:schemeClr val="tx1">
                    <a:lumMod val="75000"/>
                    <a:lumOff val="25000"/>
                  </a:schemeClr>
                </a:solidFill>
                <a:cs typeface="+mn-ea"/>
                <a:sym typeface="+mn-lt"/>
              </a:rPr>
              <a:t>服务类</a:t>
            </a:r>
            <a:endParaRPr lang="en-US" altLang="zh-CN" sz="2400" b="1" spc="300" dirty="0">
              <a:solidFill>
                <a:schemeClr val="tx1">
                  <a:lumMod val="75000"/>
                  <a:lumOff val="25000"/>
                </a:schemeClr>
              </a:solidFill>
              <a:cs typeface="+mn-ea"/>
              <a:sym typeface="+mn-lt"/>
            </a:endParaRPr>
          </a:p>
        </p:txBody>
      </p:sp>
      <p:sp>
        <p:nvSpPr>
          <p:cNvPr id="29" name="文本框 28">
            <a:extLst>
              <a:ext uri="{FF2B5EF4-FFF2-40B4-BE49-F238E27FC236}">
                <a16:creationId xmlns:a16="http://schemas.microsoft.com/office/drawing/2014/main" id="{B0E2F1E0-BF83-4559-8EA7-32AA1E0D52F8}"/>
              </a:ext>
            </a:extLst>
          </p:cNvPr>
          <p:cNvSpPr txBox="1"/>
          <p:nvPr/>
        </p:nvSpPr>
        <p:spPr>
          <a:xfrm>
            <a:off x="3788126" y="2081559"/>
            <a:ext cx="1595120" cy="429861"/>
          </a:xfrm>
          <a:prstGeom prst="rect">
            <a:avLst/>
          </a:prstGeom>
          <a:noFill/>
        </p:spPr>
        <p:txBody>
          <a:bodyPr wrap="square">
            <a:spAutoFit/>
          </a:bodyPr>
          <a:lstStyle/>
          <a:p>
            <a:pPr marL="0" lvl="0" indent="0" algn="ctr" defTabSz="1422400">
              <a:lnSpc>
                <a:spcPct val="120000"/>
              </a:lnSpc>
              <a:spcAft>
                <a:spcPct val="0"/>
              </a:spcAft>
              <a:buNone/>
            </a:pPr>
            <a:r>
              <a:rPr lang="zh-CN" altLang="en-US" sz="2000" kern="1200" dirty="0">
                <a:solidFill>
                  <a:schemeClr val="accent1"/>
                </a:solidFill>
                <a:cs typeface="+mn-ea"/>
                <a:sym typeface="+mn-lt"/>
              </a:rPr>
              <a:t>类别一</a:t>
            </a:r>
            <a:endParaRPr lang="en-US" altLang="zh-CN" sz="2000" kern="1200" dirty="0">
              <a:solidFill>
                <a:schemeClr val="accent1"/>
              </a:solidFill>
              <a:cs typeface="+mn-ea"/>
              <a:sym typeface="+mn-lt"/>
            </a:endParaRPr>
          </a:p>
        </p:txBody>
      </p:sp>
      <p:sp>
        <p:nvSpPr>
          <p:cNvPr id="30" name="文本框 29">
            <a:extLst>
              <a:ext uri="{FF2B5EF4-FFF2-40B4-BE49-F238E27FC236}">
                <a16:creationId xmlns:a16="http://schemas.microsoft.com/office/drawing/2014/main" id="{5C6122E8-3B47-434F-912C-FAEDD2C5D5C9}"/>
              </a:ext>
            </a:extLst>
          </p:cNvPr>
          <p:cNvSpPr txBox="1"/>
          <p:nvPr/>
        </p:nvSpPr>
        <p:spPr>
          <a:xfrm>
            <a:off x="5362926" y="2081559"/>
            <a:ext cx="1595120" cy="429861"/>
          </a:xfrm>
          <a:prstGeom prst="rect">
            <a:avLst/>
          </a:prstGeom>
          <a:noFill/>
        </p:spPr>
        <p:txBody>
          <a:bodyPr wrap="square">
            <a:spAutoFit/>
          </a:bodyPr>
          <a:lstStyle/>
          <a:p>
            <a:pPr marL="0" lvl="0" indent="0" algn="ctr" defTabSz="1422400">
              <a:lnSpc>
                <a:spcPct val="120000"/>
              </a:lnSpc>
              <a:spcAft>
                <a:spcPct val="0"/>
              </a:spcAft>
              <a:buNone/>
            </a:pPr>
            <a:r>
              <a:rPr lang="zh-CN" altLang="en-US" sz="2000" dirty="0">
                <a:solidFill>
                  <a:schemeClr val="accent1"/>
                </a:solidFill>
                <a:cs typeface="+mn-ea"/>
                <a:sym typeface="+mn-lt"/>
              </a:rPr>
              <a:t>类别二</a:t>
            </a:r>
            <a:endParaRPr lang="en-US" altLang="zh-CN" sz="2000" kern="1200" dirty="0">
              <a:solidFill>
                <a:schemeClr val="accent1"/>
              </a:solidFill>
              <a:cs typeface="+mn-ea"/>
              <a:sym typeface="+mn-lt"/>
            </a:endParaRPr>
          </a:p>
        </p:txBody>
      </p:sp>
      <p:sp>
        <p:nvSpPr>
          <p:cNvPr id="31" name="文本框 30">
            <a:extLst>
              <a:ext uri="{FF2B5EF4-FFF2-40B4-BE49-F238E27FC236}">
                <a16:creationId xmlns:a16="http://schemas.microsoft.com/office/drawing/2014/main" id="{0FA05DA2-B1A5-4614-B0D0-B6ECC89E86B6}"/>
              </a:ext>
            </a:extLst>
          </p:cNvPr>
          <p:cNvSpPr txBox="1"/>
          <p:nvPr/>
        </p:nvSpPr>
        <p:spPr>
          <a:xfrm>
            <a:off x="6977531" y="2081559"/>
            <a:ext cx="1595120" cy="429861"/>
          </a:xfrm>
          <a:prstGeom prst="rect">
            <a:avLst/>
          </a:prstGeom>
          <a:noFill/>
        </p:spPr>
        <p:txBody>
          <a:bodyPr wrap="square">
            <a:spAutoFit/>
          </a:bodyPr>
          <a:lstStyle/>
          <a:p>
            <a:pPr marL="0" lvl="0" indent="0" algn="ctr" defTabSz="1422400">
              <a:lnSpc>
                <a:spcPct val="120000"/>
              </a:lnSpc>
              <a:spcAft>
                <a:spcPct val="0"/>
              </a:spcAft>
              <a:buNone/>
            </a:pPr>
            <a:r>
              <a:rPr lang="zh-CN" altLang="en-US" sz="2000" dirty="0">
                <a:solidFill>
                  <a:schemeClr val="accent1"/>
                </a:solidFill>
                <a:cs typeface="+mn-ea"/>
                <a:sym typeface="+mn-lt"/>
              </a:rPr>
              <a:t>类别三</a:t>
            </a:r>
            <a:endParaRPr lang="en-US" altLang="zh-CN" sz="2000" kern="1200" dirty="0">
              <a:solidFill>
                <a:schemeClr val="accent1"/>
              </a:solidFill>
              <a:cs typeface="+mn-ea"/>
              <a:sym typeface="+mn-lt"/>
            </a:endParaRPr>
          </a:p>
        </p:txBody>
      </p:sp>
      <p:sp>
        <p:nvSpPr>
          <p:cNvPr id="32" name="文本框 31">
            <a:extLst>
              <a:ext uri="{FF2B5EF4-FFF2-40B4-BE49-F238E27FC236}">
                <a16:creationId xmlns:a16="http://schemas.microsoft.com/office/drawing/2014/main" id="{B22167EB-1B45-4D99-9D95-2332F204469A}"/>
              </a:ext>
            </a:extLst>
          </p:cNvPr>
          <p:cNvSpPr txBox="1"/>
          <p:nvPr/>
        </p:nvSpPr>
        <p:spPr>
          <a:xfrm>
            <a:off x="8581976" y="2081559"/>
            <a:ext cx="1595120" cy="429861"/>
          </a:xfrm>
          <a:prstGeom prst="rect">
            <a:avLst/>
          </a:prstGeom>
          <a:noFill/>
        </p:spPr>
        <p:txBody>
          <a:bodyPr wrap="square">
            <a:spAutoFit/>
          </a:bodyPr>
          <a:lstStyle/>
          <a:p>
            <a:pPr marL="0" lvl="0" indent="0" algn="ctr" defTabSz="1422400">
              <a:lnSpc>
                <a:spcPct val="120000"/>
              </a:lnSpc>
              <a:spcAft>
                <a:spcPct val="0"/>
              </a:spcAft>
              <a:buNone/>
            </a:pPr>
            <a:r>
              <a:rPr lang="zh-CN" altLang="en-US" sz="2000" dirty="0">
                <a:solidFill>
                  <a:schemeClr val="accent1"/>
                </a:solidFill>
                <a:cs typeface="+mn-ea"/>
                <a:sym typeface="+mn-lt"/>
              </a:rPr>
              <a:t>类别四</a:t>
            </a:r>
            <a:endParaRPr lang="en-US" altLang="zh-CN" sz="2000" kern="1200" dirty="0">
              <a:solidFill>
                <a:schemeClr val="accent1"/>
              </a:solidFill>
              <a:cs typeface="+mn-ea"/>
              <a:sym typeface="+mn-lt"/>
            </a:endParaRPr>
          </a:p>
        </p:txBody>
      </p:sp>
      <p:sp>
        <p:nvSpPr>
          <p:cNvPr id="33" name="文本框 32">
            <a:extLst>
              <a:ext uri="{FF2B5EF4-FFF2-40B4-BE49-F238E27FC236}">
                <a16:creationId xmlns:a16="http://schemas.microsoft.com/office/drawing/2014/main" id="{F51E6E4F-1114-4DC4-8D89-EBF6A4794E2A}"/>
              </a:ext>
            </a:extLst>
          </p:cNvPr>
          <p:cNvSpPr txBox="1"/>
          <p:nvPr/>
        </p:nvSpPr>
        <p:spPr>
          <a:xfrm>
            <a:off x="10156776" y="2081559"/>
            <a:ext cx="1595120" cy="429861"/>
          </a:xfrm>
          <a:prstGeom prst="rect">
            <a:avLst/>
          </a:prstGeom>
          <a:noFill/>
        </p:spPr>
        <p:txBody>
          <a:bodyPr wrap="square">
            <a:spAutoFit/>
          </a:bodyPr>
          <a:lstStyle/>
          <a:p>
            <a:pPr marL="0" lvl="0" indent="0" algn="ctr" defTabSz="1422400">
              <a:lnSpc>
                <a:spcPct val="120000"/>
              </a:lnSpc>
              <a:spcAft>
                <a:spcPct val="0"/>
              </a:spcAft>
              <a:buNone/>
            </a:pPr>
            <a:r>
              <a:rPr lang="zh-CN" altLang="en-US" sz="2000" dirty="0">
                <a:solidFill>
                  <a:schemeClr val="accent1"/>
                </a:solidFill>
                <a:cs typeface="+mn-ea"/>
                <a:sym typeface="+mn-lt"/>
              </a:rPr>
              <a:t>类别五</a:t>
            </a:r>
            <a:endParaRPr lang="en-US" altLang="zh-CN" sz="2000" kern="1200" dirty="0">
              <a:solidFill>
                <a:schemeClr val="accent1"/>
              </a:solidFill>
              <a:cs typeface="+mn-ea"/>
              <a:sym typeface="+mn-lt"/>
            </a:endParaRPr>
          </a:p>
        </p:txBody>
      </p:sp>
      <p:sp>
        <p:nvSpPr>
          <p:cNvPr id="17" name="文本框 16">
            <a:extLst>
              <a:ext uri="{FF2B5EF4-FFF2-40B4-BE49-F238E27FC236}">
                <a16:creationId xmlns:a16="http://schemas.microsoft.com/office/drawing/2014/main" id="{DB0AFE6F-566B-4FF7-A57B-7F1FEA489F95}"/>
              </a:ext>
            </a:extLst>
          </p:cNvPr>
          <p:cNvSpPr txBox="1"/>
          <p:nvPr/>
        </p:nvSpPr>
        <p:spPr>
          <a:xfrm flipH="1">
            <a:off x="3888157" y="3082957"/>
            <a:ext cx="1483731" cy="9365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a:t>
            </a:r>
          </a:p>
        </p:txBody>
      </p:sp>
      <p:sp>
        <p:nvSpPr>
          <p:cNvPr id="18" name="文本框 17">
            <a:extLst>
              <a:ext uri="{FF2B5EF4-FFF2-40B4-BE49-F238E27FC236}">
                <a16:creationId xmlns:a16="http://schemas.microsoft.com/office/drawing/2014/main" id="{2F2AEA61-70E9-49CF-914C-E51992EEAB86}"/>
              </a:ext>
            </a:extLst>
          </p:cNvPr>
          <p:cNvSpPr txBox="1"/>
          <p:nvPr/>
        </p:nvSpPr>
        <p:spPr>
          <a:xfrm flipH="1">
            <a:off x="5465350" y="3072990"/>
            <a:ext cx="1483731" cy="9365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a:t>
            </a:r>
          </a:p>
        </p:txBody>
      </p:sp>
      <p:sp>
        <p:nvSpPr>
          <p:cNvPr id="19" name="文本框 18">
            <a:extLst>
              <a:ext uri="{FF2B5EF4-FFF2-40B4-BE49-F238E27FC236}">
                <a16:creationId xmlns:a16="http://schemas.microsoft.com/office/drawing/2014/main" id="{622DCBD5-1EE1-4C63-A9B9-A7C136B6C06E}"/>
              </a:ext>
            </a:extLst>
          </p:cNvPr>
          <p:cNvSpPr txBox="1"/>
          <p:nvPr/>
        </p:nvSpPr>
        <p:spPr>
          <a:xfrm flipH="1">
            <a:off x="7049960" y="3063122"/>
            <a:ext cx="1483731" cy="9365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a:t>
            </a:r>
          </a:p>
        </p:txBody>
      </p:sp>
      <p:sp>
        <p:nvSpPr>
          <p:cNvPr id="20" name="文本框 19">
            <a:extLst>
              <a:ext uri="{FF2B5EF4-FFF2-40B4-BE49-F238E27FC236}">
                <a16:creationId xmlns:a16="http://schemas.microsoft.com/office/drawing/2014/main" id="{C2407A83-DB1E-4ABC-BE80-A49BE8A108D0}"/>
              </a:ext>
            </a:extLst>
          </p:cNvPr>
          <p:cNvSpPr txBox="1"/>
          <p:nvPr/>
        </p:nvSpPr>
        <p:spPr>
          <a:xfrm flipH="1">
            <a:off x="8655600" y="3057819"/>
            <a:ext cx="1483731" cy="9365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a:t>
            </a:r>
          </a:p>
        </p:txBody>
      </p:sp>
      <p:sp>
        <p:nvSpPr>
          <p:cNvPr id="21" name="文本框 20">
            <a:extLst>
              <a:ext uri="{FF2B5EF4-FFF2-40B4-BE49-F238E27FC236}">
                <a16:creationId xmlns:a16="http://schemas.microsoft.com/office/drawing/2014/main" id="{3EC6049F-71CC-42BD-B585-F6616535A674}"/>
              </a:ext>
            </a:extLst>
          </p:cNvPr>
          <p:cNvSpPr txBox="1"/>
          <p:nvPr/>
        </p:nvSpPr>
        <p:spPr>
          <a:xfrm flipH="1">
            <a:off x="10261240" y="3024900"/>
            <a:ext cx="1483731" cy="9365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a:t>
            </a:r>
          </a:p>
        </p:txBody>
      </p:sp>
      <p:sp>
        <p:nvSpPr>
          <p:cNvPr id="22" name="文本框 21">
            <a:extLst>
              <a:ext uri="{FF2B5EF4-FFF2-40B4-BE49-F238E27FC236}">
                <a16:creationId xmlns:a16="http://schemas.microsoft.com/office/drawing/2014/main" id="{D69BEEB3-646A-410C-9EC5-33A535FE3E8D}"/>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工作概述</a:t>
            </a:r>
          </a:p>
        </p:txBody>
      </p:sp>
    </p:spTree>
    <p:extLst>
      <p:ext uri="{BB962C8B-B14F-4D97-AF65-F5344CB8AC3E}">
        <p14:creationId xmlns:p14="http://schemas.microsoft.com/office/powerpoint/2010/main" val="1364746812"/>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C9F6296-483D-699D-7611-6F8A38636092}"/>
              </a:ext>
            </a:extLst>
          </p:cNvPr>
          <p:cNvSpPr txBox="1"/>
          <p:nvPr/>
        </p:nvSpPr>
        <p:spPr>
          <a:xfrm>
            <a:off x="2379977" y="3974306"/>
            <a:ext cx="371475" cy="21544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cs typeface="+mn-ea"/>
                <a:sym typeface="+mn-lt"/>
              </a:rPr>
              <a:t>50%</a:t>
            </a:r>
          </a:p>
        </p:txBody>
      </p:sp>
      <p:sp>
        <p:nvSpPr>
          <p:cNvPr id="16" name="文本框 15">
            <a:extLst>
              <a:ext uri="{FF2B5EF4-FFF2-40B4-BE49-F238E27FC236}">
                <a16:creationId xmlns:a16="http://schemas.microsoft.com/office/drawing/2014/main" id="{D8F6FA4A-D56D-B9C9-1695-541C788BCCAA}"/>
              </a:ext>
            </a:extLst>
          </p:cNvPr>
          <p:cNvSpPr txBox="1"/>
          <p:nvPr/>
        </p:nvSpPr>
        <p:spPr>
          <a:xfrm>
            <a:off x="3038195" y="3609974"/>
            <a:ext cx="371475" cy="21544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cs typeface="+mn-ea"/>
                <a:sym typeface="+mn-lt"/>
              </a:rPr>
              <a:t>62%</a:t>
            </a:r>
          </a:p>
        </p:txBody>
      </p:sp>
      <p:sp>
        <p:nvSpPr>
          <p:cNvPr id="17" name="文本框 16">
            <a:extLst>
              <a:ext uri="{FF2B5EF4-FFF2-40B4-BE49-F238E27FC236}">
                <a16:creationId xmlns:a16="http://schemas.microsoft.com/office/drawing/2014/main" id="{63D5F2B9-1BBB-FFBC-BC56-AFF21FCE2D9F}"/>
              </a:ext>
            </a:extLst>
          </p:cNvPr>
          <p:cNvSpPr txBox="1"/>
          <p:nvPr/>
        </p:nvSpPr>
        <p:spPr>
          <a:xfrm>
            <a:off x="3705111" y="3338036"/>
            <a:ext cx="371475" cy="21544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cs typeface="+mn-ea"/>
                <a:sym typeface="+mn-lt"/>
              </a:rPr>
              <a:t>74%</a:t>
            </a:r>
          </a:p>
        </p:txBody>
      </p:sp>
      <p:sp>
        <p:nvSpPr>
          <p:cNvPr id="18" name="文本框 17">
            <a:extLst>
              <a:ext uri="{FF2B5EF4-FFF2-40B4-BE49-F238E27FC236}">
                <a16:creationId xmlns:a16="http://schemas.microsoft.com/office/drawing/2014/main" id="{0A0FBED7-9E58-A62D-0DDE-AB05FE95F271}"/>
              </a:ext>
            </a:extLst>
          </p:cNvPr>
          <p:cNvSpPr txBox="1"/>
          <p:nvPr/>
        </p:nvSpPr>
        <p:spPr>
          <a:xfrm>
            <a:off x="4372913" y="3733798"/>
            <a:ext cx="371475" cy="21544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cs typeface="+mn-ea"/>
                <a:sym typeface="+mn-lt"/>
              </a:rPr>
              <a:t>56%</a:t>
            </a:r>
          </a:p>
        </p:txBody>
      </p:sp>
      <p:sp>
        <p:nvSpPr>
          <p:cNvPr id="19" name="文本框 18">
            <a:extLst>
              <a:ext uri="{FF2B5EF4-FFF2-40B4-BE49-F238E27FC236}">
                <a16:creationId xmlns:a16="http://schemas.microsoft.com/office/drawing/2014/main" id="{24C3539E-3A12-98B7-2D7B-59815BDCEE72}"/>
              </a:ext>
            </a:extLst>
          </p:cNvPr>
          <p:cNvSpPr txBox="1"/>
          <p:nvPr/>
        </p:nvSpPr>
        <p:spPr>
          <a:xfrm>
            <a:off x="1990391" y="1908509"/>
            <a:ext cx="307657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情况反馈</a:t>
            </a:r>
          </a:p>
        </p:txBody>
      </p:sp>
      <p:sp>
        <p:nvSpPr>
          <p:cNvPr id="20" name="文本框 19">
            <a:extLst>
              <a:ext uri="{FF2B5EF4-FFF2-40B4-BE49-F238E27FC236}">
                <a16:creationId xmlns:a16="http://schemas.microsoft.com/office/drawing/2014/main" id="{9D0AC8F1-04B8-F293-0FF9-2276CC387622}"/>
              </a:ext>
            </a:extLst>
          </p:cNvPr>
          <p:cNvSpPr txBox="1"/>
          <p:nvPr/>
        </p:nvSpPr>
        <p:spPr>
          <a:xfrm flipH="1">
            <a:off x="6200441" y="2548882"/>
            <a:ext cx="4205917" cy="542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若字数太多酌情先删减文案缩小字号</a:t>
            </a:r>
          </a:p>
        </p:txBody>
      </p:sp>
      <p:sp>
        <p:nvSpPr>
          <p:cNvPr id="21" name="文本框 20">
            <a:extLst>
              <a:ext uri="{FF2B5EF4-FFF2-40B4-BE49-F238E27FC236}">
                <a16:creationId xmlns:a16="http://schemas.microsoft.com/office/drawing/2014/main" id="{C27ED58E-C031-9BE9-09ED-F7E0D402B736}"/>
              </a:ext>
            </a:extLst>
          </p:cNvPr>
          <p:cNvSpPr txBox="1"/>
          <p:nvPr/>
        </p:nvSpPr>
        <p:spPr>
          <a:xfrm flipH="1">
            <a:off x="6200441" y="2020146"/>
            <a:ext cx="923330"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类别一</a:t>
            </a:r>
          </a:p>
        </p:txBody>
      </p:sp>
      <p:sp>
        <p:nvSpPr>
          <p:cNvPr id="22" name="文本框 21">
            <a:extLst>
              <a:ext uri="{FF2B5EF4-FFF2-40B4-BE49-F238E27FC236}">
                <a16:creationId xmlns:a16="http://schemas.microsoft.com/office/drawing/2014/main" id="{F2C77AA9-53A2-0793-5065-9023E02F111B}"/>
              </a:ext>
            </a:extLst>
          </p:cNvPr>
          <p:cNvSpPr txBox="1"/>
          <p:nvPr/>
        </p:nvSpPr>
        <p:spPr>
          <a:xfrm flipH="1">
            <a:off x="6200439" y="4433987"/>
            <a:ext cx="2433761" cy="109664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在这里输入你的正文，阐述与关键词标题相关的具体内容， 若字数太多，酌情先删减文案缩小字号</a:t>
            </a:r>
          </a:p>
        </p:txBody>
      </p:sp>
      <p:sp>
        <p:nvSpPr>
          <p:cNvPr id="23" name="文本框 22">
            <a:extLst>
              <a:ext uri="{FF2B5EF4-FFF2-40B4-BE49-F238E27FC236}">
                <a16:creationId xmlns:a16="http://schemas.microsoft.com/office/drawing/2014/main" id="{362C345D-6FEB-9375-9EB9-D77B5983A4D8}"/>
              </a:ext>
            </a:extLst>
          </p:cNvPr>
          <p:cNvSpPr txBox="1"/>
          <p:nvPr/>
        </p:nvSpPr>
        <p:spPr>
          <a:xfrm flipH="1">
            <a:off x="6200441" y="3905251"/>
            <a:ext cx="923330"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cs typeface="+mn-ea"/>
                <a:sym typeface="+mn-lt"/>
              </a:rPr>
              <a:t>类别二</a:t>
            </a:r>
            <a:endParaRPr kumimoji="0" lang="zh-CN" altLang="en-US" sz="2400" b="0" i="0" u="none" strike="noStrike" kern="1200" cap="none" spc="0" normalizeH="0" baseline="0" noProof="0" dirty="0">
              <a:ln>
                <a:noFill/>
              </a:ln>
              <a:solidFill>
                <a:schemeClr val="accent1"/>
              </a:solidFill>
              <a:effectLst/>
              <a:uLnTx/>
              <a:uFillTx/>
              <a:cs typeface="+mn-ea"/>
              <a:sym typeface="+mn-lt"/>
            </a:endParaRPr>
          </a:p>
        </p:txBody>
      </p:sp>
      <p:sp>
        <p:nvSpPr>
          <p:cNvPr id="24" name="文本框 23">
            <a:extLst>
              <a:ext uri="{FF2B5EF4-FFF2-40B4-BE49-F238E27FC236}">
                <a16:creationId xmlns:a16="http://schemas.microsoft.com/office/drawing/2014/main" id="{B0675604-7E36-2C3A-F761-EB57FED86779}"/>
              </a:ext>
            </a:extLst>
          </p:cNvPr>
          <p:cNvSpPr txBox="1"/>
          <p:nvPr/>
        </p:nvSpPr>
        <p:spPr>
          <a:xfrm flipH="1">
            <a:off x="9270455" y="3905250"/>
            <a:ext cx="1370571" cy="36933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mn-ea"/>
                <a:sym typeface="+mn-lt"/>
              </a:rPr>
              <a:t>类别三</a:t>
            </a:r>
          </a:p>
        </p:txBody>
      </p:sp>
      <p:sp>
        <p:nvSpPr>
          <p:cNvPr id="25" name="文本框 24">
            <a:extLst>
              <a:ext uri="{FF2B5EF4-FFF2-40B4-BE49-F238E27FC236}">
                <a16:creationId xmlns:a16="http://schemas.microsoft.com/office/drawing/2014/main" id="{E4D29D36-8098-9EA3-AAF2-9581B7DE3EEE}"/>
              </a:ext>
            </a:extLst>
          </p:cNvPr>
          <p:cNvSpPr txBox="1"/>
          <p:nvPr/>
        </p:nvSpPr>
        <p:spPr>
          <a:xfrm flipH="1">
            <a:off x="9270455" y="4859665"/>
            <a:ext cx="1351883" cy="536494"/>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a:t>
            </a:r>
          </a:p>
        </p:txBody>
      </p:sp>
      <p:sp>
        <p:nvSpPr>
          <p:cNvPr id="26" name="文本框 25">
            <a:extLst>
              <a:ext uri="{FF2B5EF4-FFF2-40B4-BE49-F238E27FC236}">
                <a16:creationId xmlns:a16="http://schemas.microsoft.com/office/drawing/2014/main" id="{9D7194AC-BE97-467E-B183-05C671D5AD3D}"/>
              </a:ext>
            </a:extLst>
          </p:cNvPr>
          <p:cNvSpPr txBox="1"/>
          <p:nvPr/>
        </p:nvSpPr>
        <p:spPr>
          <a:xfrm>
            <a:off x="1052329" y="361577"/>
            <a:ext cx="1797424" cy="564898"/>
          </a:xfrm>
          <a:prstGeom prst="rect">
            <a:avLst/>
          </a:prstGeom>
          <a:noFill/>
        </p:spPr>
        <p:txBody>
          <a:bodyPr wrap="square" rtlCol="0">
            <a:spAutoFit/>
          </a:bodyPr>
          <a:lstStyle/>
          <a:p>
            <a:pPr>
              <a:lnSpc>
                <a:spcPct val="120000"/>
              </a:lnSpc>
            </a:pPr>
            <a:r>
              <a:rPr kumimoji="1" lang="zh-CN" altLang="en-US" sz="2800" dirty="0">
                <a:solidFill>
                  <a:schemeClr val="accent1"/>
                </a:solidFill>
                <a:cs typeface="+mn-ea"/>
                <a:sym typeface="+mn-lt"/>
              </a:rPr>
              <a:t>工作概述</a:t>
            </a:r>
          </a:p>
        </p:txBody>
      </p:sp>
    </p:spTree>
    <p:extLst>
      <p:ext uri="{BB962C8B-B14F-4D97-AF65-F5344CB8AC3E}">
        <p14:creationId xmlns:p14="http://schemas.microsoft.com/office/powerpoint/2010/main" val="1364563521"/>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A9C024E6-8615-F245-8B7C-DA77D235A960}"/>
              </a:ext>
            </a:extLst>
          </p:cNvPr>
          <p:cNvSpPr/>
          <p:nvPr/>
        </p:nvSpPr>
        <p:spPr>
          <a:xfrm>
            <a:off x="1211421" y="830114"/>
            <a:ext cx="549685" cy="5496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a:cs typeface="+mn-ea"/>
              <a:sym typeface="+mn-lt"/>
            </a:endParaRPr>
          </a:p>
        </p:txBody>
      </p:sp>
      <p:sp>
        <p:nvSpPr>
          <p:cNvPr id="7" name="文本框 6">
            <a:extLst>
              <a:ext uri="{FF2B5EF4-FFF2-40B4-BE49-F238E27FC236}">
                <a16:creationId xmlns:a16="http://schemas.microsoft.com/office/drawing/2014/main" id="{33AD1179-F02F-CA4D-ABAB-AF83A0068434}"/>
              </a:ext>
            </a:extLst>
          </p:cNvPr>
          <p:cNvSpPr txBox="1"/>
          <p:nvPr/>
        </p:nvSpPr>
        <p:spPr>
          <a:xfrm>
            <a:off x="4347520" y="2838462"/>
            <a:ext cx="3262432" cy="1104918"/>
          </a:xfrm>
          <a:prstGeom prst="rect">
            <a:avLst/>
          </a:prstGeom>
          <a:noFill/>
        </p:spPr>
        <p:txBody>
          <a:bodyPr wrap="none" rtlCol="0">
            <a:spAutoFit/>
          </a:bodyPr>
          <a:lstStyle/>
          <a:p>
            <a:pPr algn="ctr">
              <a:lnSpc>
                <a:spcPct val="120000"/>
              </a:lnSpc>
            </a:pPr>
            <a:r>
              <a:rPr kumimoji="1" lang="zh-CN" altLang="en-US" sz="6000" dirty="0">
                <a:solidFill>
                  <a:schemeClr val="accent1"/>
                </a:solidFill>
                <a:cs typeface="+mn-ea"/>
                <a:sym typeface="+mn-lt"/>
              </a:rPr>
              <a:t>思考感悟</a:t>
            </a:r>
            <a:endParaRPr kumimoji="1" lang="en-US" altLang="zh-CN" sz="6000" dirty="0">
              <a:solidFill>
                <a:schemeClr val="accent1"/>
              </a:solidFill>
              <a:cs typeface="+mn-ea"/>
              <a:sym typeface="+mn-lt"/>
            </a:endParaRPr>
          </a:p>
        </p:txBody>
      </p:sp>
      <p:sp>
        <p:nvSpPr>
          <p:cNvPr id="8" name="文本框 7">
            <a:extLst>
              <a:ext uri="{FF2B5EF4-FFF2-40B4-BE49-F238E27FC236}">
                <a16:creationId xmlns:a16="http://schemas.microsoft.com/office/drawing/2014/main" id="{BCF673E6-29E4-094F-89E6-E81AA35673B0}"/>
              </a:ext>
            </a:extLst>
          </p:cNvPr>
          <p:cNvSpPr txBox="1"/>
          <p:nvPr/>
        </p:nvSpPr>
        <p:spPr>
          <a:xfrm>
            <a:off x="5168257" y="2076663"/>
            <a:ext cx="1620957" cy="565604"/>
          </a:xfrm>
          <a:prstGeom prst="rect">
            <a:avLst/>
          </a:prstGeom>
          <a:noFill/>
        </p:spPr>
        <p:txBody>
          <a:bodyPr wrap="none" rtlCol="0">
            <a:spAutoFit/>
          </a:bodyPr>
          <a:lstStyle/>
          <a:p>
            <a:pPr>
              <a:lnSpc>
                <a:spcPct val="120000"/>
              </a:lnSpc>
            </a:pPr>
            <a:r>
              <a:rPr kumimoji="1" lang="zh-CN" altLang="en-US" sz="2800" dirty="0">
                <a:solidFill>
                  <a:schemeClr val="accent1"/>
                </a:solidFill>
                <a:cs typeface="+mn-ea"/>
                <a:sym typeface="+mn-lt"/>
              </a:rPr>
              <a:t>第二部分</a:t>
            </a:r>
          </a:p>
        </p:txBody>
      </p:sp>
    </p:spTree>
    <p:extLst>
      <p:ext uri="{BB962C8B-B14F-4D97-AF65-F5344CB8AC3E}">
        <p14:creationId xmlns:p14="http://schemas.microsoft.com/office/powerpoint/2010/main" val="873503208"/>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dbr4juxs">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5484</TotalTime>
  <Words>1436</Words>
  <Application>Microsoft Office PowerPoint</Application>
  <PresentationFormat>宽屏</PresentationFormat>
  <Paragraphs>200</Paragraphs>
  <Slides>22</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Hanson</vt:lpstr>
      <vt:lpstr>OPPOSans H</vt:lpstr>
      <vt:lpstr>OPPOSans R</vt:lpstr>
      <vt:lpstr>阿里巴巴普惠体 B</vt:lpstr>
      <vt:lpstr>DengXian</vt:lpstr>
      <vt:lpstr>汉仪雅酷黑 45W</vt:lpstr>
      <vt:lpstr>思源黑体 CN Bold</vt:lpstr>
      <vt:lpstr>思源黑体 CN Light</vt:lpstr>
      <vt:lpstr>微软雅黑</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极简几何风黄橙色工作总结复盘ppt模板</dc:title>
  <dc:creator>小艾</dc:creator>
  <cp:keywords>P界达人</cp:keywords>
  <dc:description>www.51pptmoban.com</dc:description>
  <cp:lastModifiedBy>Power user</cp:lastModifiedBy>
  <cp:revision>1213</cp:revision>
  <dcterms:created xsi:type="dcterms:W3CDTF">2018-06-17T04:53:58Z</dcterms:created>
  <dcterms:modified xsi:type="dcterms:W3CDTF">2023-02-21T07:55:45Z</dcterms:modified>
</cp:coreProperties>
</file>