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62" r:id="rId10"/>
    <p:sldId id="265" r:id="rId11"/>
    <p:sldId id="267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5F5F5"/>
    <a:srgbClr val="ECF5E7"/>
    <a:srgbClr val="1587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4" autoAdjust="0"/>
    <p:restoredTop sz="94345" autoAdjust="0"/>
  </p:normalViewPr>
  <p:slideViewPr>
    <p:cSldViewPr snapToGrid="0" showGuides="1">
      <p:cViewPr varScale="1">
        <p:scale>
          <a:sx n="81" d="100"/>
          <a:sy n="81" d="100"/>
        </p:scale>
        <p:origin x="120" y="240"/>
      </p:cViewPr>
      <p:guideLst>
        <p:guide orient="horz" pos="220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86E41-F5DF-4811-B87F-C81DF187256F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27CFF-3102-4A39-B534-F302EA2360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248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627CFF-3102-4A39-B534-F302EA2360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259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11338F-A52B-8CAA-A3CA-588BDF480F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794EF97-0394-2F7E-9E3E-CCDC1BB1A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58F7A1-5662-ABBF-B9BE-49E47C6D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C8B0F9-A779-6E0B-C341-F5AC802A4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7064B1-A43F-2C78-1B08-0496DCD06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13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64F7D5-870A-721E-19CD-2DC02E359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ECDCED-5263-0084-47CE-BD6B66E4A4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21FB30-7B56-D7CA-B5EB-DAC921E2A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11C04A-CEE9-0D92-AB74-DE56779F9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D2E4F6-0F5E-F80F-C5A2-92E8CAD76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86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0FE6E7-725F-D9C3-30CF-8DA7686E74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8052957-2153-D709-73DD-4BE7347DD5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02B7AE-C937-80B9-B119-4FD962685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B3B97F-F06E-0A10-4F6D-63207FD4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411E13-19BA-94B8-4D3B-69EF28843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77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24C119-4C7C-E605-9670-7996AE133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2098ED-79D3-65FF-4F11-5D77AAC90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15F7DD-BC4B-B054-61E2-69205ABDC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E1FCD1-9531-E2BD-45DF-6E102E170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AD3534-DE74-75C6-EED3-11B513E2C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527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705FC-F3EB-055A-9536-23D83FAB7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E56114-2789-3DB4-C7E7-B010CD57A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8DAD6D-E4E4-6A2E-42DD-0B060B946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5AEA2A-E79B-4A0E-929C-881E37739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0F862C-A01A-140E-9C78-4547F6EA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39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69CB52-9222-6FB0-BC1B-17176EAAF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7ABC08-B8B3-6D21-8FDB-0AE8D9031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A02E18-0AE2-B5F4-188C-29C6108301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0AB971-2E31-8AD1-0724-6EF143AA1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D40010-4548-1FE2-91D7-335140E08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8B6793-72BD-AB10-AF4E-6A54FFB35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742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71874D-B0D9-E2B7-B742-1181A8C71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C7978A-A9D7-67E9-8A4E-A5CF61CE1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3344FE-9A99-3AB1-4F44-2285DB9E1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A8D49DF-5939-8DD0-2A9D-AB46FA8697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11E55E2-232C-0ED2-63D4-0807832DD7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4660CD0-3DE7-D082-6560-8D92705F8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2B1F0F3-C443-E4EA-08F5-93D44DDEF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5A38EFE-AE66-5C76-7F56-9A9FF1C13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2B168A-FE87-BEAF-CA6B-63E306D5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928D847-51FB-5F7F-4D6C-D79C32CB4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02C9C8-49AB-AB0D-085D-B40E4D542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077D35-A15E-8F53-BA98-5D17E48C3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228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E5041B-3079-F85F-903B-0DC24246A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DFA4CB-4447-CFD5-D802-570613C07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2623A0-8F35-CD23-46B9-C8025F48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554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A1360F-CBCC-446C-F8B0-34D8A0CB6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1163BB-91C2-E43C-E953-D120B7C62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165425-20ED-60AB-98C1-ED4CB4ECD0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C8CD47-86B1-A98B-98DE-C3E45F1C0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4715E9-75D6-B11E-12AF-C632DF692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E3A74A-8175-7AD2-4DB6-716432873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54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7E0D4D-26E0-3046-BBA1-7D8FFE311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291587E-E126-E084-E496-442E688598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7B19AD-8C5D-9EBC-1DC5-92E3FB59D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20796C-E0B4-B1E1-A2AB-C319839BF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FE0F-50C8-4296-B585-906D0E1CFEEA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88FEF8-B192-F959-7D74-F620D7F03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B5D2B14-E60E-A9D3-38EF-CF4C6C381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5197-B98E-41A1-9655-BCFB76272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693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F1F71E4-02F6-1D34-D73F-A35C07619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60BC76-2DE3-9EC3-451A-D61B26F84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908405-D731-244B-D77E-61F5419001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0C07FE0F-50C8-4296-B585-906D0E1CFEEA}" type="datetimeFigureOut">
              <a:rPr lang="zh-CN" altLang="en-US" smtClean="0"/>
              <a:pPr/>
              <a:t>2023/2/21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4AD6D-7178-9D6D-F0A4-6351E048A0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5D2B36-2EE0-B600-FC25-203E5971C6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41EC5197-B98E-41A1-9655-BCFB762720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7D41CE-C0AB-B2C4-386C-FF87A7223AE6}"/>
              </a:ext>
            </a:extLst>
          </p:cNvPr>
          <p:cNvGrpSpPr/>
          <p:nvPr userDrawn="1"/>
        </p:nvGrpSpPr>
        <p:grpSpPr>
          <a:xfrm rot="16200000">
            <a:off x="2207463" y="-4267201"/>
            <a:ext cx="914400" cy="5329325"/>
            <a:chOff x="-2161199" y="684183"/>
            <a:chExt cx="914400" cy="532932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FD4E608-0059-2328-3D6D-7DB2ED62A954}"/>
                </a:ext>
              </a:extLst>
            </p:cNvPr>
            <p:cNvSpPr/>
            <p:nvPr userDrawn="1"/>
          </p:nvSpPr>
          <p:spPr>
            <a:xfrm>
              <a:off x="-2161199" y="2891645"/>
              <a:ext cx="914400" cy="914400"/>
            </a:xfrm>
            <a:prstGeom prst="ellipse">
              <a:avLst/>
            </a:prstGeom>
            <a:solidFill>
              <a:srgbClr val="158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C31D9E1-A1DB-82C1-5034-27248D4D13D7}"/>
                </a:ext>
              </a:extLst>
            </p:cNvPr>
            <p:cNvSpPr/>
            <p:nvPr userDrawn="1"/>
          </p:nvSpPr>
          <p:spPr>
            <a:xfrm>
              <a:off x="-2161199" y="5099108"/>
              <a:ext cx="914400" cy="914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61A62D7-4E3D-0662-E0F2-C46C9ECEE478}"/>
                </a:ext>
              </a:extLst>
            </p:cNvPr>
            <p:cNvSpPr/>
            <p:nvPr userDrawn="1"/>
          </p:nvSpPr>
          <p:spPr>
            <a:xfrm>
              <a:off x="-2161199" y="1787914"/>
              <a:ext cx="914400" cy="914400"/>
            </a:xfrm>
            <a:prstGeom prst="ellipse">
              <a:avLst/>
            </a:prstGeom>
            <a:solidFill>
              <a:srgbClr val="ECF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86384A1-555D-2D35-6109-D9FF1F73BE9D}"/>
                </a:ext>
              </a:extLst>
            </p:cNvPr>
            <p:cNvSpPr/>
            <p:nvPr userDrawn="1"/>
          </p:nvSpPr>
          <p:spPr>
            <a:xfrm>
              <a:off x="-2161199" y="3995376"/>
              <a:ext cx="914400" cy="914400"/>
            </a:xfrm>
            <a:prstGeom prst="ellipse">
              <a:avLst/>
            </a:prstGeom>
            <a:solidFill>
              <a:srgbClr val="00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3B4F220-5D96-E11A-42D3-214D21410E2D}"/>
                </a:ext>
              </a:extLst>
            </p:cNvPr>
            <p:cNvSpPr/>
            <p:nvPr userDrawn="1"/>
          </p:nvSpPr>
          <p:spPr>
            <a:xfrm>
              <a:off x="-2161199" y="684183"/>
              <a:ext cx="914400" cy="914400"/>
            </a:xfrm>
            <a:prstGeom prst="ellipse">
              <a:avLst/>
            </a:prstGeom>
            <a:solidFill>
              <a:srgbClr val="F6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352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6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12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image" Target="../media/image26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3.wdp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A43F33C-00F5-CA09-1FDF-2FF5F6DF5793}"/>
              </a:ext>
            </a:extLst>
          </p:cNvPr>
          <p:cNvSpPr txBox="1"/>
          <p:nvPr/>
        </p:nvSpPr>
        <p:spPr>
          <a:xfrm>
            <a:off x="3509727" y="-1397517"/>
            <a:ext cx="9920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借助思维活动，丰富语言表达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00CEC0A-418D-1210-8620-75942A1C1468}"/>
              </a:ext>
            </a:extLst>
          </p:cNvPr>
          <p:cNvGrpSpPr/>
          <p:nvPr/>
        </p:nvGrpSpPr>
        <p:grpSpPr>
          <a:xfrm>
            <a:off x="-4263854" y="-3614369"/>
            <a:ext cx="20205290" cy="5784678"/>
            <a:chOff x="-3941334" y="-2777010"/>
            <a:chExt cx="20205290" cy="57846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F5BDB6F-EAEC-C829-526B-D17A4314693B}"/>
                </a:ext>
              </a:extLst>
            </p:cNvPr>
            <p:cNvSpPr/>
            <p:nvPr/>
          </p:nvSpPr>
          <p:spPr>
            <a:xfrm>
              <a:off x="-3941334" y="-2601031"/>
              <a:ext cx="20205290" cy="560869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E3FBA56-50D5-3911-88DD-96123A775B64}"/>
                </a:ext>
              </a:extLst>
            </p:cNvPr>
            <p:cNvSpPr/>
            <p:nvPr/>
          </p:nvSpPr>
          <p:spPr>
            <a:xfrm>
              <a:off x="-3941334" y="-2777010"/>
              <a:ext cx="20205290" cy="5608699"/>
            </a:xfrm>
            <a:prstGeom prst="ellipse">
              <a:avLst/>
            </a:prstGeom>
            <a:solidFill>
              <a:srgbClr val="158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039436F-1788-314A-938B-D9E85589E630}"/>
              </a:ext>
            </a:extLst>
          </p:cNvPr>
          <p:cNvSpPr/>
          <p:nvPr/>
        </p:nvSpPr>
        <p:spPr>
          <a:xfrm>
            <a:off x="628650" y="850900"/>
            <a:ext cx="10934700" cy="5816600"/>
          </a:xfrm>
          <a:prstGeom prst="roundRect">
            <a:avLst>
              <a:gd name="adj" fmla="val 182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F997AE-D456-87D5-1930-89E5C81F8666}"/>
              </a:ext>
            </a:extLst>
          </p:cNvPr>
          <p:cNvSpPr txBox="1"/>
          <p:nvPr/>
        </p:nvSpPr>
        <p:spPr>
          <a:xfrm>
            <a:off x="66217" y="1632460"/>
            <a:ext cx="120595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edium" panose="00020600040101010101" pitchFamily="18" charset="-122"/>
              </a:rPr>
              <a:t>小学课程剖析与讲解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6781DB6-954C-17A6-0313-B9CD50769469}"/>
              </a:ext>
            </a:extLst>
          </p:cNvPr>
          <p:cNvGrpSpPr/>
          <p:nvPr/>
        </p:nvGrpSpPr>
        <p:grpSpPr>
          <a:xfrm>
            <a:off x="-2753335" y="5300599"/>
            <a:ext cx="17698669" cy="2149602"/>
            <a:chOff x="-2364045" y="11420526"/>
            <a:chExt cx="17698669" cy="2149602"/>
          </a:xfrm>
        </p:grpSpPr>
        <p:pic>
          <p:nvPicPr>
            <p:cNvPr id="11" name="图片 10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9E03B0A1-E680-A11E-643E-F5636F7B88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12" name="图片 11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F442D25B-7AEE-9A91-9F4D-A117B14E02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D42EF34-4BE5-7F15-D351-553AF0F76DC8}"/>
              </a:ext>
            </a:extLst>
          </p:cNvPr>
          <p:cNvSpPr txBox="1"/>
          <p:nvPr/>
        </p:nvSpPr>
        <p:spPr>
          <a:xfrm>
            <a:off x="5277507" y="3642582"/>
            <a:ext cx="1636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讲师：</a:t>
            </a:r>
            <a:r>
              <a:rPr lang="en-US" altLang="zh-CN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endParaRPr lang="zh-CN" altLang="en-US" sz="2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4" name="图片 13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8F45EB23-E063-D08C-536D-9AFC43846C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  <p:pic>
        <p:nvPicPr>
          <p:cNvPr id="15" name="图片 14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F098365E-AA6E-F835-BE20-9F17009A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38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id="{C5D1EE6E-7AEE-081A-32F9-413D4B4919A5}"/>
              </a:ext>
            </a:extLst>
          </p:cNvPr>
          <p:cNvSpPr txBox="1">
            <a:spLocks/>
          </p:cNvSpPr>
          <p:nvPr/>
        </p:nvSpPr>
        <p:spPr>
          <a:xfrm>
            <a:off x="2446112" y="2580578"/>
            <a:ext cx="7299779" cy="10771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Thank You!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0B190BB-8F5F-416B-5EA0-E0EF5697DE81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4" name="图片 3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49C707B2-2C62-1B2F-096E-81ED962227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5" name="图片 4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EEB588FB-2FA7-D28B-DF45-C4B1C0ACD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30FBCAFA-BB35-2D58-81FA-BA623B6FDF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5608321"/>
          </a:xfrm>
          <a:custGeom>
            <a:avLst/>
            <a:gdLst>
              <a:gd name="connsiteX0" fmla="*/ 0 w 12192000"/>
              <a:gd name="connsiteY0" fmla="*/ 0 h 5608321"/>
              <a:gd name="connsiteX1" fmla="*/ 12192000 w 12192000"/>
              <a:gd name="connsiteY1" fmla="*/ 0 h 5608321"/>
              <a:gd name="connsiteX2" fmla="*/ 12192000 w 12192000"/>
              <a:gd name="connsiteY2" fmla="*/ 5608321 h 5608321"/>
              <a:gd name="connsiteX3" fmla="*/ 7597581 w 12192000"/>
              <a:gd name="connsiteY3" fmla="*/ 5608321 h 5608321"/>
              <a:gd name="connsiteX4" fmla="*/ 7597581 w 12192000"/>
              <a:gd name="connsiteY4" fmla="*/ 3829050 h 5608321"/>
              <a:gd name="connsiteX5" fmla="*/ 9856783 w 12192000"/>
              <a:gd name="connsiteY5" fmla="*/ 3829050 h 5608321"/>
              <a:gd name="connsiteX6" fmla="*/ 9856783 w 12192000"/>
              <a:gd name="connsiteY6" fmla="*/ 1442021 h 5608321"/>
              <a:gd name="connsiteX7" fmla="*/ 3311263 w 12192000"/>
              <a:gd name="connsiteY7" fmla="*/ 1442021 h 5608321"/>
              <a:gd name="connsiteX8" fmla="*/ 3311263 w 12192000"/>
              <a:gd name="connsiteY8" fmla="*/ 2905451 h 5608321"/>
              <a:gd name="connsiteX9" fmla="*/ 1996566 w 12192000"/>
              <a:gd name="connsiteY9" fmla="*/ 2905451 h 5608321"/>
              <a:gd name="connsiteX10" fmla="*/ 1996566 w 12192000"/>
              <a:gd name="connsiteY10" fmla="*/ 5608321 h 5608321"/>
              <a:gd name="connsiteX11" fmla="*/ 0 w 12192000"/>
              <a:gd name="connsiteY11" fmla="*/ 5608321 h 560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608321">
                <a:moveTo>
                  <a:pt x="0" y="0"/>
                </a:moveTo>
                <a:lnTo>
                  <a:pt x="12192000" y="0"/>
                </a:lnTo>
                <a:lnTo>
                  <a:pt x="12192000" y="5608321"/>
                </a:lnTo>
                <a:lnTo>
                  <a:pt x="7597581" y="5608321"/>
                </a:lnTo>
                <a:lnTo>
                  <a:pt x="7597581" y="3829050"/>
                </a:lnTo>
                <a:lnTo>
                  <a:pt x="9856783" y="3829050"/>
                </a:lnTo>
                <a:lnTo>
                  <a:pt x="9856783" y="1442021"/>
                </a:lnTo>
                <a:lnTo>
                  <a:pt x="3311263" y="1442021"/>
                </a:lnTo>
                <a:lnTo>
                  <a:pt x="3311263" y="2905451"/>
                </a:lnTo>
                <a:lnTo>
                  <a:pt x="1996566" y="2905451"/>
                </a:lnTo>
                <a:lnTo>
                  <a:pt x="1996566" y="5608321"/>
                </a:lnTo>
                <a:lnTo>
                  <a:pt x="0" y="5608321"/>
                </a:lnTo>
                <a:close/>
              </a:path>
            </a:pathLst>
          </a:custGeom>
        </p:spPr>
      </p:pic>
      <p:pic>
        <p:nvPicPr>
          <p:cNvPr id="7" name="图片 6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A9D219E9-5FE3-7DB2-8E1D-871946003C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38EBF42-3823-AB49-3514-60B3D640FA1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42591">
            <a:off x="-1708798" y="-1603024"/>
            <a:ext cx="4639670" cy="4639670"/>
          </a:xfrm>
          <a:prstGeom prst="rect">
            <a:avLst/>
          </a:prstGeom>
        </p:spPr>
      </p:pic>
      <p:pic>
        <p:nvPicPr>
          <p:cNvPr id="9" name="图片 8" descr="图片包含 游戏机, 烟花, 树&#10;&#10;描述已自动生成">
            <a:extLst>
              <a:ext uri="{FF2B5EF4-FFF2-40B4-BE49-F238E27FC236}">
                <a16:creationId xmlns:a16="http://schemas.microsoft.com/office/drawing/2014/main" id="{4F617B56-4B4A-4268-A760-199E3A4B4D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pic>
        <p:nvPicPr>
          <p:cNvPr id="10" name="图片 9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042C7B60-3821-4034-587C-8B71639D3E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53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2782441-8F59-A9FD-3494-6F5A42C5F0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08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1DF650-52BB-3073-59F9-50264E2703F9}"/>
              </a:ext>
            </a:extLst>
          </p:cNvPr>
          <p:cNvSpPr/>
          <p:nvPr/>
        </p:nvSpPr>
        <p:spPr>
          <a:xfrm>
            <a:off x="658813" y="356838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落西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4D5B78-2261-CAFC-479D-D9559BB323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47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C077013-5536-E913-28E9-FE0CDEE7ED9A}"/>
              </a:ext>
            </a:extLst>
          </p:cNvPr>
          <p:cNvSpPr/>
          <p:nvPr/>
        </p:nvSpPr>
        <p:spPr>
          <a:xfrm>
            <a:off x="1407113" y="1463040"/>
            <a:ext cx="9377774" cy="6249135"/>
          </a:xfrm>
          <a:prstGeom prst="roundRect">
            <a:avLst>
              <a:gd name="adj" fmla="val 3265"/>
            </a:avLst>
          </a:prstGeom>
          <a:gradFill>
            <a:gsLst>
              <a:gs pos="2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02F8B0-52A3-2C06-3323-3D9C2D7B71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5608321"/>
          </a:xfrm>
          <a:custGeom>
            <a:avLst/>
            <a:gdLst>
              <a:gd name="connsiteX0" fmla="*/ 8599367 w 12192000"/>
              <a:gd name="connsiteY0" fmla="*/ 1640589 h 5608321"/>
              <a:gd name="connsiteX1" fmla="*/ 8599367 w 12192000"/>
              <a:gd name="connsiteY1" fmla="*/ 4134109 h 5608321"/>
              <a:gd name="connsiteX2" fmla="*/ 10073835 w 12192000"/>
              <a:gd name="connsiteY2" fmla="*/ 4134109 h 5608321"/>
              <a:gd name="connsiteX3" fmla="*/ 10073835 w 12192000"/>
              <a:gd name="connsiteY3" fmla="*/ 1640589 h 5608321"/>
              <a:gd name="connsiteX4" fmla="*/ 0 w 12192000"/>
              <a:gd name="connsiteY4" fmla="*/ 0 h 5608321"/>
              <a:gd name="connsiteX5" fmla="*/ 12192000 w 12192000"/>
              <a:gd name="connsiteY5" fmla="*/ 0 h 5608321"/>
              <a:gd name="connsiteX6" fmla="*/ 12192000 w 12192000"/>
              <a:gd name="connsiteY6" fmla="*/ 5608321 h 5608321"/>
              <a:gd name="connsiteX7" fmla="*/ 6820226 w 12192000"/>
              <a:gd name="connsiteY7" fmla="*/ 5608321 h 5608321"/>
              <a:gd name="connsiteX8" fmla="*/ 6843604 w 12192000"/>
              <a:gd name="connsiteY8" fmla="*/ 5579986 h 5608321"/>
              <a:gd name="connsiteX9" fmla="*/ 6943831 w 12192000"/>
              <a:gd name="connsiteY9" fmla="*/ 5251865 h 5608321"/>
              <a:gd name="connsiteX10" fmla="*/ 6943831 w 12192000"/>
              <a:gd name="connsiteY10" fmla="*/ 2904479 h 5608321"/>
              <a:gd name="connsiteX11" fmla="*/ 6356967 w 12192000"/>
              <a:gd name="connsiteY11" fmla="*/ 2317615 h 5608321"/>
              <a:gd name="connsiteX12" fmla="*/ 4289760 w 12192000"/>
              <a:gd name="connsiteY12" fmla="*/ 2317615 h 5608321"/>
              <a:gd name="connsiteX13" fmla="*/ 4289760 w 12192000"/>
              <a:gd name="connsiteY13" fmla="*/ 1060485 h 5608321"/>
              <a:gd name="connsiteX14" fmla="*/ 3060021 w 12192000"/>
              <a:gd name="connsiteY14" fmla="*/ 1060485 h 5608321"/>
              <a:gd name="connsiteX15" fmla="*/ 3060021 w 12192000"/>
              <a:gd name="connsiteY15" fmla="*/ 2317615 h 5608321"/>
              <a:gd name="connsiteX16" fmla="*/ 1603774 w 12192000"/>
              <a:gd name="connsiteY16" fmla="*/ 2317615 h 5608321"/>
              <a:gd name="connsiteX17" fmla="*/ 1016910 w 12192000"/>
              <a:gd name="connsiteY17" fmla="*/ 2904479 h 5608321"/>
              <a:gd name="connsiteX18" fmla="*/ 1016910 w 12192000"/>
              <a:gd name="connsiteY18" fmla="*/ 5251865 h 5608321"/>
              <a:gd name="connsiteX19" fmla="*/ 1117137 w 12192000"/>
              <a:gd name="connsiteY19" fmla="*/ 5579986 h 5608321"/>
              <a:gd name="connsiteX20" fmla="*/ 1140516 w 12192000"/>
              <a:gd name="connsiteY20" fmla="*/ 5608321 h 5608321"/>
              <a:gd name="connsiteX21" fmla="*/ 0 w 12192000"/>
              <a:gd name="connsiteY21" fmla="*/ 5608321 h 560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0" h="5608321">
                <a:moveTo>
                  <a:pt x="8599367" y="1640589"/>
                </a:moveTo>
                <a:lnTo>
                  <a:pt x="8599367" y="4134109"/>
                </a:lnTo>
                <a:lnTo>
                  <a:pt x="10073835" y="4134109"/>
                </a:lnTo>
                <a:lnTo>
                  <a:pt x="10073835" y="164058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608321"/>
                </a:lnTo>
                <a:lnTo>
                  <a:pt x="6820226" y="5608321"/>
                </a:lnTo>
                <a:lnTo>
                  <a:pt x="6843604" y="5579986"/>
                </a:lnTo>
                <a:cubicBezTo>
                  <a:pt x="6906882" y="5486322"/>
                  <a:pt x="6943831" y="5373409"/>
                  <a:pt x="6943831" y="5251865"/>
                </a:cubicBezTo>
                <a:lnTo>
                  <a:pt x="6943831" y="2904479"/>
                </a:lnTo>
                <a:cubicBezTo>
                  <a:pt x="6943831" y="2580363"/>
                  <a:pt x="6681083" y="2317615"/>
                  <a:pt x="6356967" y="2317615"/>
                </a:cubicBezTo>
                <a:lnTo>
                  <a:pt x="4289760" y="2317615"/>
                </a:lnTo>
                <a:lnTo>
                  <a:pt x="4289760" y="1060485"/>
                </a:lnTo>
                <a:lnTo>
                  <a:pt x="3060021" y="1060485"/>
                </a:lnTo>
                <a:lnTo>
                  <a:pt x="3060021" y="2317615"/>
                </a:lnTo>
                <a:lnTo>
                  <a:pt x="1603774" y="2317615"/>
                </a:lnTo>
                <a:cubicBezTo>
                  <a:pt x="1279658" y="2317615"/>
                  <a:pt x="1016910" y="2580363"/>
                  <a:pt x="1016910" y="2904479"/>
                </a:cubicBezTo>
                <a:lnTo>
                  <a:pt x="1016910" y="5251865"/>
                </a:lnTo>
                <a:cubicBezTo>
                  <a:pt x="1016910" y="5373409"/>
                  <a:pt x="1053859" y="5486322"/>
                  <a:pt x="1117137" y="5579986"/>
                </a:cubicBezTo>
                <a:lnTo>
                  <a:pt x="1140516" y="5608321"/>
                </a:lnTo>
                <a:lnTo>
                  <a:pt x="0" y="5608321"/>
                </a:lnTo>
                <a:close/>
              </a:path>
            </a:pathLst>
          </a:custGeom>
        </p:spPr>
      </p:pic>
      <p:pic>
        <p:nvPicPr>
          <p:cNvPr id="4" name="图片 3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E0665756-257A-343A-CBAC-AC0569EADB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5" name="图片 4" descr="图片包含 游戏机, 烟花, 树&#10;&#10;描述已自动生成">
            <a:extLst>
              <a:ext uri="{FF2B5EF4-FFF2-40B4-BE49-F238E27FC236}">
                <a16:creationId xmlns:a16="http://schemas.microsoft.com/office/drawing/2014/main" id="{91349E5B-00A7-6F57-4750-B3A122B532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1C2AAA2-B6A3-69B1-04F3-E0F8A9D50CE4}"/>
              </a:ext>
            </a:extLst>
          </p:cNvPr>
          <p:cNvSpPr txBox="1"/>
          <p:nvPr/>
        </p:nvSpPr>
        <p:spPr>
          <a:xfrm>
            <a:off x="5204460" y="316513"/>
            <a:ext cx="178308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1587A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B" panose="00020600040101010101" pitchFamily="18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70C698-1012-BE17-1C46-D51CDA6AD5C0}"/>
              </a:ext>
            </a:extLst>
          </p:cNvPr>
          <p:cNvSpPr txBox="1"/>
          <p:nvPr/>
        </p:nvSpPr>
        <p:spPr>
          <a:xfrm>
            <a:off x="5122257" y="1078595"/>
            <a:ext cx="19474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587AB">
                    <a:alpha val="28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587AB">
                  <a:alpha val="28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游戏机里面的人物手上拿着自行车&#10;&#10;描述已自动生成">
            <a:extLst>
              <a:ext uri="{FF2B5EF4-FFF2-40B4-BE49-F238E27FC236}">
                <a16:creationId xmlns:a16="http://schemas.microsoft.com/office/drawing/2014/main" id="{06BB3280-1031-9FAE-4ACA-84CBD8979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257" y="5510307"/>
            <a:ext cx="1791025" cy="130696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579B9A0-E119-74FF-28AA-8A8AA8D68463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10" name="图片 9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DC73891A-231B-66E8-82FD-DA4C3FA22C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11" name="图片 10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ED89079F-D30C-3860-ABF2-F50AB04547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D1F2F05-5FE8-F5D0-CF3C-02DD916A083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42591">
            <a:off x="-1708798" y="-1603024"/>
            <a:ext cx="4639670" cy="4639670"/>
          </a:xfrm>
          <a:prstGeom prst="rect">
            <a:avLst/>
          </a:prstGeom>
        </p:spPr>
      </p:pic>
      <p:pic>
        <p:nvPicPr>
          <p:cNvPr id="13" name="图片 12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44A79ACB-7E1C-70EC-5ABE-79D0B0E2B3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B3DBFA1A-5497-A07F-6302-3767C51F465F}"/>
              </a:ext>
            </a:extLst>
          </p:cNvPr>
          <p:cNvGrpSpPr/>
          <p:nvPr/>
        </p:nvGrpSpPr>
        <p:grpSpPr>
          <a:xfrm>
            <a:off x="1671446" y="1690170"/>
            <a:ext cx="8849108" cy="4879902"/>
            <a:chOff x="1882908" y="1791770"/>
            <a:chExt cx="8849108" cy="48799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5A2116F-B02E-B268-C651-A78ACDB7901F}"/>
                </a:ext>
              </a:extLst>
            </p:cNvPr>
            <p:cNvSpPr txBox="1"/>
            <p:nvPr/>
          </p:nvSpPr>
          <p:spPr>
            <a:xfrm>
              <a:off x="2002657" y="2935388"/>
              <a:ext cx="553998" cy="3418112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marL="0" marR="0" lvl="0" indent="0" defTabSz="914400" rtl="0" eaLnBrk="1" fontAlgn="auto" latinLnBrk="0" hangingPunct="1"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rgbClr val="1587AB"/>
                  </a:solidFill>
                  <a:effectLst>
                    <a:outerShdw blurRad="38100" dist="38100" dir="2700000" algn="tl">
                      <a:srgbClr val="199CFF">
                        <a:alpha val="35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指导思想与理论依据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C110893-5376-66AC-AAEA-D70BF3264D1E}"/>
                </a:ext>
              </a:extLst>
            </p:cNvPr>
            <p:cNvGrpSpPr/>
            <p:nvPr/>
          </p:nvGrpSpPr>
          <p:grpSpPr>
            <a:xfrm>
              <a:off x="1882908" y="1791770"/>
              <a:ext cx="793496" cy="944544"/>
              <a:chOff x="1218185" y="1594920"/>
              <a:chExt cx="793496" cy="944544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9D4420D-97D2-20CC-BCD6-FAEAA9BC8D0A}"/>
                  </a:ext>
                </a:extLst>
              </p:cNvPr>
              <p:cNvSpPr/>
              <p:nvPr/>
            </p:nvSpPr>
            <p:spPr>
              <a:xfrm>
                <a:off x="1218185" y="1815681"/>
                <a:ext cx="793496" cy="723783"/>
              </a:xfrm>
              <a:custGeom>
                <a:avLst/>
                <a:gdLst>
                  <a:gd name="connsiteX0" fmla="*/ 68501 w 824239"/>
                  <a:gd name="connsiteY0" fmla="*/ 259976 h 700782"/>
                  <a:gd name="connsiteX1" fmla="*/ 411401 w 824239"/>
                  <a:gd name="connsiteY1" fmla="*/ 896 h 700782"/>
                  <a:gd name="connsiteX2" fmla="*/ 822881 w 824239"/>
                  <a:gd name="connsiteY2" fmla="*/ 351416 h 700782"/>
                  <a:gd name="connsiteX3" fmla="*/ 525701 w 824239"/>
                  <a:gd name="connsiteY3" fmla="*/ 694316 h 700782"/>
                  <a:gd name="connsiteX4" fmla="*/ 38021 w 824239"/>
                  <a:gd name="connsiteY4" fmla="*/ 549536 h 700782"/>
                  <a:gd name="connsiteX5" fmla="*/ 68501 w 824239"/>
                  <a:gd name="connsiteY5" fmla="*/ 259976 h 70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239" h="700782">
                    <a:moveTo>
                      <a:pt x="68501" y="259976"/>
                    </a:moveTo>
                    <a:cubicBezTo>
                      <a:pt x="130731" y="168536"/>
                      <a:pt x="285671" y="-14344"/>
                      <a:pt x="411401" y="896"/>
                    </a:cubicBezTo>
                    <a:cubicBezTo>
                      <a:pt x="537131" y="16136"/>
                      <a:pt x="803831" y="235846"/>
                      <a:pt x="822881" y="351416"/>
                    </a:cubicBezTo>
                    <a:cubicBezTo>
                      <a:pt x="841931" y="466986"/>
                      <a:pt x="656511" y="661296"/>
                      <a:pt x="525701" y="694316"/>
                    </a:cubicBezTo>
                    <a:cubicBezTo>
                      <a:pt x="394891" y="727336"/>
                      <a:pt x="109141" y="627006"/>
                      <a:pt x="38021" y="549536"/>
                    </a:cubicBezTo>
                    <a:cubicBezTo>
                      <a:pt x="-33099" y="472066"/>
                      <a:pt x="6271" y="351416"/>
                      <a:pt x="68501" y="25997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1587AB"/>
                  </a:gs>
                  <a:gs pos="0">
                    <a:srgbClr val="1587AB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2460E7F-CF3E-EE78-9D34-82DFA0BA3810}"/>
                  </a:ext>
                </a:extLst>
              </p:cNvPr>
              <p:cNvSpPr txBox="1"/>
              <p:nvPr/>
            </p:nvSpPr>
            <p:spPr>
              <a:xfrm>
                <a:off x="1374510" y="1594920"/>
                <a:ext cx="5242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4800" b="1" i="1" dirty="0">
                    <a:solidFill>
                      <a:srgbClr val="1587AB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sz="4800" b="1" i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1398797-74B5-F069-4C39-7890C4E4DFF2}"/>
                </a:ext>
              </a:extLst>
            </p:cNvPr>
            <p:cNvGrpSpPr/>
            <p:nvPr/>
          </p:nvGrpSpPr>
          <p:grpSpPr>
            <a:xfrm>
              <a:off x="3911556" y="1791770"/>
              <a:ext cx="793496" cy="944544"/>
              <a:chOff x="3478150" y="1594920"/>
              <a:chExt cx="793496" cy="944544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9C70FD5-64B3-031A-A26F-76742E15E6C2}"/>
                  </a:ext>
                </a:extLst>
              </p:cNvPr>
              <p:cNvSpPr/>
              <p:nvPr/>
            </p:nvSpPr>
            <p:spPr>
              <a:xfrm>
                <a:off x="3478150" y="1815681"/>
                <a:ext cx="793496" cy="723783"/>
              </a:xfrm>
              <a:custGeom>
                <a:avLst/>
                <a:gdLst>
                  <a:gd name="connsiteX0" fmla="*/ 68501 w 824239"/>
                  <a:gd name="connsiteY0" fmla="*/ 259976 h 700782"/>
                  <a:gd name="connsiteX1" fmla="*/ 411401 w 824239"/>
                  <a:gd name="connsiteY1" fmla="*/ 896 h 700782"/>
                  <a:gd name="connsiteX2" fmla="*/ 822881 w 824239"/>
                  <a:gd name="connsiteY2" fmla="*/ 351416 h 700782"/>
                  <a:gd name="connsiteX3" fmla="*/ 525701 w 824239"/>
                  <a:gd name="connsiteY3" fmla="*/ 694316 h 700782"/>
                  <a:gd name="connsiteX4" fmla="*/ 38021 w 824239"/>
                  <a:gd name="connsiteY4" fmla="*/ 549536 h 700782"/>
                  <a:gd name="connsiteX5" fmla="*/ 68501 w 824239"/>
                  <a:gd name="connsiteY5" fmla="*/ 259976 h 70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239" h="700782">
                    <a:moveTo>
                      <a:pt x="68501" y="259976"/>
                    </a:moveTo>
                    <a:cubicBezTo>
                      <a:pt x="130731" y="168536"/>
                      <a:pt x="285671" y="-14344"/>
                      <a:pt x="411401" y="896"/>
                    </a:cubicBezTo>
                    <a:cubicBezTo>
                      <a:pt x="537131" y="16136"/>
                      <a:pt x="803831" y="235846"/>
                      <a:pt x="822881" y="351416"/>
                    </a:cubicBezTo>
                    <a:cubicBezTo>
                      <a:pt x="841931" y="466986"/>
                      <a:pt x="656511" y="661296"/>
                      <a:pt x="525701" y="694316"/>
                    </a:cubicBezTo>
                    <a:cubicBezTo>
                      <a:pt x="394891" y="727336"/>
                      <a:pt x="109141" y="627006"/>
                      <a:pt x="38021" y="549536"/>
                    </a:cubicBezTo>
                    <a:cubicBezTo>
                      <a:pt x="-33099" y="472066"/>
                      <a:pt x="6271" y="351416"/>
                      <a:pt x="68501" y="259976"/>
                    </a:cubicBezTo>
                    <a:close/>
                  </a:path>
                </a:pathLst>
              </a:custGeom>
              <a:gradFill>
                <a:gsLst>
                  <a:gs pos="0">
                    <a:srgbClr val="1587AB">
                      <a:alpha val="0"/>
                    </a:srgbClr>
                  </a:gs>
                  <a:gs pos="100000">
                    <a:srgbClr val="1587AB"/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07E0A84-C85F-2105-76D7-B9919F3864E3}"/>
                  </a:ext>
                </a:extLst>
              </p:cNvPr>
              <p:cNvSpPr txBox="1"/>
              <p:nvPr/>
            </p:nvSpPr>
            <p:spPr>
              <a:xfrm>
                <a:off x="3581435" y="1594920"/>
                <a:ext cx="5242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4800" b="1" i="1" dirty="0">
                    <a:solidFill>
                      <a:srgbClr val="1587AB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4800" b="1" i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3D0E253-367C-702E-B25D-4164BB8BB9C0}"/>
                </a:ext>
              </a:extLst>
            </p:cNvPr>
            <p:cNvGrpSpPr/>
            <p:nvPr/>
          </p:nvGrpSpPr>
          <p:grpSpPr>
            <a:xfrm>
              <a:off x="5910714" y="1791770"/>
              <a:ext cx="793496" cy="944544"/>
              <a:chOff x="5738115" y="1594920"/>
              <a:chExt cx="793496" cy="944544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B5450DB-733F-8C37-CDEE-E1EF5130FFA7}"/>
                  </a:ext>
                </a:extLst>
              </p:cNvPr>
              <p:cNvSpPr/>
              <p:nvPr/>
            </p:nvSpPr>
            <p:spPr>
              <a:xfrm>
                <a:off x="5738115" y="1815681"/>
                <a:ext cx="793496" cy="723783"/>
              </a:xfrm>
              <a:custGeom>
                <a:avLst/>
                <a:gdLst>
                  <a:gd name="connsiteX0" fmla="*/ 68501 w 824239"/>
                  <a:gd name="connsiteY0" fmla="*/ 259976 h 700782"/>
                  <a:gd name="connsiteX1" fmla="*/ 411401 w 824239"/>
                  <a:gd name="connsiteY1" fmla="*/ 896 h 700782"/>
                  <a:gd name="connsiteX2" fmla="*/ 822881 w 824239"/>
                  <a:gd name="connsiteY2" fmla="*/ 351416 h 700782"/>
                  <a:gd name="connsiteX3" fmla="*/ 525701 w 824239"/>
                  <a:gd name="connsiteY3" fmla="*/ 694316 h 700782"/>
                  <a:gd name="connsiteX4" fmla="*/ 38021 w 824239"/>
                  <a:gd name="connsiteY4" fmla="*/ 549536 h 700782"/>
                  <a:gd name="connsiteX5" fmla="*/ 68501 w 824239"/>
                  <a:gd name="connsiteY5" fmla="*/ 259976 h 70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239" h="700782">
                    <a:moveTo>
                      <a:pt x="68501" y="259976"/>
                    </a:moveTo>
                    <a:cubicBezTo>
                      <a:pt x="130731" y="168536"/>
                      <a:pt x="285671" y="-14344"/>
                      <a:pt x="411401" y="896"/>
                    </a:cubicBezTo>
                    <a:cubicBezTo>
                      <a:pt x="537131" y="16136"/>
                      <a:pt x="803831" y="235846"/>
                      <a:pt x="822881" y="351416"/>
                    </a:cubicBezTo>
                    <a:cubicBezTo>
                      <a:pt x="841931" y="466986"/>
                      <a:pt x="656511" y="661296"/>
                      <a:pt x="525701" y="694316"/>
                    </a:cubicBezTo>
                    <a:cubicBezTo>
                      <a:pt x="394891" y="727336"/>
                      <a:pt x="109141" y="627006"/>
                      <a:pt x="38021" y="549536"/>
                    </a:cubicBezTo>
                    <a:cubicBezTo>
                      <a:pt x="-33099" y="472066"/>
                      <a:pt x="6271" y="351416"/>
                      <a:pt x="68501" y="259976"/>
                    </a:cubicBezTo>
                    <a:close/>
                  </a:path>
                </a:pathLst>
              </a:custGeom>
              <a:gradFill>
                <a:gsLst>
                  <a:gs pos="0">
                    <a:srgbClr val="1587AB">
                      <a:alpha val="0"/>
                    </a:srgbClr>
                  </a:gs>
                  <a:gs pos="100000">
                    <a:srgbClr val="1587AB"/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F86EF1D-5460-E5AF-18BF-689A170CB820}"/>
                  </a:ext>
                </a:extLst>
              </p:cNvPr>
              <p:cNvSpPr txBox="1"/>
              <p:nvPr/>
            </p:nvSpPr>
            <p:spPr>
              <a:xfrm>
                <a:off x="5848364" y="1594920"/>
                <a:ext cx="5242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4800" b="1" i="1" dirty="0">
                    <a:solidFill>
                      <a:srgbClr val="1587AB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3</a:t>
                </a:r>
                <a:endParaRPr lang="zh-CN" altLang="en-US" sz="4800" b="1" i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94C3F40-91C4-6F38-697D-673AB3C0AD9A}"/>
                </a:ext>
              </a:extLst>
            </p:cNvPr>
            <p:cNvGrpSpPr/>
            <p:nvPr/>
          </p:nvGrpSpPr>
          <p:grpSpPr>
            <a:xfrm>
              <a:off x="7924617" y="1791770"/>
              <a:ext cx="793496" cy="944544"/>
              <a:chOff x="7998080" y="1594920"/>
              <a:chExt cx="793496" cy="944544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C05FF09-FF21-99C8-6C64-905AA854D30B}"/>
                  </a:ext>
                </a:extLst>
              </p:cNvPr>
              <p:cNvSpPr/>
              <p:nvPr/>
            </p:nvSpPr>
            <p:spPr>
              <a:xfrm>
                <a:off x="7998080" y="1815681"/>
                <a:ext cx="793496" cy="723783"/>
              </a:xfrm>
              <a:custGeom>
                <a:avLst/>
                <a:gdLst>
                  <a:gd name="connsiteX0" fmla="*/ 68501 w 824239"/>
                  <a:gd name="connsiteY0" fmla="*/ 259976 h 700782"/>
                  <a:gd name="connsiteX1" fmla="*/ 411401 w 824239"/>
                  <a:gd name="connsiteY1" fmla="*/ 896 h 700782"/>
                  <a:gd name="connsiteX2" fmla="*/ 822881 w 824239"/>
                  <a:gd name="connsiteY2" fmla="*/ 351416 h 700782"/>
                  <a:gd name="connsiteX3" fmla="*/ 525701 w 824239"/>
                  <a:gd name="connsiteY3" fmla="*/ 694316 h 700782"/>
                  <a:gd name="connsiteX4" fmla="*/ 38021 w 824239"/>
                  <a:gd name="connsiteY4" fmla="*/ 549536 h 700782"/>
                  <a:gd name="connsiteX5" fmla="*/ 68501 w 824239"/>
                  <a:gd name="connsiteY5" fmla="*/ 259976 h 70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239" h="700782">
                    <a:moveTo>
                      <a:pt x="68501" y="259976"/>
                    </a:moveTo>
                    <a:cubicBezTo>
                      <a:pt x="130731" y="168536"/>
                      <a:pt x="285671" y="-14344"/>
                      <a:pt x="411401" y="896"/>
                    </a:cubicBezTo>
                    <a:cubicBezTo>
                      <a:pt x="537131" y="16136"/>
                      <a:pt x="803831" y="235846"/>
                      <a:pt x="822881" y="351416"/>
                    </a:cubicBezTo>
                    <a:cubicBezTo>
                      <a:pt x="841931" y="466986"/>
                      <a:pt x="656511" y="661296"/>
                      <a:pt x="525701" y="694316"/>
                    </a:cubicBezTo>
                    <a:cubicBezTo>
                      <a:pt x="394891" y="727336"/>
                      <a:pt x="109141" y="627006"/>
                      <a:pt x="38021" y="549536"/>
                    </a:cubicBezTo>
                    <a:cubicBezTo>
                      <a:pt x="-33099" y="472066"/>
                      <a:pt x="6271" y="351416"/>
                      <a:pt x="68501" y="259976"/>
                    </a:cubicBezTo>
                    <a:close/>
                  </a:path>
                </a:pathLst>
              </a:custGeom>
              <a:gradFill>
                <a:gsLst>
                  <a:gs pos="0">
                    <a:srgbClr val="1587AB">
                      <a:alpha val="0"/>
                    </a:srgbClr>
                  </a:gs>
                  <a:gs pos="100000">
                    <a:srgbClr val="1587AB"/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43CCDBB-F0BC-ADAA-886F-8716A3196294}"/>
                  </a:ext>
                </a:extLst>
              </p:cNvPr>
              <p:cNvSpPr txBox="1"/>
              <p:nvPr/>
            </p:nvSpPr>
            <p:spPr>
              <a:xfrm>
                <a:off x="8110418" y="1594920"/>
                <a:ext cx="5242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4800" b="1" i="1" dirty="0">
                    <a:solidFill>
                      <a:srgbClr val="1587AB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4</a:t>
                </a:r>
                <a:endParaRPr lang="zh-CN" altLang="en-US" sz="4800" b="1" i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855C56B-D851-4BE7-47B4-00EFC5488417}"/>
                </a:ext>
              </a:extLst>
            </p:cNvPr>
            <p:cNvGrpSpPr/>
            <p:nvPr/>
          </p:nvGrpSpPr>
          <p:grpSpPr>
            <a:xfrm>
              <a:off x="9938520" y="1791770"/>
              <a:ext cx="793496" cy="944544"/>
              <a:chOff x="10258045" y="1594920"/>
              <a:chExt cx="793496" cy="944544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7DD8072-E64C-DA11-6F6E-B95FF160D3F3}"/>
                  </a:ext>
                </a:extLst>
              </p:cNvPr>
              <p:cNvSpPr/>
              <p:nvPr/>
            </p:nvSpPr>
            <p:spPr>
              <a:xfrm>
                <a:off x="10258045" y="1815681"/>
                <a:ext cx="793496" cy="723783"/>
              </a:xfrm>
              <a:custGeom>
                <a:avLst/>
                <a:gdLst>
                  <a:gd name="connsiteX0" fmla="*/ 68501 w 824239"/>
                  <a:gd name="connsiteY0" fmla="*/ 259976 h 700782"/>
                  <a:gd name="connsiteX1" fmla="*/ 411401 w 824239"/>
                  <a:gd name="connsiteY1" fmla="*/ 896 h 700782"/>
                  <a:gd name="connsiteX2" fmla="*/ 822881 w 824239"/>
                  <a:gd name="connsiteY2" fmla="*/ 351416 h 700782"/>
                  <a:gd name="connsiteX3" fmla="*/ 525701 w 824239"/>
                  <a:gd name="connsiteY3" fmla="*/ 694316 h 700782"/>
                  <a:gd name="connsiteX4" fmla="*/ 38021 w 824239"/>
                  <a:gd name="connsiteY4" fmla="*/ 549536 h 700782"/>
                  <a:gd name="connsiteX5" fmla="*/ 68501 w 824239"/>
                  <a:gd name="connsiteY5" fmla="*/ 259976 h 70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239" h="700782">
                    <a:moveTo>
                      <a:pt x="68501" y="259976"/>
                    </a:moveTo>
                    <a:cubicBezTo>
                      <a:pt x="130731" y="168536"/>
                      <a:pt x="285671" y="-14344"/>
                      <a:pt x="411401" y="896"/>
                    </a:cubicBezTo>
                    <a:cubicBezTo>
                      <a:pt x="537131" y="16136"/>
                      <a:pt x="803831" y="235846"/>
                      <a:pt x="822881" y="351416"/>
                    </a:cubicBezTo>
                    <a:cubicBezTo>
                      <a:pt x="841931" y="466986"/>
                      <a:pt x="656511" y="661296"/>
                      <a:pt x="525701" y="694316"/>
                    </a:cubicBezTo>
                    <a:cubicBezTo>
                      <a:pt x="394891" y="727336"/>
                      <a:pt x="109141" y="627006"/>
                      <a:pt x="38021" y="549536"/>
                    </a:cubicBezTo>
                    <a:cubicBezTo>
                      <a:pt x="-33099" y="472066"/>
                      <a:pt x="6271" y="351416"/>
                      <a:pt x="68501" y="259976"/>
                    </a:cubicBezTo>
                    <a:close/>
                  </a:path>
                </a:pathLst>
              </a:custGeom>
              <a:gradFill>
                <a:gsLst>
                  <a:gs pos="0">
                    <a:srgbClr val="1587AB">
                      <a:alpha val="0"/>
                    </a:srgbClr>
                  </a:gs>
                  <a:gs pos="100000">
                    <a:srgbClr val="1587AB"/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9DBBCF1C-F152-49FD-C0FF-65B567E3E3D4}"/>
                  </a:ext>
                </a:extLst>
              </p:cNvPr>
              <p:cNvSpPr txBox="1"/>
              <p:nvPr/>
            </p:nvSpPr>
            <p:spPr>
              <a:xfrm>
                <a:off x="10376940" y="1594920"/>
                <a:ext cx="5242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zh-CN" sz="4800" b="1" i="1" dirty="0">
                    <a:solidFill>
                      <a:srgbClr val="1587AB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5</a:t>
                </a:r>
                <a:endParaRPr lang="zh-CN" altLang="en-US" sz="4800" b="1" i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E474A17-40EB-9473-AD90-9F33D3D7543D}"/>
                </a:ext>
              </a:extLst>
            </p:cNvPr>
            <p:cNvGrpSpPr/>
            <p:nvPr/>
          </p:nvGrpSpPr>
          <p:grpSpPr>
            <a:xfrm>
              <a:off x="3105055" y="3855803"/>
              <a:ext cx="144266" cy="2815869"/>
              <a:chOff x="3105055" y="3512903"/>
              <a:chExt cx="144266" cy="2815869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F9FDA648-E3FF-1516-EB30-4989FBC7FF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3819" y="3623672"/>
                <a:ext cx="0" cy="2705100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1587AB"/>
                    </a:gs>
                    <a:gs pos="100000">
                      <a:srgbClr val="1587AB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8C2D2E8-8984-978A-F6B0-C51575689181}"/>
                  </a:ext>
                </a:extLst>
              </p:cNvPr>
              <p:cNvSpPr/>
              <p:nvPr/>
            </p:nvSpPr>
            <p:spPr>
              <a:xfrm>
                <a:off x="3122732" y="3530464"/>
                <a:ext cx="107827" cy="107827"/>
              </a:xfrm>
              <a:prstGeom prst="ellipse">
                <a:avLst/>
              </a:prstGeom>
              <a:solidFill>
                <a:srgbClr val="1587AB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E9FC2FD-B2C4-20B9-5F6F-D80EC1723520}"/>
                  </a:ext>
                </a:extLst>
              </p:cNvPr>
              <p:cNvSpPr/>
              <p:nvPr/>
            </p:nvSpPr>
            <p:spPr>
              <a:xfrm>
                <a:off x="3105055" y="3512903"/>
                <a:ext cx="144266" cy="144266"/>
              </a:xfrm>
              <a:prstGeom prst="ellipse">
                <a:avLst/>
              </a:prstGeom>
              <a:solidFill>
                <a:srgbClr val="1587AB">
                  <a:alpha val="4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  <a:softEdge rad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212487D-EB76-5923-7887-FF5D5BEF5455}"/>
                </a:ext>
              </a:extLst>
            </p:cNvPr>
            <p:cNvGrpSpPr/>
            <p:nvPr/>
          </p:nvGrpSpPr>
          <p:grpSpPr>
            <a:xfrm>
              <a:off x="5150755" y="3151451"/>
              <a:ext cx="144266" cy="2815869"/>
              <a:chOff x="5150755" y="2808551"/>
              <a:chExt cx="144266" cy="2815869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9026740D-C551-C9C0-CFF9-12F7CAD926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9519" y="2919320"/>
                <a:ext cx="0" cy="2705100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1587AB"/>
                    </a:gs>
                    <a:gs pos="100000">
                      <a:srgbClr val="1587AB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34D554B2-A29B-7F36-4D43-109772427DD3}"/>
                  </a:ext>
                </a:extLst>
              </p:cNvPr>
              <p:cNvSpPr/>
              <p:nvPr/>
            </p:nvSpPr>
            <p:spPr>
              <a:xfrm>
                <a:off x="5168432" y="2826112"/>
                <a:ext cx="107827" cy="107827"/>
              </a:xfrm>
              <a:prstGeom prst="ellipse">
                <a:avLst/>
              </a:prstGeom>
              <a:solidFill>
                <a:srgbClr val="1587AB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621700D-2DB9-A8AF-A33F-571C5A4548C5}"/>
                  </a:ext>
                </a:extLst>
              </p:cNvPr>
              <p:cNvSpPr/>
              <p:nvPr/>
            </p:nvSpPr>
            <p:spPr>
              <a:xfrm>
                <a:off x="5150755" y="2808551"/>
                <a:ext cx="144266" cy="144266"/>
              </a:xfrm>
              <a:prstGeom prst="ellipse">
                <a:avLst/>
              </a:prstGeom>
              <a:solidFill>
                <a:srgbClr val="1587AB">
                  <a:alpha val="4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  <a:softEdge rad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4598C65-CE43-AE57-B6E5-8D0EBAA228E9}"/>
                </a:ext>
              </a:extLst>
            </p:cNvPr>
            <p:cNvGrpSpPr/>
            <p:nvPr/>
          </p:nvGrpSpPr>
          <p:grpSpPr>
            <a:xfrm>
              <a:off x="7196455" y="3855803"/>
              <a:ext cx="144266" cy="2815869"/>
              <a:chOff x="7196455" y="3512903"/>
              <a:chExt cx="144266" cy="2815869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EFCFBA36-0163-2258-F20F-D1D28FA4B3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5219" y="3623672"/>
                <a:ext cx="0" cy="2705100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1587AB"/>
                    </a:gs>
                    <a:gs pos="100000">
                      <a:srgbClr val="1587AB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0F4C85E-3244-7481-DA6F-B3E322665A3F}"/>
                  </a:ext>
                </a:extLst>
              </p:cNvPr>
              <p:cNvSpPr/>
              <p:nvPr/>
            </p:nvSpPr>
            <p:spPr>
              <a:xfrm>
                <a:off x="7214132" y="3530464"/>
                <a:ext cx="107827" cy="107827"/>
              </a:xfrm>
              <a:prstGeom prst="ellipse">
                <a:avLst/>
              </a:prstGeom>
              <a:solidFill>
                <a:srgbClr val="1587AB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49203E4-F2DC-1ADF-CD94-82B75E216F19}"/>
                  </a:ext>
                </a:extLst>
              </p:cNvPr>
              <p:cNvSpPr/>
              <p:nvPr/>
            </p:nvSpPr>
            <p:spPr>
              <a:xfrm>
                <a:off x="7196455" y="3512903"/>
                <a:ext cx="144266" cy="144266"/>
              </a:xfrm>
              <a:prstGeom prst="ellipse">
                <a:avLst/>
              </a:prstGeom>
              <a:solidFill>
                <a:srgbClr val="1587AB">
                  <a:alpha val="4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  <a:softEdge rad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47A78FD-0D2A-321C-368A-AC861D4BAD22}"/>
                </a:ext>
              </a:extLst>
            </p:cNvPr>
            <p:cNvGrpSpPr/>
            <p:nvPr/>
          </p:nvGrpSpPr>
          <p:grpSpPr>
            <a:xfrm>
              <a:off x="9242155" y="3163388"/>
              <a:ext cx="144266" cy="2815869"/>
              <a:chOff x="9242155" y="2820488"/>
              <a:chExt cx="144266" cy="2815869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E0763627-545A-8DCE-7E8D-E4285DA8B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10919" y="2931257"/>
                <a:ext cx="0" cy="2705100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rgbClr val="1587AB"/>
                    </a:gs>
                    <a:gs pos="100000">
                      <a:srgbClr val="1587AB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CD98C4E-B0AF-8D4D-3405-AA028AF4BC85}"/>
                  </a:ext>
                </a:extLst>
              </p:cNvPr>
              <p:cNvSpPr/>
              <p:nvPr/>
            </p:nvSpPr>
            <p:spPr>
              <a:xfrm>
                <a:off x="9259832" y="2838049"/>
                <a:ext cx="107827" cy="107827"/>
              </a:xfrm>
              <a:prstGeom prst="ellipse">
                <a:avLst/>
              </a:prstGeom>
              <a:solidFill>
                <a:srgbClr val="1587AB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A5F971E-97BA-48FB-0E6F-DA71B33A9767}"/>
                  </a:ext>
                </a:extLst>
              </p:cNvPr>
              <p:cNvSpPr/>
              <p:nvPr/>
            </p:nvSpPr>
            <p:spPr>
              <a:xfrm>
                <a:off x="9242155" y="2820488"/>
                <a:ext cx="144266" cy="144266"/>
              </a:xfrm>
              <a:prstGeom prst="ellipse">
                <a:avLst/>
              </a:prstGeom>
              <a:solidFill>
                <a:srgbClr val="1587AB">
                  <a:alpha val="4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sx="102000" sy="102000" algn="ctr" rotWithShape="0">
                  <a:srgbClr val="FFC000">
                    <a:lumMod val="40000"/>
                    <a:lumOff val="60000"/>
                    <a:alpha val="73000"/>
                  </a:srgbClr>
                </a:outerShdw>
                <a:softEdge rad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65282E2-BE25-9B25-EE7A-A907B34822BA}"/>
                </a:ext>
              </a:extLst>
            </p:cNvPr>
            <p:cNvSpPr txBox="1"/>
            <p:nvPr/>
          </p:nvSpPr>
          <p:spPr>
            <a:xfrm>
              <a:off x="4031305" y="2935388"/>
              <a:ext cx="553998" cy="3418112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marL="0" marR="0" lvl="0" indent="0" defTabSz="914400" rtl="0" eaLnBrk="1" fontAlgn="auto" latinLnBrk="0" hangingPunct="1"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rgbClr val="1587AB"/>
                  </a:solidFill>
                  <a:effectLst>
                    <a:outerShdw blurRad="38100" dist="38100" dir="2700000" algn="tl">
                      <a:srgbClr val="199CFF">
                        <a:alpha val="35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教学背景分析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256C4B8-D2F9-A572-163A-EBC60D81F743}"/>
                </a:ext>
              </a:extLst>
            </p:cNvPr>
            <p:cNvSpPr txBox="1"/>
            <p:nvPr/>
          </p:nvSpPr>
          <p:spPr>
            <a:xfrm>
              <a:off x="6030463" y="2935388"/>
              <a:ext cx="553998" cy="3418112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marL="0" marR="0" lvl="0" indent="0" defTabSz="914400" rtl="0" eaLnBrk="1" fontAlgn="auto" latinLnBrk="0" hangingPunct="1"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rgbClr val="1587AB"/>
                  </a:solidFill>
                  <a:effectLst>
                    <a:outerShdw blurRad="38100" dist="38100" dir="2700000" algn="tl">
                      <a:srgbClr val="199CFF">
                        <a:alpha val="35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教学目标与重难点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44DA44-6A16-3059-1E86-022365094805}"/>
                </a:ext>
              </a:extLst>
            </p:cNvPr>
            <p:cNvSpPr txBox="1"/>
            <p:nvPr/>
          </p:nvSpPr>
          <p:spPr>
            <a:xfrm>
              <a:off x="8044366" y="2935388"/>
              <a:ext cx="553998" cy="3418112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marL="0" marR="0" lvl="0" indent="0" defTabSz="914400" rtl="0" eaLnBrk="1" fontAlgn="auto" latinLnBrk="0" hangingPunct="1"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rgbClr val="1587AB"/>
                  </a:solidFill>
                  <a:effectLst>
                    <a:outerShdw blurRad="38100" dist="38100" dir="2700000" algn="tl">
                      <a:srgbClr val="199CFF">
                        <a:alpha val="35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教学过程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B35B7C5-643B-5956-659B-1844A54FAB43}"/>
                </a:ext>
              </a:extLst>
            </p:cNvPr>
            <p:cNvSpPr txBox="1"/>
            <p:nvPr/>
          </p:nvSpPr>
          <p:spPr>
            <a:xfrm>
              <a:off x="10058269" y="2935388"/>
              <a:ext cx="553998" cy="3418112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marL="0" marR="0" lvl="0" indent="0" defTabSz="914400" rtl="0" eaLnBrk="1" fontAlgn="auto" latinLnBrk="0" hangingPunct="1"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rgbClr val="1587AB"/>
                  </a:solidFill>
                  <a:effectLst>
                    <a:outerShdw blurRad="38100" dist="38100" dir="2700000" algn="tl">
                      <a:srgbClr val="199CFF">
                        <a:alpha val="35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教学评价与反思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478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808A965-8C68-623B-5130-13AF87144D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" y="0"/>
            <a:ext cx="12192000" cy="5608321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B81DF682-ED54-DD90-C894-0950163F7667}"/>
              </a:ext>
            </a:extLst>
          </p:cNvPr>
          <p:cNvSpPr/>
          <p:nvPr/>
        </p:nvSpPr>
        <p:spPr>
          <a:xfrm>
            <a:off x="1407113" y="1463040"/>
            <a:ext cx="9377774" cy="6249135"/>
          </a:xfrm>
          <a:prstGeom prst="roundRect">
            <a:avLst>
              <a:gd name="adj" fmla="val 3265"/>
            </a:avLst>
          </a:prstGeom>
          <a:gradFill>
            <a:gsLst>
              <a:gs pos="2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4" name="图片 3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2881E2C1-A52D-2141-624A-3E5D6E02C6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3891D82-4025-A742-9202-A3F4A30B9D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42591">
            <a:off x="-1708798" y="-1603024"/>
            <a:ext cx="4639670" cy="4639670"/>
          </a:xfrm>
          <a:prstGeom prst="rect">
            <a:avLst/>
          </a:prstGeom>
        </p:spPr>
      </p:pic>
      <p:pic>
        <p:nvPicPr>
          <p:cNvPr id="6" name="图片 5" descr="图片包含 游戏机, 烟花, 树&#10;&#10;描述已自动生成">
            <a:extLst>
              <a:ext uri="{FF2B5EF4-FFF2-40B4-BE49-F238E27FC236}">
                <a16:creationId xmlns:a16="http://schemas.microsoft.com/office/drawing/2014/main" id="{9CA13059-ABC3-B08E-E578-1B5D5397CD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540AE8B-51E5-8C5B-C114-1D5A3F5A43EF}"/>
              </a:ext>
            </a:extLst>
          </p:cNvPr>
          <p:cNvSpPr txBox="1"/>
          <p:nvPr/>
        </p:nvSpPr>
        <p:spPr>
          <a:xfrm>
            <a:off x="2135898" y="1461380"/>
            <a:ext cx="1865956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 w="12700"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Agency FB" panose="020B0503020202020204" pitchFamily="34" charset="0"/>
                <a:ea typeface="思源黑体 CN Regular" panose="020B0500000000000000" pitchFamily="34" charset="-122"/>
                <a:cs typeface="+mn-cs"/>
              </a:rPr>
              <a:t>01</a:t>
            </a:r>
            <a:endParaRPr kumimoji="0" lang="zh-CN" altLang="en-US" sz="13800" b="1" i="0" u="none" strike="noStrike" kern="1200" cap="none" spc="0" normalizeH="0" baseline="0" noProof="0" dirty="0">
              <a:ln w="12700">
                <a:solidFill>
                  <a:prstClr val="black"/>
                </a:solidFill>
              </a:ln>
              <a:noFill/>
              <a:effectLst/>
              <a:uLnTx/>
              <a:uFillTx/>
              <a:latin typeface="Agency FB" panose="020B0503020202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7BD11C5-3A5A-9583-7B26-C9B68E94A0AB}"/>
              </a:ext>
            </a:extLst>
          </p:cNvPr>
          <p:cNvGrpSpPr/>
          <p:nvPr/>
        </p:nvGrpSpPr>
        <p:grpSpPr>
          <a:xfrm>
            <a:off x="3848304" y="1886291"/>
            <a:ext cx="93427" cy="4339884"/>
            <a:chOff x="3664968" y="2067266"/>
            <a:chExt cx="93427" cy="433988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F3B0331-47A6-149D-58F0-105D3F557309}"/>
                </a:ext>
              </a:extLst>
            </p:cNvPr>
            <p:cNvCxnSpPr>
              <a:cxnSpLocks/>
            </p:cNvCxnSpPr>
            <p:nvPr/>
          </p:nvCxnSpPr>
          <p:spPr>
            <a:xfrm>
              <a:off x="3708627" y="2067266"/>
              <a:ext cx="0" cy="433988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5AB4553-40D6-301B-6016-B079BA088828}"/>
                </a:ext>
              </a:extLst>
            </p:cNvPr>
            <p:cNvSpPr/>
            <p:nvPr/>
          </p:nvSpPr>
          <p:spPr>
            <a:xfrm>
              <a:off x="3664968" y="2067266"/>
              <a:ext cx="93427" cy="95410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EB3C919B-0B38-8305-B794-BECC2625660B}"/>
              </a:ext>
            </a:extLst>
          </p:cNvPr>
          <p:cNvSpPr txBox="1"/>
          <p:nvPr/>
        </p:nvSpPr>
        <p:spPr>
          <a:xfrm>
            <a:off x="4333173" y="1886291"/>
            <a:ext cx="5442465" cy="769441"/>
          </a:xfrm>
          <a:prstGeom prst="rect">
            <a:avLst/>
          </a:prstGeom>
          <a:solidFill>
            <a:srgbClr val="1587AB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指导思想与理论依据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C4B9B6-607A-294B-27B8-79552CF2A27A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13" name="图片 12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52DC2656-FF6B-906D-3272-5AB81DC847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14" name="图片 13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1FF2A922-934A-8B2E-1F92-394F0B1E80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48EAC0F-6C46-55A5-1148-F236F09F2F6F}"/>
              </a:ext>
            </a:extLst>
          </p:cNvPr>
          <p:cNvSpPr txBox="1"/>
          <p:nvPr/>
        </p:nvSpPr>
        <p:spPr>
          <a:xfrm>
            <a:off x="4237311" y="2905720"/>
            <a:ext cx="5029642" cy="968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rPr>
              <a:t>GUIDING IDEOLOGY AND THEORETICAL BASIS</a:t>
            </a:r>
            <a:endParaRPr lang="zh-CN" altLang="en-US" sz="2000" dirty="0">
              <a:latin typeface="Arial" panose="020B0604020202020204" pitchFamily="34" charset="0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3F982A08-C140-D9D1-17E4-8179C54E6E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  <p:pic>
        <p:nvPicPr>
          <p:cNvPr id="17" name="图片 16" descr="游戏机里面的人物手上拿着自行车&#10;&#10;描述已自动生成">
            <a:extLst>
              <a:ext uri="{FF2B5EF4-FFF2-40B4-BE49-F238E27FC236}">
                <a16:creationId xmlns:a16="http://schemas.microsoft.com/office/drawing/2014/main" id="{FCD92FDF-1D07-5EE0-7274-7FC9843922B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257" y="5510307"/>
            <a:ext cx="1791025" cy="130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57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17F1198-AA81-3A55-3F9B-8A1CFDF126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310" y="0"/>
            <a:ext cx="8299689" cy="5615448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471B6C68-3ED6-B6E3-F809-B54A988274F4}"/>
              </a:ext>
            </a:extLst>
          </p:cNvPr>
          <p:cNvSpPr/>
          <p:nvPr/>
        </p:nvSpPr>
        <p:spPr>
          <a:xfrm>
            <a:off x="1238446" y="2032207"/>
            <a:ext cx="2810300" cy="6249135"/>
          </a:xfrm>
          <a:prstGeom prst="roundRect">
            <a:avLst>
              <a:gd name="adj" fmla="val 3265"/>
            </a:avLst>
          </a:prstGeom>
          <a:gradFill>
            <a:gsLst>
              <a:gs pos="0">
                <a:srgbClr val="F6FBFE"/>
              </a:gs>
              <a:gs pos="50000">
                <a:srgbClr val="F6FBFE">
                  <a:alpha val="55000"/>
                </a:srgbClr>
              </a:gs>
              <a:gs pos="100000">
                <a:srgbClr val="1587AB">
                  <a:alpha val="20000"/>
                </a:srgb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63C505C-0C1C-BB28-21F5-5FAD9043D82E}"/>
              </a:ext>
            </a:extLst>
          </p:cNvPr>
          <p:cNvSpPr/>
          <p:nvPr/>
        </p:nvSpPr>
        <p:spPr>
          <a:xfrm>
            <a:off x="4544814" y="2032207"/>
            <a:ext cx="2810300" cy="6249135"/>
          </a:xfrm>
          <a:prstGeom prst="roundRect">
            <a:avLst>
              <a:gd name="adj" fmla="val 3265"/>
            </a:avLst>
          </a:prstGeom>
          <a:gradFill>
            <a:gsLst>
              <a:gs pos="0">
                <a:srgbClr val="F6FBFE"/>
              </a:gs>
              <a:gs pos="51000">
                <a:srgbClr val="F6FBFE">
                  <a:alpha val="56000"/>
                </a:srgbClr>
              </a:gs>
              <a:gs pos="100000">
                <a:srgbClr val="1587AB">
                  <a:alpha val="20000"/>
                </a:srgb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B8CD974-E64C-6AF8-B425-E707BD9B1A13}"/>
              </a:ext>
            </a:extLst>
          </p:cNvPr>
          <p:cNvSpPr/>
          <p:nvPr/>
        </p:nvSpPr>
        <p:spPr>
          <a:xfrm>
            <a:off x="7851182" y="2032207"/>
            <a:ext cx="2810300" cy="6249135"/>
          </a:xfrm>
          <a:prstGeom prst="roundRect">
            <a:avLst>
              <a:gd name="adj" fmla="val 3265"/>
            </a:avLst>
          </a:prstGeom>
          <a:gradFill>
            <a:gsLst>
              <a:gs pos="0">
                <a:srgbClr val="F6FBFE"/>
              </a:gs>
              <a:gs pos="51000">
                <a:srgbClr val="F6FBFE">
                  <a:alpha val="56000"/>
                </a:srgbClr>
              </a:gs>
              <a:gs pos="100000">
                <a:srgbClr val="1587AB">
                  <a:alpha val="20000"/>
                </a:srgb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445E16-057D-518D-DB3D-F1F64AA42FFF}"/>
              </a:ext>
            </a:extLst>
          </p:cNvPr>
          <p:cNvSpPr txBox="1"/>
          <p:nvPr/>
        </p:nvSpPr>
        <p:spPr>
          <a:xfrm>
            <a:off x="632058" y="28837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106783">
                        <a:lumMod val="90000"/>
                        <a:lumOff val="10000"/>
                      </a:srgbClr>
                    </a:gs>
                    <a:gs pos="99000">
                      <a:srgbClr val="106783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存在问题</a:t>
            </a:r>
          </a:p>
        </p:txBody>
      </p:sp>
      <p:pic>
        <p:nvPicPr>
          <p:cNvPr id="7" name="图片 6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FE82F703-D7AB-74B1-BD25-85D3A18BD4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8" name="图片 7" descr="图片包含 游戏机, 烟花, 树&#10;&#10;描述已自动生成">
            <a:extLst>
              <a:ext uri="{FF2B5EF4-FFF2-40B4-BE49-F238E27FC236}">
                <a16:creationId xmlns:a16="http://schemas.microsoft.com/office/drawing/2014/main" id="{C8D8EBAC-FF60-6F53-E8DF-23B32F284B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EE1E564-FCE5-09FE-26FF-F4AA1905D717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10" name="图片 9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AF443E41-C24E-7B96-13B5-69CCAE099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11" name="图片 10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3FA578B1-9506-E58E-BFC3-B9A116BFE8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EC71B554-A954-249D-3207-DE0E93440053}"/>
              </a:ext>
            </a:extLst>
          </p:cNvPr>
          <p:cNvSpPr/>
          <p:nvPr/>
        </p:nvSpPr>
        <p:spPr>
          <a:xfrm>
            <a:off x="1334177" y="3247891"/>
            <a:ext cx="2618839" cy="206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18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</a:t>
            </a:r>
            <a:r>
              <a:rPr lang="zh-CN" altLang="en-US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  <a:endParaRPr kumimoji="0" lang="en-US" altLang="zh-CN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20000"/>
              </a:lnSpc>
              <a:defRPr/>
            </a:pP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18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</a:t>
            </a:r>
            <a:r>
              <a:rPr lang="zh-CN" altLang="en-US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  <a:endParaRPr kumimoji="0" lang="en-US" altLang="zh-CN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9E2F706-0DE3-1F0B-505C-C8B0985A728A}"/>
              </a:ext>
            </a:extLst>
          </p:cNvPr>
          <p:cNvSpPr/>
          <p:nvPr/>
        </p:nvSpPr>
        <p:spPr>
          <a:xfrm>
            <a:off x="4640544" y="3247891"/>
            <a:ext cx="2618839" cy="206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18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18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AB5105-4478-37C6-E86D-DCAAE15797B7}"/>
              </a:ext>
            </a:extLst>
          </p:cNvPr>
          <p:cNvSpPr/>
          <p:nvPr/>
        </p:nvSpPr>
        <p:spPr>
          <a:xfrm>
            <a:off x="7935126" y="3247891"/>
            <a:ext cx="2618839" cy="106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18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pic>
        <p:nvPicPr>
          <p:cNvPr id="16" name="图片 15" descr="拿着伞的人们&#10;&#10;中度可信度描述已自动生成">
            <a:extLst>
              <a:ext uri="{FF2B5EF4-FFF2-40B4-BE49-F238E27FC236}">
                <a16:creationId xmlns:a16="http://schemas.microsoft.com/office/drawing/2014/main" id="{ECFA0CEA-5397-BF70-45D4-229C00B0A0D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760" y="844897"/>
            <a:ext cx="1983673" cy="1983673"/>
          </a:xfrm>
          <a:prstGeom prst="rect">
            <a:avLst/>
          </a:prstGeom>
        </p:spPr>
      </p:pic>
      <p:pic>
        <p:nvPicPr>
          <p:cNvPr id="17" name="图片 16" descr="图片包含 图形用户界面&#10;&#10;描述已自动生成">
            <a:extLst>
              <a:ext uri="{FF2B5EF4-FFF2-40B4-BE49-F238E27FC236}">
                <a16:creationId xmlns:a16="http://schemas.microsoft.com/office/drawing/2014/main" id="{4A61284D-1964-83A8-7B49-7421256E5C0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628" y="823982"/>
            <a:ext cx="2247408" cy="2247408"/>
          </a:xfrm>
          <a:prstGeom prst="rect">
            <a:avLst/>
          </a:prstGeom>
        </p:spPr>
      </p:pic>
      <p:pic>
        <p:nvPicPr>
          <p:cNvPr id="18" name="图片 17" descr="卡通人物&#10;&#10;低可信度描述已自动生成">
            <a:extLst>
              <a:ext uri="{FF2B5EF4-FFF2-40B4-BE49-F238E27FC236}">
                <a16:creationId xmlns:a16="http://schemas.microsoft.com/office/drawing/2014/main" id="{09C131B3-5ECF-938C-CF0D-09A0CF1B58F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260" y="823982"/>
            <a:ext cx="2247408" cy="2247408"/>
          </a:xfrm>
          <a:prstGeom prst="rect">
            <a:avLst/>
          </a:prstGeom>
        </p:spPr>
      </p:pic>
      <p:pic>
        <p:nvPicPr>
          <p:cNvPr id="19" name="图片 18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798A9411-D20A-3994-6A69-98DD0C9B5F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94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A141DF4D-8AFF-FCD3-735F-78411A1F4B32}"/>
              </a:ext>
            </a:extLst>
          </p:cNvPr>
          <p:cNvSpPr/>
          <p:nvPr/>
        </p:nvSpPr>
        <p:spPr>
          <a:xfrm>
            <a:off x="1520712" y="1463040"/>
            <a:ext cx="9150576" cy="6249135"/>
          </a:xfrm>
          <a:prstGeom prst="roundRect">
            <a:avLst>
              <a:gd name="adj" fmla="val 3265"/>
            </a:avLst>
          </a:prstGeom>
          <a:gradFill>
            <a:gsLst>
              <a:gs pos="50000">
                <a:srgbClr val="F6FBFE">
                  <a:alpha val="55000"/>
                </a:srgbClr>
              </a:gs>
              <a:gs pos="0">
                <a:schemeClr val="bg1"/>
              </a:gs>
              <a:gs pos="100000">
                <a:srgbClr val="1587AB">
                  <a:alpha val="10000"/>
                </a:srgb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3C20F5-ABD0-B9B0-A1FF-8CF4277A3D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310" y="0"/>
            <a:ext cx="8299689" cy="561544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F470F10-649C-4F61-9AD9-275F3520F45D}"/>
              </a:ext>
            </a:extLst>
          </p:cNvPr>
          <p:cNvSpPr txBox="1"/>
          <p:nvPr/>
        </p:nvSpPr>
        <p:spPr>
          <a:xfrm>
            <a:off x="632058" y="28837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106783">
                        <a:lumMod val="90000"/>
                        <a:lumOff val="10000"/>
                      </a:srgbClr>
                    </a:gs>
                    <a:gs pos="99000">
                      <a:srgbClr val="106783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解决策略</a:t>
            </a:r>
          </a:p>
        </p:txBody>
      </p:sp>
      <p:pic>
        <p:nvPicPr>
          <p:cNvPr id="5" name="图片 4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BAE679DC-3087-0832-B537-ED237FC981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6" name="图片 5" descr="图片包含 游戏机, 烟花, 树&#10;&#10;描述已自动生成">
            <a:extLst>
              <a:ext uri="{FF2B5EF4-FFF2-40B4-BE49-F238E27FC236}">
                <a16:creationId xmlns:a16="http://schemas.microsoft.com/office/drawing/2014/main" id="{52B587AF-C52B-0A14-7452-E011ADBD69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C63C995-80EF-6F5B-0A1F-AEDEEB583D59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8" name="图片 7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EA12C38B-BC56-A660-06AA-812CBE16E8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9" name="图片 8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7C2A5BF9-2056-9B4C-9105-C23B109E90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246B4A-70C8-8674-C48A-05DC708CF9F4}"/>
              </a:ext>
            </a:extLst>
          </p:cNvPr>
          <p:cNvGrpSpPr/>
          <p:nvPr/>
        </p:nvGrpSpPr>
        <p:grpSpPr>
          <a:xfrm>
            <a:off x="1801046" y="2025102"/>
            <a:ext cx="8427833" cy="954107"/>
            <a:chOff x="1801046" y="2284182"/>
            <a:chExt cx="8427833" cy="95410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88E66BB-1BC6-7913-1E1B-8D4DD6E7F7F6}"/>
                </a:ext>
              </a:extLst>
            </p:cNvPr>
            <p:cNvSpPr/>
            <p:nvPr/>
          </p:nvSpPr>
          <p:spPr>
            <a:xfrm>
              <a:off x="1937805" y="2653514"/>
              <a:ext cx="8291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倍。请添加一段文本内容，本段落字号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96DA198-B248-7E98-5A30-7AAE160E2DEF}"/>
                </a:ext>
              </a:extLst>
            </p:cNvPr>
            <p:cNvSpPr txBox="1"/>
            <p:nvPr/>
          </p:nvSpPr>
          <p:spPr>
            <a:xfrm>
              <a:off x="1801046" y="2284182"/>
              <a:ext cx="1326004" cy="400110"/>
            </a:xfrm>
            <a:prstGeom prst="rect">
              <a:avLst/>
            </a:prstGeom>
            <a:noFill/>
            <a:effectLst>
              <a:outerShdw blurRad="38100" dist="25400" dir="8400000" algn="ctr" rotWithShape="0">
                <a:srgbClr val="000000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【 </a:t>
              </a:r>
              <a:r>
                <a:rPr lang="zh-CN" altLang="en-US" sz="2000" b="1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扩充 </a:t>
              </a:r>
              <a:r>
                <a:rPr lang="en-US" altLang="zh-CN" sz="2000" b="1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】</a:t>
              </a:r>
              <a:endParaRPr lang="zh-CN" altLang="en-US" sz="2000" b="1">
                <a:solidFill>
                  <a:srgbClr val="1587A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060A2C2-A7A6-8226-1E28-5E7593408DC2}"/>
              </a:ext>
            </a:extLst>
          </p:cNvPr>
          <p:cNvGrpSpPr/>
          <p:nvPr/>
        </p:nvGrpSpPr>
        <p:grpSpPr>
          <a:xfrm>
            <a:off x="1801046" y="3114570"/>
            <a:ext cx="8427833" cy="954107"/>
            <a:chOff x="1801046" y="2284182"/>
            <a:chExt cx="8427833" cy="95410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31C6AFC-A4CD-B76A-A946-FF0DC59F7CFA}"/>
                </a:ext>
              </a:extLst>
            </p:cNvPr>
            <p:cNvSpPr/>
            <p:nvPr/>
          </p:nvSpPr>
          <p:spPr>
            <a:xfrm>
              <a:off x="1937805" y="2653514"/>
              <a:ext cx="8291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倍。请添加一段文本内容，本段落字号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1700F5-A005-A46E-B6E2-3F7AC9A27510}"/>
                </a:ext>
              </a:extLst>
            </p:cNvPr>
            <p:cNvSpPr txBox="1"/>
            <p:nvPr/>
          </p:nvSpPr>
          <p:spPr>
            <a:xfrm>
              <a:off x="1801046" y="2284182"/>
              <a:ext cx="1838965" cy="400110"/>
            </a:xfrm>
            <a:prstGeom prst="rect">
              <a:avLst/>
            </a:prstGeom>
            <a:noFill/>
            <a:effectLst>
              <a:outerShdw blurRad="38100" dist="25400" dir="8400000" algn="ctr" rotWithShape="0">
                <a:srgbClr val="1587AB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【 </a:t>
              </a:r>
              <a:r>
                <a:rPr lang="zh-CN" altLang="en-US" sz="2000" b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自主设计 </a:t>
              </a:r>
              <a:r>
                <a:rPr lang="en-US" altLang="zh-CN" sz="2000" b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】</a:t>
              </a:r>
              <a:endParaRPr lang="zh-CN" altLang="en-US" sz="2000" b="1" dirty="0">
                <a:solidFill>
                  <a:srgbClr val="1587A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E62AFC9-6C24-86C2-41F9-12E48A5A3566}"/>
              </a:ext>
            </a:extLst>
          </p:cNvPr>
          <p:cNvGrpSpPr/>
          <p:nvPr/>
        </p:nvGrpSpPr>
        <p:grpSpPr>
          <a:xfrm>
            <a:off x="1801046" y="4204039"/>
            <a:ext cx="8427833" cy="954107"/>
            <a:chOff x="1801046" y="2284182"/>
            <a:chExt cx="8427833" cy="954107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63F81D0-166D-D65F-5AF7-917E587D9006}"/>
                </a:ext>
              </a:extLst>
            </p:cNvPr>
            <p:cNvSpPr/>
            <p:nvPr/>
          </p:nvSpPr>
          <p:spPr>
            <a:xfrm>
              <a:off x="1937805" y="2653514"/>
              <a:ext cx="82910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倍。请添加一段文本内容，本段落字号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F137EA-23A5-588A-A070-EA4A5AE842E8}"/>
                </a:ext>
              </a:extLst>
            </p:cNvPr>
            <p:cNvSpPr txBox="1"/>
            <p:nvPr/>
          </p:nvSpPr>
          <p:spPr>
            <a:xfrm>
              <a:off x="1801046" y="2284182"/>
              <a:ext cx="1326004" cy="400110"/>
            </a:xfrm>
            <a:prstGeom prst="rect">
              <a:avLst/>
            </a:prstGeom>
            <a:noFill/>
            <a:effectLst>
              <a:outerShdw blurRad="38100" dist="25400" dir="8400000" algn="ctr" rotWithShape="0">
                <a:srgbClr val="1587AB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【 </a:t>
              </a:r>
              <a:r>
                <a:rPr lang="zh-CN" altLang="en-US" sz="2000" b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指导 </a:t>
              </a:r>
              <a:r>
                <a:rPr lang="en-US" altLang="zh-CN" sz="2000" b="1" dirty="0">
                  <a:solidFill>
                    <a:srgbClr val="1587A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】</a:t>
              </a:r>
              <a:endParaRPr lang="zh-CN" altLang="en-US" sz="2000" b="1" dirty="0">
                <a:solidFill>
                  <a:srgbClr val="1587A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19" name="图片 18" descr="卡通人物&#10;&#10;中度可信度描述已自动生成">
            <a:extLst>
              <a:ext uri="{FF2B5EF4-FFF2-40B4-BE49-F238E27FC236}">
                <a16:creationId xmlns:a16="http://schemas.microsoft.com/office/drawing/2014/main" id="{3F9A7986-7266-5818-ED98-01F86366209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8076" y="4294410"/>
            <a:ext cx="2474616" cy="2474616"/>
          </a:xfrm>
          <a:prstGeom prst="rect">
            <a:avLst/>
          </a:prstGeom>
        </p:spPr>
      </p:pic>
      <p:pic>
        <p:nvPicPr>
          <p:cNvPr id="20" name="图片 19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99767F6F-E760-F038-98A7-0ECCD98F050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654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DDC1F91-1F13-9C28-8332-23A4B8D987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" y="0"/>
            <a:ext cx="12192000" cy="5608321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BB39AE3-F2C7-4CB3-82D1-0A9841538FD5}"/>
              </a:ext>
            </a:extLst>
          </p:cNvPr>
          <p:cNvSpPr/>
          <p:nvPr/>
        </p:nvSpPr>
        <p:spPr>
          <a:xfrm>
            <a:off x="1407113" y="1463040"/>
            <a:ext cx="9377774" cy="6249135"/>
          </a:xfrm>
          <a:prstGeom prst="roundRect">
            <a:avLst>
              <a:gd name="adj" fmla="val 3265"/>
            </a:avLst>
          </a:prstGeom>
          <a:gradFill>
            <a:gsLst>
              <a:gs pos="2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495300" sx="101000" sy="101000" algn="ctr" rotWithShape="0">
              <a:srgbClr val="00CC6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4" name="图片 3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6ED88A86-FB33-CF40-F497-2A457E53F2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0E142CB-3424-4808-0C2C-1AEA4720A5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42591">
            <a:off x="-1708798" y="-1603024"/>
            <a:ext cx="4639670" cy="4639670"/>
          </a:xfrm>
          <a:prstGeom prst="rect">
            <a:avLst/>
          </a:prstGeom>
        </p:spPr>
      </p:pic>
      <p:pic>
        <p:nvPicPr>
          <p:cNvPr id="6" name="图片 5" descr="图片包含 游戏机, 烟花, 树&#10;&#10;描述已自动生成">
            <a:extLst>
              <a:ext uri="{FF2B5EF4-FFF2-40B4-BE49-F238E27FC236}">
                <a16:creationId xmlns:a16="http://schemas.microsoft.com/office/drawing/2014/main" id="{9366B7FD-EEC9-2777-98E5-6AB248147A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46B8576-DF63-3043-0516-C67E7C063524}"/>
              </a:ext>
            </a:extLst>
          </p:cNvPr>
          <p:cNvSpPr txBox="1"/>
          <p:nvPr/>
        </p:nvSpPr>
        <p:spPr>
          <a:xfrm>
            <a:off x="2148598" y="1461380"/>
            <a:ext cx="1865956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 w="12700"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Agency FB" panose="020B0503020202020204" pitchFamily="34" charset="0"/>
                <a:ea typeface="思源黑体 CN Regular" panose="020B0500000000000000" pitchFamily="34" charset="-122"/>
                <a:cs typeface="+mn-cs"/>
              </a:rPr>
              <a:t>02</a:t>
            </a:r>
            <a:endParaRPr kumimoji="0" lang="zh-CN" altLang="en-US" sz="13800" b="1" i="0" u="none" strike="noStrike" kern="1200" cap="none" spc="0" normalizeH="0" baseline="0" noProof="0" dirty="0">
              <a:ln w="12700">
                <a:solidFill>
                  <a:prstClr val="black"/>
                </a:solidFill>
              </a:ln>
              <a:noFill/>
              <a:effectLst/>
              <a:uLnTx/>
              <a:uFillTx/>
              <a:latin typeface="Agency FB" panose="020B0503020202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AC384BD-8778-3CA8-6315-68277319DE72}"/>
              </a:ext>
            </a:extLst>
          </p:cNvPr>
          <p:cNvGrpSpPr/>
          <p:nvPr/>
        </p:nvGrpSpPr>
        <p:grpSpPr>
          <a:xfrm>
            <a:off x="4191207" y="1886291"/>
            <a:ext cx="93427" cy="4339884"/>
            <a:chOff x="3703071" y="2067266"/>
            <a:chExt cx="93427" cy="433988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2E49DE6-C512-6C65-ECF5-186EC995BBBA}"/>
                </a:ext>
              </a:extLst>
            </p:cNvPr>
            <p:cNvCxnSpPr>
              <a:cxnSpLocks/>
            </p:cNvCxnSpPr>
            <p:nvPr/>
          </p:nvCxnSpPr>
          <p:spPr>
            <a:xfrm>
              <a:off x="3708627" y="2067266"/>
              <a:ext cx="0" cy="433988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0443F93-95F1-0424-2174-17A7746F4AB1}"/>
                </a:ext>
              </a:extLst>
            </p:cNvPr>
            <p:cNvSpPr/>
            <p:nvPr/>
          </p:nvSpPr>
          <p:spPr>
            <a:xfrm>
              <a:off x="3703071" y="2067266"/>
              <a:ext cx="93427" cy="95410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0D1E53A-45B2-DF01-1B31-EC8224F4109E}"/>
              </a:ext>
            </a:extLst>
          </p:cNvPr>
          <p:cNvSpPr txBox="1"/>
          <p:nvPr/>
        </p:nvSpPr>
        <p:spPr>
          <a:xfrm>
            <a:off x="4637973" y="1886291"/>
            <a:ext cx="4537777" cy="769441"/>
          </a:xfrm>
          <a:prstGeom prst="rect">
            <a:avLst/>
          </a:prstGeom>
          <a:solidFill>
            <a:srgbClr val="1587AB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教学背景分析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F4A8A2-9BAC-CA9B-FDDD-DBE0DA9BD79D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13" name="图片 12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7D010784-3D5C-A84F-CE05-94EABBAC9A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14" name="图片 13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80968701-6220-AF81-40B0-BF90697355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D8B374C-3D69-D478-F8CE-51287E501DBC}"/>
              </a:ext>
            </a:extLst>
          </p:cNvPr>
          <p:cNvSpPr txBox="1"/>
          <p:nvPr/>
        </p:nvSpPr>
        <p:spPr>
          <a:xfrm>
            <a:off x="4542111" y="2905720"/>
            <a:ext cx="5029642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rPr>
              <a:t>ANALYSIS OF TEACHING BACKGROUND</a:t>
            </a:r>
            <a:endParaRPr lang="zh-CN" altLang="en-US" sz="2000" dirty="0">
              <a:latin typeface="Arial" panose="020B0604020202020204" pitchFamily="34" charset="0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8D46AF7F-1F1C-F881-FE4B-B5CBF38C7A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  <p:pic>
        <p:nvPicPr>
          <p:cNvPr id="17" name="图片 16" descr="游戏机里面的人物手上拿着自行车&#10;&#10;描述已自动生成">
            <a:extLst>
              <a:ext uri="{FF2B5EF4-FFF2-40B4-BE49-F238E27FC236}">
                <a16:creationId xmlns:a16="http://schemas.microsoft.com/office/drawing/2014/main" id="{42C7A090-9B80-C4A2-4D23-7574DF0578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257" y="5510307"/>
            <a:ext cx="1791025" cy="130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758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FBD2E04-5E90-5082-C830-E80FDD949108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3" name="图片 2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259B122A-EA55-0D3D-2496-1C736F6B74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4" name="图片 3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0B4F6825-F5AB-C101-904F-7A090F330D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1D7349-F4ED-32BB-0EF9-DD551AE75BA0}"/>
              </a:ext>
            </a:extLst>
          </p:cNvPr>
          <p:cNvGrpSpPr/>
          <p:nvPr/>
        </p:nvGrpSpPr>
        <p:grpSpPr>
          <a:xfrm>
            <a:off x="-4263854" y="-3614369"/>
            <a:ext cx="20205290" cy="5784678"/>
            <a:chOff x="-3941334" y="-2777010"/>
            <a:chExt cx="20205290" cy="57846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5171563-8586-9402-CE0E-0EAF0E983B64}"/>
                </a:ext>
              </a:extLst>
            </p:cNvPr>
            <p:cNvSpPr/>
            <p:nvPr/>
          </p:nvSpPr>
          <p:spPr>
            <a:xfrm>
              <a:off x="-3941334" y="-2601031"/>
              <a:ext cx="20205290" cy="560869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C10A8D5-0818-956F-D1AA-B79658321DC5}"/>
                </a:ext>
              </a:extLst>
            </p:cNvPr>
            <p:cNvSpPr/>
            <p:nvPr/>
          </p:nvSpPr>
          <p:spPr>
            <a:xfrm>
              <a:off x="-3941334" y="-2777010"/>
              <a:ext cx="20205290" cy="5608699"/>
            </a:xfrm>
            <a:prstGeom prst="ellipse">
              <a:avLst/>
            </a:prstGeom>
            <a:solidFill>
              <a:srgbClr val="158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5C43ACF-5A66-03B7-0392-6230D223B5F4}"/>
              </a:ext>
            </a:extLst>
          </p:cNvPr>
          <p:cNvSpPr/>
          <p:nvPr/>
        </p:nvSpPr>
        <p:spPr>
          <a:xfrm>
            <a:off x="727870" y="1162050"/>
            <a:ext cx="10736261" cy="5350526"/>
          </a:xfrm>
          <a:prstGeom prst="roundRect">
            <a:avLst>
              <a:gd name="adj" fmla="val 3315"/>
            </a:avLst>
          </a:prstGeom>
          <a:solidFill>
            <a:schemeClr val="bg1"/>
          </a:solidFill>
          <a:ln>
            <a:noFill/>
          </a:ln>
          <a:effectLst>
            <a:outerShdw blurRad="114300" dist="330200" dir="5400000" sx="97000" sy="97000" algn="t" rotWithShape="0">
              <a:srgbClr val="106783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9892ED-F547-A7B0-7A0B-40B72098C32E}"/>
              </a:ext>
            </a:extLst>
          </p:cNvPr>
          <p:cNvSpPr txBox="1"/>
          <p:nvPr/>
        </p:nvSpPr>
        <p:spPr>
          <a:xfrm>
            <a:off x="632058" y="2883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教学背景分析</a:t>
            </a:r>
          </a:p>
        </p:txBody>
      </p:sp>
      <p:pic>
        <p:nvPicPr>
          <p:cNvPr id="10" name="图片 9" descr="图片包含 游戏机, 烟花, 树&#10;&#10;描述已自动生成">
            <a:extLst>
              <a:ext uri="{FF2B5EF4-FFF2-40B4-BE49-F238E27FC236}">
                <a16:creationId xmlns:a16="http://schemas.microsoft.com/office/drawing/2014/main" id="{493EE35C-8677-94E8-F380-BBEB33936C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pic>
        <p:nvPicPr>
          <p:cNvPr id="12" name="图片 11" descr="游戏机里面的人物手上拿着自行车&#10;&#10;描述已自动生成">
            <a:extLst>
              <a:ext uri="{FF2B5EF4-FFF2-40B4-BE49-F238E27FC236}">
                <a16:creationId xmlns:a16="http://schemas.microsoft.com/office/drawing/2014/main" id="{AF3BA15F-1FF0-3ACA-E40C-2A0C62F223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257" y="5510307"/>
            <a:ext cx="1791025" cy="1306964"/>
          </a:xfrm>
          <a:prstGeom prst="rect">
            <a:avLst/>
          </a:prstGeom>
        </p:spPr>
      </p:pic>
      <p:pic>
        <p:nvPicPr>
          <p:cNvPr id="13" name="图片 12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A26518F3-67BB-50FF-F819-D08287D110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  <p:graphicFrame>
        <p:nvGraphicFramePr>
          <p:cNvPr id="68" name="表格 6">
            <a:extLst>
              <a:ext uri="{FF2B5EF4-FFF2-40B4-BE49-F238E27FC236}">
                <a16:creationId xmlns:a16="http://schemas.microsoft.com/office/drawing/2014/main" id="{60486258-9721-FB1C-EB5A-60FBA4CB0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964667"/>
              </p:ext>
            </p:extLst>
          </p:nvPr>
        </p:nvGraphicFramePr>
        <p:xfrm>
          <a:off x="1119804" y="2028813"/>
          <a:ext cx="9952392" cy="3883035"/>
        </p:xfrm>
        <a:graphic>
          <a:graphicData uri="http://schemas.openxmlformats.org/drawingml/2006/table">
            <a:tbl>
              <a:tblPr firstRow="1" bandRow="1">
                <a:effectLst>
                  <a:outerShdw blurRad="558800" dist="38100" dir="5400000" algn="t" rotWithShape="0">
                    <a:prstClr val="black">
                      <a:alpha val="18000"/>
                    </a:prstClr>
                  </a:outerShdw>
                </a:effectLst>
                <a:tableStyleId>{5C22544A-7EE6-4342-B048-85BDC9FD1C3A}</a:tableStyleId>
              </a:tblPr>
              <a:tblGrid>
                <a:gridCol w="2212675">
                  <a:extLst>
                    <a:ext uri="{9D8B030D-6E8A-4147-A177-3AD203B41FA5}">
                      <a16:colId xmlns:a16="http://schemas.microsoft.com/office/drawing/2014/main" val="416906374"/>
                    </a:ext>
                  </a:extLst>
                </a:gridCol>
                <a:gridCol w="2357120">
                  <a:extLst>
                    <a:ext uri="{9D8B030D-6E8A-4147-A177-3AD203B41FA5}">
                      <a16:colId xmlns:a16="http://schemas.microsoft.com/office/drawing/2014/main" val="4015432938"/>
                    </a:ext>
                  </a:extLst>
                </a:gridCol>
                <a:gridCol w="2367280">
                  <a:extLst>
                    <a:ext uri="{9D8B030D-6E8A-4147-A177-3AD203B41FA5}">
                      <a16:colId xmlns:a16="http://schemas.microsoft.com/office/drawing/2014/main" val="1165291483"/>
                    </a:ext>
                  </a:extLst>
                </a:gridCol>
                <a:gridCol w="3015317">
                  <a:extLst>
                    <a:ext uri="{9D8B030D-6E8A-4147-A177-3AD203B41FA5}">
                      <a16:colId xmlns:a16="http://schemas.microsoft.com/office/drawing/2014/main" val="1533453158"/>
                    </a:ext>
                  </a:extLst>
                </a:gridCol>
              </a:tblGrid>
              <a:tr h="7766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kern="120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课程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87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内容说明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87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主旨分析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87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课程产出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87A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036154"/>
                  </a:ext>
                </a:extLst>
              </a:tr>
              <a:tr h="7766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+mn-cs"/>
                        </a:rPr>
                        <a:t>课程</a:t>
                      </a: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  <a:cs typeface="+mn-cs"/>
                        </a:rPr>
                        <a:t>1</a:t>
                      </a:r>
                      <a:endParaRPr lang="zh-CN" altLang="en-US" sz="1800" b="0" kern="12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943888"/>
                  </a:ext>
                </a:extLst>
              </a:tr>
              <a:tr h="7766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课程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314330"/>
                  </a:ext>
                </a:extLst>
              </a:tr>
              <a:tr h="7766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课程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3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1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654077"/>
                  </a:ext>
                </a:extLst>
              </a:tr>
              <a:tr h="7766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课程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4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535649"/>
                  </a:ext>
                </a:extLst>
              </a:tr>
            </a:tbl>
          </a:graphicData>
        </a:graphic>
      </p:graphicFrame>
      <p:sp>
        <p:nvSpPr>
          <p:cNvPr id="70" name="文本框 69">
            <a:extLst>
              <a:ext uri="{FF2B5EF4-FFF2-40B4-BE49-F238E27FC236}">
                <a16:creationId xmlns:a16="http://schemas.microsoft.com/office/drawing/2014/main" id="{1BCAB865-27F5-3EE0-4F7A-D3497F283CA2}"/>
              </a:ext>
            </a:extLst>
          </p:cNvPr>
          <p:cNvSpPr txBox="1"/>
          <p:nvPr/>
        </p:nvSpPr>
        <p:spPr>
          <a:xfrm>
            <a:off x="4773613" y="1259372"/>
            <a:ext cx="26447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教材分析</a:t>
            </a:r>
          </a:p>
        </p:txBody>
      </p:sp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id="{6178AEA9-944E-20FD-4D17-89259F54C84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350" y="328445"/>
            <a:ext cx="1416122" cy="196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933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A069767-DE5D-B364-6F9A-448CF40F3F1D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3" name="图片 2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54748B32-5188-3B33-88D1-E8C3F489CE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4" name="图片 3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8A56F5DB-5AAE-4481-DF5A-ED5D805FC7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A8DD85-A82B-EEF2-E710-F9F744192B67}"/>
              </a:ext>
            </a:extLst>
          </p:cNvPr>
          <p:cNvGrpSpPr/>
          <p:nvPr/>
        </p:nvGrpSpPr>
        <p:grpSpPr>
          <a:xfrm>
            <a:off x="-4263854" y="-3614369"/>
            <a:ext cx="20205290" cy="5784678"/>
            <a:chOff x="-3941334" y="-2777010"/>
            <a:chExt cx="20205290" cy="57846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D6923E4-0083-7B5F-EF33-3EE76F2ACB0B}"/>
                </a:ext>
              </a:extLst>
            </p:cNvPr>
            <p:cNvSpPr/>
            <p:nvPr/>
          </p:nvSpPr>
          <p:spPr>
            <a:xfrm>
              <a:off x="-3941334" y="-2601031"/>
              <a:ext cx="20205290" cy="560869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E31A5A3-4C7B-17B2-BC4B-3CB3DFCB15D4}"/>
                </a:ext>
              </a:extLst>
            </p:cNvPr>
            <p:cNvSpPr/>
            <p:nvPr/>
          </p:nvSpPr>
          <p:spPr>
            <a:xfrm>
              <a:off x="-3941334" y="-2777010"/>
              <a:ext cx="20205290" cy="5608699"/>
            </a:xfrm>
            <a:prstGeom prst="ellipse">
              <a:avLst/>
            </a:prstGeom>
            <a:solidFill>
              <a:srgbClr val="158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CFD9C70-FB2D-AA53-0654-61D0EA75748D}"/>
              </a:ext>
            </a:extLst>
          </p:cNvPr>
          <p:cNvSpPr txBox="1"/>
          <p:nvPr/>
        </p:nvSpPr>
        <p:spPr>
          <a:xfrm>
            <a:off x="632058" y="288378"/>
            <a:ext cx="5376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教学背景分析：学情分析</a:t>
            </a:r>
          </a:p>
        </p:txBody>
      </p:sp>
      <p:pic>
        <p:nvPicPr>
          <p:cNvPr id="9" name="图片 8" descr="图片包含 游戏机, 烟花, 树&#10;&#10;描述已自动生成">
            <a:extLst>
              <a:ext uri="{FF2B5EF4-FFF2-40B4-BE49-F238E27FC236}">
                <a16:creationId xmlns:a16="http://schemas.microsoft.com/office/drawing/2014/main" id="{B7ABC9D5-61E7-66CE-B631-F717643FEB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48940" y="0"/>
            <a:ext cx="4189458" cy="1836734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AE5F737-5E0F-0B06-5898-FF68B7F7FE3B}"/>
              </a:ext>
            </a:extLst>
          </p:cNvPr>
          <p:cNvSpPr/>
          <p:nvPr/>
        </p:nvSpPr>
        <p:spPr>
          <a:xfrm>
            <a:off x="723902" y="1172382"/>
            <a:ext cx="10736261" cy="5350526"/>
          </a:xfrm>
          <a:prstGeom prst="roundRect">
            <a:avLst>
              <a:gd name="adj" fmla="val 3315"/>
            </a:avLst>
          </a:prstGeom>
          <a:solidFill>
            <a:schemeClr val="bg1"/>
          </a:solidFill>
          <a:ln>
            <a:noFill/>
          </a:ln>
          <a:effectLst>
            <a:outerShdw blurRad="114300" dist="330200" dir="5400000" sx="97000" sy="97000" algn="t" rotWithShape="0">
              <a:srgbClr val="106783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B416A2F-84E6-903B-65A2-857322DD1B98}"/>
              </a:ext>
            </a:extLst>
          </p:cNvPr>
          <p:cNvSpPr/>
          <p:nvPr/>
        </p:nvSpPr>
        <p:spPr>
          <a:xfrm>
            <a:off x="4478127" y="1244358"/>
            <a:ext cx="4321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  <a:sym typeface="+mn-lt"/>
              </a:rPr>
              <a:t>课程名称</a:t>
            </a:r>
            <a:endParaRPr lang="en-US" altLang="zh-CN" sz="3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CEB9D2-AEC8-54A5-DC32-BF4D13901637}"/>
              </a:ext>
            </a:extLst>
          </p:cNvPr>
          <p:cNvGrpSpPr/>
          <p:nvPr/>
        </p:nvGrpSpPr>
        <p:grpSpPr>
          <a:xfrm>
            <a:off x="2651058" y="1857375"/>
            <a:ext cx="7979374" cy="722135"/>
            <a:chOff x="1927158" y="2038350"/>
            <a:chExt cx="7979374" cy="722135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14A5B61-6B1C-F3E1-87BE-6F7DBFE202FF}"/>
                </a:ext>
              </a:extLst>
            </p:cNvPr>
            <p:cNvCxnSpPr>
              <a:cxnSpLocks/>
            </p:cNvCxnSpPr>
            <p:nvPr/>
          </p:nvCxnSpPr>
          <p:spPr>
            <a:xfrm>
              <a:off x="1927158" y="2374383"/>
              <a:ext cx="79756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03849C2-1964-EB16-FEDF-BE564CC5CE6E}"/>
                </a:ext>
              </a:extLst>
            </p:cNvPr>
            <p:cNvGrpSpPr/>
            <p:nvPr/>
          </p:nvGrpSpPr>
          <p:grpSpPr>
            <a:xfrm>
              <a:off x="1927158" y="2038350"/>
              <a:ext cx="7979374" cy="722135"/>
              <a:chOff x="1927158" y="2038350"/>
              <a:chExt cx="7979374" cy="722135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766A2DEB-82E9-3B43-4173-1B98AFFCD0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2001" y="2374405"/>
                <a:ext cx="0" cy="38608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7B895DD8-4781-1185-3AF1-4A69D3C8D2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7158" y="2374405"/>
                <a:ext cx="0" cy="38608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EC4C1DD5-DA97-E5F1-66F2-C85FB9BC53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6844" y="2038350"/>
                <a:ext cx="0" cy="72213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37E65426-F18F-C74C-6E12-9DFE8239BC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11687" y="2374405"/>
                <a:ext cx="0" cy="38608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72C6D7C9-D3F2-9CB9-5894-EAFB15F5A8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532" y="2374405"/>
                <a:ext cx="0" cy="38608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A2D827B2-D144-FCDE-8100-3BB0657FD6F8}"/>
              </a:ext>
            </a:extLst>
          </p:cNvPr>
          <p:cNvSpPr/>
          <p:nvPr/>
        </p:nvSpPr>
        <p:spPr>
          <a:xfrm>
            <a:off x="1859559" y="2393254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F468056-41E0-CF6F-E6E9-8F9ADDB38905}"/>
              </a:ext>
            </a:extLst>
          </p:cNvPr>
          <p:cNvGrpSpPr/>
          <p:nvPr/>
        </p:nvGrpSpPr>
        <p:grpSpPr>
          <a:xfrm>
            <a:off x="2649872" y="3264523"/>
            <a:ext cx="7980950" cy="306082"/>
            <a:chOff x="1925972" y="3719818"/>
            <a:chExt cx="7980950" cy="30608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E5B88099-EBC8-BF5A-68D3-A86883A98AE0}"/>
                </a:ext>
              </a:extLst>
            </p:cNvPr>
            <p:cNvCxnSpPr>
              <a:cxnSpLocks/>
            </p:cNvCxnSpPr>
            <p:nvPr/>
          </p:nvCxnSpPr>
          <p:spPr>
            <a:xfrm>
              <a:off x="1925972" y="3719818"/>
              <a:ext cx="0" cy="30608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F7FDF62-5BE4-0B23-9B4D-1E944D87C89F}"/>
                </a:ext>
              </a:extLst>
            </p:cNvPr>
            <p:cNvCxnSpPr>
              <a:cxnSpLocks/>
            </p:cNvCxnSpPr>
            <p:nvPr/>
          </p:nvCxnSpPr>
          <p:spPr>
            <a:xfrm>
              <a:off x="3921209" y="3719818"/>
              <a:ext cx="0" cy="30608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C1FC7B5-F3ED-C02B-FB4E-1A296DC46464}"/>
                </a:ext>
              </a:extLst>
            </p:cNvPr>
            <p:cNvCxnSpPr>
              <a:cxnSpLocks/>
            </p:cNvCxnSpPr>
            <p:nvPr/>
          </p:nvCxnSpPr>
          <p:spPr>
            <a:xfrm>
              <a:off x="5916446" y="3719818"/>
              <a:ext cx="0" cy="30608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94F2585-83B9-5CA6-51C6-68D409584C25}"/>
                </a:ext>
              </a:extLst>
            </p:cNvPr>
            <p:cNvCxnSpPr>
              <a:cxnSpLocks/>
            </p:cNvCxnSpPr>
            <p:nvPr/>
          </p:nvCxnSpPr>
          <p:spPr>
            <a:xfrm>
              <a:off x="7911683" y="3719818"/>
              <a:ext cx="0" cy="30608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A25FF99-5A97-AFF3-BA5A-41FB4238CEA4}"/>
                </a:ext>
              </a:extLst>
            </p:cNvPr>
            <p:cNvCxnSpPr>
              <a:cxnSpLocks/>
            </p:cNvCxnSpPr>
            <p:nvPr/>
          </p:nvCxnSpPr>
          <p:spPr>
            <a:xfrm>
              <a:off x="9906922" y="3719818"/>
              <a:ext cx="0" cy="30608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312A55CB-3D35-E73B-50F1-04664E4A71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809" y="4325153"/>
            <a:ext cx="1100600" cy="1067644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4EF3715-1F62-B0B0-2737-BE65EB117B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6489" y="4334259"/>
            <a:ext cx="1264625" cy="1044727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93A207E0-8E66-DA4C-9B78-CABEE208A1A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3361" y="4338895"/>
            <a:ext cx="1304444" cy="103545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3020C117-DA7D-37BD-A261-49EC25EA975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9501" y="4334259"/>
            <a:ext cx="1155360" cy="103545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906C61A7-4E1C-44BF-F15E-76D510F718F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822" y="4338675"/>
            <a:ext cx="1319266" cy="1035673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DB5BB043-FACF-18AA-7CD2-D5F86DE9F871}"/>
              </a:ext>
            </a:extLst>
          </p:cNvPr>
          <p:cNvSpPr txBox="1"/>
          <p:nvPr/>
        </p:nvSpPr>
        <p:spPr>
          <a:xfrm>
            <a:off x="2147366" y="5350497"/>
            <a:ext cx="984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会话课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C9C6720-8F7E-B9CB-586F-09DADDF4850B}"/>
              </a:ext>
            </a:extLst>
          </p:cNvPr>
          <p:cNvSpPr/>
          <p:nvPr/>
        </p:nvSpPr>
        <p:spPr>
          <a:xfrm>
            <a:off x="2675915" y="5818385"/>
            <a:ext cx="8316252" cy="457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62F0E88-F96D-70DB-65B4-08EC8922F7B6}"/>
              </a:ext>
            </a:extLst>
          </p:cNvPr>
          <p:cNvSpPr txBox="1"/>
          <p:nvPr/>
        </p:nvSpPr>
        <p:spPr>
          <a:xfrm>
            <a:off x="4238361" y="5350497"/>
            <a:ext cx="813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会话课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F917328-CE67-01F3-A873-C872DEC08B2E}"/>
              </a:ext>
            </a:extLst>
          </p:cNvPr>
          <p:cNvSpPr txBox="1"/>
          <p:nvPr/>
        </p:nvSpPr>
        <p:spPr>
          <a:xfrm>
            <a:off x="6155901" y="5350497"/>
            <a:ext cx="96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会话课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6CB7CAA-3E1B-AC6E-C7CE-1A31251C1A6A}"/>
              </a:ext>
            </a:extLst>
          </p:cNvPr>
          <p:cNvSpPr txBox="1"/>
          <p:nvPr/>
        </p:nvSpPr>
        <p:spPr>
          <a:xfrm>
            <a:off x="8137138" y="5350497"/>
            <a:ext cx="996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会话课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8D7BBB8-28DE-942D-8DBC-3956942981C1}"/>
              </a:ext>
            </a:extLst>
          </p:cNvPr>
          <p:cNvSpPr txBox="1"/>
          <p:nvPr/>
        </p:nvSpPr>
        <p:spPr>
          <a:xfrm>
            <a:off x="10148329" y="5350497"/>
            <a:ext cx="9577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会话课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F4AB63A-BCE7-C74F-285B-4BE3F4F82654}"/>
              </a:ext>
            </a:extLst>
          </p:cNvPr>
          <p:cNvGrpSpPr/>
          <p:nvPr/>
        </p:nvGrpSpPr>
        <p:grpSpPr>
          <a:xfrm>
            <a:off x="744222" y="1375856"/>
            <a:ext cx="1525266" cy="4865158"/>
            <a:chOff x="841058" y="1375856"/>
            <a:chExt cx="1577458" cy="4865158"/>
          </a:xfrm>
        </p:grpSpPr>
        <p:sp>
          <p:nvSpPr>
            <p:cNvPr id="48" name="箭头: 五边形 47">
              <a:extLst>
                <a:ext uri="{FF2B5EF4-FFF2-40B4-BE49-F238E27FC236}">
                  <a16:creationId xmlns:a16="http://schemas.microsoft.com/office/drawing/2014/main" id="{0C7F8D5D-364F-B62E-B6D5-8968B5E245A9}"/>
                </a:ext>
              </a:extLst>
            </p:cNvPr>
            <p:cNvSpPr/>
            <p:nvPr/>
          </p:nvSpPr>
          <p:spPr>
            <a:xfrm>
              <a:off x="841058" y="1375856"/>
              <a:ext cx="1211058" cy="426720"/>
            </a:xfrm>
            <a:prstGeom prst="homePlate">
              <a:avLst/>
            </a:prstGeom>
            <a:gradFill flip="none" rotWithShape="1">
              <a:gsLst>
                <a:gs pos="0">
                  <a:srgbClr val="1587AB">
                    <a:alpha val="0"/>
                  </a:srgbClr>
                </a:gs>
                <a:gs pos="100000">
                  <a:srgbClr val="1587AB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单元主题</a:t>
              </a:r>
            </a:p>
          </p:txBody>
        </p:sp>
        <p:sp>
          <p:nvSpPr>
            <p:cNvPr id="49" name="箭头: 五边形 48">
              <a:extLst>
                <a:ext uri="{FF2B5EF4-FFF2-40B4-BE49-F238E27FC236}">
                  <a16:creationId xmlns:a16="http://schemas.microsoft.com/office/drawing/2014/main" id="{1F841F5A-3009-5C79-1BCC-C54F84E3B014}"/>
                </a:ext>
              </a:extLst>
            </p:cNvPr>
            <p:cNvSpPr/>
            <p:nvPr/>
          </p:nvSpPr>
          <p:spPr>
            <a:xfrm>
              <a:off x="841058" y="2570520"/>
              <a:ext cx="1211058" cy="494414"/>
            </a:xfrm>
            <a:prstGeom prst="homePlate">
              <a:avLst/>
            </a:prstGeom>
            <a:gradFill flip="none" rotWithShape="1">
              <a:gsLst>
                <a:gs pos="0">
                  <a:srgbClr val="1587AB">
                    <a:alpha val="0"/>
                  </a:srgbClr>
                </a:gs>
                <a:gs pos="100000">
                  <a:srgbClr val="1587AB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课时</a:t>
              </a:r>
            </a:p>
            <a:p>
              <a:pPr algn="ctr"/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子主题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0" name="箭头: 五边形 49">
              <a:extLst>
                <a:ext uri="{FF2B5EF4-FFF2-40B4-BE49-F238E27FC236}">
                  <a16:creationId xmlns:a16="http://schemas.microsoft.com/office/drawing/2014/main" id="{10F41CFB-E82A-9FA0-2AF7-761A5B3C8254}"/>
                </a:ext>
              </a:extLst>
            </p:cNvPr>
            <p:cNvSpPr/>
            <p:nvPr/>
          </p:nvSpPr>
          <p:spPr>
            <a:xfrm>
              <a:off x="841058" y="3698398"/>
              <a:ext cx="1211058" cy="426720"/>
            </a:xfrm>
            <a:prstGeom prst="homePlate">
              <a:avLst/>
            </a:prstGeom>
            <a:gradFill flip="none" rotWithShape="1">
              <a:gsLst>
                <a:gs pos="0">
                  <a:srgbClr val="1587AB">
                    <a:alpha val="0"/>
                  </a:srgbClr>
                </a:gs>
                <a:gs pos="100000">
                  <a:srgbClr val="1587AB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课时目标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1" name="箭头: 五边形 50">
              <a:extLst>
                <a:ext uri="{FF2B5EF4-FFF2-40B4-BE49-F238E27FC236}">
                  <a16:creationId xmlns:a16="http://schemas.microsoft.com/office/drawing/2014/main" id="{EB6CFBEC-8CD1-5FE5-B87F-712F8D0A3490}"/>
                </a:ext>
              </a:extLst>
            </p:cNvPr>
            <p:cNvSpPr/>
            <p:nvPr/>
          </p:nvSpPr>
          <p:spPr>
            <a:xfrm>
              <a:off x="841058" y="5814294"/>
              <a:ext cx="1577458" cy="426720"/>
            </a:xfrm>
            <a:prstGeom prst="homePlate">
              <a:avLst/>
            </a:prstGeom>
            <a:gradFill flip="none" rotWithShape="1">
              <a:gsLst>
                <a:gs pos="0">
                  <a:srgbClr val="1587AB">
                    <a:alpha val="0"/>
                  </a:srgbClr>
                </a:gs>
                <a:gs pos="100000">
                  <a:srgbClr val="1587AB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单元主题意义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2" name="箭头: 五边形 51">
              <a:extLst>
                <a:ext uri="{FF2B5EF4-FFF2-40B4-BE49-F238E27FC236}">
                  <a16:creationId xmlns:a16="http://schemas.microsoft.com/office/drawing/2014/main" id="{C335EE52-C4BF-D518-B9A8-D09416AE8883}"/>
                </a:ext>
              </a:extLst>
            </p:cNvPr>
            <p:cNvSpPr/>
            <p:nvPr/>
          </p:nvSpPr>
          <p:spPr>
            <a:xfrm>
              <a:off x="841058" y="4800937"/>
              <a:ext cx="1211058" cy="426720"/>
            </a:xfrm>
            <a:prstGeom prst="homePlate">
              <a:avLst/>
            </a:prstGeom>
            <a:gradFill flip="none" rotWithShape="1">
              <a:gsLst>
                <a:gs pos="0">
                  <a:srgbClr val="1587AB">
                    <a:alpha val="0"/>
                  </a:srgbClr>
                </a:gs>
                <a:gs pos="100000">
                  <a:srgbClr val="1587AB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活动类型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53" name="图片 52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8207D8AA-863D-3B8B-1168-A4B9B4FDD41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  <p:pic>
        <p:nvPicPr>
          <p:cNvPr id="54" name="图片 53" descr="卡通人物&#10;&#10;描述已自动生成">
            <a:extLst>
              <a:ext uri="{FF2B5EF4-FFF2-40B4-BE49-F238E27FC236}">
                <a16:creationId xmlns:a16="http://schemas.microsoft.com/office/drawing/2014/main" id="{6F9E0286-399A-1C41-D920-1803E84C37C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6936" y="404312"/>
            <a:ext cx="1410463" cy="1395771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D3A44C6F-6899-8032-A74F-23AD5243100D}"/>
              </a:ext>
            </a:extLst>
          </p:cNvPr>
          <p:cNvSpPr/>
          <p:nvPr/>
        </p:nvSpPr>
        <p:spPr>
          <a:xfrm>
            <a:off x="3864819" y="2393254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77F054A3-CB8A-1D50-3888-1D983FA2E415}"/>
              </a:ext>
            </a:extLst>
          </p:cNvPr>
          <p:cNvSpPr/>
          <p:nvPr/>
        </p:nvSpPr>
        <p:spPr>
          <a:xfrm>
            <a:off x="5858905" y="2393254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C34A68E2-5B04-6682-5EF8-AC4A88B90A4B}"/>
              </a:ext>
            </a:extLst>
          </p:cNvPr>
          <p:cNvSpPr/>
          <p:nvPr/>
        </p:nvSpPr>
        <p:spPr>
          <a:xfrm>
            <a:off x="7852991" y="2393254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CCA9E02C-C8F6-1CBA-1C31-B253B4373FFD}"/>
              </a:ext>
            </a:extLst>
          </p:cNvPr>
          <p:cNvSpPr/>
          <p:nvPr/>
        </p:nvSpPr>
        <p:spPr>
          <a:xfrm>
            <a:off x="9846762" y="2393254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114973DB-874A-6147-34B5-B628946F1EAE}"/>
              </a:ext>
            </a:extLst>
          </p:cNvPr>
          <p:cNvSpPr/>
          <p:nvPr/>
        </p:nvSpPr>
        <p:spPr>
          <a:xfrm>
            <a:off x="1859559" y="3389482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D7140E76-CA43-BE62-65F3-F2867DE64D9C}"/>
              </a:ext>
            </a:extLst>
          </p:cNvPr>
          <p:cNvSpPr/>
          <p:nvPr/>
        </p:nvSpPr>
        <p:spPr>
          <a:xfrm>
            <a:off x="3864819" y="3389482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F60F8054-5982-C13D-DFBF-87B6F404E566}"/>
              </a:ext>
            </a:extLst>
          </p:cNvPr>
          <p:cNvSpPr/>
          <p:nvPr/>
        </p:nvSpPr>
        <p:spPr>
          <a:xfrm>
            <a:off x="5858905" y="3389482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B9AE2205-0DE5-581D-7FA0-E668382126B5}"/>
              </a:ext>
            </a:extLst>
          </p:cNvPr>
          <p:cNvSpPr/>
          <p:nvPr/>
        </p:nvSpPr>
        <p:spPr>
          <a:xfrm>
            <a:off x="7852991" y="3389482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CD2DADC8-4D9C-73A1-B4DF-1D1849053FCF}"/>
              </a:ext>
            </a:extLst>
          </p:cNvPr>
          <p:cNvSpPr/>
          <p:nvPr/>
        </p:nvSpPr>
        <p:spPr>
          <a:xfrm>
            <a:off x="9846762" y="3389482"/>
            <a:ext cx="1559792" cy="1077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13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3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zh-CN" altLang="en-US" sz="1300" b="1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96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950D652-6E44-002E-E3C1-05144349FC71}"/>
              </a:ext>
            </a:extLst>
          </p:cNvPr>
          <p:cNvGrpSpPr/>
          <p:nvPr/>
        </p:nvGrpSpPr>
        <p:grpSpPr>
          <a:xfrm>
            <a:off x="-2789847" y="5279898"/>
            <a:ext cx="17698669" cy="2149602"/>
            <a:chOff x="-2364045" y="11420526"/>
            <a:chExt cx="17698669" cy="2149602"/>
          </a:xfrm>
        </p:grpSpPr>
        <p:pic>
          <p:nvPicPr>
            <p:cNvPr id="3" name="图片 2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B96E9B60-8F93-E61F-F2C9-DD95617E1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-2364045" y="11420527"/>
              <a:ext cx="12281605" cy="2149601"/>
            </a:xfrm>
            <a:prstGeom prst="rect">
              <a:avLst/>
            </a:prstGeom>
          </p:spPr>
        </p:pic>
        <p:pic>
          <p:nvPicPr>
            <p:cNvPr id="4" name="图片 3" descr="图片包含 架子, 显示器, 小, 前&#10;&#10;描述已自动生成">
              <a:extLst>
                <a:ext uri="{FF2B5EF4-FFF2-40B4-BE49-F238E27FC236}">
                  <a16:creationId xmlns:a16="http://schemas.microsoft.com/office/drawing/2014/main" id="{766E42D9-D127-4790-715D-E364E95516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1"/>
            <a:stretch/>
          </p:blipFill>
          <p:spPr>
            <a:xfrm>
              <a:off x="3053019" y="11420526"/>
              <a:ext cx="12281605" cy="214960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9801ED9-E2ED-D897-8120-14E18C05C7A8}"/>
              </a:ext>
            </a:extLst>
          </p:cNvPr>
          <p:cNvGrpSpPr/>
          <p:nvPr/>
        </p:nvGrpSpPr>
        <p:grpSpPr>
          <a:xfrm flipH="1">
            <a:off x="8813876" y="-992209"/>
            <a:ext cx="3378124" cy="7850209"/>
            <a:chOff x="0" y="-992209"/>
            <a:chExt cx="3378124" cy="785020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6098A6E-7F8C-B020-1932-A96DB949403A}"/>
                </a:ext>
              </a:extLst>
            </p:cNvPr>
            <p:cNvSpPr/>
            <p:nvPr/>
          </p:nvSpPr>
          <p:spPr>
            <a:xfrm>
              <a:off x="0" y="-992209"/>
              <a:ext cx="3378124" cy="7850209"/>
            </a:xfrm>
            <a:custGeom>
              <a:avLst/>
              <a:gdLst>
                <a:gd name="connsiteX0" fmla="*/ 0 w 3378124"/>
                <a:gd name="connsiteY0" fmla="*/ 0 h 7850209"/>
                <a:gd name="connsiteX1" fmla="*/ 2506415 w 3378124"/>
                <a:gd name="connsiteY1" fmla="*/ 0 h 7850209"/>
                <a:gd name="connsiteX2" fmla="*/ 3378124 w 3378124"/>
                <a:gd name="connsiteY2" fmla="*/ 871709 h 7850209"/>
                <a:gd name="connsiteX3" fmla="*/ 3378124 w 3378124"/>
                <a:gd name="connsiteY3" fmla="*/ 6978500 h 7850209"/>
                <a:gd name="connsiteX4" fmla="*/ 2506415 w 3378124"/>
                <a:gd name="connsiteY4" fmla="*/ 7850209 h 7850209"/>
                <a:gd name="connsiteX5" fmla="*/ 0 w 3378124"/>
                <a:gd name="connsiteY5" fmla="*/ 7850209 h 785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8124" h="7850209">
                  <a:moveTo>
                    <a:pt x="0" y="0"/>
                  </a:moveTo>
                  <a:lnTo>
                    <a:pt x="2506415" y="0"/>
                  </a:lnTo>
                  <a:cubicBezTo>
                    <a:pt x="2987847" y="0"/>
                    <a:pt x="3378124" y="390277"/>
                    <a:pt x="3378124" y="871709"/>
                  </a:cubicBezTo>
                  <a:lnTo>
                    <a:pt x="3378124" y="6978500"/>
                  </a:lnTo>
                  <a:cubicBezTo>
                    <a:pt x="3378124" y="7459932"/>
                    <a:pt x="2987847" y="7850209"/>
                    <a:pt x="2506415" y="7850209"/>
                  </a:cubicBezTo>
                  <a:lnTo>
                    <a:pt x="0" y="785020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DE5AA94-7D1D-502B-E766-27524A9C8BA2}"/>
                </a:ext>
              </a:extLst>
            </p:cNvPr>
            <p:cNvSpPr/>
            <p:nvPr/>
          </p:nvSpPr>
          <p:spPr>
            <a:xfrm>
              <a:off x="0" y="-992209"/>
              <a:ext cx="3295441" cy="7850209"/>
            </a:xfrm>
            <a:custGeom>
              <a:avLst/>
              <a:gdLst>
                <a:gd name="connsiteX0" fmla="*/ 0 w 3295441"/>
                <a:gd name="connsiteY0" fmla="*/ 0 h 7850209"/>
                <a:gd name="connsiteX1" fmla="*/ 2423732 w 3295441"/>
                <a:gd name="connsiteY1" fmla="*/ 0 h 7850209"/>
                <a:gd name="connsiteX2" fmla="*/ 3295441 w 3295441"/>
                <a:gd name="connsiteY2" fmla="*/ 871709 h 7850209"/>
                <a:gd name="connsiteX3" fmla="*/ 3295441 w 3295441"/>
                <a:gd name="connsiteY3" fmla="*/ 6978500 h 7850209"/>
                <a:gd name="connsiteX4" fmla="*/ 2423732 w 3295441"/>
                <a:gd name="connsiteY4" fmla="*/ 7850209 h 7850209"/>
                <a:gd name="connsiteX5" fmla="*/ 0 w 3295441"/>
                <a:gd name="connsiteY5" fmla="*/ 7850209 h 785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5441" h="7850209">
                  <a:moveTo>
                    <a:pt x="0" y="0"/>
                  </a:moveTo>
                  <a:lnTo>
                    <a:pt x="2423732" y="0"/>
                  </a:lnTo>
                  <a:cubicBezTo>
                    <a:pt x="2905164" y="0"/>
                    <a:pt x="3295441" y="390277"/>
                    <a:pt x="3295441" y="871709"/>
                  </a:cubicBezTo>
                  <a:lnTo>
                    <a:pt x="3295441" y="6978500"/>
                  </a:lnTo>
                  <a:cubicBezTo>
                    <a:pt x="3295441" y="7459932"/>
                    <a:pt x="2905164" y="7850209"/>
                    <a:pt x="2423732" y="7850209"/>
                  </a:cubicBezTo>
                  <a:lnTo>
                    <a:pt x="0" y="7850209"/>
                  </a:lnTo>
                  <a:close/>
                </a:path>
              </a:pathLst>
            </a:custGeom>
            <a:solidFill>
              <a:srgbClr val="158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6A307AA-01BC-69B8-B3FC-5564692565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310" y="0"/>
            <a:ext cx="8299689" cy="561544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57ABB46-1737-4966-E8C0-A134F84AE628}"/>
              </a:ext>
            </a:extLst>
          </p:cNvPr>
          <p:cNvSpPr txBox="1"/>
          <p:nvPr/>
        </p:nvSpPr>
        <p:spPr>
          <a:xfrm>
            <a:off x="632058" y="2883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106783">
                        <a:lumMod val="90000"/>
                        <a:lumOff val="10000"/>
                      </a:srgbClr>
                    </a:gs>
                    <a:gs pos="99000">
                      <a:srgbClr val="106783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单元学习目标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CE51F41-387C-F816-135B-87A67C4FBE8E}"/>
              </a:ext>
            </a:extLst>
          </p:cNvPr>
          <p:cNvSpPr/>
          <p:nvPr/>
        </p:nvSpPr>
        <p:spPr>
          <a:xfrm>
            <a:off x="765996" y="1226450"/>
            <a:ext cx="9495604" cy="4420989"/>
          </a:xfrm>
          <a:prstGeom prst="roundRect">
            <a:avLst>
              <a:gd name="adj" fmla="val 3315"/>
            </a:avLst>
          </a:prstGeom>
          <a:solidFill>
            <a:schemeClr val="bg1"/>
          </a:solidFill>
          <a:ln>
            <a:noFill/>
          </a:ln>
          <a:effectLst>
            <a:outerShdw blurRad="114300" dist="330200" dir="5400000" sx="97000" sy="97000" algn="t" rotWithShape="0">
              <a:srgbClr val="106783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C58FECD-2DD9-5324-134E-B892447264E5}"/>
              </a:ext>
            </a:extLst>
          </p:cNvPr>
          <p:cNvGrpSpPr/>
          <p:nvPr/>
        </p:nvGrpSpPr>
        <p:grpSpPr>
          <a:xfrm>
            <a:off x="1196608" y="1603221"/>
            <a:ext cx="7842617" cy="3667447"/>
            <a:chOff x="1071594" y="1548397"/>
            <a:chExt cx="8319212" cy="3667447"/>
          </a:xfrm>
        </p:grpSpPr>
        <p:sp>
          <p:nvSpPr>
            <p:cNvPr id="12" name="TextBox 143">
              <a:extLst>
                <a:ext uri="{FF2B5EF4-FFF2-40B4-BE49-F238E27FC236}">
                  <a16:creationId xmlns:a16="http://schemas.microsoft.com/office/drawing/2014/main" id="{6D86CD77-AC5E-506D-9F93-2A0117B557C2}"/>
                </a:ext>
              </a:extLst>
            </p:cNvPr>
            <p:cNvSpPr txBox="1">
              <a:spLocks/>
            </p:cNvSpPr>
            <p:nvPr/>
          </p:nvSpPr>
          <p:spPr>
            <a:xfrm>
              <a:off x="1071595" y="1548397"/>
              <a:ext cx="8319209" cy="783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请添加一段文本内容，本段落字号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倍。请添加一段文本内容，本段落字号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</a:t>
              </a:r>
            </a:p>
          </p:txBody>
        </p:sp>
        <p:sp>
          <p:nvSpPr>
            <p:cNvPr id="13" name="TextBox 143">
              <a:extLst>
                <a:ext uri="{FF2B5EF4-FFF2-40B4-BE49-F238E27FC236}">
                  <a16:creationId xmlns:a16="http://schemas.microsoft.com/office/drawing/2014/main" id="{77A78790-535A-BCD9-10F5-E74E71C4049F}"/>
                </a:ext>
              </a:extLst>
            </p:cNvPr>
            <p:cNvSpPr txBox="1"/>
            <p:nvPr/>
          </p:nvSpPr>
          <p:spPr>
            <a:xfrm>
              <a:off x="1071596" y="2509803"/>
              <a:ext cx="8319210" cy="783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请添加一段文本内容，本段落字号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倍。请添加一段文本内容，本段落字号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</a:t>
              </a:r>
            </a:p>
          </p:txBody>
        </p:sp>
        <p:sp>
          <p:nvSpPr>
            <p:cNvPr id="14" name="TextBox 24">
              <a:extLst>
                <a:ext uri="{FF2B5EF4-FFF2-40B4-BE49-F238E27FC236}">
                  <a16:creationId xmlns:a16="http://schemas.microsoft.com/office/drawing/2014/main" id="{CA9D97B4-C473-2E62-9AD1-C8AE810C2FA2}"/>
                </a:ext>
              </a:extLst>
            </p:cNvPr>
            <p:cNvSpPr txBox="1"/>
            <p:nvPr/>
          </p:nvSpPr>
          <p:spPr>
            <a:xfrm>
              <a:off x="1071594" y="3471209"/>
              <a:ext cx="8319211" cy="783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fontAlgn="auto">
                <a:lnSpc>
                  <a:spcPct val="13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请添加一段文本内容，本段落字号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倍。请添加一段文本内容，本段落字号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</a:t>
              </a:r>
            </a:p>
          </p:txBody>
        </p:sp>
        <p:sp>
          <p:nvSpPr>
            <p:cNvPr id="15" name="TextBox 143">
              <a:extLst>
                <a:ext uri="{FF2B5EF4-FFF2-40B4-BE49-F238E27FC236}">
                  <a16:creationId xmlns:a16="http://schemas.microsoft.com/office/drawing/2014/main" id="{166DB32C-BE76-812D-FEF0-961593C4F20C}"/>
                </a:ext>
              </a:extLst>
            </p:cNvPr>
            <p:cNvSpPr txBox="1"/>
            <p:nvPr/>
          </p:nvSpPr>
          <p:spPr>
            <a:xfrm>
              <a:off x="1071594" y="4432616"/>
              <a:ext cx="8319211" cy="783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请添加一段文本内容，本段落字号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倍。请添加一段文本内容，本段落字号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18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号，行间距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华文行楷" panose="02010800040101010101" charset="-122"/>
                </a:rPr>
                <a:t>倍。</a:t>
              </a:r>
            </a:p>
          </p:txBody>
        </p:sp>
      </p:grpSp>
      <p:pic>
        <p:nvPicPr>
          <p:cNvPr id="17" name="图片 16" descr="卡通人物&#10;&#10;中度可信度描述已自动生成">
            <a:extLst>
              <a:ext uri="{FF2B5EF4-FFF2-40B4-BE49-F238E27FC236}">
                <a16:creationId xmlns:a16="http://schemas.microsoft.com/office/drawing/2014/main" id="{B8E6348F-A1EB-F19B-4FE6-8C607F1FEBE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416" y="3319507"/>
            <a:ext cx="3654405" cy="3654405"/>
          </a:xfrm>
          <a:prstGeom prst="rect">
            <a:avLst/>
          </a:prstGeom>
        </p:spPr>
      </p:pic>
      <p:pic>
        <p:nvPicPr>
          <p:cNvPr id="18" name="图片 17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B2C251D5-9BC8-A8B2-833F-6A1FDEF311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027" y="1047309"/>
            <a:ext cx="1022946" cy="789425"/>
          </a:xfrm>
          <a:prstGeom prst="rect">
            <a:avLst/>
          </a:prstGeom>
        </p:spPr>
      </p:pic>
      <p:pic>
        <p:nvPicPr>
          <p:cNvPr id="21" name="图片 20" descr="图片包含 黑暗, 黑色, 游戏机, 空气&#10;&#10;描述已自动生成">
            <a:extLst>
              <a:ext uri="{FF2B5EF4-FFF2-40B4-BE49-F238E27FC236}">
                <a16:creationId xmlns:a16="http://schemas.microsoft.com/office/drawing/2014/main" id="{D525E658-99EB-A391-4B93-027D3B6CBE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10" y="1666584"/>
            <a:ext cx="942801" cy="10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56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657</Words>
  <Application>Microsoft Office PowerPoint</Application>
  <PresentationFormat>宽屏</PresentationFormat>
  <Paragraphs>80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OPPOSans H</vt:lpstr>
      <vt:lpstr>等线</vt:lpstr>
      <vt:lpstr>汉仪雅酷黑 45W</vt:lpstr>
      <vt:lpstr>思源黑体 CN Bold</vt:lpstr>
      <vt:lpstr>思源黑体 CN Regular</vt:lpstr>
      <vt:lpstr>Agency FB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绿色小清新儿童课程教育ppt模板</dc:title>
  <dc:creator>落西</dc:creator>
  <cp:keywords>P界达人</cp:keywords>
  <dc:description>www.51pptmoban.com</dc:description>
  <cp:lastModifiedBy>Power user</cp:lastModifiedBy>
  <cp:revision>17</cp:revision>
  <dcterms:created xsi:type="dcterms:W3CDTF">2022-11-29T16:15:59Z</dcterms:created>
  <dcterms:modified xsi:type="dcterms:W3CDTF">2023-02-21T07:26:10Z</dcterms:modified>
</cp:coreProperties>
</file>