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handoutMasterIdLst>
    <p:handoutMasterId r:id="rId20"/>
  </p:handoutMasterIdLst>
  <p:sldIdLst>
    <p:sldId id="258" r:id="rId3"/>
    <p:sldId id="557" r:id="rId4"/>
    <p:sldId id="558" r:id="rId5"/>
    <p:sldId id="256" r:id="rId6"/>
    <p:sldId id="368" r:id="rId7"/>
    <p:sldId id="369" r:id="rId8"/>
    <p:sldId id="559" r:id="rId9"/>
    <p:sldId id="556" r:id="rId10"/>
    <p:sldId id="265" r:id="rId11"/>
    <p:sldId id="264" r:id="rId12"/>
    <p:sldId id="560" r:id="rId13"/>
    <p:sldId id="392" r:id="rId14"/>
    <p:sldId id="393" r:id="rId15"/>
    <p:sldId id="561" r:id="rId16"/>
    <p:sldId id="1126" r:id="rId17"/>
    <p:sldId id="1127"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79"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7774"/>
    <a:srgbClr val="EFE27A"/>
    <a:srgbClr val="FAEF71"/>
    <a:srgbClr val="FDF9C3"/>
    <a:srgbClr val="EDED84"/>
    <a:srgbClr val="D8B250"/>
    <a:srgbClr val="907020"/>
    <a:srgbClr val="D9B450"/>
    <a:srgbClr val="EBD54E"/>
    <a:srgbClr val="C796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940" autoAdjust="0"/>
  </p:normalViewPr>
  <p:slideViewPr>
    <p:cSldViewPr showGuides="1">
      <p:cViewPr>
        <p:scale>
          <a:sx n="33" d="100"/>
          <a:sy n="33" d="100"/>
        </p:scale>
        <p:origin x="2016" y="1320"/>
      </p:cViewPr>
      <p:guideLst>
        <p:guide pos="279"/>
        <p:guide orient="horz" pos="2160"/>
      </p:guideLst>
    </p:cSldViewPr>
  </p:slideViewPr>
  <p:notesTextViewPr>
    <p:cViewPr>
      <p:scale>
        <a:sx n="20" d="100"/>
        <a:sy n="20" d="100"/>
      </p:scale>
      <p:origin x="0" y="0"/>
    </p:cViewPr>
  </p:notesTextViewPr>
  <p:notesViewPr>
    <p:cSldViewPr showGuides="1">
      <p:cViewPr varScale="1">
        <p:scale>
          <a:sx n="77" d="100"/>
          <a:sy n="77" d="100"/>
        </p:scale>
        <p:origin x="3264" y="102"/>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68294166683734E-2"/>
          <c:y val="9.3513906765907442E-2"/>
          <c:w val="0.9481373749280344"/>
          <c:h val="0.80014407688197009"/>
        </c:manualLayout>
      </c:layout>
      <c:lineChart>
        <c:grouping val="standard"/>
        <c:varyColors val="0"/>
        <c:ser>
          <c:idx val="1"/>
          <c:order val="0"/>
          <c:tx>
            <c:strRef>
              <c:f>Sheet1!$B$1</c:f>
              <c:strCache>
                <c:ptCount val="1"/>
                <c:pt idx="0">
                  <c:v>系列1</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Sheet1!$A$2:$A$8</c:f>
              <c:numCache>
                <c:formatCode>General</c:formatCode>
                <c:ptCount val="7"/>
                <c:pt idx="0">
                  <c:v>2015</c:v>
                </c:pt>
                <c:pt idx="1">
                  <c:v>2016</c:v>
                </c:pt>
                <c:pt idx="2">
                  <c:v>2017</c:v>
                </c:pt>
                <c:pt idx="3">
                  <c:v>2018</c:v>
                </c:pt>
                <c:pt idx="4">
                  <c:v>2019</c:v>
                </c:pt>
                <c:pt idx="5">
                  <c:v>2020</c:v>
                </c:pt>
                <c:pt idx="6">
                  <c:v>2021</c:v>
                </c:pt>
              </c:numCache>
            </c:numRef>
          </c:cat>
          <c:val>
            <c:numRef>
              <c:f>Sheet1!$B$2:$B$8</c:f>
              <c:numCache>
                <c:formatCode>0.00_ </c:formatCode>
                <c:ptCount val="7"/>
                <c:pt idx="0">
                  <c:v>81.439872128140863</c:v>
                </c:pt>
                <c:pt idx="1">
                  <c:v>82.034264220582457</c:v>
                </c:pt>
                <c:pt idx="2">
                  <c:v>82.913605232644798</c:v>
                </c:pt>
                <c:pt idx="3">
                  <c:v>83.639359240070235</c:v>
                </c:pt>
                <c:pt idx="4">
                  <c:v>79.970613852394308</c:v>
                </c:pt>
                <c:pt idx="5">
                  <c:v>80.039340610113939</c:v>
                </c:pt>
                <c:pt idx="6">
                  <c:v>80.552307739105345</c:v>
                </c:pt>
              </c:numCache>
            </c:numRef>
          </c:val>
          <c:smooth val="1"/>
          <c:extLst>
            <c:ext xmlns:c16="http://schemas.microsoft.com/office/drawing/2014/chart" uri="{C3380CC4-5D6E-409C-BE32-E72D297353CC}">
              <c16:uniqueId val="{00000000-5BBD-4AAD-A149-6D07412ED2BE}"/>
            </c:ext>
          </c:extLst>
        </c:ser>
        <c:ser>
          <c:idx val="0"/>
          <c:order val="1"/>
          <c:tx>
            <c:strRef>
              <c:f>Sheet1!$C$1</c:f>
              <c:strCache>
                <c:ptCount val="1"/>
                <c:pt idx="0">
                  <c:v>系列2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Sheet1!$A$2:$A$8</c:f>
              <c:numCache>
                <c:formatCode>General</c:formatCode>
                <c:ptCount val="7"/>
                <c:pt idx="0">
                  <c:v>2015</c:v>
                </c:pt>
                <c:pt idx="1">
                  <c:v>2016</c:v>
                </c:pt>
                <c:pt idx="2">
                  <c:v>2017</c:v>
                </c:pt>
                <c:pt idx="3">
                  <c:v>2018</c:v>
                </c:pt>
                <c:pt idx="4">
                  <c:v>2019</c:v>
                </c:pt>
                <c:pt idx="5">
                  <c:v>2020</c:v>
                </c:pt>
                <c:pt idx="6">
                  <c:v>2021</c:v>
                </c:pt>
              </c:numCache>
            </c:numRef>
          </c:cat>
          <c:val>
            <c:numRef>
              <c:f>Sheet1!$C$2:$C$8</c:f>
              <c:numCache>
                <c:formatCode>0.00_ </c:formatCode>
                <c:ptCount val="7"/>
                <c:pt idx="0">
                  <c:v>15.874311583072537</c:v>
                </c:pt>
                <c:pt idx="1">
                  <c:v>15.514062457416127</c:v>
                </c:pt>
                <c:pt idx="2">
                  <c:v>15.005560077429736</c:v>
                </c:pt>
                <c:pt idx="3">
                  <c:v>14.767343295986132</c:v>
                </c:pt>
                <c:pt idx="4">
                  <c:v>17.390989387987929</c:v>
                </c:pt>
                <c:pt idx="5">
                  <c:v>17.802095021864222</c:v>
                </c:pt>
                <c:pt idx="6">
                  <c:v>16.958380576653756</c:v>
                </c:pt>
              </c:numCache>
            </c:numRef>
          </c:val>
          <c:smooth val="1"/>
          <c:extLst>
            <c:ext xmlns:c16="http://schemas.microsoft.com/office/drawing/2014/chart" uri="{C3380CC4-5D6E-409C-BE32-E72D297353CC}">
              <c16:uniqueId val="{00000001-5BBD-4AAD-A149-6D07412ED2BE}"/>
            </c:ext>
          </c:extLst>
        </c:ser>
        <c:dLbls>
          <c:showLegendKey val="0"/>
          <c:showVal val="0"/>
          <c:showCatName val="0"/>
          <c:showSerName val="0"/>
          <c:showPercent val="0"/>
          <c:showBubbleSize val="0"/>
        </c:dLbls>
        <c:marker val="1"/>
        <c:smooth val="0"/>
        <c:axId val="642834776"/>
        <c:axId val="642836344"/>
      </c:lineChart>
      <c:catAx>
        <c:axId val="642834776"/>
        <c:scaling>
          <c:orientation val="minMax"/>
        </c:scaling>
        <c:delete val="1"/>
        <c:axPos val="b"/>
        <c:numFmt formatCode="General" sourceLinked="1"/>
        <c:majorTickMark val="out"/>
        <c:minorTickMark val="none"/>
        <c:tickLblPos val="nextTo"/>
        <c:crossAx val="642836344"/>
        <c:crosses val="autoZero"/>
        <c:auto val="1"/>
        <c:lblAlgn val="ctr"/>
        <c:lblOffset val="100"/>
        <c:noMultiLvlLbl val="0"/>
      </c:catAx>
      <c:valAx>
        <c:axId val="642836344"/>
        <c:scaling>
          <c:orientation val="minMax"/>
        </c:scaling>
        <c:delete val="0"/>
        <c:axPos val="l"/>
        <c:numFmt formatCode="0.00_ "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crossAx val="642834776"/>
        <c:crosses val="autoZero"/>
        <c:crossBetween val="between"/>
        <c:majorUnit val="5"/>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ea"/>
                <a:sym typeface="+mn-lt"/>
              </a:defRPr>
            </a:pPr>
            <a:endParaRPr lang="zh-CN"/>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ea"/>
                <a:sym typeface="+mn-lt"/>
              </a:defRPr>
            </a:pPr>
            <a:endParaRPr lang="zh-CN"/>
          </a:p>
        </c:txPr>
      </c:legendEntry>
      <c:layout>
        <c:manualLayout>
          <c:xMode val="edge"/>
          <c:yMode val="edge"/>
          <c:x val="0.56739412943046807"/>
          <c:y val="6.5327722645432781E-2"/>
          <c:w val="0.29991333397598718"/>
          <c:h val="6.170606959486760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82023685292209E-2"/>
          <c:y val="5.3833815435638498E-2"/>
          <c:w val="0.95835952629415577"/>
          <c:h val="0.88163738446217621"/>
        </c:manualLayout>
      </c:layout>
      <c:barChart>
        <c:barDir val="col"/>
        <c:grouping val="clustered"/>
        <c:varyColors val="0"/>
        <c:ser>
          <c:idx val="0"/>
          <c:order val="0"/>
          <c:tx>
            <c:strRef>
              <c:f>Sheet1!$B$1</c:f>
              <c:strCache>
                <c:ptCount val="1"/>
                <c:pt idx="0">
                  <c:v>列2</c:v>
                </c:pt>
              </c:strCache>
            </c:strRef>
          </c:tx>
          <c:spPr>
            <a:gradFill>
              <a:gsLst>
                <a:gs pos="100000">
                  <a:schemeClr val="accent1">
                    <a:lumMod val="60000"/>
                    <a:lumOff val="40000"/>
                  </a:schemeClr>
                </a:gs>
                <a:gs pos="0">
                  <a:schemeClr val="accent1"/>
                </a:gs>
              </a:gsLst>
              <a:lin ang="5400000" scaled="1"/>
            </a:gradFill>
            <a:ln>
              <a:noFill/>
            </a:ln>
            <a:effectLst/>
          </c:spPr>
          <c:invertIfNegative val="0"/>
          <c:dPt>
            <c:idx val="0"/>
            <c:invertIfNegative val="0"/>
            <c:bubble3D val="0"/>
            <c:spPr>
              <a:gradFill>
                <a:gsLst>
                  <a:gs pos="100000">
                    <a:schemeClr val="accent1">
                      <a:lumMod val="60000"/>
                      <a:lumOff val="40000"/>
                    </a:schemeClr>
                  </a:gs>
                  <a:gs pos="0">
                    <a:schemeClr val="accent1"/>
                  </a:gs>
                </a:gsLst>
                <a:lin ang="5400000" scaled="1"/>
              </a:gradFill>
              <a:ln>
                <a:noFill/>
              </a:ln>
              <a:effectLst/>
            </c:spPr>
            <c:extLst>
              <c:ext xmlns:c16="http://schemas.microsoft.com/office/drawing/2014/chart" uri="{C3380CC4-5D6E-409C-BE32-E72D297353CC}">
                <c16:uniqueId val="{00000001-814C-48FD-BF57-EE43FC92AFB6}"/>
              </c:ext>
            </c:extLst>
          </c:dPt>
          <c:dPt>
            <c:idx val="1"/>
            <c:invertIfNegative val="0"/>
            <c:bubble3D val="0"/>
            <c:extLst>
              <c:ext xmlns:c16="http://schemas.microsoft.com/office/drawing/2014/chart" uri="{C3380CC4-5D6E-409C-BE32-E72D297353CC}">
                <c16:uniqueId val="{00000002-814C-48FD-BF57-EE43FC92AFB6}"/>
              </c:ext>
            </c:extLst>
          </c:dPt>
          <c:dPt>
            <c:idx val="2"/>
            <c:invertIfNegative val="0"/>
            <c:bubble3D val="0"/>
            <c:extLst>
              <c:ext xmlns:c16="http://schemas.microsoft.com/office/drawing/2014/chart" uri="{C3380CC4-5D6E-409C-BE32-E72D297353CC}">
                <c16:uniqueId val="{00000003-814C-48FD-BF57-EE43FC92AFB6}"/>
              </c:ext>
            </c:extLst>
          </c:dPt>
          <c:dPt>
            <c:idx val="3"/>
            <c:invertIfNegative val="0"/>
            <c:bubble3D val="0"/>
            <c:extLst>
              <c:ext xmlns:c16="http://schemas.microsoft.com/office/drawing/2014/chart" uri="{C3380CC4-5D6E-409C-BE32-E72D297353CC}">
                <c16:uniqueId val="{00000004-814C-48FD-BF57-EE43FC92AFB6}"/>
              </c:ext>
            </c:extLst>
          </c:dPt>
          <c:dPt>
            <c:idx val="4"/>
            <c:invertIfNegative val="0"/>
            <c:bubble3D val="0"/>
            <c:extLst>
              <c:ext xmlns:c16="http://schemas.microsoft.com/office/drawing/2014/chart" uri="{C3380CC4-5D6E-409C-BE32-E72D297353CC}">
                <c16:uniqueId val="{00000005-814C-48FD-BF57-EE43FC92AFB6}"/>
              </c:ext>
            </c:extLst>
          </c:dPt>
          <c:dPt>
            <c:idx val="5"/>
            <c:invertIfNegative val="0"/>
            <c:bubble3D val="0"/>
            <c:extLst>
              <c:ext xmlns:c16="http://schemas.microsoft.com/office/drawing/2014/chart" uri="{C3380CC4-5D6E-409C-BE32-E72D297353CC}">
                <c16:uniqueId val="{00000006-814C-48FD-BF57-EE43FC92AFB6}"/>
              </c:ext>
            </c:extLst>
          </c:dPt>
          <c:dPt>
            <c:idx val="6"/>
            <c:invertIfNegative val="0"/>
            <c:bubble3D val="0"/>
            <c:extLst>
              <c:ext xmlns:c16="http://schemas.microsoft.com/office/drawing/2014/chart" uri="{C3380CC4-5D6E-409C-BE32-E72D297353CC}">
                <c16:uniqueId val="{00000007-814C-48FD-BF57-EE43FC92AFB6}"/>
              </c:ext>
            </c:extLst>
          </c:dPt>
          <c:cat>
            <c:numRef>
              <c:f>Sheet1!$A$2:$A$8</c:f>
              <c:numCache>
                <c:formatCode>General</c:formatCode>
                <c:ptCount val="7"/>
                <c:pt idx="0">
                  <c:v>2015</c:v>
                </c:pt>
                <c:pt idx="1">
                  <c:v>2016</c:v>
                </c:pt>
                <c:pt idx="2">
                  <c:v>2017</c:v>
                </c:pt>
                <c:pt idx="3">
                  <c:v>2018</c:v>
                </c:pt>
                <c:pt idx="4">
                  <c:v>2019</c:v>
                </c:pt>
                <c:pt idx="5">
                  <c:v>2020</c:v>
                </c:pt>
                <c:pt idx="6">
                  <c:v>2021</c:v>
                </c:pt>
              </c:numCache>
            </c:numRef>
          </c:cat>
          <c:val>
            <c:numRef>
              <c:f>Sheet1!$B$2:$B$8</c:f>
              <c:numCache>
                <c:formatCode>0.00_);[Red]\(0.00\)</c:formatCode>
                <c:ptCount val="7"/>
                <c:pt idx="0">
                  <c:v>31.65</c:v>
                </c:pt>
                <c:pt idx="1">
                  <c:v>31.69</c:v>
                </c:pt>
                <c:pt idx="2">
                  <c:v>34.71</c:v>
                </c:pt>
                <c:pt idx="3">
                  <c:v>41.62</c:v>
                </c:pt>
                <c:pt idx="4">
                  <c:v>36.44</c:v>
                </c:pt>
                <c:pt idx="5">
                  <c:v>37.97</c:v>
                </c:pt>
                <c:pt idx="6">
                  <c:v>42.99</c:v>
                </c:pt>
              </c:numCache>
            </c:numRef>
          </c:val>
          <c:extLst>
            <c:ext xmlns:c16="http://schemas.microsoft.com/office/drawing/2014/chart" uri="{C3380CC4-5D6E-409C-BE32-E72D297353CC}">
              <c16:uniqueId val="{00000008-814C-48FD-BF57-EE43FC92AFB6}"/>
            </c:ext>
          </c:extLst>
        </c:ser>
        <c:ser>
          <c:idx val="1"/>
          <c:order val="1"/>
          <c:tx>
            <c:strRef>
              <c:f>Sheet1!$C$1</c:f>
              <c:strCache>
                <c:ptCount val="1"/>
                <c:pt idx="0">
                  <c:v>列3</c:v>
                </c:pt>
              </c:strCache>
            </c:strRef>
          </c:tx>
          <c:spPr>
            <a:gradFill>
              <a:gsLst>
                <a:gs pos="80000">
                  <a:schemeClr val="accent2">
                    <a:lumMod val="60000"/>
                    <a:lumOff val="40000"/>
                  </a:schemeClr>
                </a:gs>
                <a:gs pos="0">
                  <a:schemeClr val="accent2"/>
                </a:gs>
              </a:gsLst>
              <a:lin ang="5400000" scaled="1"/>
            </a:gradFill>
            <a:ln>
              <a:noFill/>
            </a:ln>
            <a:effectLst/>
          </c:spPr>
          <c:invertIfNegative val="0"/>
          <c:cat>
            <c:numRef>
              <c:f>Sheet1!$A$2:$A$8</c:f>
              <c:numCache>
                <c:formatCode>General</c:formatCode>
                <c:ptCount val="7"/>
                <c:pt idx="0">
                  <c:v>2015</c:v>
                </c:pt>
                <c:pt idx="1">
                  <c:v>2016</c:v>
                </c:pt>
                <c:pt idx="2">
                  <c:v>2017</c:v>
                </c:pt>
                <c:pt idx="3">
                  <c:v>2018</c:v>
                </c:pt>
                <c:pt idx="4">
                  <c:v>2019</c:v>
                </c:pt>
                <c:pt idx="5">
                  <c:v>2020</c:v>
                </c:pt>
                <c:pt idx="6">
                  <c:v>2021</c:v>
                </c:pt>
              </c:numCache>
            </c:numRef>
          </c:cat>
          <c:val>
            <c:numRef>
              <c:f>Sheet1!$C$2:$C$8</c:f>
              <c:numCache>
                <c:formatCode>0.00_);[Red]\(0.00\)</c:formatCode>
                <c:ptCount val="7"/>
                <c:pt idx="0">
                  <c:v>6.17</c:v>
                </c:pt>
                <c:pt idx="1">
                  <c:v>5.99</c:v>
                </c:pt>
                <c:pt idx="2">
                  <c:v>6.28</c:v>
                </c:pt>
                <c:pt idx="3">
                  <c:v>7.35</c:v>
                </c:pt>
                <c:pt idx="4">
                  <c:v>7.92</c:v>
                </c:pt>
                <c:pt idx="5">
                  <c:v>8.44</c:v>
                </c:pt>
                <c:pt idx="6">
                  <c:v>9.0500000000000007</c:v>
                </c:pt>
              </c:numCache>
            </c:numRef>
          </c:val>
          <c:extLst>
            <c:ext xmlns:c16="http://schemas.microsoft.com/office/drawing/2014/chart" uri="{C3380CC4-5D6E-409C-BE32-E72D297353CC}">
              <c16:uniqueId val="{00000009-814C-48FD-BF57-EE43FC92AFB6}"/>
            </c:ext>
          </c:extLst>
        </c:ser>
        <c:dLbls>
          <c:showLegendKey val="0"/>
          <c:showVal val="0"/>
          <c:showCatName val="0"/>
          <c:showSerName val="0"/>
          <c:showPercent val="0"/>
          <c:showBubbleSize val="0"/>
        </c:dLbls>
        <c:gapWidth val="150"/>
        <c:axId val="633467224"/>
        <c:axId val="633467616"/>
      </c:barChart>
      <c:catAx>
        <c:axId val="633467224"/>
        <c:scaling>
          <c:orientation val="minMax"/>
        </c:scaling>
        <c:delete val="0"/>
        <c:axPos val="b"/>
        <c:majorGridlines>
          <c:spPr>
            <a:ln w="9525" cap="flat" cmpd="sng" algn="ctr">
              <a:solidFill>
                <a:schemeClr val="tx1">
                  <a:lumMod val="50000"/>
                  <a:lumOff val="50000"/>
                  <a:alpha val="10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j-ea"/>
                <a:ea typeface="+mj-ea"/>
                <a:cs typeface="+mn-ea"/>
                <a:sym typeface="+mn-lt"/>
              </a:defRPr>
            </a:pPr>
            <a:endParaRPr lang="zh-CN"/>
          </a:p>
        </c:txPr>
        <c:crossAx val="633467616"/>
        <c:crosses val="autoZero"/>
        <c:auto val="1"/>
        <c:lblAlgn val="ctr"/>
        <c:lblOffset val="100"/>
        <c:noMultiLvlLbl val="0"/>
      </c:catAx>
      <c:valAx>
        <c:axId val="633467616"/>
        <c:scaling>
          <c:orientation val="minMax"/>
        </c:scaling>
        <c:delete val="1"/>
        <c:axPos val="l"/>
        <c:numFmt formatCode="0.00_);[Red]\(0.00\)" sourceLinked="1"/>
        <c:majorTickMark val="out"/>
        <c:minorTickMark val="none"/>
        <c:tickLblPos val="nextTo"/>
        <c:crossAx val="633467224"/>
        <c:crosses val="autoZero"/>
        <c:crossBetween val="between"/>
        <c:majorUnit val="1"/>
      </c:valAx>
      <c:spPr>
        <a:noFill/>
        <a:ln>
          <a:noFill/>
        </a:ln>
        <a:effectLst/>
      </c:spPr>
    </c:plotArea>
    <c:legend>
      <c:legendPos val="b"/>
      <c:layout>
        <c:manualLayout>
          <c:xMode val="edge"/>
          <c:yMode val="edge"/>
          <c:x val="2.7556281625273956E-2"/>
          <c:y val="3.1259016693461643E-2"/>
          <c:w val="0.49376143839049902"/>
          <c:h val="6.8543498548178317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681A54E-EAA6-F177-DF98-E90F9A2B2D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D9491E52-29CF-3C6D-9CB9-190CDD9895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DE2014F-92CC-4EC5-8B70-1B0CAB833CFC}" type="datetimeFigureOut">
              <a:rPr lang="zh-CN" altLang="en-US" smtClean="0"/>
              <a:t>2023/2/21</a:t>
            </a:fld>
            <a:endParaRPr lang="zh-CN" altLang="en-US"/>
          </a:p>
        </p:txBody>
      </p:sp>
      <p:sp>
        <p:nvSpPr>
          <p:cNvPr id="4" name="页脚占位符 3">
            <a:extLst>
              <a:ext uri="{FF2B5EF4-FFF2-40B4-BE49-F238E27FC236}">
                <a16:creationId xmlns:a16="http://schemas.microsoft.com/office/drawing/2014/main" id="{264E3181-1DA9-585C-542E-15F3920651B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B41E57A-D5F1-2A60-5C71-682F63B70B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31144E-29DF-4780-AE81-F195311ECA95}" type="slidenum">
              <a:rPr lang="zh-CN" altLang="en-US" smtClean="0"/>
              <a:t>‹#›</a:t>
            </a:fld>
            <a:endParaRPr lang="zh-CN" altLang="en-US"/>
          </a:p>
        </p:txBody>
      </p:sp>
    </p:spTree>
    <p:extLst>
      <p:ext uri="{BB962C8B-B14F-4D97-AF65-F5344CB8AC3E}">
        <p14:creationId xmlns:p14="http://schemas.microsoft.com/office/powerpoint/2010/main" val="227281288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782E20-1B6E-45A7-808A-2DDE0873C92A}" type="datetimeFigureOut">
              <a:rPr lang="zh-CN" altLang="en-US" smtClean="0"/>
              <a:t>2023/2/21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3A1A9-C8A6-421E-8262-D1599E1ACE74}" type="slidenum">
              <a:rPr lang="zh-CN" altLang="en-US" smtClean="0"/>
              <a:t>‹#›</a:t>
            </a:fld>
            <a:endParaRPr lang="zh-CN" altLang="en-US"/>
          </a:p>
        </p:txBody>
      </p:sp>
    </p:spTree>
    <p:extLst>
      <p:ext uri="{BB962C8B-B14F-4D97-AF65-F5344CB8AC3E}">
        <p14:creationId xmlns:p14="http://schemas.microsoft.com/office/powerpoint/2010/main" val="758558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1</a:t>
            </a:fld>
            <a:endParaRPr lang="zh-CN" altLang="en-US"/>
          </a:p>
        </p:txBody>
      </p:sp>
    </p:spTree>
    <p:extLst>
      <p:ext uri="{BB962C8B-B14F-4D97-AF65-F5344CB8AC3E}">
        <p14:creationId xmlns:p14="http://schemas.microsoft.com/office/powerpoint/2010/main" val="1559109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10</a:t>
            </a:fld>
            <a:endParaRPr lang="zh-CN" altLang="en-US"/>
          </a:p>
        </p:txBody>
      </p:sp>
    </p:spTree>
    <p:extLst>
      <p:ext uri="{BB962C8B-B14F-4D97-AF65-F5344CB8AC3E}">
        <p14:creationId xmlns:p14="http://schemas.microsoft.com/office/powerpoint/2010/main" val="3636956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3A1A9-C8A6-421E-8262-D1599E1ACE7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60196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12</a:t>
            </a:fld>
            <a:endParaRPr lang="zh-CN" altLang="en-US"/>
          </a:p>
        </p:txBody>
      </p:sp>
    </p:spTree>
    <p:extLst>
      <p:ext uri="{BB962C8B-B14F-4D97-AF65-F5344CB8AC3E}">
        <p14:creationId xmlns:p14="http://schemas.microsoft.com/office/powerpoint/2010/main" val="2316868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13</a:t>
            </a:fld>
            <a:endParaRPr lang="zh-CN" altLang="en-US"/>
          </a:p>
        </p:txBody>
      </p:sp>
    </p:spTree>
    <p:extLst>
      <p:ext uri="{BB962C8B-B14F-4D97-AF65-F5344CB8AC3E}">
        <p14:creationId xmlns:p14="http://schemas.microsoft.com/office/powerpoint/2010/main" val="100842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7403A1A9-C8A6-421E-8262-D1599E1ACE74}" type="slidenum">
              <a:rPr lang="zh-CN" altLang="en-US" smtClean="0"/>
              <a:t>14</a:t>
            </a:fld>
            <a:endParaRPr lang="zh-CN" altLang="en-US"/>
          </a:p>
        </p:txBody>
      </p:sp>
    </p:spTree>
    <p:extLst>
      <p:ext uri="{BB962C8B-B14F-4D97-AF65-F5344CB8AC3E}">
        <p14:creationId xmlns:p14="http://schemas.microsoft.com/office/powerpoint/2010/main" val="579461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15</a:t>
            </a:fld>
            <a:endParaRPr lang="zh-CN" altLang="en-US"/>
          </a:p>
        </p:txBody>
      </p:sp>
    </p:spTree>
    <p:extLst>
      <p:ext uri="{BB962C8B-B14F-4D97-AF65-F5344CB8AC3E}">
        <p14:creationId xmlns:p14="http://schemas.microsoft.com/office/powerpoint/2010/main" val="24540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03A1A9-C8A6-421E-8262-D1599E1ACE74}" type="slidenum">
              <a:rPr lang="zh-CN" altLang="en-US" smtClean="0"/>
              <a:t>2</a:t>
            </a:fld>
            <a:endParaRPr lang="zh-CN" altLang="en-US"/>
          </a:p>
        </p:txBody>
      </p:sp>
    </p:spTree>
    <p:extLst>
      <p:ext uri="{BB962C8B-B14F-4D97-AF65-F5344CB8AC3E}">
        <p14:creationId xmlns:p14="http://schemas.microsoft.com/office/powerpoint/2010/main" val="504863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03A1A9-C8A6-421E-8262-D1599E1ACE74}" type="slidenum">
              <a:rPr lang="zh-CN" altLang="en-US" smtClean="0"/>
              <a:t>3</a:t>
            </a:fld>
            <a:endParaRPr lang="zh-CN" altLang="en-US"/>
          </a:p>
        </p:txBody>
      </p:sp>
    </p:spTree>
    <p:extLst>
      <p:ext uri="{BB962C8B-B14F-4D97-AF65-F5344CB8AC3E}">
        <p14:creationId xmlns:p14="http://schemas.microsoft.com/office/powerpoint/2010/main" val="2296736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4</a:t>
            </a:fld>
            <a:endParaRPr lang="zh-CN" altLang="en-US"/>
          </a:p>
        </p:txBody>
      </p:sp>
    </p:spTree>
    <p:extLst>
      <p:ext uri="{BB962C8B-B14F-4D97-AF65-F5344CB8AC3E}">
        <p14:creationId xmlns:p14="http://schemas.microsoft.com/office/powerpoint/2010/main" val="1462580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5</a:t>
            </a:fld>
            <a:endParaRPr lang="zh-CN" altLang="en-US"/>
          </a:p>
        </p:txBody>
      </p:sp>
    </p:spTree>
    <p:extLst>
      <p:ext uri="{BB962C8B-B14F-4D97-AF65-F5344CB8AC3E}">
        <p14:creationId xmlns:p14="http://schemas.microsoft.com/office/powerpoint/2010/main" val="1694854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6</a:t>
            </a:fld>
            <a:endParaRPr lang="zh-CN" altLang="en-US"/>
          </a:p>
        </p:txBody>
      </p:sp>
    </p:spTree>
    <p:extLst>
      <p:ext uri="{BB962C8B-B14F-4D97-AF65-F5344CB8AC3E}">
        <p14:creationId xmlns:p14="http://schemas.microsoft.com/office/powerpoint/2010/main" val="1749716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03A1A9-C8A6-421E-8262-D1599E1ACE74}" type="slidenum">
              <a:rPr lang="zh-CN" altLang="en-US" smtClean="0"/>
              <a:t>7</a:t>
            </a:fld>
            <a:endParaRPr lang="zh-CN" altLang="en-US"/>
          </a:p>
        </p:txBody>
      </p:sp>
    </p:spTree>
    <p:extLst>
      <p:ext uri="{BB962C8B-B14F-4D97-AF65-F5344CB8AC3E}">
        <p14:creationId xmlns:p14="http://schemas.microsoft.com/office/powerpoint/2010/main" val="3345866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A72590-88AA-4821-A69C-2860BB44BA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7614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03A1A9-C8A6-421E-8262-D1599E1ACE74}" type="slidenum">
              <a:rPr lang="zh-CN" altLang="en-US" smtClean="0"/>
              <a:t>9</a:t>
            </a:fld>
            <a:endParaRPr lang="zh-CN" altLang="en-US"/>
          </a:p>
        </p:txBody>
      </p:sp>
    </p:spTree>
    <p:extLst>
      <p:ext uri="{BB962C8B-B14F-4D97-AF65-F5344CB8AC3E}">
        <p14:creationId xmlns:p14="http://schemas.microsoft.com/office/powerpoint/2010/main" val="2649517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7220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283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020211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9814172"/>
      </p:ext>
    </p:extLst>
  </p:cSld>
  <p:clrMap bg1="lt1" tx1="dk1" bg2="lt2" tx2="dk2" accent1="accent1" accent2="accent2" accent3="accent3" accent4="accent4" accent5="accent5" accent6="accent6" hlink="hlink" folHlink="folHlink"/>
  <p:sldLayoutIdLst>
    <p:sldLayoutId id="2147483649" r:id="rId1"/>
    <p:sldLayoutId id="214748365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560" userDrawn="1">
          <p15:clr>
            <a:srgbClr val="F26B43"/>
          </p15:clr>
        </p15:guide>
        <p15:guide id="4" orient="horz" pos="624"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2023/2/21</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93800242"/>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6.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notesSlide" Target="../notesSlides/notesSlide1.xml"/><Relationship Id="rId16" Type="http://schemas.openxmlformats.org/officeDocument/2006/relationships/image" Target="../media/image12.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1.png"/><Relationship Id="rId10" Type="http://schemas.microsoft.com/office/2007/relationships/hdphoto" Target="../media/hdphoto3.wdp"/><Relationship Id="rId19" Type="http://schemas.microsoft.com/office/2007/relationships/hdphoto" Target="../media/hdphoto5.wdp"/><Relationship Id="rId4" Type="http://schemas.openxmlformats.org/officeDocument/2006/relationships/image" Target="../media/image4.png"/><Relationship Id="rId9" Type="http://schemas.openxmlformats.org/officeDocument/2006/relationships/image" Target="../media/image7.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notesSlide" Target="../notesSlides/notesSlide11.xml"/><Relationship Id="rId21" Type="http://schemas.microsoft.com/office/2007/relationships/hdphoto" Target="../media/hdphoto7.wdp"/><Relationship Id="rId7" Type="http://schemas.openxmlformats.org/officeDocument/2006/relationships/image" Target="../media/image5.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slideLayout" Target="../slideLayouts/slideLayout1.xml"/><Relationship Id="rId16" Type="http://schemas.openxmlformats.org/officeDocument/2006/relationships/image" Target="../media/image12.png"/><Relationship Id="rId20" Type="http://schemas.openxmlformats.org/officeDocument/2006/relationships/image" Target="../media/image16.png"/><Relationship Id="rId1" Type="http://schemas.openxmlformats.org/officeDocument/2006/relationships/tags" Target="../tags/tag7.xml"/><Relationship Id="rId6" Type="http://schemas.microsoft.com/office/2007/relationships/hdphoto" Target="../media/hdphoto6.wdp"/><Relationship Id="rId11" Type="http://schemas.openxmlformats.org/officeDocument/2006/relationships/image" Target="../media/image8.png"/><Relationship Id="rId5" Type="http://schemas.openxmlformats.org/officeDocument/2006/relationships/image" Target="../media/image15.png"/><Relationship Id="rId15" Type="http://schemas.openxmlformats.org/officeDocument/2006/relationships/image" Target="../media/image11.png"/><Relationship Id="rId10" Type="http://schemas.microsoft.com/office/2007/relationships/hdphoto" Target="../media/hdphoto3.wdp"/><Relationship Id="rId19" Type="http://schemas.microsoft.com/office/2007/relationships/hdphoto" Target="../media/hdphoto5.wdp"/><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29.pn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image" Target="../media/image3.jpeg"/><Relationship Id="rId7" Type="http://schemas.openxmlformats.org/officeDocument/2006/relationships/image" Target="../media/image6.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notesSlide" Target="../notesSlides/notesSlide14.xml"/><Relationship Id="rId16" Type="http://schemas.openxmlformats.org/officeDocument/2006/relationships/image" Target="../media/image12.png"/><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1.png"/><Relationship Id="rId10" Type="http://schemas.microsoft.com/office/2007/relationships/hdphoto" Target="../media/hdphoto3.wdp"/><Relationship Id="rId19" Type="http://schemas.microsoft.com/office/2007/relationships/hdphoto" Target="../media/hdphoto5.wdp"/><Relationship Id="rId4" Type="http://schemas.openxmlformats.org/officeDocument/2006/relationships/image" Target="../media/image4.png"/><Relationship Id="rId9" Type="http://schemas.openxmlformats.org/officeDocument/2006/relationships/image" Target="../media/image7.png"/><Relationship Id="rId1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6.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slideLayout" Target="../slideLayouts/slideLayout1.xml"/><Relationship Id="rId16" Type="http://schemas.openxmlformats.org/officeDocument/2006/relationships/image" Target="../media/image12.png"/><Relationship Id="rId20" Type="http://schemas.openxmlformats.org/officeDocument/2006/relationships/image" Target="../media/image4.png"/><Relationship Id="rId1" Type="http://schemas.openxmlformats.org/officeDocument/2006/relationships/tags" Target="../tags/tag2.xml"/><Relationship Id="rId6" Type="http://schemas.microsoft.com/office/2007/relationships/hdphoto" Target="../media/hdphoto1.wdp"/><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1.png"/><Relationship Id="rId10" Type="http://schemas.microsoft.com/office/2007/relationships/hdphoto" Target="../media/hdphoto3.wdp"/><Relationship Id="rId19" Type="http://schemas.microsoft.com/office/2007/relationships/hdphoto" Target="../media/hdphoto5.wdp"/><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notesSlide" Target="../notesSlides/notesSlide3.xml"/><Relationship Id="rId21" Type="http://schemas.microsoft.com/office/2007/relationships/hdphoto" Target="../media/hdphoto7.wdp"/><Relationship Id="rId7" Type="http://schemas.openxmlformats.org/officeDocument/2006/relationships/image" Target="../media/image5.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slideLayout" Target="../slideLayouts/slideLayout1.xml"/><Relationship Id="rId16" Type="http://schemas.openxmlformats.org/officeDocument/2006/relationships/image" Target="../media/image12.png"/><Relationship Id="rId20" Type="http://schemas.openxmlformats.org/officeDocument/2006/relationships/image" Target="../media/image16.png"/><Relationship Id="rId1" Type="http://schemas.openxmlformats.org/officeDocument/2006/relationships/tags" Target="../tags/tag3.xml"/><Relationship Id="rId6" Type="http://schemas.microsoft.com/office/2007/relationships/hdphoto" Target="../media/hdphoto6.wdp"/><Relationship Id="rId11" Type="http://schemas.openxmlformats.org/officeDocument/2006/relationships/image" Target="../media/image8.png"/><Relationship Id="rId5" Type="http://schemas.openxmlformats.org/officeDocument/2006/relationships/image" Target="../media/image15.png"/><Relationship Id="rId15" Type="http://schemas.openxmlformats.org/officeDocument/2006/relationships/image" Target="../media/image11.png"/><Relationship Id="rId10" Type="http://schemas.microsoft.com/office/2007/relationships/hdphoto" Target="../media/hdphoto3.wdp"/><Relationship Id="rId19" Type="http://schemas.microsoft.com/office/2007/relationships/hdphoto" Target="../media/hdphoto5.wdp"/><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notesSlide" Target="../notesSlides/notesSlide7.xml"/><Relationship Id="rId21" Type="http://schemas.microsoft.com/office/2007/relationships/hdphoto" Target="../media/hdphoto7.wdp"/><Relationship Id="rId7" Type="http://schemas.openxmlformats.org/officeDocument/2006/relationships/image" Target="../media/image5.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slideLayout" Target="../slideLayouts/slideLayout1.xml"/><Relationship Id="rId16" Type="http://schemas.openxmlformats.org/officeDocument/2006/relationships/image" Target="../media/image12.png"/><Relationship Id="rId20" Type="http://schemas.openxmlformats.org/officeDocument/2006/relationships/image" Target="../media/image16.png"/><Relationship Id="rId1" Type="http://schemas.openxmlformats.org/officeDocument/2006/relationships/tags" Target="../tags/tag6.xml"/><Relationship Id="rId6" Type="http://schemas.microsoft.com/office/2007/relationships/hdphoto" Target="../media/hdphoto6.wdp"/><Relationship Id="rId11" Type="http://schemas.openxmlformats.org/officeDocument/2006/relationships/image" Target="../media/image8.png"/><Relationship Id="rId5" Type="http://schemas.openxmlformats.org/officeDocument/2006/relationships/image" Target="../media/image15.png"/><Relationship Id="rId15" Type="http://schemas.openxmlformats.org/officeDocument/2006/relationships/image" Target="../media/image11.png"/><Relationship Id="rId10" Type="http://schemas.microsoft.com/office/2007/relationships/hdphoto" Target="../media/hdphoto3.wdp"/><Relationship Id="rId19" Type="http://schemas.microsoft.com/office/2007/relationships/hdphoto" Target="../media/hdphoto5.wdp"/><Relationship Id="rId4" Type="http://schemas.openxmlformats.org/officeDocument/2006/relationships/image" Target="../media/image3.jpeg"/><Relationship Id="rId9" Type="http://schemas.openxmlformats.org/officeDocument/2006/relationships/image" Target="../media/image7.png"/><Relationship Id="rId1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海上的风景&#10;&#10;描述已自动生成">
            <a:extLst>
              <a:ext uri="{FF2B5EF4-FFF2-40B4-BE49-F238E27FC236}">
                <a16:creationId xmlns:a16="http://schemas.microsoft.com/office/drawing/2014/main" id="{EE82419D-57D5-5D7E-9F63-E9CB46501E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1" name="图片 30" descr="屏幕上有字&#10;&#10;低可信度描述已自动生成">
            <a:extLst>
              <a:ext uri="{FF2B5EF4-FFF2-40B4-BE49-F238E27FC236}">
                <a16:creationId xmlns:a16="http://schemas.microsoft.com/office/drawing/2014/main" id="{94C103A3-FB37-0574-41F5-5E2B080F1E6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91998">
            <a:off x="2862750" y="3378109"/>
            <a:ext cx="628737" cy="828092"/>
          </a:xfrm>
          <a:custGeom>
            <a:avLst/>
            <a:gdLst>
              <a:gd name="connsiteX0" fmla="*/ 738082 w 1476164"/>
              <a:gd name="connsiteY0" fmla="*/ 0 h 1944216"/>
              <a:gd name="connsiteX1" fmla="*/ 1476164 w 1476164"/>
              <a:gd name="connsiteY1" fmla="*/ 972108 h 1944216"/>
              <a:gd name="connsiteX2" fmla="*/ 738082 w 1476164"/>
              <a:gd name="connsiteY2" fmla="*/ 1944216 h 1944216"/>
              <a:gd name="connsiteX3" fmla="*/ 0 w 1476164"/>
              <a:gd name="connsiteY3" fmla="*/ 972108 h 1944216"/>
              <a:gd name="connsiteX4" fmla="*/ 738082 w 1476164"/>
              <a:gd name="connsiteY4" fmla="*/ 0 h 1944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164" h="1944216">
                <a:moveTo>
                  <a:pt x="738082" y="0"/>
                </a:moveTo>
                <a:cubicBezTo>
                  <a:pt x="1145713" y="0"/>
                  <a:pt x="1476164" y="435228"/>
                  <a:pt x="1476164" y="972108"/>
                </a:cubicBezTo>
                <a:cubicBezTo>
                  <a:pt x="1476164" y="1508988"/>
                  <a:pt x="1145713" y="1944216"/>
                  <a:pt x="738082" y="1944216"/>
                </a:cubicBezTo>
                <a:cubicBezTo>
                  <a:pt x="330451" y="1944216"/>
                  <a:pt x="0" y="1508988"/>
                  <a:pt x="0" y="972108"/>
                </a:cubicBezTo>
                <a:cubicBezTo>
                  <a:pt x="0" y="435228"/>
                  <a:pt x="330451" y="0"/>
                  <a:pt x="738082" y="0"/>
                </a:cubicBezTo>
                <a:close/>
              </a:path>
            </a:pathLst>
          </a:custGeom>
        </p:spPr>
      </p:pic>
      <p:pic>
        <p:nvPicPr>
          <p:cNvPr id="5" name="图片 4" descr="绿色的草地&#10;&#10;描述已自动生成">
            <a:extLst>
              <a:ext uri="{FF2B5EF4-FFF2-40B4-BE49-F238E27FC236}">
                <a16:creationId xmlns:a16="http://schemas.microsoft.com/office/drawing/2014/main" id="{B1C4DD8C-A85D-FBA4-A0F1-FEDA65CBC245}"/>
              </a:ext>
            </a:extLst>
          </p:cNvPr>
          <p:cNvPicPr>
            <a:picLocks noChangeAspect="1"/>
          </p:cNvPicPr>
          <p:nvPr/>
        </p:nvPicPr>
        <p:blipFill rotWithShape="1">
          <a:blip r:embed="rId5" cstate="screen">
            <a:alphaModFix/>
            <a:extLst>
              <a:ext uri="{BEBA8EAE-BF5A-486C-A8C5-ECC9F3942E4B}">
                <a14:imgProps xmlns:a14="http://schemas.microsoft.com/office/drawing/2010/main">
                  <a14:imgLayer r:embed="rId6">
                    <a14:imgEffect>
                      <a14:saturation sat="176000"/>
                    </a14:imgEffect>
                  </a14:imgLayer>
                </a14:imgProps>
              </a:ext>
              <a:ext uri="{28A0092B-C50C-407E-A947-70E740481C1C}">
                <a14:useLocalDpi xmlns:a14="http://schemas.microsoft.com/office/drawing/2010/main"/>
              </a:ext>
            </a:extLst>
          </a:blip>
          <a:srcRect t="63128" b="4979"/>
          <a:stretch/>
        </p:blipFill>
        <p:spPr>
          <a:xfrm>
            <a:off x="0" y="4265712"/>
            <a:ext cx="12192000" cy="2592288"/>
          </a:xfrm>
          <a:prstGeom prst="rect">
            <a:avLst/>
          </a:prstGeom>
        </p:spPr>
      </p:pic>
      <p:sp>
        <p:nvSpPr>
          <p:cNvPr id="8" name="矩形: 圆角 7">
            <a:extLst>
              <a:ext uri="{FF2B5EF4-FFF2-40B4-BE49-F238E27FC236}">
                <a16:creationId xmlns:a16="http://schemas.microsoft.com/office/drawing/2014/main" id="{3ECD5442-3B84-414F-A96A-5DCAD68569BE}"/>
              </a:ext>
            </a:extLst>
          </p:cNvPr>
          <p:cNvSpPr/>
          <p:nvPr/>
        </p:nvSpPr>
        <p:spPr>
          <a:xfrm>
            <a:off x="1451484" y="1697975"/>
            <a:ext cx="9217024" cy="3609020"/>
          </a:xfrm>
          <a:prstGeom prst="roundRect">
            <a:avLst>
              <a:gd name="adj" fmla="val 4811"/>
            </a:avLst>
          </a:prstGeom>
          <a:blipFill dpi="0" rotWithShape="1">
            <a:blip r:embed="rId7" cstate="screen">
              <a:extLst>
                <a:ext uri="{BEBA8EAE-BF5A-486C-A8C5-ECC9F3942E4B}">
                  <a14:imgProps xmlns:a14="http://schemas.microsoft.com/office/drawing/2010/main">
                    <a14:imgLayer r:embed="rId8">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9050" cap="flat" cmpd="sng" algn="in">
            <a:noFill/>
            <a:prstDash val="solid"/>
            <a:miter lim="800000"/>
            <a:headEnd type="none" w="med" len="med"/>
            <a:tailEnd type="none" w="med" len="med"/>
          </a:ln>
          <a:effectLst>
            <a:outerShdw blurRad="215900" dist="279400" dir="5400000" rotWithShape="0">
              <a:schemeClr val="accent2">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41" name="矩形: 圆角 40">
            <a:extLst>
              <a:ext uri="{FF2B5EF4-FFF2-40B4-BE49-F238E27FC236}">
                <a16:creationId xmlns:a16="http://schemas.microsoft.com/office/drawing/2014/main" id="{A7E1F725-474C-48BD-AF65-900AF249142E}"/>
              </a:ext>
            </a:extLst>
          </p:cNvPr>
          <p:cNvSpPr/>
          <p:nvPr/>
        </p:nvSpPr>
        <p:spPr>
          <a:xfrm>
            <a:off x="1451484" y="1697975"/>
            <a:ext cx="9217024" cy="3609020"/>
          </a:xfrm>
          <a:prstGeom prst="roundRect">
            <a:avLst>
              <a:gd name="adj" fmla="val 4811"/>
            </a:avLst>
          </a:prstGeom>
          <a:gradFill flip="none" rotWithShape="1">
            <a:gsLst>
              <a:gs pos="0">
                <a:schemeClr val="accent1">
                  <a:lumMod val="0"/>
                  <a:lumOff val="100000"/>
                </a:schemeClr>
              </a:gs>
              <a:gs pos="49000">
                <a:schemeClr val="accent1">
                  <a:lumMod val="0"/>
                  <a:lumOff val="100000"/>
                  <a:alpha val="80000"/>
                </a:schemeClr>
              </a:gs>
            </a:gsLst>
            <a:lin ang="5400000" scaled="1"/>
            <a:tileRect/>
          </a:gradFill>
          <a:ln w="25400" cap="flat" cmpd="sng" algn="in">
            <a:solidFill>
              <a:schemeClr val="accent1">
                <a:lumMod val="0"/>
                <a:lumOff val="100000"/>
                <a:alpha val="9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26" name="任意多边形: 形状 25">
            <a:extLst>
              <a:ext uri="{FF2B5EF4-FFF2-40B4-BE49-F238E27FC236}">
                <a16:creationId xmlns:a16="http://schemas.microsoft.com/office/drawing/2014/main" id="{851996B5-6F6D-44DF-9D16-E25037C549E1}"/>
              </a:ext>
            </a:extLst>
          </p:cNvPr>
          <p:cNvSpPr/>
          <p:nvPr/>
        </p:nvSpPr>
        <p:spPr>
          <a:xfrm>
            <a:off x="4650215" y="1687815"/>
            <a:ext cx="2819562" cy="551353"/>
          </a:xfrm>
          <a:custGeom>
            <a:avLst/>
            <a:gdLst>
              <a:gd name="connsiteX0" fmla="*/ 0 w 3290940"/>
              <a:gd name="connsiteY0" fmla="*/ 0 h 551353"/>
              <a:gd name="connsiteX1" fmla="*/ 3290940 w 3290940"/>
              <a:gd name="connsiteY1" fmla="*/ 0 h 551353"/>
              <a:gd name="connsiteX2" fmla="*/ 3290940 w 3290940"/>
              <a:gd name="connsiteY2" fmla="*/ 355953 h 551353"/>
              <a:gd name="connsiteX3" fmla="*/ 3095540 w 3290940"/>
              <a:gd name="connsiteY3" fmla="*/ 551353 h 551353"/>
              <a:gd name="connsiteX4" fmla="*/ 195400 w 3290940"/>
              <a:gd name="connsiteY4" fmla="*/ 551353 h 551353"/>
              <a:gd name="connsiteX5" fmla="*/ 0 w 3290940"/>
              <a:gd name="connsiteY5" fmla="*/ 355953 h 5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0940" h="551353">
                <a:moveTo>
                  <a:pt x="0" y="0"/>
                </a:moveTo>
                <a:lnTo>
                  <a:pt x="3290940" y="0"/>
                </a:lnTo>
                <a:lnTo>
                  <a:pt x="3290940" y="355953"/>
                </a:lnTo>
                <a:cubicBezTo>
                  <a:pt x="3290940" y="463869"/>
                  <a:pt x="3203456" y="551353"/>
                  <a:pt x="3095540" y="551353"/>
                </a:cubicBezTo>
                <a:lnTo>
                  <a:pt x="195400" y="551353"/>
                </a:lnTo>
                <a:cubicBezTo>
                  <a:pt x="87484" y="551353"/>
                  <a:pt x="0" y="463869"/>
                  <a:pt x="0" y="355953"/>
                </a:cubicBezTo>
                <a:close/>
              </a:path>
            </a:pathLst>
          </a:custGeom>
          <a:solidFill>
            <a:srgbClr val="217774"/>
          </a:solidFill>
          <a:ln w="12700" cap="flat" cmpd="sng" algn="ctr">
            <a:noFill/>
            <a:prstDash val="solid"/>
            <a:miter lim="800000"/>
          </a:ln>
          <a:effectLst>
            <a:outerShdw blurRad="76200" dist="635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300" normalizeH="0" baseline="0" noProof="0" dirty="0">
              <a:ln>
                <a:noFill/>
              </a:ln>
              <a:solidFill>
                <a:prstClr val="white"/>
              </a:solidFill>
              <a:effectLst/>
              <a:uLnTx/>
              <a:uFillTx/>
              <a:latin typeface="微软雅黑" panose="020F0502020204030204"/>
              <a:ea typeface="微软雅黑"/>
              <a:cs typeface="+mn-cs"/>
            </a:endParaRPr>
          </a:p>
        </p:txBody>
      </p:sp>
      <p:pic>
        <p:nvPicPr>
          <p:cNvPr id="20" name="图片 19">
            <a:extLst>
              <a:ext uri="{FF2B5EF4-FFF2-40B4-BE49-F238E27FC236}">
                <a16:creationId xmlns:a16="http://schemas.microsoft.com/office/drawing/2014/main" id="{3E401615-E52F-45DA-B235-671B451BA545}"/>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flipH="1">
            <a:off x="9741846" y="-14382"/>
            <a:ext cx="2450154" cy="2126403"/>
          </a:xfrm>
          <a:custGeom>
            <a:avLst/>
            <a:gdLst>
              <a:gd name="connsiteX0" fmla="*/ 0 w 2450154"/>
              <a:gd name="connsiteY0" fmla="*/ 0 h 2126403"/>
              <a:gd name="connsiteX1" fmla="*/ 2450154 w 2450154"/>
              <a:gd name="connsiteY1" fmla="*/ 0 h 2126403"/>
              <a:gd name="connsiteX2" fmla="*/ 2450154 w 2450154"/>
              <a:gd name="connsiteY2" fmla="*/ 2126403 h 2126403"/>
              <a:gd name="connsiteX3" fmla="*/ 0 w 2450154"/>
              <a:gd name="connsiteY3" fmla="*/ 2126403 h 2126403"/>
            </a:gdLst>
            <a:ahLst/>
            <a:cxnLst>
              <a:cxn ang="0">
                <a:pos x="connsiteX0" y="connsiteY0"/>
              </a:cxn>
              <a:cxn ang="0">
                <a:pos x="connsiteX1" y="connsiteY1"/>
              </a:cxn>
              <a:cxn ang="0">
                <a:pos x="connsiteX2" y="connsiteY2"/>
              </a:cxn>
              <a:cxn ang="0">
                <a:pos x="connsiteX3" y="connsiteY3"/>
              </a:cxn>
            </a:cxnLst>
            <a:rect l="l" t="t" r="r" b="b"/>
            <a:pathLst>
              <a:path w="2450154" h="2126403">
                <a:moveTo>
                  <a:pt x="0" y="0"/>
                </a:moveTo>
                <a:lnTo>
                  <a:pt x="2450154" y="0"/>
                </a:lnTo>
                <a:lnTo>
                  <a:pt x="2450154" y="2126403"/>
                </a:lnTo>
                <a:lnTo>
                  <a:pt x="0" y="2126403"/>
                </a:lnTo>
                <a:close/>
              </a:path>
            </a:pathLst>
          </a:custGeom>
        </p:spPr>
      </p:pic>
      <p:pic>
        <p:nvPicPr>
          <p:cNvPr id="22" name="图片 21" descr="树上的叶子&#10;&#10;低可信度描述已自动生成">
            <a:extLst>
              <a:ext uri="{FF2B5EF4-FFF2-40B4-BE49-F238E27FC236}">
                <a16:creationId xmlns:a16="http://schemas.microsoft.com/office/drawing/2014/main" id="{FF81617A-AA96-474F-A797-C94F95376775}"/>
              </a:ext>
            </a:extLst>
          </p:cNvPr>
          <p:cNvPicPr>
            <a:picLocks noChangeAspect="1"/>
          </p:cNvPicPr>
          <p:nvPr/>
        </p:nvPicPr>
        <p:blipFill>
          <a:blip r:embed="rId11" cstate="screen">
            <a:extLst>
              <a:ext uri="{BEBA8EAE-BF5A-486C-A8C5-ECC9F3942E4B}">
                <a14:imgProps xmlns:a14="http://schemas.microsoft.com/office/drawing/2010/main">
                  <a14:imgLayer r:embed="rId12">
                    <a14:imgEffect>
                      <a14:saturation sat="183000"/>
                    </a14:imgEffect>
                  </a14:imgLayer>
                </a14:imgProps>
              </a:ext>
              <a:ext uri="{28A0092B-C50C-407E-A947-70E740481C1C}">
                <a14:useLocalDpi xmlns:a14="http://schemas.microsoft.com/office/drawing/2010/main"/>
              </a:ext>
            </a:extLst>
          </a:blip>
          <a:srcRect/>
          <a:stretch>
            <a:fillRect/>
          </a:stretch>
        </p:blipFill>
        <p:spPr>
          <a:xfrm>
            <a:off x="0" y="1797016"/>
            <a:ext cx="2108408" cy="3609020"/>
          </a:xfrm>
          <a:custGeom>
            <a:avLst/>
            <a:gdLst>
              <a:gd name="connsiteX0" fmla="*/ 2108408 w 2108408"/>
              <a:gd name="connsiteY0" fmla="*/ 0 h 3609020"/>
              <a:gd name="connsiteX1" fmla="*/ 0 w 2108408"/>
              <a:gd name="connsiteY1" fmla="*/ 0 h 3609020"/>
              <a:gd name="connsiteX2" fmla="*/ 0 w 2108408"/>
              <a:gd name="connsiteY2" fmla="*/ 3609020 h 3609020"/>
              <a:gd name="connsiteX3" fmla="*/ 2108408 w 2108408"/>
              <a:gd name="connsiteY3" fmla="*/ 3609020 h 3609020"/>
            </a:gdLst>
            <a:ahLst/>
            <a:cxnLst>
              <a:cxn ang="0">
                <a:pos x="connsiteX0" y="connsiteY0"/>
              </a:cxn>
              <a:cxn ang="0">
                <a:pos x="connsiteX1" y="connsiteY1"/>
              </a:cxn>
              <a:cxn ang="0">
                <a:pos x="connsiteX2" y="connsiteY2"/>
              </a:cxn>
              <a:cxn ang="0">
                <a:pos x="connsiteX3" y="connsiteY3"/>
              </a:cxn>
            </a:cxnLst>
            <a:rect l="l" t="t" r="r" b="b"/>
            <a:pathLst>
              <a:path w="2108408" h="3609020">
                <a:moveTo>
                  <a:pt x="2108408" y="0"/>
                </a:moveTo>
                <a:lnTo>
                  <a:pt x="0" y="0"/>
                </a:lnTo>
                <a:lnTo>
                  <a:pt x="0" y="3609020"/>
                </a:lnTo>
                <a:lnTo>
                  <a:pt x="2108408" y="3609020"/>
                </a:lnTo>
                <a:close/>
              </a:path>
            </a:pathLst>
          </a:custGeom>
        </p:spPr>
      </p:pic>
      <p:pic>
        <p:nvPicPr>
          <p:cNvPr id="27" name="图片 26" descr="屏幕上有字&#10;&#10;低可信度描述已自动生成">
            <a:extLst>
              <a:ext uri="{FF2B5EF4-FFF2-40B4-BE49-F238E27FC236}">
                <a16:creationId xmlns:a16="http://schemas.microsoft.com/office/drawing/2014/main" id="{0855DAD9-FDD4-6988-98D6-BD5F024AC09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222331" y="3352438"/>
            <a:ext cx="864096" cy="828092"/>
          </a:xfrm>
          <a:custGeom>
            <a:avLst/>
            <a:gdLst>
              <a:gd name="connsiteX0" fmla="*/ 432048 w 864096"/>
              <a:gd name="connsiteY0" fmla="*/ 0 h 828092"/>
              <a:gd name="connsiteX1" fmla="*/ 864096 w 864096"/>
              <a:gd name="connsiteY1" fmla="*/ 414046 h 828092"/>
              <a:gd name="connsiteX2" fmla="*/ 432048 w 864096"/>
              <a:gd name="connsiteY2" fmla="*/ 828092 h 828092"/>
              <a:gd name="connsiteX3" fmla="*/ 0 w 864096"/>
              <a:gd name="connsiteY3" fmla="*/ 414046 h 828092"/>
              <a:gd name="connsiteX4" fmla="*/ 432048 w 864096"/>
              <a:gd name="connsiteY4" fmla="*/ 0 h 828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28092">
                <a:moveTo>
                  <a:pt x="432048" y="0"/>
                </a:moveTo>
                <a:cubicBezTo>
                  <a:pt x="670662" y="0"/>
                  <a:pt x="864096" y="185375"/>
                  <a:pt x="864096" y="414046"/>
                </a:cubicBezTo>
                <a:cubicBezTo>
                  <a:pt x="864096" y="642717"/>
                  <a:pt x="670662" y="828092"/>
                  <a:pt x="432048" y="828092"/>
                </a:cubicBezTo>
                <a:cubicBezTo>
                  <a:pt x="193434" y="828092"/>
                  <a:pt x="0" y="642717"/>
                  <a:pt x="0" y="414046"/>
                </a:cubicBezTo>
                <a:cubicBezTo>
                  <a:pt x="0" y="185375"/>
                  <a:pt x="193434" y="0"/>
                  <a:pt x="432048" y="0"/>
                </a:cubicBezTo>
                <a:close/>
              </a:path>
            </a:pathLst>
          </a:custGeom>
        </p:spPr>
      </p:pic>
      <p:pic>
        <p:nvPicPr>
          <p:cNvPr id="28" name="图片 27" descr="屏幕上有字&#10;&#10;低可信度描述已自动生成">
            <a:extLst>
              <a:ext uri="{FF2B5EF4-FFF2-40B4-BE49-F238E27FC236}">
                <a16:creationId xmlns:a16="http://schemas.microsoft.com/office/drawing/2014/main" id="{893AD4E6-1499-2675-7BA6-5AF9B7C2A22F}"/>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0032008" y="4770250"/>
            <a:ext cx="576064" cy="864096"/>
          </a:xfrm>
          <a:custGeom>
            <a:avLst/>
            <a:gdLst>
              <a:gd name="connsiteX0" fmla="*/ 288032 w 576064"/>
              <a:gd name="connsiteY0" fmla="*/ 0 h 864096"/>
              <a:gd name="connsiteX1" fmla="*/ 576064 w 576064"/>
              <a:gd name="connsiteY1" fmla="*/ 432048 h 864096"/>
              <a:gd name="connsiteX2" fmla="*/ 288032 w 576064"/>
              <a:gd name="connsiteY2" fmla="*/ 864096 h 864096"/>
              <a:gd name="connsiteX3" fmla="*/ 0 w 576064"/>
              <a:gd name="connsiteY3" fmla="*/ 432048 h 864096"/>
              <a:gd name="connsiteX4" fmla="*/ 288032 w 576064"/>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64" h="864096">
                <a:moveTo>
                  <a:pt x="288032" y="0"/>
                </a:moveTo>
                <a:cubicBezTo>
                  <a:pt x="447108" y="0"/>
                  <a:pt x="576064" y="193434"/>
                  <a:pt x="576064" y="432048"/>
                </a:cubicBezTo>
                <a:cubicBezTo>
                  <a:pt x="576064" y="670662"/>
                  <a:pt x="447108" y="864096"/>
                  <a:pt x="288032" y="864096"/>
                </a:cubicBezTo>
                <a:cubicBezTo>
                  <a:pt x="128956" y="864096"/>
                  <a:pt x="0" y="670662"/>
                  <a:pt x="0" y="432048"/>
                </a:cubicBezTo>
                <a:cubicBezTo>
                  <a:pt x="0" y="193434"/>
                  <a:pt x="128956" y="0"/>
                  <a:pt x="288032" y="0"/>
                </a:cubicBezTo>
                <a:close/>
              </a:path>
            </a:pathLst>
          </a:custGeom>
        </p:spPr>
      </p:pic>
      <p:pic>
        <p:nvPicPr>
          <p:cNvPr id="29" name="图片 28" descr="屏幕上有字&#10;&#10;低可信度描述已自动生成">
            <a:extLst>
              <a:ext uri="{FF2B5EF4-FFF2-40B4-BE49-F238E27FC236}">
                <a16:creationId xmlns:a16="http://schemas.microsoft.com/office/drawing/2014/main" id="{6673ED7A-38E4-FE67-BFA1-BA5D5C616075}"/>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871960" y="4914266"/>
            <a:ext cx="864096" cy="720080"/>
          </a:xfrm>
          <a:custGeom>
            <a:avLst/>
            <a:gdLst>
              <a:gd name="connsiteX0" fmla="*/ 432048 w 864096"/>
              <a:gd name="connsiteY0" fmla="*/ 0 h 720080"/>
              <a:gd name="connsiteX1" fmla="*/ 864096 w 864096"/>
              <a:gd name="connsiteY1" fmla="*/ 360040 h 720080"/>
              <a:gd name="connsiteX2" fmla="*/ 432048 w 864096"/>
              <a:gd name="connsiteY2" fmla="*/ 720080 h 720080"/>
              <a:gd name="connsiteX3" fmla="*/ 0 w 864096"/>
              <a:gd name="connsiteY3" fmla="*/ 360040 h 720080"/>
              <a:gd name="connsiteX4" fmla="*/ 432048 w 864096"/>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720080">
                <a:moveTo>
                  <a:pt x="432048" y="0"/>
                </a:moveTo>
                <a:cubicBezTo>
                  <a:pt x="670662" y="0"/>
                  <a:pt x="864096" y="161195"/>
                  <a:pt x="864096" y="360040"/>
                </a:cubicBezTo>
                <a:cubicBezTo>
                  <a:pt x="864096" y="558885"/>
                  <a:pt x="670662" y="720080"/>
                  <a:pt x="432048" y="720080"/>
                </a:cubicBezTo>
                <a:cubicBezTo>
                  <a:pt x="193434" y="720080"/>
                  <a:pt x="0" y="558885"/>
                  <a:pt x="0" y="360040"/>
                </a:cubicBezTo>
                <a:cubicBezTo>
                  <a:pt x="0" y="161195"/>
                  <a:pt x="193434" y="0"/>
                  <a:pt x="432048" y="0"/>
                </a:cubicBezTo>
                <a:close/>
              </a:path>
            </a:pathLst>
          </a:custGeom>
        </p:spPr>
      </p:pic>
      <p:pic>
        <p:nvPicPr>
          <p:cNvPr id="30" name="图片 29" descr="屏幕上有字&#10;&#10;低可信度描述已自动生成">
            <a:extLst>
              <a:ext uri="{FF2B5EF4-FFF2-40B4-BE49-F238E27FC236}">
                <a16:creationId xmlns:a16="http://schemas.microsoft.com/office/drawing/2014/main" id="{87113580-C01F-594B-1236-40B8B77A72E4}"/>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451484" y="1830043"/>
            <a:ext cx="504056" cy="612068"/>
          </a:xfrm>
          <a:custGeom>
            <a:avLst/>
            <a:gdLst>
              <a:gd name="connsiteX0" fmla="*/ 252028 w 504056"/>
              <a:gd name="connsiteY0" fmla="*/ 0 h 612068"/>
              <a:gd name="connsiteX1" fmla="*/ 504056 w 504056"/>
              <a:gd name="connsiteY1" fmla="*/ 306034 h 612068"/>
              <a:gd name="connsiteX2" fmla="*/ 252028 w 504056"/>
              <a:gd name="connsiteY2" fmla="*/ 612068 h 612068"/>
              <a:gd name="connsiteX3" fmla="*/ 0 w 504056"/>
              <a:gd name="connsiteY3" fmla="*/ 306034 h 612068"/>
              <a:gd name="connsiteX4" fmla="*/ 252028 w 504056"/>
              <a:gd name="connsiteY4" fmla="*/ 0 h 61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56" h="612068">
                <a:moveTo>
                  <a:pt x="252028" y="0"/>
                </a:moveTo>
                <a:cubicBezTo>
                  <a:pt x="391219" y="0"/>
                  <a:pt x="504056" y="137016"/>
                  <a:pt x="504056" y="306034"/>
                </a:cubicBezTo>
                <a:cubicBezTo>
                  <a:pt x="504056" y="475052"/>
                  <a:pt x="391219" y="612068"/>
                  <a:pt x="252028" y="612068"/>
                </a:cubicBezTo>
                <a:cubicBezTo>
                  <a:pt x="112837" y="612068"/>
                  <a:pt x="0" y="475052"/>
                  <a:pt x="0" y="306034"/>
                </a:cubicBezTo>
                <a:cubicBezTo>
                  <a:pt x="0" y="137016"/>
                  <a:pt x="112837" y="0"/>
                  <a:pt x="252028" y="0"/>
                </a:cubicBezTo>
                <a:close/>
              </a:path>
            </a:pathLst>
          </a:custGeom>
        </p:spPr>
      </p:pic>
      <p:pic>
        <p:nvPicPr>
          <p:cNvPr id="32" name="图片 31" descr="屏幕上有字&#10;&#10;低可信度描述已自动生成">
            <a:extLst>
              <a:ext uri="{FF2B5EF4-FFF2-40B4-BE49-F238E27FC236}">
                <a16:creationId xmlns:a16="http://schemas.microsoft.com/office/drawing/2014/main" id="{4CF74D38-B8BA-F1EB-92D5-0028DB5354D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397091" y="5259132"/>
            <a:ext cx="864095" cy="648071"/>
          </a:xfrm>
          <a:custGeom>
            <a:avLst/>
            <a:gdLst>
              <a:gd name="connsiteX0" fmla="*/ 576064 w 1152128"/>
              <a:gd name="connsiteY0" fmla="*/ 0 h 864096"/>
              <a:gd name="connsiteX1" fmla="*/ 1152128 w 1152128"/>
              <a:gd name="connsiteY1" fmla="*/ 432048 h 864096"/>
              <a:gd name="connsiteX2" fmla="*/ 576064 w 1152128"/>
              <a:gd name="connsiteY2" fmla="*/ 864096 h 864096"/>
              <a:gd name="connsiteX3" fmla="*/ 0 w 1152128"/>
              <a:gd name="connsiteY3" fmla="*/ 432048 h 864096"/>
              <a:gd name="connsiteX4" fmla="*/ 576064 w 1152128"/>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864096">
                <a:moveTo>
                  <a:pt x="576064" y="0"/>
                </a:moveTo>
                <a:cubicBezTo>
                  <a:pt x="894215" y="0"/>
                  <a:pt x="1152128" y="193434"/>
                  <a:pt x="1152128" y="432048"/>
                </a:cubicBezTo>
                <a:cubicBezTo>
                  <a:pt x="1152128" y="670662"/>
                  <a:pt x="894215" y="864096"/>
                  <a:pt x="576064" y="864096"/>
                </a:cubicBezTo>
                <a:cubicBezTo>
                  <a:pt x="257913" y="864096"/>
                  <a:pt x="0" y="670662"/>
                  <a:pt x="0" y="432048"/>
                </a:cubicBezTo>
                <a:cubicBezTo>
                  <a:pt x="0" y="193434"/>
                  <a:pt x="257913" y="0"/>
                  <a:pt x="576064" y="0"/>
                </a:cubicBezTo>
                <a:close/>
              </a:path>
            </a:pathLst>
          </a:custGeom>
        </p:spPr>
      </p:pic>
      <p:sp>
        <p:nvSpPr>
          <p:cNvPr id="3" name="文本框 2">
            <a:extLst>
              <a:ext uri="{FF2B5EF4-FFF2-40B4-BE49-F238E27FC236}">
                <a16:creationId xmlns:a16="http://schemas.microsoft.com/office/drawing/2014/main" id="{B3B9CE37-0E71-94F3-1D0B-43C18AD43595}"/>
              </a:ext>
            </a:extLst>
          </p:cNvPr>
          <p:cNvSpPr txBox="1"/>
          <p:nvPr/>
        </p:nvSpPr>
        <p:spPr>
          <a:xfrm>
            <a:off x="5044334" y="1742387"/>
            <a:ext cx="203132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0">
                      <a:prstClr val="white">
                        <a:lumMod val="100000"/>
                        <a:alpha val="80000"/>
                      </a:prstClr>
                    </a:gs>
                    <a:gs pos="41000">
                      <a:prstClr val="white">
                        <a:lumMod val="100000"/>
                      </a:prstClr>
                    </a:gs>
                  </a:gsLst>
                  <a:lin ang="5400000" scaled="1"/>
                  <a:tileRect/>
                </a:gradFill>
                <a:effectLst/>
                <a:uLnTx/>
                <a:uFillTx/>
                <a:latin typeface="思源黑体 CN Regular" panose="020B0500000000000000" pitchFamily="34" charset="-122"/>
                <a:ea typeface="思源黑体 CN Regular" panose="020B0500000000000000" pitchFamily="34" charset="-122"/>
                <a:cs typeface="+mn-ea"/>
                <a:sym typeface="+mn-lt"/>
              </a:rPr>
              <a:t>毕业论文答辩</a:t>
            </a:r>
          </a:p>
        </p:txBody>
      </p:sp>
      <p:grpSp>
        <p:nvGrpSpPr>
          <p:cNvPr id="43" name="组合 42">
            <a:extLst>
              <a:ext uri="{FF2B5EF4-FFF2-40B4-BE49-F238E27FC236}">
                <a16:creationId xmlns:a16="http://schemas.microsoft.com/office/drawing/2014/main" id="{1BFFE61E-25E9-4DE1-85EC-01C2693B9EDA}"/>
              </a:ext>
            </a:extLst>
          </p:cNvPr>
          <p:cNvGrpSpPr/>
          <p:nvPr/>
        </p:nvGrpSpPr>
        <p:grpSpPr>
          <a:xfrm>
            <a:off x="3043660" y="4561159"/>
            <a:ext cx="6600737" cy="391057"/>
            <a:chOff x="3043660" y="4622119"/>
            <a:chExt cx="6600737" cy="391057"/>
          </a:xfrm>
          <a:effectLst>
            <a:outerShdw blurRad="76200" dist="114300" dir="5400000" algn="t" rotWithShape="0">
              <a:schemeClr val="accent2">
                <a:lumMod val="50000"/>
                <a:alpha val="5000"/>
              </a:schemeClr>
            </a:outerShdw>
          </a:effectLst>
        </p:grpSpPr>
        <p:sp>
          <p:nvSpPr>
            <p:cNvPr id="34" name="文本框 33">
              <a:extLst>
                <a:ext uri="{FF2B5EF4-FFF2-40B4-BE49-F238E27FC236}">
                  <a16:creationId xmlns:a16="http://schemas.microsoft.com/office/drawing/2014/main" id="{5F6264B9-30FA-43F1-B791-20B6D3A99A09}"/>
                </a:ext>
              </a:extLst>
            </p:cNvPr>
            <p:cNvSpPr txBox="1"/>
            <p:nvPr/>
          </p:nvSpPr>
          <p:spPr>
            <a:xfrm>
              <a:off x="8142891" y="4622119"/>
              <a:ext cx="1501506" cy="369332"/>
            </a:xfrm>
            <a:prstGeom prst="roundRect">
              <a:avLst>
                <a:gd name="adj" fmla="val 19944"/>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rPr>
                <a:t>XXXXXXXX</a:t>
              </a:r>
              <a:endParaRPr kumimoji="0" lang="zh-CN" altLang="en-US"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endParaRPr>
            </a:p>
          </p:txBody>
        </p:sp>
        <p:sp>
          <p:nvSpPr>
            <p:cNvPr id="36" name="文本框 35">
              <a:extLst>
                <a:ext uri="{FF2B5EF4-FFF2-40B4-BE49-F238E27FC236}">
                  <a16:creationId xmlns:a16="http://schemas.microsoft.com/office/drawing/2014/main" id="{6AB293B3-9839-4602-8490-2AAB2FE1C97A}"/>
                </a:ext>
              </a:extLst>
            </p:cNvPr>
            <p:cNvSpPr txBox="1"/>
            <p:nvPr/>
          </p:nvSpPr>
          <p:spPr>
            <a:xfrm>
              <a:off x="6003322" y="4643844"/>
              <a:ext cx="867374" cy="369332"/>
            </a:xfrm>
            <a:prstGeom prst="roundRect">
              <a:avLst>
                <a:gd name="adj" fmla="val 19944"/>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rPr>
                <a:t>XXX</a:t>
              </a:r>
              <a:endParaRPr kumimoji="0" lang="zh-CN" altLang="en-US"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endParaRPr>
            </a:p>
          </p:txBody>
        </p:sp>
        <p:sp>
          <p:nvSpPr>
            <p:cNvPr id="38" name="文本框 37">
              <a:extLst>
                <a:ext uri="{FF2B5EF4-FFF2-40B4-BE49-F238E27FC236}">
                  <a16:creationId xmlns:a16="http://schemas.microsoft.com/office/drawing/2014/main" id="{C8792BD4-1F2F-48BA-8687-1B3625088FE4}"/>
                </a:ext>
              </a:extLst>
            </p:cNvPr>
            <p:cNvSpPr txBox="1"/>
            <p:nvPr/>
          </p:nvSpPr>
          <p:spPr>
            <a:xfrm>
              <a:off x="3863752" y="4643844"/>
              <a:ext cx="867374" cy="369332"/>
            </a:xfrm>
            <a:prstGeom prst="roundRect">
              <a:avLst>
                <a:gd name="adj" fmla="val 19944"/>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rPr>
                <a:t>XXX</a:t>
              </a:r>
              <a:endParaRPr kumimoji="0" lang="zh-CN" altLang="en-US"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endParaRPr>
            </a:p>
          </p:txBody>
        </p:sp>
        <p:sp>
          <p:nvSpPr>
            <p:cNvPr id="33" name="文本框 32">
              <a:extLst>
                <a:ext uri="{FF2B5EF4-FFF2-40B4-BE49-F238E27FC236}">
                  <a16:creationId xmlns:a16="http://schemas.microsoft.com/office/drawing/2014/main" id="{CB62A2BE-9219-4FCB-84F4-EE231015C97E}"/>
                </a:ext>
              </a:extLst>
            </p:cNvPr>
            <p:cNvSpPr txBox="1"/>
            <p:nvPr/>
          </p:nvSpPr>
          <p:spPr>
            <a:xfrm>
              <a:off x="7322799" y="4622119"/>
              <a:ext cx="891195" cy="369332"/>
            </a:xfrm>
            <a:prstGeom prst="roundRect">
              <a:avLst>
                <a:gd name="adj" fmla="val 19944"/>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panose="020F0502020204030204"/>
                  <a:ea typeface="微软雅黑"/>
                  <a:cs typeface="+mn-ea"/>
                  <a:sym typeface="+mn-lt"/>
                </a:rPr>
                <a:t>专业</a:t>
              </a:r>
            </a:p>
          </p:txBody>
        </p:sp>
        <p:sp>
          <p:nvSpPr>
            <p:cNvPr id="24" name="矩形: 圆角 23">
              <a:extLst>
                <a:ext uri="{FF2B5EF4-FFF2-40B4-BE49-F238E27FC236}">
                  <a16:creationId xmlns:a16="http://schemas.microsoft.com/office/drawing/2014/main" id="{40C64DCF-E529-4CC3-A2C1-AA534610C136}"/>
                </a:ext>
              </a:extLst>
            </p:cNvPr>
            <p:cNvSpPr/>
            <p:nvPr/>
          </p:nvSpPr>
          <p:spPr>
            <a:xfrm>
              <a:off x="8149209" y="4622119"/>
              <a:ext cx="64785" cy="369332"/>
            </a:xfrm>
            <a:prstGeom prst="roundRect">
              <a:avLst>
                <a:gd name="adj" fmla="val 0"/>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F0502020204030204"/>
                <a:ea typeface="微软雅黑"/>
                <a:cs typeface="+mn-ea"/>
              </a:endParaRPr>
            </a:p>
          </p:txBody>
        </p:sp>
        <p:sp>
          <p:nvSpPr>
            <p:cNvPr id="35" name="文本框 34">
              <a:extLst>
                <a:ext uri="{FF2B5EF4-FFF2-40B4-BE49-F238E27FC236}">
                  <a16:creationId xmlns:a16="http://schemas.microsoft.com/office/drawing/2014/main" id="{F6D229DA-2C32-49A8-A825-99B15DDADD67}"/>
                </a:ext>
              </a:extLst>
            </p:cNvPr>
            <p:cNvSpPr txBox="1"/>
            <p:nvPr/>
          </p:nvSpPr>
          <p:spPr>
            <a:xfrm>
              <a:off x="5183230" y="4643844"/>
              <a:ext cx="891195" cy="369332"/>
            </a:xfrm>
            <a:prstGeom prst="roundRect">
              <a:avLst>
                <a:gd name="adj" fmla="val 19944"/>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panose="020F0502020204030204"/>
                  <a:ea typeface="微软雅黑"/>
                  <a:cs typeface="+mn-ea"/>
                  <a:sym typeface="+mn-lt"/>
                </a:rPr>
                <a:t>答辩人</a:t>
              </a:r>
            </a:p>
          </p:txBody>
        </p:sp>
        <p:sp>
          <p:nvSpPr>
            <p:cNvPr id="23" name="矩形: 圆角 22">
              <a:extLst>
                <a:ext uri="{FF2B5EF4-FFF2-40B4-BE49-F238E27FC236}">
                  <a16:creationId xmlns:a16="http://schemas.microsoft.com/office/drawing/2014/main" id="{0819B601-18FF-49D8-9D85-120463CC289D}"/>
                </a:ext>
              </a:extLst>
            </p:cNvPr>
            <p:cNvSpPr/>
            <p:nvPr/>
          </p:nvSpPr>
          <p:spPr>
            <a:xfrm>
              <a:off x="6009640" y="4643844"/>
              <a:ext cx="64785" cy="369332"/>
            </a:xfrm>
            <a:prstGeom prst="roundRect">
              <a:avLst>
                <a:gd name="adj" fmla="val 0"/>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F0502020204030204"/>
                <a:ea typeface="微软雅黑"/>
                <a:cs typeface="+mn-ea"/>
              </a:endParaRPr>
            </a:p>
          </p:txBody>
        </p:sp>
        <p:sp>
          <p:nvSpPr>
            <p:cNvPr id="37" name="文本框 36">
              <a:extLst>
                <a:ext uri="{FF2B5EF4-FFF2-40B4-BE49-F238E27FC236}">
                  <a16:creationId xmlns:a16="http://schemas.microsoft.com/office/drawing/2014/main" id="{6F649CE2-1B6B-48F3-871C-819F5C01176B}"/>
                </a:ext>
              </a:extLst>
            </p:cNvPr>
            <p:cNvSpPr txBox="1"/>
            <p:nvPr/>
          </p:nvSpPr>
          <p:spPr>
            <a:xfrm>
              <a:off x="3043660" y="4643844"/>
              <a:ext cx="891195" cy="369332"/>
            </a:xfrm>
            <a:prstGeom prst="roundRect">
              <a:avLst>
                <a:gd name="adj" fmla="val 19944"/>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panose="020F0502020204030204"/>
                  <a:ea typeface="微软雅黑"/>
                  <a:cs typeface="+mn-ea"/>
                  <a:sym typeface="+mn-lt"/>
                </a:rPr>
                <a:t>导师</a:t>
              </a:r>
            </a:p>
          </p:txBody>
        </p:sp>
        <p:sp>
          <p:nvSpPr>
            <p:cNvPr id="19" name="矩形: 圆角 18">
              <a:extLst>
                <a:ext uri="{FF2B5EF4-FFF2-40B4-BE49-F238E27FC236}">
                  <a16:creationId xmlns:a16="http://schemas.microsoft.com/office/drawing/2014/main" id="{F7CF64E8-7024-41A5-80A7-45F1FF3EC6C3}"/>
                </a:ext>
              </a:extLst>
            </p:cNvPr>
            <p:cNvSpPr/>
            <p:nvPr/>
          </p:nvSpPr>
          <p:spPr>
            <a:xfrm>
              <a:off x="3870070" y="4643844"/>
              <a:ext cx="64785" cy="369332"/>
            </a:xfrm>
            <a:prstGeom prst="roundRect">
              <a:avLst>
                <a:gd name="adj" fmla="val 0"/>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F0502020204030204"/>
                <a:ea typeface="微软雅黑"/>
                <a:cs typeface="+mn-ea"/>
              </a:endParaRPr>
            </a:p>
          </p:txBody>
        </p:sp>
      </p:grpSp>
      <p:pic>
        <p:nvPicPr>
          <p:cNvPr id="6" name="图片 5">
            <a:extLst>
              <a:ext uri="{FF2B5EF4-FFF2-40B4-BE49-F238E27FC236}">
                <a16:creationId xmlns:a16="http://schemas.microsoft.com/office/drawing/2014/main" id="{EF72E5BF-82C8-F95C-3CEC-BEE07937978E}"/>
              </a:ext>
            </a:extLst>
          </p:cNvPr>
          <p:cNvPicPr>
            <a:picLocks noChangeAspect="1"/>
          </p:cNvPicPr>
          <p:nvPr/>
        </p:nvPicPr>
        <p:blipFill>
          <a:blip r:embed="rId18" cstate="screen">
            <a:extLst>
              <a:ext uri="{BEBA8EAE-BF5A-486C-A8C5-ECC9F3942E4B}">
                <a14:imgProps xmlns:a14="http://schemas.microsoft.com/office/drawing/2010/main">
                  <a14:imgLayer r:embed="rId19">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315708" y="-21591"/>
            <a:ext cx="2148927" cy="2126403"/>
          </a:xfrm>
          <a:custGeom>
            <a:avLst/>
            <a:gdLst>
              <a:gd name="connsiteX0" fmla="*/ 0 w 2148927"/>
              <a:gd name="connsiteY0" fmla="*/ 351731 h 2126403"/>
              <a:gd name="connsiteX1" fmla="*/ 944883 w 2148927"/>
              <a:gd name="connsiteY1" fmla="*/ 0 h 2126403"/>
              <a:gd name="connsiteX2" fmla="*/ 2148927 w 2148927"/>
              <a:gd name="connsiteY2" fmla="*/ 0 h 2126403"/>
              <a:gd name="connsiteX3" fmla="*/ 2148927 w 2148927"/>
              <a:gd name="connsiteY3" fmla="*/ 2126403 h 2126403"/>
              <a:gd name="connsiteX4" fmla="*/ 660618 w 2148927"/>
              <a:gd name="connsiteY4" fmla="*/ 2126403 h 21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27" h="2126403">
                <a:moveTo>
                  <a:pt x="0" y="351731"/>
                </a:moveTo>
                <a:lnTo>
                  <a:pt x="944883" y="0"/>
                </a:lnTo>
                <a:lnTo>
                  <a:pt x="2148927" y="0"/>
                </a:lnTo>
                <a:lnTo>
                  <a:pt x="2148927" y="2126403"/>
                </a:lnTo>
                <a:lnTo>
                  <a:pt x="660618" y="2126403"/>
                </a:lnTo>
                <a:close/>
              </a:path>
            </a:pathLst>
          </a:custGeom>
        </p:spPr>
      </p:pic>
      <p:sp>
        <p:nvSpPr>
          <p:cNvPr id="2" name="文本框 1">
            <a:extLst>
              <a:ext uri="{FF2B5EF4-FFF2-40B4-BE49-F238E27FC236}">
                <a16:creationId xmlns:a16="http://schemas.microsoft.com/office/drawing/2014/main" id="{A6631413-A95C-57A6-FF1C-16148D3DA7D5}"/>
              </a:ext>
            </a:extLst>
          </p:cNvPr>
          <p:cNvSpPr txBox="1"/>
          <p:nvPr/>
        </p:nvSpPr>
        <p:spPr>
          <a:xfrm>
            <a:off x="2892912" y="2345121"/>
            <a:ext cx="6406177" cy="1938992"/>
          </a:xfrm>
          <a:prstGeom prst="rect">
            <a:avLst/>
          </a:prstGeom>
          <a:noFill/>
        </p:spPr>
        <p:txBody>
          <a:bodyPr wrap="none" rtlCol="0">
            <a:spAutoFit/>
          </a:bodyPr>
          <a:lstStyle/>
          <a:p>
            <a:pPr algn="ctr"/>
            <a:r>
              <a:rPr lang="zh-CN" altLang="en-US" sz="6000" dirty="0">
                <a:gradFill flip="none" rotWithShape="1">
                  <a:gsLst>
                    <a:gs pos="0">
                      <a:srgbClr val="2AB3AE"/>
                    </a:gs>
                    <a:gs pos="70000">
                      <a:srgbClr val="217774"/>
                    </a:gs>
                  </a:gsLst>
                  <a:lin ang="5400000" scaled="1"/>
                  <a:tileRect/>
                </a:gradFill>
                <a:latin typeface="思源宋体 CN Heavy" panose="02020900000000000000" pitchFamily="18" charset="-122"/>
                <a:ea typeface="思源宋体 CN Heavy" panose="02020900000000000000" pitchFamily="18" charset="-122"/>
              </a:rPr>
              <a:t>自然科学类</a:t>
            </a:r>
            <a:endParaRPr lang="en-US" altLang="zh-CN" sz="6000" dirty="0">
              <a:gradFill flip="none" rotWithShape="1">
                <a:gsLst>
                  <a:gs pos="0">
                    <a:srgbClr val="3DD8CF"/>
                  </a:gs>
                  <a:gs pos="70000">
                    <a:srgbClr val="2AB3AE"/>
                  </a:gs>
                </a:gsLst>
                <a:lin ang="5400000" scaled="1"/>
                <a:tileRect/>
              </a:gradFill>
              <a:latin typeface="思源宋体 CN Heavy" panose="02020900000000000000" pitchFamily="18" charset="-122"/>
              <a:ea typeface="思源宋体 CN Heavy" panose="02020900000000000000" pitchFamily="18" charset="-122"/>
            </a:endParaRPr>
          </a:p>
          <a:p>
            <a:pPr algn="ctr"/>
            <a:r>
              <a:rPr lang="zh-CN" altLang="en-US" sz="6000" dirty="0">
                <a:gradFill flip="none" rotWithShape="1">
                  <a:gsLst>
                    <a:gs pos="0">
                      <a:srgbClr val="2AB3AE"/>
                    </a:gs>
                    <a:gs pos="70000">
                      <a:srgbClr val="217774"/>
                    </a:gs>
                  </a:gsLst>
                  <a:lin ang="5400000" scaled="1"/>
                  <a:tileRect/>
                </a:gradFill>
                <a:latin typeface="思源宋体 CN Heavy" panose="02020900000000000000" pitchFamily="18" charset="-122"/>
                <a:ea typeface="思源宋体 CN Heavy" panose="02020900000000000000" pitchFamily="18" charset="-122"/>
              </a:rPr>
              <a:t>论文答辩</a:t>
            </a:r>
            <a:r>
              <a:rPr lang="en-US" altLang="zh-CN" sz="6000" dirty="0">
                <a:gradFill flip="none" rotWithShape="1">
                  <a:gsLst>
                    <a:gs pos="0">
                      <a:srgbClr val="2AB3AE"/>
                    </a:gs>
                    <a:gs pos="70000">
                      <a:srgbClr val="217774"/>
                    </a:gs>
                  </a:gsLst>
                  <a:lin ang="5400000" scaled="1"/>
                  <a:tileRect/>
                </a:gradFill>
                <a:latin typeface="思源宋体 CN Heavy" panose="02020900000000000000" pitchFamily="18" charset="-122"/>
                <a:ea typeface="思源宋体 CN Heavy" panose="02020900000000000000" pitchFamily="18" charset="-122"/>
              </a:rPr>
              <a:t>PPT</a:t>
            </a:r>
            <a:r>
              <a:rPr lang="zh-CN" altLang="en-US" sz="6000" dirty="0">
                <a:gradFill flip="none" rotWithShape="1">
                  <a:gsLst>
                    <a:gs pos="0">
                      <a:srgbClr val="2AB3AE"/>
                    </a:gs>
                    <a:gs pos="70000">
                      <a:srgbClr val="217774"/>
                    </a:gs>
                  </a:gsLst>
                  <a:lin ang="5400000" scaled="1"/>
                  <a:tileRect/>
                </a:gradFill>
                <a:latin typeface="思源宋体 CN Heavy" panose="02020900000000000000" pitchFamily="18" charset="-122"/>
                <a:ea typeface="思源宋体 CN Heavy" panose="02020900000000000000" pitchFamily="18" charset="-122"/>
              </a:rPr>
              <a:t>模板</a:t>
            </a:r>
          </a:p>
        </p:txBody>
      </p:sp>
    </p:spTree>
    <p:extLst>
      <p:ext uri="{BB962C8B-B14F-4D97-AF65-F5344CB8AC3E}">
        <p14:creationId xmlns:p14="http://schemas.microsoft.com/office/powerpoint/2010/main" val="1267791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1945B01D-CDC6-33A1-F8D1-502463714440}"/>
              </a:ext>
            </a:extLst>
          </p:cNvPr>
          <p:cNvSpPr/>
          <p:nvPr/>
        </p:nvSpPr>
        <p:spPr>
          <a:xfrm>
            <a:off x="253025" y="1129045"/>
            <a:ext cx="10160630" cy="2200623"/>
          </a:xfrm>
          <a:prstGeom prst="roundRect">
            <a:avLst>
              <a:gd name="adj" fmla="val 3913"/>
            </a:avLst>
          </a:prstGeom>
          <a:solidFill>
            <a:schemeClr val="accent1">
              <a:lumMod val="0"/>
              <a:lumOff val="100000"/>
              <a:alpha val="90000"/>
            </a:schemeClr>
          </a:solidFill>
          <a:ln w="12700" cap="flat" cmpd="sng" algn="in">
            <a:solidFill>
              <a:schemeClr val="accent1">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100000"/>
                  <a:alpha val="90000"/>
                </a:schemeClr>
              </a:solidFill>
            </a:endParaRPr>
          </a:p>
        </p:txBody>
      </p:sp>
      <p:grpSp>
        <p:nvGrpSpPr>
          <p:cNvPr id="2" name="组合 1">
            <a:extLst>
              <a:ext uri="{FF2B5EF4-FFF2-40B4-BE49-F238E27FC236}">
                <a16:creationId xmlns:a16="http://schemas.microsoft.com/office/drawing/2014/main" id="{1F952FF6-AD6D-4306-89DB-8F6E2FED8E25}"/>
              </a:ext>
            </a:extLst>
          </p:cNvPr>
          <p:cNvGrpSpPr/>
          <p:nvPr/>
        </p:nvGrpSpPr>
        <p:grpSpPr>
          <a:xfrm>
            <a:off x="149929" y="290154"/>
            <a:ext cx="5247571" cy="675351"/>
            <a:chOff x="149929" y="449020"/>
            <a:chExt cx="5247571" cy="675351"/>
          </a:xfrm>
        </p:grpSpPr>
        <p:sp>
          <p:nvSpPr>
            <p:cNvPr id="3" name="Freeform 1031">
              <a:extLst>
                <a:ext uri="{FF2B5EF4-FFF2-40B4-BE49-F238E27FC236}">
                  <a16:creationId xmlns:a16="http://schemas.microsoft.com/office/drawing/2014/main" id="{99E33047-1707-3AC8-ABB9-2A18BB2B6E49}"/>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4" name="Freeform 1034">
              <a:extLst>
                <a:ext uri="{FF2B5EF4-FFF2-40B4-BE49-F238E27FC236}">
                  <a16:creationId xmlns:a16="http://schemas.microsoft.com/office/drawing/2014/main" id="{9122EF0D-20F2-43A6-C611-648B04DC1706}"/>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5" name="Freeform 1032">
              <a:extLst>
                <a:ext uri="{FF2B5EF4-FFF2-40B4-BE49-F238E27FC236}">
                  <a16:creationId xmlns:a16="http://schemas.microsoft.com/office/drawing/2014/main" id="{603377D6-4A8A-36C7-2A4D-3F71698C28EA}"/>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 name="Freeform 1033">
              <a:extLst>
                <a:ext uri="{FF2B5EF4-FFF2-40B4-BE49-F238E27FC236}">
                  <a16:creationId xmlns:a16="http://schemas.microsoft.com/office/drawing/2014/main" id="{3C7CE134-3181-5774-C1F1-95AAD966D049}"/>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 name="Freeform 1029">
              <a:extLst>
                <a:ext uri="{FF2B5EF4-FFF2-40B4-BE49-F238E27FC236}">
                  <a16:creationId xmlns:a16="http://schemas.microsoft.com/office/drawing/2014/main" id="{C3326E38-780F-1CA0-6C71-9F5DC9DCB89B}"/>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 name="Freeform 1030">
              <a:extLst>
                <a:ext uri="{FF2B5EF4-FFF2-40B4-BE49-F238E27FC236}">
                  <a16:creationId xmlns:a16="http://schemas.microsoft.com/office/drawing/2014/main" id="{E3634D7D-D2F2-4838-E441-4752075EB5AC}"/>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58" name="减号 57">
            <a:extLst>
              <a:ext uri="{FF2B5EF4-FFF2-40B4-BE49-F238E27FC236}">
                <a16:creationId xmlns:a16="http://schemas.microsoft.com/office/drawing/2014/main" id="{105C09C9-2ABA-B9B3-842C-84776C988272}"/>
              </a:ext>
            </a:extLst>
          </p:cNvPr>
          <p:cNvSpPr/>
          <p:nvPr/>
        </p:nvSpPr>
        <p:spPr>
          <a:xfrm>
            <a:off x="-887436" y="4685108"/>
            <a:ext cx="14293241" cy="542341"/>
          </a:xfrm>
          <a:prstGeom prst="mathMinus">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sym typeface="+mn-lt"/>
            </a:endParaRPr>
          </a:p>
        </p:txBody>
      </p:sp>
      <p:sp>
        <p:nvSpPr>
          <p:cNvPr id="5126" name="矩形 12">
            <a:extLst>
              <a:ext uri="{FF2B5EF4-FFF2-40B4-BE49-F238E27FC236}">
                <a16:creationId xmlns:a16="http://schemas.microsoft.com/office/drawing/2014/main" id="{A1FF288B-2832-618E-BBA5-7B80CB75BFBE}"/>
              </a:ext>
            </a:extLst>
          </p:cNvPr>
          <p:cNvSpPr>
            <a:spLocks noChangeArrowheads="1"/>
          </p:cNvSpPr>
          <p:nvPr/>
        </p:nvSpPr>
        <p:spPr bwMode="auto">
          <a:xfrm>
            <a:off x="471851" y="1283809"/>
            <a:ext cx="8160202" cy="189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285750" lvl="0" indent="-285750" algn="just" defTabSz="457200" eaLnBrk="0" fontAlgn="base" hangingPunct="0">
              <a:lnSpc>
                <a:spcPct val="150000"/>
              </a:lnSpc>
              <a:spcBef>
                <a:spcPct val="0"/>
              </a:spcBef>
              <a:spcAft>
                <a:spcPct val="0"/>
              </a:spcAft>
              <a:buClr>
                <a:srgbClr val="217774"/>
              </a:buClr>
              <a:buFont typeface="Wingdings" panose="05000000000000000000" pitchFamily="2" charset="2"/>
              <a:buChar char="Ø"/>
              <a:defRPr/>
            </a:pPr>
            <a:r>
              <a:rPr lang="zh-CN" altLang="en-US" sz="2000" dirty="0">
                <a:solidFill>
                  <a:prstClr val="black"/>
                </a:solidFill>
                <a:latin typeface="思源黑体 CN Regular" panose="020F0502020204030204"/>
                <a:ea typeface="思源黑体 CN Regular"/>
                <a:cs typeface="+mn-ea"/>
                <a:sym typeface="+mn-lt"/>
              </a:rPr>
              <a:t>请替换文字内容复制你的内容到此请替换文字内容复制你的内容到此</a:t>
            </a:r>
            <a:endParaRPr lang="en-US" altLang="zh-CN" sz="2000" dirty="0">
              <a:solidFill>
                <a:prstClr val="black"/>
              </a:solidFill>
              <a:latin typeface="思源黑体 CN Regular" panose="020F0502020204030204"/>
              <a:ea typeface="思源黑体 CN Regular"/>
              <a:cs typeface="+mn-ea"/>
              <a:sym typeface="+mn-lt"/>
            </a:endParaRPr>
          </a:p>
          <a:p>
            <a:pPr marL="285750" lvl="0" indent="-285750" algn="just" defTabSz="457200" eaLnBrk="0" fontAlgn="base" hangingPunct="0">
              <a:lnSpc>
                <a:spcPct val="150000"/>
              </a:lnSpc>
              <a:spcBef>
                <a:spcPct val="0"/>
              </a:spcBef>
              <a:spcAft>
                <a:spcPct val="0"/>
              </a:spcAft>
              <a:buClr>
                <a:srgbClr val="217774"/>
              </a:buClr>
              <a:buFont typeface="Wingdings" panose="05000000000000000000" pitchFamily="2" charset="2"/>
              <a:buChar char="Ø"/>
              <a:defRPr/>
            </a:pPr>
            <a:r>
              <a:rPr lang="zh-CN" altLang="en-US" sz="2000" dirty="0">
                <a:solidFill>
                  <a:prstClr val="black"/>
                </a:solidFill>
                <a:latin typeface="思源黑体 CN Regular" panose="020F0502020204030204"/>
                <a:ea typeface="思源黑体 CN Regular"/>
                <a:cs typeface="+mn-ea"/>
                <a:sym typeface="+mn-lt"/>
              </a:rPr>
              <a:t>请替换文字内容复制你的内容到此请替换文字内容复制你的内容到此</a:t>
            </a:r>
          </a:p>
          <a:p>
            <a:pPr marL="285750" lvl="0" indent="-285750" algn="just" defTabSz="457200" eaLnBrk="0" fontAlgn="base" hangingPunct="0">
              <a:lnSpc>
                <a:spcPct val="150000"/>
              </a:lnSpc>
              <a:spcBef>
                <a:spcPct val="0"/>
              </a:spcBef>
              <a:spcAft>
                <a:spcPct val="0"/>
              </a:spcAft>
              <a:buClr>
                <a:srgbClr val="217774"/>
              </a:buClr>
              <a:buFont typeface="Wingdings" panose="05000000000000000000" pitchFamily="2" charset="2"/>
              <a:buChar char="Ø"/>
              <a:defRPr/>
            </a:pPr>
            <a:r>
              <a:rPr lang="zh-CN" altLang="en-US" sz="2000" dirty="0">
                <a:solidFill>
                  <a:prstClr val="black"/>
                </a:solidFill>
                <a:latin typeface="思源黑体 CN Regular" panose="020F0502020204030204"/>
                <a:ea typeface="思源黑体 CN Regular"/>
                <a:cs typeface="+mn-ea"/>
                <a:sym typeface="+mn-lt"/>
              </a:rPr>
              <a:t>请替换文字内容复制你的内容到此请替换文字内容复制你的内容到此</a:t>
            </a:r>
          </a:p>
          <a:p>
            <a:pPr marL="285750" lvl="0" indent="-285750" algn="just" defTabSz="457200" eaLnBrk="0" fontAlgn="base" hangingPunct="0">
              <a:lnSpc>
                <a:spcPct val="150000"/>
              </a:lnSpc>
              <a:spcBef>
                <a:spcPct val="0"/>
              </a:spcBef>
              <a:spcAft>
                <a:spcPct val="0"/>
              </a:spcAft>
              <a:buClr>
                <a:srgbClr val="217774"/>
              </a:buClr>
              <a:buFont typeface="Wingdings" panose="05000000000000000000" pitchFamily="2" charset="2"/>
              <a:buChar char="Ø"/>
              <a:defRPr/>
            </a:pPr>
            <a:r>
              <a:rPr lang="zh-CN" altLang="en-US" sz="2000" dirty="0">
                <a:solidFill>
                  <a:prstClr val="black"/>
                </a:solidFill>
                <a:latin typeface="思源黑体 CN Regular" panose="020F0502020204030204"/>
                <a:ea typeface="思源黑体 CN Regular"/>
                <a:cs typeface="+mn-ea"/>
                <a:sym typeface="+mn-lt"/>
              </a:rPr>
              <a:t>请替换文字内容复制你的内容到此请替换文字内容复制你的内容到此</a:t>
            </a:r>
          </a:p>
        </p:txBody>
      </p:sp>
      <p:sp>
        <p:nvSpPr>
          <p:cNvPr id="15" name="箭头: 右 14">
            <a:extLst>
              <a:ext uri="{FF2B5EF4-FFF2-40B4-BE49-F238E27FC236}">
                <a16:creationId xmlns:a16="http://schemas.microsoft.com/office/drawing/2014/main" id="{31B4C7BE-40C9-3601-EDD9-62B5E707A11B}"/>
              </a:ext>
            </a:extLst>
          </p:cNvPr>
          <p:cNvSpPr/>
          <p:nvPr/>
        </p:nvSpPr>
        <p:spPr>
          <a:xfrm>
            <a:off x="2803175" y="3701872"/>
            <a:ext cx="1019190" cy="685467"/>
          </a:xfrm>
          <a:prstGeom prst="rightArrow">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6" name="流程图: 接点 55">
            <a:extLst>
              <a:ext uri="{FF2B5EF4-FFF2-40B4-BE49-F238E27FC236}">
                <a16:creationId xmlns:a16="http://schemas.microsoft.com/office/drawing/2014/main" id="{31D2AEDF-F18F-0EBD-F04F-0A7F943495E4}"/>
              </a:ext>
            </a:extLst>
          </p:cNvPr>
          <p:cNvSpPr/>
          <p:nvPr/>
        </p:nvSpPr>
        <p:spPr>
          <a:xfrm>
            <a:off x="1479461" y="4703484"/>
            <a:ext cx="468052" cy="44884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7" name="流程图: 接点 56">
            <a:extLst>
              <a:ext uri="{FF2B5EF4-FFF2-40B4-BE49-F238E27FC236}">
                <a16:creationId xmlns:a16="http://schemas.microsoft.com/office/drawing/2014/main" id="{D68AB27B-067C-5647-4BAD-4A24D8EA2214}"/>
              </a:ext>
            </a:extLst>
          </p:cNvPr>
          <p:cNvSpPr/>
          <p:nvPr/>
        </p:nvSpPr>
        <p:spPr>
          <a:xfrm>
            <a:off x="1557470" y="4778292"/>
            <a:ext cx="312035" cy="299233"/>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4" name="流程图: 接点 53">
            <a:extLst>
              <a:ext uri="{FF2B5EF4-FFF2-40B4-BE49-F238E27FC236}">
                <a16:creationId xmlns:a16="http://schemas.microsoft.com/office/drawing/2014/main" id="{901D9067-EF44-C346-DCAB-58948EFABAFB}"/>
              </a:ext>
            </a:extLst>
          </p:cNvPr>
          <p:cNvSpPr/>
          <p:nvPr/>
        </p:nvSpPr>
        <p:spPr>
          <a:xfrm>
            <a:off x="4551952" y="4703486"/>
            <a:ext cx="468052" cy="44884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5" name="流程图: 接点 54">
            <a:extLst>
              <a:ext uri="{FF2B5EF4-FFF2-40B4-BE49-F238E27FC236}">
                <a16:creationId xmlns:a16="http://schemas.microsoft.com/office/drawing/2014/main" id="{BA955BCF-0045-B665-A4C6-50D4A10803BC}"/>
              </a:ext>
            </a:extLst>
          </p:cNvPr>
          <p:cNvSpPr/>
          <p:nvPr/>
        </p:nvSpPr>
        <p:spPr>
          <a:xfrm>
            <a:off x="4629961" y="4778294"/>
            <a:ext cx="312035" cy="299233"/>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1" name="流程图: 接点 50">
            <a:extLst>
              <a:ext uri="{FF2B5EF4-FFF2-40B4-BE49-F238E27FC236}">
                <a16:creationId xmlns:a16="http://schemas.microsoft.com/office/drawing/2014/main" id="{4DC20DCE-4511-1E0F-B019-A026E27BE43D}"/>
              </a:ext>
            </a:extLst>
          </p:cNvPr>
          <p:cNvSpPr/>
          <p:nvPr/>
        </p:nvSpPr>
        <p:spPr>
          <a:xfrm>
            <a:off x="7504280" y="4703485"/>
            <a:ext cx="468052" cy="44884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2" name="流程图: 接点 51">
            <a:extLst>
              <a:ext uri="{FF2B5EF4-FFF2-40B4-BE49-F238E27FC236}">
                <a16:creationId xmlns:a16="http://schemas.microsoft.com/office/drawing/2014/main" id="{CF0E0B81-81F8-2177-1B10-0E0E5711DF95}"/>
              </a:ext>
            </a:extLst>
          </p:cNvPr>
          <p:cNvSpPr/>
          <p:nvPr/>
        </p:nvSpPr>
        <p:spPr>
          <a:xfrm>
            <a:off x="7582289" y="4778293"/>
            <a:ext cx="312035" cy="299233"/>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49" name="流程图: 接点 48">
            <a:extLst>
              <a:ext uri="{FF2B5EF4-FFF2-40B4-BE49-F238E27FC236}">
                <a16:creationId xmlns:a16="http://schemas.microsoft.com/office/drawing/2014/main" id="{201A7B37-4D95-019E-3A95-E30D51406C04}"/>
              </a:ext>
            </a:extLst>
          </p:cNvPr>
          <p:cNvSpPr/>
          <p:nvPr/>
        </p:nvSpPr>
        <p:spPr>
          <a:xfrm>
            <a:off x="10413655" y="4710732"/>
            <a:ext cx="468052" cy="44884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50" name="流程图: 接点 49">
            <a:extLst>
              <a:ext uri="{FF2B5EF4-FFF2-40B4-BE49-F238E27FC236}">
                <a16:creationId xmlns:a16="http://schemas.microsoft.com/office/drawing/2014/main" id="{728F42AE-58B5-E30A-3D03-2AC3477F52BC}"/>
              </a:ext>
            </a:extLst>
          </p:cNvPr>
          <p:cNvSpPr/>
          <p:nvPr/>
        </p:nvSpPr>
        <p:spPr>
          <a:xfrm>
            <a:off x="10491664" y="4785540"/>
            <a:ext cx="312035" cy="299233"/>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46" name="流程图: 合并 45">
            <a:extLst>
              <a:ext uri="{FF2B5EF4-FFF2-40B4-BE49-F238E27FC236}">
                <a16:creationId xmlns:a16="http://schemas.microsoft.com/office/drawing/2014/main" id="{9B298BC6-25D4-FBBD-1773-D87D5A24A4B9}"/>
              </a:ext>
            </a:extLst>
          </p:cNvPr>
          <p:cNvSpPr/>
          <p:nvPr/>
        </p:nvSpPr>
        <p:spPr>
          <a:xfrm>
            <a:off x="10265797" y="3961091"/>
            <a:ext cx="792088" cy="716321"/>
          </a:xfrm>
          <a:prstGeom prst="flowChartMerg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47" name="矩形: 圆角 46">
            <a:extLst>
              <a:ext uri="{FF2B5EF4-FFF2-40B4-BE49-F238E27FC236}">
                <a16:creationId xmlns:a16="http://schemas.microsoft.com/office/drawing/2014/main" id="{51BAF3A0-076A-88AF-4A8A-03D5DA8D1ECD}"/>
              </a:ext>
            </a:extLst>
          </p:cNvPr>
          <p:cNvSpPr/>
          <p:nvPr/>
        </p:nvSpPr>
        <p:spPr>
          <a:xfrm>
            <a:off x="9889928" y="3533674"/>
            <a:ext cx="1512168" cy="936104"/>
          </a:xfrm>
          <a:prstGeom prst="roundRect">
            <a:avLst/>
          </a:prstGeom>
          <a:gradFill flip="none" rotWithShape="1">
            <a:gsLst>
              <a:gs pos="0">
                <a:srgbClr val="2AB3AE"/>
              </a:gs>
              <a:gs pos="70000">
                <a:srgbClr val="21777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fontAlgn="base" hangingPunct="0">
              <a:spcBef>
                <a:spcPct val="0"/>
              </a:spcBef>
              <a:spcAft>
                <a:spcPct val="0"/>
              </a:spcAft>
            </a:pPr>
            <a:endParaRPr lang="zh-CN" altLang="en-US" dirty="0">
              <a:solidFill>
                <a:prstClr val="white"/>
              </a:solidFill>
              <a:latin typeface="思源黑体 CN Regular" panose="020F0502020204030204"/>
              <a:ea typeface="思源黑体 CN Regular"/>
              <a:cs typeface="+mn-ea"/>
              <a:sym typeface="+mn-lt"/>
            </a:endParaRPr>
          </a:p>
        </p:txBody>
      </p:sp>
      <p:sp>
        <p:nvSpPr>
          <p:cNvPr id="44" name="流程图: 合并 43">
            <a:extLst>
              <a:ext uri="{FF2B5EF4-FFF2-40B4-BE49-F238E27FC236}">
                <a16:creationId xmlns:a16="http://schemas.microsoft.com/office/drawing/2014/main" id="{A763A50C-0471-39E4-2247-BA59FCC58876}"/>
              </a:ext>
            </a:extLst>
          </p:cNvPr>
          <p:cNvSpPr/>
          <p:nvPr/>
        </p:nvSpPr>
        <p:spPr>
          <a:xfrm>
            <a:off x="7342262" y="3967438"/>
            <a:ext cx="792088" cy="716321"/>
          </a:xfrm>
          <a:prstGeom prst="flowChartMerg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45" name="矩形: 圆角 44">
            <a:extLst>
              <a:ext uri="{FF2B5EF4-FFF2-40B4-BE49-F238E27FC236}">
                <a16:creationId xmlns:a16="http://schemas.microsoft.com/office/drawing/2014/main" id="{76595F48-638B-160E-FB0B-2D9D1DAFB1C6}"/>
              </a:ext>
            </a:extLst>
          </p:cNvPr>
          <p:cNvSpPr/>
          <p:nvPr/>
        </p:nvSpPr>
        <p:spPr>
          <a:xfrm>
            <a:off x="6992676" y="3548116"/>
            <a:ext cx="1512168" cy="936104"/>
          </a:xfrm>
          <a:prstGeom prst="roundRect">
            <a:avLst/>
          </a:prstGeom>
          <a:gradFill flip="none" rotWithShape="1">
            <a:gsLst>
              <a:gs pos="0">
                <a:srgbClr val="2AB3AE"/>
              </a:gs>
              <a:gs pos="70000">
                <a:srgbClr val="21777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fontAlgn="base" hangingPunct="0">
              <a:spcBef>
                <a:spcPct val="0"/>
              </a:spcBef>
              <a:spcAft>
                <a:spcPct val="0"/>
              </a:spcAft>
            </a:pPr>
            <a:endParaRPr lang="zh-CN" altLang="en-US">
              <a:solidFill>
                <a:prstClr val="white"/>
              </a:solidFill>
              <a:latin typeface="思源黑体 CN Regular" panose="020F0502020204030204"/>
              <a:ea typeface="思源黑体 CN Regular"/>
              <a:cs typeface="+mn-ea"/>
              <a:sym typeface="+mn-lt"/>
            </a:endParaRPr>
          </a:p>
        </p:txBody>
      </p:sp>
      <p:sp>
        <p:nvSpPr>
          <p:cNvPr id="42" name="流程图: 合并 41">
            <a:extLst>
              <a:ext uri="{FF2B5EF4-FFF2-40B4-BE49-F238E27FC236}">
                <a16:creationId xmlns:a16="http://schemas.microsoft.com/office/drawing/2014/main" id="{4F896FF5-5CFD-E9F2-9684-F6DD7A0370C3}"/>
              </a:ext>
            </a:extLst>
          </p:cNvPr>
          <p:cNvSpPr/>
          <p:nvPr/>
        </p:nvSpPr>
        <p:spPr>
          <a:xfrm>
            <a:off x="4399827" y="3970212"/>
            <a:ext cx="792088" cy="716321"/>
          </a:xfrm>
          <a:prstGeom prst="flowChartMerg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43" name="矩形: 圆角 42">
            <a:extLst>
              <a:ext uri="{FF2B5EF4-FFF2-40B4-BE49-F238E27FC236}">
                <a16:creationId xmlns:a16="http://schemas.microsoft.com/office/drawing/2014/main" id="{71DDAECD-7A18-86BF-F646-7EE2BD1E591C}"/>
              </a:ext>
            </a:extLst>
          </p:cNvPr>
          <p:cNvSpPr/>
          <p:nvPr/>
        </p:nvSpPr>
        <p:spPr>
          <a:xfrm>
            <a:off x="4019138" y="3544998"/>
            <a:ext cx="1512168" cy="936104"/>
          </a:xfrm>
          <a:prstGeom prst="roundRect">
            <a:avLst/>
          </a:prstGeom>
          <a:gradFill flip="none" rotWithShape="1">
            <a:gsLst>
              <a:gs pos="0">
                <a:srgbClr val="2AB3AE"/>
              </a:gs>
              <a:gs pos="70000">
                <a:srgbClr val="21777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eaLnBrk="0" fontAlgn="base" hangingPunct="0">
              <a:spcBef>
                <a:spcPct val="0"/>
              </a:spcBef>
              <a:spcAft>
                <a:spcPct val="0"/>
              </a:spcAft>
            </a:pPr>
            <a:endParaRPr lang="zh-CN" altLang="en-US">
              <a:solidFill>
                <a:prstClr val="white"/>
              </a:solidFill>
              <a:latin typeface="思源黑体 CN Regular" panose="020F0502020204030204"/>
              <a:ea typeface="思源黑体 CN Regular"/>
              <a:cs typeface="+mn-ea"/>
              <a:sym typeface="+mn-lt"/>
            </a:endParaRPr>
          </a:p>
        </p:txBody>
      </p:sp>
      <p:sp>
        <p:nvSpPr>
          <p:cNvPr id="23" name="箭头: 右 22">
            <a:extLst>
              <a:ext uri="{FF2B5EF4-FFF2-40B4-BE49-F238E27FC236}">
                <a16:creationId xmlns:a16="http://schemas.microsoft.com/office/drawing/2014/main" id="{57D54FB6-C7A5-BB61-A0BF-11066AB4F19F}"/>
              </a:ext>
            </a:extLst>
          </p:cNvPr>
          <p:cNvSpPr/>
          <p:nvPr/>
        </p:nvSpPr>
        <p:spPr>
          <a:xfrm>
            <a:off x="5749590" y="3714775"/>
            <a:ext cx="1019190" cy="685467"/>
          </a:xfrm>
          <a:prstGeom prst="rightArrow">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24" name="箭头: 右 23">
            <a:extLst>
              <a:ext uri="{FF2B5EF4-FFF2-40B4-BE49-F238E27FC236}">
                <a16:creationId xmlns:a16="http://schemas.microsoft.com/office/drawing/2014/main" id="{5956183D-396E-B97A-EE96-4D729E8A95D2}"/>
              </a:ext>
            </a:extLst>
          </p:cNvPr>
          <p:cNvSpPr/>
          <p:nvPr/>
        </p:nvSpPr>
        <p:spPr>
          <a:xfrm>
            <a:off x="8697100" y="3688095"/>
            <a:ext cx="1019190" cy="685467"/>
          </a:xfrm>
          <a:prstGeom prst="rightArrow">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F0502020204030204"/>
              <a:ea typeface="思源黑体 CN Regular"/>
              <a:cs typeface="+mn-ea"/>
              <a:sym typeface="+mn-lt"/>
            </a:endParaRPr>
          </a:p>
        </p:txBody>
      </p:sp>
      <p:sp>
        <p:nvSpPr>
          <p:cNvPr id="40" name="流程图: 合并 39">
            <a:extLst>
              <a:ext uri="{FF2B5EF4-FFF2-40B4-BE49-F238E27FC236}">
                <a16:creationId xmlns:a16="http://schemas.microsoft.com/office/drawing/2014/main" id="{57228380-9ED2-B1C0-7BCD-56A86F9D2EF8}"/>
              </a:ext>
            </a:extLst>
          </p:cNvPr>
          <p:cNvSpPr/>
          <p:nvPr/>
        </p:nvSpPr>
        <p:spPr>
          <a:xfrm>
            <a:off x="1317443" y="3938645"/>
            <a:ext cx="792088" cy="716321"/>
          </a:xfrm>
          <a:prstGeom prst="flowChartMerg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sp>
        <p:nvSpPr>
          <p:cNvPr id="41" name="矩形: 圆角 40">
            <a:extLst>
              <a:ext uri="{FF2B5EF4-FFF2-40B4-BE49-F238E27FC236}">
                <a16:creationId xmlns:a16="http://schemas.microsoft.com/office/drawing/2014/main" id="{8F9C53CE-03DC-0D2F-DA65-DB74AF563B11}"/>
              </a:ext>
            </a:extLst>
          </p:cNvPr>
          <p:cNvSpPr/>
          <p:nvPr/>
        </p:nvSpPr>
        <p:spPr>
          <a:xfrm>
            <a:off x="957403" y="3567534"/>
            <a:ext cx="1512168" cy="936104"/>
          </a:xfrm>
          <a:prstGeom prst="roundRect">
            <a:avLst/>
          </a:prstGeom>
          <a:gradFill flip="none" rotWithShape="1">
            <a:gsLst>
              <a:gs pos="0">
                <a:srgbClr val="2AB3AE"/>
              </a:gs>
              <a:gs pos="70000">
                <a:srgbClr val="21777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F0502020204030204"/>
              <a:ea typeface="思源黑体 CN Regular"/>
              <a:cs typeface="+mn-ea"/>
              <a:sym typeface="+mn-lt"/>
            </a:endParaRPr>
          </a:p>
        </p:txBody>
      </p:sp>
      <p:pic>
        <p:nvPicPr>
          <p:cNvPr id="39" name="图片 38">
            <a:extLst>
              <a:ext uri="{FF2B5EF4-FFF2-40B4-BE49-F238E27FC236}">
                <a16:creationId xmlns:a16="http://schemas.microsoft.com/office/drawing/2014/main" id="{33D851DA-5AFB-8F7D-7FB9-F144073497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4788" y="3548116"/>
            <a:ext cx="929869" cy="929869"/>
          </a:xfrm>
          <a:prstGeom prst="rect">
            <a:avLst/>
          </a:prstGeom>
        </p:spPr>
      </p:pic>
      <p:sp>
        <p:nvSpPr>
          <p:cNvPr id="26" name="文本框 25">
            <a:extLst>
              <a:ext uri="{FF2B5EF4-FFF2-40B4-BE49-F238E27FC236}">
                <a16:creationId xmlns:a16="http://schemas.microsoft.com/office/drawing/2014/main" id="{D1E9301B-BB72-6D05-520E-4E05AC328F05}"/>
              </a:ext>
            </a:extLst>
          </p:cNvPr>
          <p:cNvSpPr txBox="1"/>
          <p:nvPr/>
        </p:nvSpPr>
        <p:spPr>
          <a:xfrm>
            <a:off x="898445" y="5253102"/>
            <a:ext cx="1732578" cy="400110"/>
          </a:xfrm>
          <a:prstGeom prst="rect">
            <a:avLst/>
          </a:prstGeom>
          <a:noFill/>
        </p:spPr>
        <p:txBody>
          <a:bodyPr wrap="square">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217774"/>
                </a:solidFill>
                <a:effectLst/>
                <a:uLnTx/>
                <a:uFillTx/>
                <a:latin typeface="思源黑体 CN Regular" panose="020F0502020204030204"/>
                <a:ea typeface="思源黑体 CN Regular"/>
                <a:cs typeface="+mn-ea"/>
                <a:sym typeface="+mn-lt"/>
              </a:rPr>
              <a:t>添加标题</a:t>
            </a:r>
          </a:p>
        </p:txBody>
      </p:sp>
      <p:sp>
        <p:nvSpPr>
          <p:cNvPr id="27" name="文本框 26">
            <a:extLst>
              <a:ext uri="{FF2B5EF4-FFF2-40B4-BE49-F238E27FC236}">
                <a16:creationId xmlns:a16="http://schemas.microsoft.com/office/drawing/2014/main" id="{6F818277-6F96-249E-216B-5F359C180C37}"/>
              </a:ext>
            </a:extLst>
          </p:cNvPr>
          <p:cNvSpPr txBox="1"/>
          <p:nvPr/>
        </p:nvSpPr>
        <p:spPr>
          <a:xfrm>
            <a:off x="763986" y="5606874"/>
            <a:ext cx="1899002" cy="753861"/>
          </a:xfrm>
          <a:prstGeom prst="rect">
            <a:avLst/>
          </a:prstGeom>
          <a:noFill/>
        </p:spPr>
        <p:txBody>
          <a:bodyPr wrap="square">
            <a:spAutoFit/>
          </a:bodyPr>
          <a:lstStyle/>
          <a:p>
            <a:pPr marL="0" marR="0" lvl="0" indent="0" algn="ctr" defTabSz="457200" rtl="0" eaLnBrk="0" fontAlgn="base" latinLnBrk="0" hangingPunct="0">
              <a:lnSpc>
                <a:spcPct val="141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Regular" panose="020F0502020204030204"/>
                <a:ea typeface="思源黑体 CN Regular"/>
                <a:cs typeface="+mn-ea"/>
                <a:sym typeface="+mn-lt"/>
              </a:rPr>
              <a:t>请替换文字内容复制你的内容到此</a:t>
            </a:r>
          </a:p>
        </p:txBody>
      </p:sp>
      <p:sp>
        <p:nvSpPr>
          <p:cNvPr id="36" name="文本框 35">
            <a:extLst>
              <a:ext uri="{FF2B5EF4-FFF2-40B4-BE49-F238E27FC236}">
                <a16:creationId xmlns:a16="http://schemas.microsoft.com/office/drawing/2014/main" id="{081DC9C8-92D3-D5C0-9E50-260D211D9250}"/>
              </a:ext>
            </a:extLst>
          </p:cNvPr>
          <p:cNvSpPr txBox="1"/>
          <p:nvPr/>
        </p:nvSpPr>
        <p:spPr>
          <a:xfrm>
            <a:off x="4134468" y="5206764"/>
            <a:ext cx="1322805" cy="400110"/>
          </a:xfrm>
          <a:prstGeom prst="rect">
            <a:avLst/>
          </a:prstGeom>
          <a:noFill/>
        </p:spPr>
        <p:txBody>
          <a:bodyPr wrap="square">
            <a:spAutoFit/>
          </a:bodyPr>
          <a:lstStyle/>
          <a:p>
            <a:pPr algn="ctr" defTabSz="457200" eaLnBrk="0" fontAlgn="base" hangingPunct="0">
              <a:spcBef>
                <a:spcPct val="0"/>
              </a:spcBef>
              <a:spcAft>
                <a:spcPct val="0"/>
              </a:spcAft>
              <a:defRPr/>
            </a:pPr>
            <a:r>
              <a:rPr lang="zh-CN" altLang="en-US" sz="2000" dirty="0">
                <a:solidFill>
                  <a:srgbClr val="217774"/>
                </a:solidFill>
                <a:latin typeface="思源黑体 CN Regular" panose="020F0502020204030204"/>
                <a:ea typeface="思源黑体 CN Regular"/>
                <a:cs typeface="+mn-ea"/>
                <a:sym typeface="+mn-lt"/>
              </a:rPr>
              <a:t>添加标题</a:t>
            </a:r>
          </a:p>
        </p:txBody>
      </p:sp>
      <p:pic>
        <p:nvPicPr>
          <p:cNvPr id="29" name="图片 28">
            <a:extLst>
              <a:ext uri="{FF2B5EF4-FFF2-40B4-BE49-F238E27FC236}">
                <a16:creationId xmlns:a16="http://schemas.microsoft.com/office/drawing/2014/main" id="{3C7299A8-C376-131F-D64F-AA9CC12DE0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288176" y="3559528"/>
            <a:ext cx="995959" cy="995959"/>
          </a:xfrm>
          <a:prstGeom prst="rect">
            <a:avLst/>
          </a:prstGeom>
        </p:spPr>
      </p:pic>
      <p:sp>
        <p:nvSpPr>
          <p:cNvPr id="30" name="文本框 29">
            <a:extLst>
              <a:ext uri="{FF2B5EF4-FFF2-40B4-BE49-F238E27FC236}">
                <a16:creationId xmlns:a16="http://schemas.microsoft.com/office/drawing/2014/main" id="{351B9198-914C-AF5B-63BC-CD07EBB70D9D}"/>
              </a:ext>
            </a:extLst>
          </p:cNvPr>
          <p:cNvSpPr txBox="1"/>
          <p:nvPr/>
        </p:nvSpPr>
        <p:spPr>
          <a:xfrm>
            <a:off x="7007876" y="5207136"/>
            <a:ext cx="1468642" cy="400110"/>
          </a:xfrm>
          <a:prstGeom prst="rect">
            <a:avLst/>
          </a:prstGeom>
          <a:noFill/>
        </p:spPr>
        <p:txBody>
          <a:bodyPr wrap="square">
            <a:spAutoFit/>
          </a:bodyPr>
          <a:lstStyle/>
          <a:p>
            <a:pPr algn="ctr" defTabSz="457200" eaLnBrk="0" fontAlgn="base" hangingPunct="0">
              <a:spcBef>
                <a:spcPct val="0"/>
              </a:spcBef>
              <a:spcAft>
                <a:spcPct val="0"/>
              </a:spcAft>
              <a:defRPr/>
            </a:pPr>
            <a:r>
              <a:rPr lang="zh-CN" altLang="en-US" sz="2000" dirty="0">
                <a:solidFill>
                  <a:srgbClr val="217774"/>
                </a:solidFill>
                <a:latin typeface="思源黑体 CN Regular" panose="020F0502020204030204"/>
                <a:ea typeface="思源黑体 CN Regular"/>
                <a:cs typeface="+mn-ea"/>
                <a:sym typeface="+mn-lt"/>
              </a:rPr>
              <a:t>添加标题</a:t>
            </a:r>
          </a:p>
        </p:txBody>
      </p:sp>
      <p:sp>
        <p:nvSpPr>
          <p:cNvPr id="32" name="文本框 31">
            <a:extLst>
              <a:ext uri="{FF2B5EF4-FFF2-40B4-BE49-F238E27FC236}">
                <a16:creationId xmlns:a16="http://schemas.microsoft.com/office/drawing/2014/main" id="{445A0A5A-0DCB-6FA3-23CB-6D8B1CB8FCCF}"/>
              </a:ext>
            </a:extLst>
          </p:cNvPr>
          <p:cNvSpPr txBox="1"/>
          <p:nvPr/>
        </p:nvSpPr>
        <p:spPr>
          <a:xfrm>
            <a:off x="10000438" y="5206839"/>
            <a:ext cx="1322805" cy="400110"/>
          </a:xfrm>
          <a:prstGeom prst="rect">
            <a:avLst/>
          </a:prstGeom>
          <a:noFill/>
        </p:spPr>
        <p:txBody>
          <a:bodyPr wrap="square">
            <a:spAutoFit/>
          </a:bodyPr>
          <a:lstStyle/>
          <a:p>
            <a:pPr algn="ctr" defTabSz="457200" eaLnBrk="0" fontAlgn="base" hangingPunct="0">
              <a:spcBef>
                <a:spcPct val="0"/>
              </a:spcBef>
              <a:spcAft>
                <a:spcPct val="0"/>
              </a:spcAft>
              <a:defRPr/>
            </a:pPr>
            <a:r>
              <a:rPr lang="zh-CN" altLang="en-US" sz="2000" dirty="0">
                <a:solidFill>
                  <a:srgbClr val="217774"/>
                </a:solidFill>
                <a:latin typeface="思源黑体 CN Regular" panose="020F0502020204030204"/>
                <a:ea typeface="思源黑体 CN Regular"/>
                <a:cs typeface="+mn-ea"/>
                <a:sym typeface="+mn-lt"/>
              </a:rPr>
              <a:t>添加标题</a:t>
            </a:r>
          </a:p>
        </p:txBody>
      </p:sp>
      <p:pic>
        <p:nvPicPr>
          <p:cNvPr id="34" name="图片 33">
            <a:extLst>
              <a:ext uri="{FF2B5EF4-FFF2-40B4-BE49-F238E27FC236}">
                <a16:creationId xmlns:a16="http://schemas.microsoft.com/office/drawing/2014/main" id="{C1E3B278-82AC-BA56-3EB3-49EAD405EF8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315938" y="3560151"/>
            <a:ext cx="879530" cy="879530"/>
          </a:xfrm>
          <a:prstGeom prst="rect">
            <a:avLst/>
          </a:prstGeom>
        </p:spPr>
      </p:pic>
      <p:pic>
        <p:nvPicPr>
          <p:cNvPr id="35" name="图片 34">
            <a:extLst>
              <a:ext uri="{FF2B5EF4-FFF2-40B4-BE49-F238E27FC236}">
                <a16:creationId xmlns:a16="http://schemas.microsoft.com/office/drawing/2014/main" id="{6598DD65-30AA-8ABA-FC48-C2A2F16850D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166137" y="3540420"/>
            <a:ext cx="955522" cy="955522"/>
          </a:xfrm>
          <a:prstGeom prst="rect">
            <a:avLst/>
          </a:prstGeom>
        </p:spPr>
      </p:pic>
      <p:sp>
        <p:nvSpPr>
          <p:cNvPr id="73" name="文本框 72">
            <a:extLst>
              <a:ext uri="{FF2B5EF4-FFF2-40B4-BE49-F238E27FC236}">
                <a16:creationId xmlns:a16="http://schemas.microsoft.com/office/drawing/2014/main" id="{AF5901C0-0923-178C-6B95-6DE76E79711D}"/>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输入标题</a:t>
            </a:r>
          </a:p>
        </p:txBody>
      </p:sp>
      <p:pic>
        <p:nvPicPr>
          <p:cNvPr id="10" name="图片 9" descr="碗里有一些绿色植物&#10;&#10;描述已自动生成">
            <a:extLst>
              <a:ext uri="{FF2B5EF4-FFF2-40B4-BE49-F238E27FC236}">
                <a16:creationId xmlns:a16="http://schemas.microsoft.com/office/drawing/2014/main" id="{DA170263-74AD-D26D-6DEB-64D5CBEFA1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95464" y="1038276"/>
            <a:ext cx="2741345" cy="2741345"/>
          </a:xfrm>
          <a:prstGeom prst="rect">
            <a:avLst/>
          </a:prstGeom>
          <a:effectLst>
            <a:outerShdw blurRad="63500" dist="50800" dir="5400000" algn="t" rotWithShape="0">
              <a:prstClr val="black">
                <a:alpha val="20000"/>
              </a:prstClr>
            </a:outerShdw>
          </a:effectLst>
        </p:spPr>
      </p:pic>
      <p:sp>
        <p:nvSpPr>
          <p:cNvPr id="12" name="文本框 11">
            <a:extLst>
              <a:ext uri="{FF2B5EF4-FFF2-40B4-BE49-F238E27FC236}">
                <a16:creationId xmlns:a16="http://schemas.microsoft.com/office/drawing/2014/main" id="{21F54801-C729-6573-580C-F2F4C76ED89F}"/>
              </a:ext>
            </a:extLst>
          </p:cNvPr>
          <p:cNvSpPr txBox="1"/>
          <p:nvPr/>
        </p:nvSpPr>
        <p:spPr>
          <a:xfrm>
            <a:off x="3836477" y="5606874"/>
            <a:ext cx="1899002" cy="753861"/>
          </a:xfrm>
          <a:prstGeom prst="rect">
            <a:avLst/>
          </a:prstGeom>
          <a:noFill/>
        </p:spPr>
        <p:txBody>
          <a:bodyPr wrap="square">
            <a:spAutoFit/>
          </a:bodyPr>
          <a:lstStyle/>
          <a:p>
            <a:pPr marL="0" marR="0" lvl="0" indent="0" algn="ctr" defTabSz="457200" rtl="0" eaLnBrk="0" fontAlgn="base" latinLnBrk="0" hangingPunct="0">
              <a:lnSpc>
                <a:spcPct val="141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Regular" panose="020F0502020204030204"/>
                <a:ea typeface="思源黑体 CN Regular"/>
                <a:cs typeface="+mn-ea"/>
                <a:sym typeface="+mn-lt"/>
              </a:rPr>
              <a:t>请替换文字内容复制你的内容到此</a:t>
            </a:r>
          </a:p>
        </p:txBody>
      </p:sp>
      <p:sp>
        <p:nvSpPr>
          <p:cNvPr id="53" name="文本框 52">
            <a:extLst>
              <a:ext uri="{FF2B5EF4-FFF2-40B4-BE49-F238E27FC236}">
                <a16:creationId xmlns:a16="http://schemas.microsoft.com/office/drawing/2014/main" id="{927F42C5-6703-A115-8A2E-B44B8C1ECDBA}"/>
              </a:ext>
            </a:extLst>
          </p:cNvPr>
          <p:cNvSpPr txBox="1"/>
          <p:nvPr/>
        </p:nvSpPr>
        <p:spPr>
          <a:xfrm>
            <a:off x="6908968" y="5606874"/>
            <a:ext cx="1899002" cy="753861"/>
          </a:xfrm>
          <a:prstGeom prst="rect">
            <a:avLst/>
          </a:prstGeom>
          <a:noFill/>
        </p:spPr>
        <p:txBody>
          <a:bodyPr wrap="square">
            <a:spAutoFit/>
          </a:bodyPr>
          <a:lstStyle/>
          <a:p>
            <a:pPr marL="0" marR="0" lvl="0" indent="0" algn="ctr" defTabSz="457200" rtl="0" eaLnBrk="0" fontAlgn="base" latinLnBrk="0" hangingPunct="0">
              <a:lnSpc>
                <a:spcPct val="141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Regular" panose="020F0502020204030204"/>
                <a:ea typeface="思源黑体 CN Regular"/>
                <a:cs typeface="+mn-ea"/>
                <a:sym typeface="+mn-lt"/>
              </a:rPr>
              <a:t>请替换文字内容复制你的内容到此</a:t>
            </a:r>
          </a:p>
        </p:txBody>
      </p:sp>
      <p:sp>
        <p:nvSpPr>
          <p:cNvPr id="59" name="文本框 58">
            <a:extLst>
              <a:ext uri="{FF2B5EF4-FFF2-40B4-BE49-F238E27FC236}">
                <a16:creationId xmlns:a16="http://schemas.microsoft.com/office/drawing/2014/main" id="{A425AD61-DB9A-F542-41F8-4F64D5996991}"/>
              </a:ext>
            </a:extLst>
          </p:cNvPr>
          <p:cNvSpPr txBox="1"/>
          <p:nvPr/>
        </p:nvSpPr>
        <p:spPr>
          <a:xfrm>
            <a:off x="9694397" y="5606874"/>
            <a:ext cx="1899002" cy="753861"/>
          </a:xfrm>
          <a:prstGeom prst="rect">
            <a:avLst/>
          </a:prstGeom>
          <a:noFill/>
        </p:spPr>
        <p:txBody>
          <a:bodyPr wrap="square">
            <a:spAutoFit/>
          </a:bodyPr>
          <a:lstStyle/>
          <a:p>
            <a:pPr marL="0" marR="0" lvl="0" indent="0" algn="ctr" defTabSz="457200" rtl="0" eaLnBrk="0" fontAlgn="base" latinLnBrk="0" hangingPunct="0">
              <a:lnSpc>
                <a:spcPct val="141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Regular" panose="020F0502020204030204"/>
                <a:ea typeface="思源黑体 CN Regular"/>
                <a:cs typeface="+mn-ea"/>
                <a:sym typeface="+mn-lt"/>
              </a:rPr>
              <a:t>请替换文字内容复制你的内容到此</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海上的风景&#10;&#10;描述已自动生成">
            <a:extLst>
              <a:ext uri="{FF2B5EF4-FFF2-40B4-BE49-F238E27FC236}">
                <a16:creationId xmlns:a16="http://schemas.microsoft.com/office/drawing/2014/main" id="{EE82419D-57D5-5D7E-9F63-E9CB46501E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圆角 3">
            <a:extLst>
              <a:ext uri="{FF2B5EF4-FFF2-40B4-BE49-F238E27FC236}">
                <a16:creationId xmlns:a16="http://schemas.microsoft.com/office/drawing/2014/main" id="{F4248071-AE2F-BAA9-49B9-E5643ECB606B}"/>
              </a:ext>
            </a:extLst>
          </p:cNvPr>
          <p:cNvSpPr/>
          <p:nvPr/>
        </p:nvSpPr>
        <p:spPr>
          <a:xfrm>
            <a:off x="6233789" y="2468708"/>
            <a:ext cx="4152032" cy="1520788"/>
          </a:xfrm>
          <a:prstGeom prst="roundRect">
            <a:avLst>
              <a:gd name="adj" fmla="val 7784"/>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Regular"/>
              <a:ea typeface="思源黑体 CN Regular"/>
              <a:cs typeface="+mn-cs"/>
            </a:endParaRPr>
          </a:p>
        </p:txBody>
      </p:sp>
      <p:sp>
        <p:nvSpPr>
          <p:cNvPr id="7" name="矩形: 圆角 6">
            <a:extLst>
              <a:ext uri="{FF2B5EF4-FFF2-40B4-BE49-F238E27FC236}">
                <a16:creationId xmlns:a16="http://schemas.microsoft.com/office/drawing/2014/main" id="{87C3CC0F-CEA5-17B3-AC14-994109F56390}"/>
              </a:ext>
            </a:extLst>
          </p:cNvPr>
          <p:cNvSpPr/>
          <p:nvPr/>
        </p:nvSpPr>
        <p:spPr>
          <a:xfrm>
            <a:off x="6233789" y="2468708"/>
            <a:ext cx="4152032" cy="1520788"/>
          </a:xfrm>
          <a:prstGeom prst="roundRect">
            <a:avLst>
              <a:gd name="adj" fmla="val 7784"/>
            </a:avLst>
          </a:prstGeom>
          <a:gradFill flip="none" rotWithShape="1">
            <a:gsLst>
              <a:gs pos="0">
                <a:schemeClr val="accent1">
                  <a:lumMod val="0"/>
                  <a:lumOff val="100000"/>
                </a:schemeClr>
              </a:gs>
              <a:gs pos="49000">
                <a:schemeClr val="accent1">
                  <a:lumMod val="0"/>
                  <a:lumOff val="100000"/>
                  <a:alpha val="80000"/>
                </a:schemeClr>
              </a:gs>
            </a:gsLst>
            <a:lin ang="5400000" scaled="1"/>
            <a:tileRect/>
          </a:gradFill>
          <a:ln w="25400" cap="flat" cmpd="sng" algn="in">
            <a:solidFill>
              <a:schemeClr val="accent1">
                <a:lumMod val="0"/>
                <a:lumOff val="100000"/>
                <a:alpha val="9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5" name="图片 4" descr="绿色的草地&#10;&#10;描述已自动生成">
            <a:extLst>
              <a:ext uri="{FF2B5EF4-FFF2-40B4-BE49-F238E27FC236}">
                <a16:creationId xmlns:a16="http://schemas.microsoft.com/office/drawing/2014/main" id="{B1C4DD8C-A85D-FBA4-A0F1-FEDA65CBC245}"/>
              </a:ext>
            </a:extLst>
          </p:cNvPr>
          <p:cNvPicPr>
            <a:picLocks noChangeAspect="1"/>
          </p:cNvPicPr>
          <p:nvPr/>
        </p:nvPicPr>
        <p:blipFill rotWithShape="1">
          <a:blip r:embed="rId7" cstate="screen">
            <a:alphaModFix/>
            <a:extLst>
              <a:ext uri="{BEBA8EAE-BF5A-486C-A8C5-ECC9F3942E4B}">
                <a14:imgProps xmlns:a14="http://schemas.microsoft.com/office/drawing/2010/main">
                  <a14:imgLayer r:embed="rId8">
                    <a14:imgEffect>
                      <a14:saturation sat="176000"/>
                    </a14:imgEffect>
                  </a14:imgLayer>
                </a14:imgProps>
              </a:ext>
              <a:ext uri="{28A0092B-C50C-407E-A947-70E740481C1C}">
                <a14:useLocalDpi xmlns:a14="http://schemas.microsoft.com/office/drawing/2010/main"/>
              </a:ext>
            </a:extLst>
          </a:blip>
          <a:srcRect t="63128" b="4979"/>
          <a:stretch/>
        </p:blipFill>
        <p:spPr>
          <a:xfrm>
            <a:off x="0" y="4265712"/>
            <a:ext cx="12192000" cy="2592288"/>
          </a:xfrm>
          <a:prstGeom prst="rect">
            <a:avLst/>
          </a:prstGeom>
        </p:spPr>
      </p:pic>
      <p:pic>
        <p:nvPicPr>
          <p:cNvPr id="20" name="图片 19">
            <a:extLst>
              <a:ext uri="{FF2B5EF4-FFF2-40B4-BE49-F238E27FC236}">
                <a16:creationId xmlns:a16="http://schemas.microsoft.com/office/drawing/2014/main" id="{3E401615-E52F-45DA-B235-671B451BA545}"/>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flipH="1">
            <a:off x="9741846" y="-14382"/>
            <a:ext cx="2450154" cy="2126403"/>
          </a:xfrm>
          <a:custGeom>
            <a:avLst/>
            <a:gdLst>
              <a:gd name="connsiteX0" fmla="*/ 0 w 2450154"/>
              <a:gd name="connsiteY0" fmla="*/ 0 h 2126403"/>
              <a:gd name="connsiteX1" fmla="*/ 2450154 w 2450154"/>
              <a:gd name="connsiteY1" fmla="*/ 0 h 2126403"/>
              <a:gd name="connsiteX2" fmla="*/ 2450154 w 2450154"/>
              <a:gd name="connsiteY2" fmla="*/ 2126403 h 2126403"/>
              <a:gd name="connsiteX3" fmla="*/ 0 w 2450154"/>
              <a:gd name="connsiteY3" fmla="*/ 2126403 h 2126403"/>
            </a:gdLst>
            <a:ahLst/>
            <a:cxnLst>
              <a:cxn ang="0">
                <a:pos x="connsiteX0" y="connsiteY0"/>
              </a:cxn>
              <a:cxn ang="0">
                <a:pos x="connsiteX1" y="connsiteY1"/>
              </a:cxn>
              <a:cxn ang="0">
                <a:pos x="connsiteX2" y="connsiteY2"/>
              </a:cxn>
              <a:cxn ang="0">
                <a:pos x="connsiteX3" y="connsiteY3"/>
              </a:cxn>
            </a:cxnLst>
            <a:rect l="l" t="t" r="r" b="b"/>
            <a:pathLst>
              <a:path w="2450154" h="2126403">
                <a:moveTo>
                  <a:pt x="0" y="0"/>
                </a:moveTo>
                <a:lnTo>
                  <a:pt x="2450154" y="0"/>
                </a:lnTo>
                <a:lnTo>
                  <a:pt x="2450154" y="2126403"/>
                </a:lnTo>
                <a:lnTo>
                  <a:pt x="0" y="2126403"/>
                </a:lnTo>
                <a:close/>
              </a:path>
            </a:pathLst>
          </a:custGeom>
        </p:spPr>
      </p:pic>
      <p:pic>
        <p:nvPicPr>
          <p:cNvPr id="22" name="图片 21" descr="树上的叶子&#10;&#10;低可信度描述已自动生成">
            <a:extLst>
              <a:ext uri="{FF2B5EF4-FFF2-40B4-BE49-F238E27FC236}">
                <a16:creationId xmlns:a16="http://schemas.microsoft.com/office/drawing/2014/main" id="{FF81617A-AA96-474F-A797-C94F95376775}"/>
              </a:ext>
            </a:extLst>
          </p:cNvPr>
          <p:cNvPicPr>
            <a:picLocks noChangeAspect="1"/>
          </p:cNvPicPr>
          <p:nvPr/>
        </p:nvPicPr>
        <p:blipFill>
          <a:blip r:embed="rId11" cstate="screen">
            <a:extLst>
              <a:ext uri="{BEBA8EAE-BF5A-486C-A8C5-ECC9F3942E4B}">
                <a14:imgProps xmlns:a14="http://schemas.microsoft.com/office/drawing/2010/main">
                  <a14:imgLayer r:embed="rId12">
                    <a14:imgEffect>
                      <a14:saturation sat="183000"/>
                    </a14:imgEffect>
                  </a14:imgLayer>
                </a14:imgProps>
              </a:ext>
              <a:ext uri="{28A0092B-C50C-407E-A947-70E740481C1C}">
                <a14:useLocalDpi xmlns:a14="http://schemas.microsoft.com/office/drawing/2010/main"/>
              </a:ext>
            </a:extLst>
          </a:blip>
          <a:srcRect/>
          <a:stretch>
            <a:fillRect/>
          </a:stretch>
        </p:blipFill>
        <p:spPr>
          <a:xfrm>
            <a:off x="0" y="1797016"/>
            <a:ext cx="2108408" cy="3609020"/>
          </a:xfrm>
          <a:custGeom>
            <a:avLst/>
            <a:gdLst>
              <a:gd name="connsiteX0" fmla="*/ 2108408 w 2108408"/>
              <a:gd name="connsiteY0" fmla="*/ 0 h 3609020"/>
              <a:gd name="connsiteX1" fmla="*/ 0 w 2108408"/>
              <a:gd name="connsiteY1" fmla="*/ 0 h 3609020"/>
              <a:gd name="connsiteX2" fmla="*/ 0 w 2108408"/>
              <a:gd name="connsiteY2" fmla="*/ 3609020 h 3609020"/>
              <a:gd name="connsiteX3" fmla="*/ 2108408 w 2108408"/>
              <a:gd name="connsiteY3" fmla="*/ 3609020 h 3609020"/>
            </a:gdLst>
            <a:ahLst/>
            <a:cxnLst>
              <a:cxn ang="0">
                <a:pos x="connsiteX0" y="connsiteY0"/>
              </a:cxn>
              <a:cxn ang="0">
                <a:pos x="connsiteX1" y="connsiteY1"/>
              </a:cxn>
              <a:cxn ang="0">
                <a:pos x="connsiteX2" y="connsiteY2"/>
              </a:cxn>
              <a:cxn ang="0">
                <a:pos x="connsiteX3" y="connsiteY3"/>
              </a:cxn>
            </a:cxnLst>
            <a:rect l="l" t="t" r="r" b="b"/>
            <a:pathLst>
              <a:path w="2108408" h="3609020">
                <a:moveTo>
                  <a:pt x="2108408" y="0"/>
                </a:moveTo>
                <a:lnTo>
                  <a:pt x="0" y="0"/>
                </a:lnTo>
                <a:lnTo>
                  <a:pt x="0" y="3609020"/>
                </a:lnTo>
                <a:lnTo>
                  <a:pt x="2108408" y="3609020"/>
                </a:lnTo>
                <a:close/>
              </a:path>
            </a:pathLst>
          </a:custGeom>
        </p:spPr>
      </p:pic>
      <p:pic>
        <p:nvPicPr>
          <p:cNvPr id="27" name="图片 26" descr="屏幕上有字&#10;&#10;低可信度描述已自动生成">
            <a:extLst>
              <a:ext uri="{FF2B5EF4-FFF2-40B4-BE49-F238E27FC236}">
                <a16:creationId xmlns:a16="http://schemas.microsoft.com/office/drawing/2014/main" id="{0855DAD9-FDD4-6988-98D6-BD5F024AC09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222331" y="3352438"/>
            <a:ext cx="864096" cy="828092"/>
          </a:xfrm>
          <a:custGeom>
            <a:avLst/>
            <a:gdLst>
              <a:gd name="connsiteX0" fmla="*/ 432048 w 864096"/>
              <a:gd name="connsiteY0" fmla="*/ 0 h 828092"/>
              <a:gd name="connsiteX1" fmla="*/ 864096 w 864096"/>
              <a:gd name="connsiteY1" fmla="*/ 414046 h 828092"/>
              <a:gd name="connsiteX2" fmla="*/ 432048 w 864096"/>
              <a:gd name="connsiteY2" fmla="*/ 828092 h 828092"/>
              <a:gd name="connsiteX3" fmla="*/ 0 w 864096"/>
              <a:gd name="connsiteY3" fmla="*/ 414046 h 828092"/>
              <a:gd name="connsiteX4" fmla="*/ 432048 w 864096"/>
              <a:gd name="connsiteY4" fmla="*/ 0 h 828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28092">
                <a:moveTo>
                  <a:pt x="432048" y="0"/>
                </a:moveTo>
                <a:cubicBezTo>
                  <a:pt x="670662" y="0"/>
                  <a:pt x="864096" y="185375"/>
                  <a:pt x="864096" y="414046"/>
                </a:cubicBezTo>
                <a:cubicBezTo>
                  <a:pt x="864096" y="642717"/>
                  <a:pt x="670662" y="828092"/>
                  <a:pt x="432048" y="828092"/>
                </a:cubicBezTo>
                <a:cubicBezTo>
                  <a:pt x="193434" y="828092"/>
                  <a:pt x="0" y="642717"/>
                  <a:pt x="0" y="414046"/>
                </a:cubicBezTo>
                <a:cubicBezTo>
                  <a:pt x="0" y="185375"/>
                  <a:pt x="193434" y="0"/>
                  <a:pt x="432048" y="0"/>
                </a:cubicBezTo>
                <a:close/>
              </a:path>
            </a:pathLst>
          </a:custGeom>
        </p:spPr>
      </p:pic>
      <p:pic>
        <p:nvPicPr>
          <p:cNvPr id="28" name="图片 27" descr="屏幕上有字&#10;&#10;低可信度描述已自动生成">
            <a:extLst>
              <a:ext uri="{FF2B5EF4-FFF2-40B4-BE49-F238E27FC236}">
                <a16:creationId xmlns:a16="http://schemas.microsoft.com/office/drawing/2014/main" id="{893AD4E6-1499-2675-7BA6-5AF9B7C2A22F}"/>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0032008" y="4770250"/>
            <a:ext cx="576064" cy="864096"/>
          </a:xfrm>
          <a:custGeom>
            <a:avLst/>
            <a:gdLst>
              <a:gd name="connsiteX0" fmla="*/ 288032 w 576064"/>
              <a:gd name="connsiteY0" fmla="*/ 0 h 864096"/>
              <a:gd name="connsiteX1" fmla="*/ 576064 w 576064"/>
              <a:gd name="connsiteY1" fmla="*/ 432048 h 864096"/>
              <a:gd name="connsiteX2" fmla="*/ 288032 w 576064"/>
              <a:gd name="connsiteY2" fmla="*/ 864096 h 864096"/>
              <a:gd name="connsiteX3" fmla="*/ 0 w 576064"/>
              <a:gd name="connsiteY3" fmla="*/ 432048 h 864096"/>
              <a:gd name="connsiteX4" fmla="*/ 288032 w 576064"/>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64" h="864096">
                <a:moveTo>
                  <a:pt x="288032" y="0"/>
                </a:moveTo>
                <a:cubicBezTo>
                  <a:pt x="447108" y="0"/>
                  <a:pt x="576064" y="193434"/>
                  <a:pt x="576064" y="432048"/>
                </a:cubicBezTo>
                <a:cubicBezTo>
                  <a:pt x="576064" y="670662"/>
                  <a:pt x="447108" y="864096"/>
                  <a:pt x="288032" y="864096"/>
                </a:cubicBezTo>
                <a:cubicBezTo>
                  <a:pt x="128956" y="864096"/>
                  <a:pt x="0" y="670662"/>
                  <a:pt x="0" y="432048"/>
                </a:cubicBezTo>
                <a:cubicBezTo>
                  <a:pt x="0" y="193434"/>
                  <a:pt x="128956" y="0"/>
                  <a:pt x="288032" y="0"/>
                </a:cubicBezTo>
                <a:close/>
              </a:path>
            </a:pathLst>
          </a:custGeom>
        </p:spPr>
      </p:pic>
      <p:pic>
        <p:nvPicPr>
          <p:cNvPr id="29" name="图片 28" descr="屏幕上有字&#10;&#10;低可信度描述已自动生成">
            <a:extLst>
              <a:ext uri="{FF2B5EF4-FFF2-40B4-BE49-F238E27FC236}">
                <a16:creationId xmlns:a16="http://schemas.microsoft.com/office/drawing/2014/main" id="{6673ED7A-38E4-FE67-BFA1-BA5D5C616075}"/>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871960" y="4914266"/>
            <a:ext cx="864096" cy="720080"/>
          </a:xfrm>
          <a:custGeom>
            <a:avLst/>
            <a:gdLst>
              <a:gd name="connsiteX0" fmla="*/ 432048 w 864096"/>
              <a:gd name="connsiteY0" fmla="*/ 0 h 720080"/>
              <a:gd name="connsiteX1" fmla="*/ 864096 w 864096"/>
              <a:gd name="connsiteY1" fmla="*/ 360040 h 720080"/>
              <a:gd name="connsiteX2" fmla="*/ 432048 w 864096"/>
              <a:gd name="connsiteY2" fmla="*/ 720080 h 720080"/>
              <a:gd name="connsiteX3" fmla="*/ 0 w 864096"/>
              <a:gd name="connsiteY3" fmla="*/ 360040 h 720080"/>
              <a:gd name="connsiteX4" fmla="*/ 432048 w 864096"/>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720080">
                <a:moveTo>
                  <a:pt x="432048" y="0"/>
                </a:moveTo>
                <a:cubicBezTo>
                  <a:pt x="670662" y="0"/>
                  <a:pt x="864096" y="161195"/>
                  <a:pt x="864096" y="360040"/>
                </a:cubicBezTo>
                <a:cubicBezTo>
                  <a:pt x="864096" y="558885"/>
                  <a:pt x="670662" y="720080"/>
                  <a:pt x="432048" y="720080"/>
                </a:cubicBezTo>
                <a:cubicBezTo>
                  <a:pt x="193434" y="720080"/>
                  <a:pt x="0" y="558885"/>
                  <a:pt x="0" y="360040"/>
                </a:cubicBezTo>
                <a:cubicBezTo>
                  <a:pt x="0" y="161195"/>
                  <a:pt x="193434" y="0"/>
                  <a:pt x="432048" y="0"/>
                </a:cubicBezTo>
                <a:close/>
              </a:path>
            </a:pathLst>
          </a:custGeom>
        </p:spPr>
      </p:pic>
      <p:pic>
        <p:nvPicPr>
          <p:cNvPr id="30" name="图片 29" descr="屏幕上有字&#10;&#10;低可信度描述已自动生成">
            <a:extLst>
              <a:ext uri="{FF2B5EF4-FFF2-40B4-BE49-F238E27FC236}">
                <a16:creationId xmlns:a16="http://schemas.microsoft.com/office/drawing/2014/main" id="{87113580-C01F-594B-1236-40B8B77A72E4}"/>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451484" y="1830043"/>
            <a:ext cx="504056" cy="612068"/>
          </a:xfrm>
          <a:custGeom>
            <a:avLst/>
            <a:gdLst>
              <a:gd name="connsiteX0" fmla="*/ 252028 w 504056"/>
              <a:gd name="connsiteY0" fmla="*/ 0 h 612068"/>
              <a:gd name="connsiteX1" fmla="*/ 504056 w 504056"/>
              <a:gd name="connsiteY1" fmla="*/ 306034 h 612068"/>
              <a:gd name="connsiteX2" fmla="*/ 252028 w 504056"/>
              <a:gd name="connsiteY2" fmla="*/ 612068 h 612068"/>
              <a:gd name="connsiteX3" fmla="*/ 0 w 504056"/>
              <a:gd name="connsiteY3" fmla="*/ 306034 h 612068"/>
              <a:gd name="connsiteX4" fmla="*/ 252028 w 504056"/>
              <a:gd name="connsiteY4" fmla="*/ 0 h 61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56" h="612068">
                <a:moveTo>
                  <a:pt x="252028" y="0"/>
                </a:moveTo>
                <a:cubicBezTo>
                  <a:pt x="391219" y="0"/>
                  <a:pt x="504056" y="137016"/>
                  <a:pt x="504056" y="306034"/>
                </a:cubicBezTo>
                <a:cubicBezTo>
                  <a:pt x="504056" y="475052"/>
                  <a:pt x="391219" y="612068"/>
                  <a:pt x="252028" y="612068"/>
                </a:cubicBezTo>
                <a:cubicBezTo>
                  <a:pt x="112837" y="612068"/>
                  <a:pt x="0" y="475052"/>
                  <a:pt x="0" y="306034"/>
                </a:cubicBezTo>
                <a:cubicBezTo>
                  <a:pt x="0" y="137016"/>
                  <a:pt x="112837" y="0"/>
                  <a:pt x="252028" y="0"/>
                </a:cubicBezTo>
                <a:close/>
              </a:path>
            </a:pathLst>
          </a:custGeom>
        </p:spPr>
      </p:pic>
      <p:pic>
        <p:nvPicPr>
          <p:cNvPr id="32" name="图片 31" descr="屏幕上有字&#10;&#10;低可信度描述已自动生成">
            <a:extLst>
              <a:ext uri="{FF2B5EF4-FFF2-40B4-BE49-F238E27FC236}">
                <a16:creationId xmlns:a16="http://schemas.microsoft.com/office/drawing/2014/main" id="{4CF74D38-B8BA-F1EB-92D5-0028DB5354D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397091" y="5259132"/>
            <a:ext cx="864095" cy="648071"/>
          </a:xfrm>
          <a:custGeom>
            <a:avLst/>
            <a:gdLst>
              <a:gd name="connsiteX0" fmla="*/ 576064 w 1152128"/>
              <a:gd name="connsiteY0" fmla="*/ 0 h 864096"/>
              <a:gd name="connsiteX1" fmla="*/ 1152128 w 1152128"/>
              <a:gd name="connsiteY1" fmla="*/ 432048 h 864096"/>
              <a:gd name="connsiteX2" fmla="*/ 576064 w 1152128"/>
              <a:gd name="connsiteY2" fmla="*/ 864096 h 864096"/>
              <a:gd name="connsiteX3" fmla="*/ 0 w 1152128"/>
              <a:gd name="connsiteY3" fmla="*/ 432048 h 864096"/>
              <a:gd name="connsiteX4" fmla="*/ 576064 w 1152128"/>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864096">
                <a:moveTo>
                  <a:pt x="576064" y="0"/>
                </a:moveTo>
                <a:cubicBezTo>
                  <a:pt x="894215" y="0"/>
                  <a:pt x="1152128" y="193434"/>
                  <a:pt x="1152128" y="432048"/>
                </a:cubicBezTo>
                <a:cubicBezTo>
                  <a:pt x="1152128" y="670662"/>
                  <a:pt x="894215" y="864096"/>
                  <a:pt x="576064" y="864096"/>
                </a:cubicBezTo>
                <a:cubicBezTo>
                  <a:pt x="257913" y="864096"/>
                  <a:pt x="0" y="670662"/>
                  <a:pt x="0" y="432048"/>
                </a:cubicBezTo>
                <a:cubicBezTo>
                  <a:pt x="0" y="193434"/>
                  <a:pt x="257913" y="0"/>
                  <a:pt x="576064" y="0"/>
                </a:cubicBezTo>
                <a:close/>
              </a:path>
            </a:pathLst>
          </a:custGeom>
        </p:spPr>
      </p:pic>
      <p:pic>
        <p:nvPicPr>
          <p:cNvPr id="6" name="图片 5">
            <a:extLst>
              <a:ext uri="{FF2B5EF4-FFF2-40B4-BE49-F238E27FC236}">
                <a16:creationId xmlns:a16="http://schemas.microsoft.com/office/drawing/2014/main" id="{EF72E5BF-82C8-F95C-3CEC-BEE07937978E}"/>
              </a:ext>
            </a:extLst>
          </p:cNvPr>
          <p:cNvPicPr>
            <a:picLocks noChangeAspect="1"/>
          </p:cNvPicPr>
          <p:nvPr/>
        </p:nvPicPr>
        <p:blipFill>
          <a:blip r:embed="rId18" cstate="screen">
            <a:extLst>
              <a:ext uri="{BEBA8EAE-BF5A-486C-A8C5-ECC9F3942E4B}">
                <a14:imgProps xmlns:a14="http://schemas.microsoft.com/office/drawing/2010/main">
                  <a14:imgLayer r:embed="rId19">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315708" y="-21591"/>
            <a:ext cx="2148927" cy="2126403"/>
          </a:xfrm>
          <a:custGeom>
            <a:avLst/>
            <a:gdLst>
              <a:gd name="connsiteX0" fmla="*/ 0 w 2148927"/>
              <a:gd name="connsiteY0" fmla="*/ 351731 h 2126403"/>
              <a:gd name="connsiteX1" fmla="*/ 944883 w 2148927"/>
              <a:gd name="connsiteY1" fmla="*/ 0 h 2126403"/>
              <a:gd name="connsiteX2" fmla="*/ 2148927 w 2148927"/>
              <a:gd name="connsiteY2" fmla="*/ 0 h 2126403"/>
              <a:gd name="connsiteX3" fmla="*/ 2148927 w 2148927"/>
              <a:gd name="connsiteY3" fmla="*/ 2126403 h 2126403"/>
              <a:gd name="connsiteX4" fmla="*/ 660618 w 2148927"/>
              <a:gd name="connsiteY4" fmla="*/ 2126403 h 21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27" h="2126403">
                <a:moveTo>
                  <a:pt x="0" y="351731"/>
                </a:moveTo>
                <a:lnTo>
                  <a:pt x="944883" y="0"/>
                </a:lnTo>
                <a:lnTo>
                  <a:pt x="2148927" y="0"/>
                </a:lnTo>
                <a:lnTo>
                  <a:pt x="2148927" y="2126403"/>
                </a:lnTo>
                <a:lnTo>
                  <a:pt x="660618" y="2126403"/>
                </a:lnTo>
                <a:close/>
              </a:path>
            </a:pathLst>
          </a:custGeom>
        </p:spPr>
      </p:pic>
      <p:sp>
        <p:nvSpPr>
          <p:cNvPr id="9" name="文本框 8">
            <a:extLst>
              <a:ext uri="{FF2B5EF4-FFF2-40B4-BE49-F238E27FC236}">
                <a16:creationId xmlns:a16="http://schemas.microsoft.com/office/drawing/2014/main" id="{12DB122B-0975-91CC-86EB-DFA5B180F29B}"/>
              </a:ext>
            </a:extLst>
          </p:cNvPr>
          <p:cNvSpPr txBox="1"/>
          <p:nvPr/>
        </p:nvSpPr>
        <p:spPr>
          <a:xfrm>
            <a:off x="1235460" y="889000"/>
            <a:ext cx="5381601" cy="538609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4400" b="0" i="0" u="none" strike="noStrike" kern="1200" cap="none" spc="0" normalizeH="0" baseline="0" noProof="0" dirty="0">
                <a:ln>
                  <a:noFill/>
                </a:ln>
                <a:gradFill>
                  <a:gsLst>
                    <a:gs pos="72000">
                      <a:srgbClr val="217774">
                        <a:alpha val="0"/>
                      </a:srgbClr>
                    </a:gs>
                    <a:gs pos="48000">
                      <a:srgbClr val="217774"/>
                    </a:gs>
                  </a:gsLst>
                  <a:lin ang="5400000" scaled="0"/>
                </a:gradFill>
                <a:effectLst/>
                <a:uLnTx/>
                <a:uFillTx/>
                <a:latin typeface="思源黑体 CN Bold" panose="020B0800000000000000" pitchFamily="34" charset="-122"/>
                <a:ea typeface="思源黑体 CN Bold" panose="020B0800000000000000" pitchFamily="34" charset="-122"/>
                <a:cs typeface="+mn-cs"/>
              </a:rPr>
              <a:t>03</a:t>
            </a:r>
            <a:endParaRPr kumimoji="0" lang="zh-CN" altLang="en-US" sz="34400" b="0" i="0" u="none" strike="noStrike" kern="1200" cap="none" spc="0" normalizeH="0" baseline="0" noProof="0" dirty="0">
              <a:ln>
                <a:noFill/>
              </a:ln>
              <a:gradFill>
                <a:gsLst>
                  <a:gs pos="72000">
                    <a:srgbClr val="217774">
                      <a:alpha val="0"/>
                    </a:srgbClr>
                  </a:gs>
                  <a:gs pos="48000">
                    <a:srgbClr val="217774"/>
                  </a:gs>
                </a:gsLst>
                <a:lin ang="5400000" scaled="0"/>
              </a:gradFill>
              <a:effectLst/>
              <a:uLnTx/>
              <a:uFillTx/>
              <a:latin typeface="思源黑体 CN Bold" panose="020B0800000000000000" pitchFamily="34" charset="-122"/>
              <a:ea typeface="思源黑体 CN Bold" panose="020B0800000000000000" pitchFamily="34" charset="-122"/>
              <a:cs typeface="+mn-cs"/>
            </a:endParaRPr>
          </a:p>
        </p:txBody>
      </p:sp>
      <p:sp>
        <p:nvSpPr>
          <p:cNvPr id="13" name="文本框 12">
            <a:extLst>
              <a:ext uri="{FF2B5EF4-FFF2-40B4-BE49-F238E27FC236}">
                <a16:creationId xmlns:a16="http://schemas.microsoft.com/office/drawing/2014/main" id="{8D596EB6-2EE5-F3E3-3B6C-4C3807F03A03}"/>
              </a:ext>
            </a:extLst>
          </p:cNvPr>
          <p:cNvSpPr txBox="1"/>
          <p:nvPr/>
        </p:nvSpPr>
        <p:spPr>
          <a:xfrm>
            <a:off x="6990677" y="2813053"/>
            <a:ext cx="305724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17774"/>
                </a:solidFill>
                <a:effectLst/>
                <a:uLnTx/>
                <a:uFillTx/>
                <a:latin typeface="思源黑体 CN Bold" panose="020B0800000000000000" pitchFamily="34" charset="-122"/>
                <a:ea typeface="思源黑体 CN Bold" panose="020B0800000000000000" pitchFamily="34" charset="-122"/>
                <a:cs typeface="+mn-cs"/>
              </a:rPr>
              <a:t>在此处添加标题</a:t>
            </a:r>
          </a:p>
        </p:txBody>
      </p:sp>
      <p:grpSp>
        <p:nvGrpSpPr>
          <p:cNvPr id="16" name="组合 15">
            <a:extLst>
              <a:ext uri="{FF2B5EF4-FFF2-40B4-BE49-F238E27FC236}">
                <a16:creationId xmlns:a16="http://schemas.microsoft.com/office/drawing/2014/main" id="{EFA3B5EC-8FC6-07D1-10C6-3EB12A353C12}"/>
              </a:ext>
            </a:extLst>
          </p:cNvPr>
          <p:cNvGrpSpPr/>
          <p:nvPr/>
        </p:nvGrpSpPr>
        <p:grpSpPr>
          <a:xfrm>
            <a:off x="6495996" y="2940401"/>
            <a:ext cx="445606" cy="330078"/>
            <a:chOff x="5589664" y="3251897"/>
            <a:chExt cx="275441" cy="204030"/>
          </a:xfrm>
        </p:grpSpPr>
        <p:sp>
          <p:nvSpPr>
            <p:cNvPr id="14" name="图形 2169">
              <a:extLst>
                <a:ext uri="{FF2B5EF4-FFF2-40B4-BE49-F238E27FC236}">
                  <a16:creationId xmlns:a16="http://schemas.microsoft.com/office/drawing/2014/main" id="{401D7BBD-BD7F-CC4F-FEEA-5E417BC6241B}"/>
                </a:ext>
              </a:extLst>
            </p:cNvPr>
            <p:cNvSpPr/>
            <p:nvPr/>
          </p:nvSpPr>
          <p:spPr>
            <a:xfrm>
              <a:off x="5703130" y="3251897"/>
              <a:ext cx="161975" cy="204030"/>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solidFill>
              <a:schemeClr val="accent1">
                <a:alpha val="75000"/>
              </a:schemeClr>
            </a:soli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图形 2169">
              <a:extLst>
                <a:ext uri="{FF2B5EF4-FFF2-40B4-BE49-F238E27FC236}">
                  <a16:creationId xmlns:a16="http://schemas.microsoft.com/office/drawing/2014/main" id="{B5FDE37A-9F98-7933-18BE-369B66299CFE}"/>
                </a:ext>
              </a:extLst>
            </p:cNvPr>
            <p:cNvSpPr/>
            <p:nvPr/>
          </p:nvSpPr>
          <p:spPr>
            <a:xfrm>
              <a:off x="5589664" y="3251897"/>
              <a:ext cx="161975" cy="204030"/>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solidFill>
              <a:schemeClr val="accent1">
                <a:alpha val="75000"/>
              </a:schemeClr>
            </a:soli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7" name="文本框 16">
            <a:extLst>
              <a:ext uri="{FF2B5EF4-FFF2-40B4-BE49-F238E27FC236}">
                <a16:creationId xmlns:a16="http://schemas.microsoft.com/office/drawing/2014/main" id="{48B5A949-E67C-D982-5D5F-8F0671030DC6}"/>
              </a:ext>
            </a:extLst>
          </p:cNvPr>
          <p:cNvSpPr txBox="1"/>
          <p:nvPr/>
        </p:nvSpPr>
        <p:spPr>
          <a:xfrm>
            <a:off x="6990677" y="3452044"/>
            <a:ext cx="3057247"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17774"/>
                </a:solidFill>
                <a:effectLst/>
                <a:uLnTx/>
                <a:uFillTx/>
                <a:latin typeface="思源黑体 CN Regular"/>
                <a:ea typeface="思源黑体 CN Regular"/>
                <a:cs typeface="+mn-cs"/>
              </a:rPr>
              <a:t>Add a title here</a:t>
            </a:r>
            <a:endParaRPr kumimoji="0" lang="zh-CN" altLang="en-US" sz="2000" b="0" i="0" u="none" strike="noStrike" kern="1200" cap="none" spc="0" normalizeH="0" baseline="0" noProof="0" dirty="0">
              <a:ln>
                <a:noFill/>
              </a:ln>
              <a:solidFill>
                <a:srgbClr val="217774"/>
              </a:solidFill>
              <a:effectLst/>
              <a:uLnTx/>
              <a:uFillTx/>
              <a:latin typeface="思源黑体 CN Regular"/>
              <a:ea typeface="思源黑体 CN Regular"/>
              <a:cs typeface="+mn-cs"/>
            </a:endParaRPr>
          </a:p>
        </p:txBody>
      </p:sp>
      <p:pic>
        <p:nvPicPr>
          <p:cNvPr id="21" name="图片 20">
            <a:extLst>
              <a:ext uri="{FF2B5EF4-FFF2-40B4-BE49-F238E27FC236}">
                <a16:creationId xmlns:a16="http://schemas.microsoft.com/office/drawing/2014/main" id="{5E6810BD-7DD6-E25C-1199-147321AC5C92}"/>
              </a:ext>
            </a:extLst>
          </p:cNvPr>
          <p:cNvPicPr>
            <a:picLocks noChangeAspect="1"/>
          </p:cNvPicPr>
          <p:nvPr/>
        </p:nvPicPr>
        <p:blipFill>
          <a:blip r:embed="rId20" cstate="screen">
            <a:extLst>
              <a:ext uri="{BEBA8EAE-BF5A-486C-A8C5-ECC9F3942E4B}">
                <a14:imgProps xmlns:a14="http://schemas.microsoft.com/office/drawing/2010/main">
                  <a14:imgLayer r:embed="rId21">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9797370" y="2486015"/>
            <a:ext cx="806400" cy="1496814"/>
          </a:xfrm>
          <a:custGeom>
            <a:avLst/>
            <a:gdLst>
              <a:gd name="connsiteX0" fmla="*/ 0 w 806400"/>
              <a:gd name="connsiteY0" fmla="*/ 81452 h 1496814"/>
              <a:gd name="connsiteX1" fmla="*/ 198744 w 806400"/>
              <a:gd name="connsiteY1" fmla="*/ 7470 h 1496814"/>
              <a:gd name="connsiteX2" fmla="*/ 350982 w 806400"/>
              <a:gd name="connsiteY2" fmla="*/ 77113 h 1496814"/>
              <a:gd name="connsiteX3" fmla="*/ 798931 w 806400"/>
              <a:gd name="connsiteY3" fmla="*/ 1280475 h 1496814"/>
              <a:gd name="connsiteX4" fmla="*/ 729288 w 806400"/>
              <a:gd name="connsiteY4" fmla="*/ 1432714 h 1496814"/>
              <a:gd name="connsiteX5" fmla="*/ 557090 w 806400"/>
              <a:gd name="connsiteY5" fmla="*/ 1496814 h 1496814"/>
              <a:gd name="connsiteX6" fmla="*/ 526866 w 806400"/>
              <a:gd name="connsiteY6" fmla="*/ 1496814 h 149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400" h="1496814">
                <a:moveTo>
                  <a:pt x="0" y="81452"/>
                </a:moveTo>
                <a:lnTo>
                  <a:pt x="198744" y="7470"/>
                </a:lnTo>
                <a:cubicBezTo>
                  <a:pt x="260014" y="-15338"/>
                  <a:pt x="328174" y="15843"/>
                  <a:pt x="350982" y="77113"/>
                </a:cubicBezTo>
                <a:lnTo>
                  <a:pt x="798931" y="1280475"/>
                </a:lnTo>
                <a:cubicBezTo>
                  <a:pt x="821739" y="1341746"/>
                  <a:pt x="790559" y="1409906"/>
                  <a:pt x="729288" y="1432714"/>
                </a:cubicBezTo>
                <a:lnTo>
                  <a:pt x="557090" y="1496814"/>
                </a:lnTo>
                <a:lnTo>
                  <a:pt x="526866" y="1496814"/>
                </a:lnTo>
                <a:close/>
              </a:path>
            </a:pathLst>
          </a:custGeom>
        </p:spPr>
      </p:pic>
    </p:spTree>
    <p:custDataLst>
      <p:tags r:id="rId1"/>
    </p:custDataLst>
    <p:extLst>
      <p:ext uri="{BB962C8B-B14F-4D97-AF65-F5344CB8AC3E}">
        <p14:creationId xmlns:p14="http://schemas.microsoft.com/office/powerpoint/2010/main" val="1937938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圆角 94">
            <a:extLst>
              <a:ext uri="{FF2B5EF4-FFF2-40B4-BE49-F238E27FC236}">
                <a16:creationId xmlns:a16="http://schemas.microsoft.com/office/drawing/2014/main" id="{ABB17AFD-9D34-543F-5DD6-AE01C35992E2}"/>
              </a:ext>
            </a:extLst>
          </p:cNvPr>
          <p:cNvSpPr/>
          <p:nvPr/>
        </p:nvSpPr>
        <p:spPr>
          <a:xfrm>
            <a:off x="3480799" y="4167513"/>
            <a:ext cx="8103701" cy="1894398"/>
          </a:xfrm>
          <a:prstGeom prst="roundRect">
            <a:avLst>
              <a:gd name="adj" fmla="val 3662"/>
            </a:avLst>
          </a:prstGeom>
          <a:solidFill>
            <a:srgbClr val="21777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9" name="任意多边形: 形状 8">
            <a:extLst>
              <a:ext uri="{FF2B5EF4-FFF2-40B4-BE49-F238E27FC236}">
                <a16:creationId xmlns:a16="http://schemas.microsoft.com/office/drawing/2014/main" id="{48A879E0-35AA-5D20-61E5-D565BD525885}"/>
              </a:ext>
            </a:extLst>
          </p:cNvPr>
          <p:cNvSpPr>
            <a:spLocks noChangeAspect="1"/>
          </p:cNvSpPr>
          <p:nvPr/>
        </p:nvSpPr>
        <p:spPr>
          <a:xfrm>
            <a:off x="3389194" y="4111866"/>
            <a:ext cx="3494706" cy="2005695"/>
          </a:xfrm>
          <a:custGeom>
            <a:avLst/>
            <a:gdLst>
              <a:gd name="connsiteX0" fmla="*/ 148682 w 3494706"/>
              <a:gd name="connsiteY0" fmla="*/ 0 h 2005695"/>
              <a:gd name="connsiteX1" fmla="*/ 3346024 w 3494706"/>
              <a:gd name="connsiteY1" fmla="*/ 0 h 2005695"/>
              <a:gd name="connsiteX2" fmla="*/ 3494706 w 3494706"/>
              <a:gd name="connsiteY2" fmla="*/ 148682 h 2005695"/>
              <a:gd name="connsiteX3" fmla="*/ 3494706 w 3494706"/>
              <a:gd name="connsiteY3" fmla="*/ 1857013 h 2005695"/>
              <a:gd name="connsiteX4" fmla="*/ 3346024 w 3494706"/>
              <a:gd name="connsiteY4" fmla="*/ 2005695 h 2005695"/>
              <a:gd name="connsiteX5" fmla="*/ 148682 w 3494706"/>
              <a:gd name="connsiteY5" fmla="*/ 2005695 h 2005695"/>
              <a:gd name="connsiteX6" fmla="*/ 0 w 3494706"/>
              <a:gd name="connsiteY6" fmla="*/ 1857013 h 2005695"/>
              <a:gd name="connsiteX7" fmla="*/ 0 w 3494706"/>
              <a:gd name="connsiteY7" fmla="*/ 148682 h 2005695"/>
              <a:gd name="connsiteX8" fmla="*/ 148682 w 3494706"/>
              <a:gd name="connsiteY8" fmla="*/ 0 h 2005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706" h="2005695">
                <a:moveTo>
                  <a:pt x="148682" y="0"/>
                </a:moveTo>
                <a:lnTo>
                  <a:pt x="3346024" y="0"/>
                </a:lnTo>
                <a:cubicBezTo>
                  <a:pt x="3428139" y="0"/>
                  <a:pt x="3494706" y="66567"/>
                  <a:pt x="3494706" y="148682"/>
                </a:cubicBezTo>
                <a:lnTo>
                  <a:pt x="3494706" y="1857013"/>
                </a:lnTo>
                <a:cubicBezTo>
                  <a:pt x="3494706" y="1939128"/>
                  <a:pt x="3428139" y="2005695"/>
                  <a:pt x="3346024" y="2005695"/>
                </a:cubicBezTo>
                <a:lnTo>
                  <a:pt x="148682" y="2005695"/>
                </a:lnTo>
                <a:cubicBezTo>
                  <a:pt x="66567" y="2005695"/>
                  <a:pt x="0" y="1939128"/>
                  <a:pt x="0" y="1857013"/>
                </a:cubicBezTo>
                <a:lnTo>
                  <a:pt x="0" y="148682"/>
                </a:lnTo>
                <a:cubicBezTo>
                  <a:pt x="0" y="66567"/>
                  <a:pt x="66567" y="0"/>
                  <a:pt x="148682"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19050" cap="flat" cmpd="sng" algn="ctr">
            <a:solidFill>
              <a:schemeClr val="accent1"/>
            </a:solid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FD749E65-920E-4286-4EBA-7A1DF1086A68}"/>
              </a:ext>
            </a:extLst>
          </p:cNvPr>
          <p:cNvGrpSpPr/>
          <p:nvPr/>
        </p:nvGrpSpPr>
        <p:grpSpPr>
          <a:xfrm>
            <a:off x="149929" y="290154"/>
            <a:ext cx="5247571" cy="675351"/>
            <a:chOff x="149929" y="449020"/>
            <a:chExt cx="5247571" cy="675351"/>
          </a:xfrm>
        </p:grpSpPr>
        <p:sp>
          <p:nvSpPr>
            <p:cNvPr id="16" name="Freeform 1031">
              <a:extLst>
                <a:ext uri="{FF2B5EF4-FFF2-40B4-BE49-F238E27FC236}">
                  <a16:creationId xmlns:a16="http://schemas.microsoft.com/office/drawing/2014/main" id="{63062001-589C-0492-BD13-37D350543EC0}"/>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7" name="Freeform 1034">
              <a:extLst>
                <a:ext uri="{FF2B5EF4-FFF2-40B4-BE49-F238E27FC236}">
                  <a16:creationId xmlns:a16="http://schemas.microsoft.com/office/drawing/2014/main" id="{BB00E149-3505-2118-56F1-E48A408066D7}"/>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8" name="Freeform 1032">
              <a:extLst>
                <a:ext uri="{FF2B5EF4-FFF2-40B4-BE49-F238E27FC236}">
                  <a16:creationId xmlns:a16="http://schemas.microsoft.com/office/drawing/2014/main" id="{49C3E210-26CC-9458-2FBC-C387E27746A0}"/>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9" name="Freeform 1033">
              <a:extLst>
                <a:ext uri="{FF2B5EF4-FFF2-40B4-BE49-F238E27FC236}">
                  <a16:creationId xmlns:a16="http://schemas.microsoft.com/office/drawing/2014/main" id="{5664A24C-E80D-8A7C-7C89-86E45017BEFF}"/>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0" name="Freeform 1029">
              <a:extLst>
                <a:ext uri="{FF2B5EF4-FFF2-40B4-BE49-F238E27FC236}">
                  <a16:creationId xmlns:a16="http://schemas.microsoft.com/office/drawing/2014/main" id="{48391D0D-42D7-A4BC-AB08-D5AFC8EE0206}"/>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1" name="Freeform 1030">
              <a:extLst>
                <a:ext uri="{FF2B5EF4-FFF2-40B4-BE49-F238E27FC236}">
                  <a16:creationId xmlns:a16="http://schemas.microsoft.com/office/drawing/2014/main" id="{72A3D7CC-2692-B058-1336-03BD98BA183D}"/>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14" name="文本框 13">
            <a:extLst>
              <a:ext uri="{FF2B5EF4-FFF2-40B4-BE49-F238E27FC236}">
                <a16:creationId xmlns:a16="http://schemas.microsoft.com/office/drawing/2014/main" id="{CE435FC3-F787-13A1-AD75-6909CF262C69}"/>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输入标题</a:t>
            </a:r>
          </a:p>
        </p:txBody>
      </p:sp>
      <p:grpSp>
        <p:nvGrpSpPr>
          <p:cNvPr id="3" name="组合 2">
            <a:extLst>
              <a:ext uri="{FF2B5EF4-FFF2-40B4-BE49-F238E27FC236}">
                <a16:creationId xmlns:a16="http://schemas.microsoft.com/office/drawing/2014/main" id="{762942F3-EB44-5690-5415-BB79DE3569A1}"/>
              </a:ext>
            </a:extLst>
          </p:cNvPr>
          <p:cNvGrpSpPr/>
          <p:nvPr/>
        </p:nvGrpSpPr>
        <p:grpSpPr>
          <a:xfrm>
            <a:off x="655731" y="1124744"/>
            <a:ext cx="2387688" cy="2455143"/>
            <a:chOff x="947428" y="1017822"/>
            <a:chExt cx="2387688" cy="2455143"/>
          </a:xfrm>
        </p:grpSpPr>
        <p:sp>
          <p:nvSpPr>
            <p:cNvPr id="22" name="矩形 4">
              <a:extLst>
                <a:ext uri="{FF2B5EF4-FFF2-40B4-BE49-F238E27FC236}">
                  <a16:creationId xmlns:a16="http://schemas.microsoft.com/office/drawing/2014/main" id="{65844804-219E-BE7D-E433-8DFDA2CC3C95}"/>
                </a:ext>
              </a:extLst>
            </p:cNvPr>
            <p:cNvSpPr/>
            <p:nvPr/>
          </p:nvSpPr>
          <p:spPr>
            <a:xfrm>
              <a:off x="947428" y="1017822"/>
              <a:ext cx="2387688" cy="2455143"/>
            </a:xfrm>
            <a:custGeom>
              <a:avLst/>
              <a:gdLst>
                <a:gd name="connsiteX0" fmla="*/ 144000 w 2639793"/>
                <a:gd name="connsiteY0" fmla="*/ 0 h 2829568"/>
                <a:gd name="connsiteX1" fmla="*/ 2495793 w 2639793"/>
                <a:gd name="connsiteY1" fmla="*/ 0 h 2829568"/>
                <a:gd name="connsiteX2" fmla="*/ 2639793 w 2639793"/>
                <a:gd name="connsiteY2" fmla="*/ 144000 h 2829568"/>
                <a:gd name="connsiteX3" fmla="*/ 2639793 w 2639793"/>
                <a:gd name="connsiteY3" fmla="*/ 2685568 h 2829568"/>
                <a:gd name="connsiteX4" fmla="*/ 2495793 w 2639793"/>
                <a:gd name="connsiteY4" fmla="*/ 2829568 h 2829568"/>
                <a:gd name="connsiteX5" fmla="*/ 144000 w 2639793"/>
                <a:gd name="connsiteY5" fmla="*/ 2829568 h 2829568"/>
                <a:gd name="connsiteX6" fmla="*/ 0 w 2639793"/>
                <a:gd name="connsiteY6" fmla="*/ 2685568 h 2829568"/>
                <a:gd name="connsiteX7" fmla="*/ 0 w 2639793"/>
                <a:gd name="connsiteY7" fmla="*/ 144000 h 2829568"/>
                <a:gd name="connsiteX8" fmla="*/ 144000 w 2639793"/>
                <a:gd name="connsiteY8" fmla="*/ 0 h 282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9793" h="2829568">
                  <a:moveTo>
                    <a:pt x="144000" y="0"/>
                  </a:moveTo>
                  <a:lnTo>
                    <a:pt x="2495793" y="0"/>
                  </a:lnTo>
                  <a:cubicBezTo>
                    <a:pt x="2575281" y="0"/>
                    <a:pt x="2639793" y="64512"/>
                    <a:pt x="2639793" y="144000"/>
                  </a:cubicBezTo>
                  <a:lnTo>
                    <a:pt x="2639793" y="2685568"/>
                  </a:lnTo>
                  <a:cubicBezTo>
                    <a:pt x="2639793" y="2765056"/>
                    <a:pt x="2575281" y="2829568"/>
                    <a:pt x="2495793" y="2829568"/>
                  </a:cubicBezTo>
                  <a:lnTo>
                    <a:pt x="144000" y="2829568"/>
                  </a:lnTo>
                  <a:cubicBezTo>
                    <a:pt x="64512" y="2829568"/>
                    <a:pt x="0" y="2765056"/>
                    <a:pt x="0" y="2685568"/>
                  </a:cubicBezTo>
                  <a:lnTo>
                    <a:pt x="0" y="144000"/>
                  </a:lnTo>
                  <a:cubicBezTo>
                    <a:pt x="0" y="64512"/>
                    <a:pt x="64512" y="0"/>
                    <a:pt x="144000" y="0"/>
                  </a:cubicBezTo>
                </a:path>
              </a:pathLst>
            </a:cu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2" name="组合 1">
              <a:extLst>
                <a:ext uri="{FF2B5EF4-FFF2-40B4-BE49-F238E27FC236}">
                  <a16:creationId xmlns:a16="http://schemas.microsoft.com/office/drawing/2014/main" id="{0FC22866-C65C-D183-0ABA-EDDA6B4C8CF7}"/>
                </a:ext>
              </a:extLst>
            </p:cNvPr>
            <p:cNvGrpSpPr/>
            <p:nvPr/>
          </p:nvGrpSpPr>
          <p:grpSpPr>
            <a:xfrm>
              <a:off x="1291372" y="1131178"/>
              <a:ext cx="1699800" cy="2228430"/>
              <a:chOff x="1165320" y="1704806"/>
              <a:chExt cx="1699800" cy="2228430"/>
            </a:xfrm>
          </p:grpSpPr>
          <p:sp>
            <p:nvSpPr>
              <p:cNvPr id="23" name="椭圆 22">
                <a:extLst>
                  <a:ext uri="{FF2B5EF4-FFF2-40B4-BE49-F238E27FC236}">
                    <a16:creationId xmlns:a16="http://schemas.microsoft.com/office/drawing/2014/main" id="{1CB29D4D-E89F-CC31-D7B7-50DED23C2A7F}"/>
                  </a:ext>
                </a:extLst>
              </p:cNvPr>
              <p:cNvSpPr/>
              <p:nvPr/>
            </p:nvSpPr>
            <p:spPr>
              <a:xfrm>
                <a:off x="1165320" y="1704806"/>
                <a:ext cx="1699800" cy="1699800"/>
              </a:xfrm>
              <a:prstGeom prst="ellipse">
                <a:avLst/>
              </a:prstGeom>
              <a:noFill/>
              <a:ln w="1270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4" name="弧形 23">
                <a:extLst>
                  <a:ext uri="{FF2B5EF4-FFF2-40B4-BE49-F238E27FC236}">
                    <a16:creationId xmlns:a16="http://schemas.microsoft.com/office/drawing/2014/main" id="{E21F9D78-EAFF-AD80-C0DE-A71812C76839}"/>
                  </a:ext>
                </a:extLst>
              </p:cNvPr>
              <p:cNvSpPr/>
              <p:nvPr/>
            </p:nvSpPr>
            <p:spPr>
              <a:xfrm>
                <a:off x="1165320" y="1704806"/>
                <a:ext cx="1699800" cy="1699800"/>
              </a:xfrm>
              <a:prstGeom prst="arc">
                <a:avLst>
                  <a:gd name="adj1" fmla="val 16200000"/>
                  <a:gd name="adj2" fmla="val 14976360"/>
                </a:avLst>
              </a:prstGeom>
              <a:ln w="127000" cap="rnd"/>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5" name="文本框 24">
                <a:extLst>
                  <a:ext uri="{FF2B5EF4-FFF2-40B4-BE49-F238E27FC236}">
                    <a16:creationId xmlns:a16="http://schemas.microsoft.com/office/drawing/2014/main" id="{424A5705-66DC-69C1-5857-5439A6F33B20}"/>
                  </a:ext>
                </a:extLst>
              </p:cNvPr>
              <p:cNvSpPr txBox="1"/>
              <p:nvPr/>
            </p:nvSpPr>
            <p:spPr>
              <a:xfrm>
                <a:off x="1385609" y="3594682"/>
                <a:ext cx="125922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Bold"/>
                    <a:ea typeface="思源黑体 CN Bold"/>
                    <a:cs typeface="+mn-cs"/>
                  </a:rPr>
                  <a:t>添加标题</a:t>
                </a:r>
              </a:p>
            </p:txBody>
          </p:sp>
          <p:sp>
            <p:nvSpPr>
              <p:cNvPr id="26" name="文本框 25">
                <a:extLst>
                  <a:ext uri="{FF2B5EF4-FFF2-40B4-BE49-F238E27FC236}">
                    <a16:creationId xmlns:a16="http://schemas.microsoft.com/office/drawing/2014/main" id="{D261CCBC-41A9-85C5-32DC-7DD736823F29}"/>
                  </a:ext>
                </a:extLst>
              </p:cNvPr>
              <p:cNvSpPr txBox="1"/>
              <p:nvPr/>
            </p:nvSpPr>
            <p:spPr>
              <a:xfrm>
                <a:off x="1437010" y="2169986"/>
                <a:ext cx="11564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217774"/>
                    </a:solidFill>
                    <a:effectLst/>
                    <a:uLnTx/>
                    <a:uFillTx/>
                    <a:latin typeface="思源黑体 CN Bold"/>
                    <a:ea typeface="思源黑体 CN Regular"/>
                    <a:cs typeface="+mn-cs"/>
                  </a:rPr>
                  <a:t>97</a:t>
                </a:r>
                <a:r>
                  <a:rPr kumimoji="0" lang="en-US" altLang="zh-CN" sz="2000" b="0" i="0" u="none" strike="noStrike" kern="1200" cap="none" spc="0" normalizeH="0" baseline="0" noProof="0" dirty="0">
                    <a:ln>
                      <a:noFill/>
                    </a:ln>
                    <a:solidFill>
                      <a:srgbClr val="217774"/>
                    </a:solidFill>
                    <a:effectLst/>
                    <a:uLnTx/>
                    <a:uFillTx/>
                    <a:latin typeface="思源黑体 CN Bold"/>
                    <a:ea typeface="思源黑体 CN Regular"/>
                    <a:cs typeface="+mn-cs"/>
                  </a:rPr>
                  <a:t>%</a:t>
                </a:r>
                <a:endParaRPr kumimoji="0" lang="zh-CN" altLang="en-US" sz="4400" b="0" i="0" u="none" strike="noStrike" kern="1200" cap="none" spc="0" normalizeH="0" baseline="0" noProof="0" dirty="0">
                  <a:ln>
                    <a:noFill/>
                  </a:ln>
                  <a:solidFill>
                    <a:srgbClr val="217774"/>
                  </a:solidFill>
                  <a:effectLst/>
                  <a:uLnTx/>
                  <a:uFillTx/>
                  <a:latin typeface="思源黑体 CN Bold"/>
                  <a:ea typeface="思源黑体 CN Regular"/>
                  <a:cs typeface="+mn-cs"/>
                </a:endParaRPr>
              </a:p>
            </p:txBody>
          </p:sp>
        </p:grpSp>
      </p:grpSp>
      <p:grpSp>
        <p:nvGrpSpPr>
          <p:cNvPr id="34" name="组合 33">
            <a:extLst>
              <a:ext uri="{FF2B5EF4-FFF2-40B4-BE49-F238E27FC236}">
                <a16:creationId xmlns:a16="http://schemas.microsoft.com/office/drawing/2014/main" id="{51463815-F16D-B027-7ED8-963E612CAC41}"/>
              </a:ext>
            </a:extLst>
          </p:cNvPr>
          <p:cNvGrpSpPr/>
          <p:nvPr/>
        </p:nvGrpSpPr>
        <p:grpSpPr>
          <a:xfrm>
            <a:off x="655731" y="3762915"/>
            <a:ext cx="2387688" cy="2455143"/>
            <a:chOff x="947428" y="1017822"/>
            <a:chExt cx="2387688" cy="2455143"/>
          </a:xfrm>
        </p:grpSpPr>
        <p:sp>
          <p:nvSpPr>
            <p:cNvPr id="35" name="矩形 4">
              <a:extLst>
                <a:ext uri="{FF2B5EF4-FFF2-40B4-BE49-F238E27FC236}">
                  <a16:creationId xmlns:a16="http://schemas.microsoft.com/office/drawing/2014/main" id="{F69CE223-0B7C-F4EC-75A5-F914863B7BE8}"/>
                </a:ext>
              </a:extLst>
            </p:cNvPr>
            <p:cNvSpPr/>
            <p:nvPr/>
          </p:nvSpPr>
          <p:spPr>
            <a:xfrm>
              <a:off x="947428" y="1017822"/>
              <a:ext cx="2387688" cy="2455143"/>
            </a:xfrm>
            <a:custGeom>
              <a:avLst/>
              <a:gdLst>
                <a:gd name="connsiteX0" fmla="*/ 144000 w 2639793"/>
                <a:gd name="connsiteY0" fmla="*/ 0 h 2829568"/>
                <a:gd name="connsiteX1" fmla="*/ 2495793 w 2639793"/>
                <a:gd name="connsiteY1" fmla="*/ 0 h 2829568"/>
                <a:gd name="connsiteX2" fmla="*/ 2639793 w 2639793"/>
                <a:gd name="connsiteY2" fmla="*/ 144000 h 2829568"/>
                <a:gd name="connsiteX3" fmla="*/ 2639793 w 2639793"/>
                <a:gd name="connsiteY3" fmla="*/ 2685568 h 2829568"/>
                <a:gd name="connsiteX4" fmla="*/ 2495793 w 2639793"/>
                <a:gd name="connsiteY4" fmla="*/ 2829568 h 2829568"/>
                <a:gd name="connsiteX5" fmla="*/ 144000 w 2639793"/>
                <a:gd name="connsiteY5" fmla="*/ 2829568 h 2829568"/>
                <a:gd name="connsiteX6" fmla="*/ 0 w 2639793"/>
                <a:gd name="connsiteY6" fmla="*/ 2685568 h 2829568"/>
                <a:gd name="connsiteX7" fmla="*/ 0 w 2639793"/>
                <a:gd name="connsiteY7" fmla="*/ 144000 h 2829568"/>
                <a:gd name="connsiteX8" fmla="*/ 144000 w 2639793"/>
                <a:gd name="connsiteY8" fmla="*/ 0 h 282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9793" h="2829568">
                  <a:moveTo>
                    <a:pt x="144000" y="0"/>
                  </a:moveTo>
                  <a:lnTo>
                    <a:pt x="2495793" y="0"/>
                  </a:lnTo>
                  <a:cubicBezTo>
                    <a:pt x="2575281" y="0"/>
                    <a:pt x="2639793" y="64512"/>
                    <a:pt x="2639793" y="144000"/>
                  </a:cubicBezTo>
                  <a:lnTo>
                    <a:pt x="2639793" y="2685568"/>
                  </a:lnTo>
                  <a:cubicBezTo>
                    <a:pt x="2639793" y="2765056"/>
                    <a:pt x="2575281" y="2829568"/>
                    <a:pt x="2495793" y="2829568"/>
                  </a:cubicBezTo>
                  <a:lnTo>
                    <a:pt x="144000" y="2829568"/>
                  </a:lnTo>
                  <a:cubicBezTo>
                    <a:pt x="64512" y="2829568"/>
                    <a:pt x="0" y="2765056"/>
                    <a:pt x="0" y="2685568"/>
                  </a:cubicBezTo>
                  <a:lnTo>
                    <a:pt x="0" y="144000"/>
                  </a:lnTo>
                  <a:cubicBezTo>
                    <a:pt x="0" y="64512"/>
                    <a:pt x="64512" y="0"/>
                    <a:pt x="144000" y="0"/>
                  </a:cubicBezTo>
                </a:path>
              </a:pathLst>
            </a:cu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36" name="组合 35">
              <a:extLst>
                <a:ext uri="{FF2B5EF4-FFF2-40B4-BE49-F238E27FC236}">
                  <a16:creationId xmlns:a16="http://schemas.microsoft.com/office/drawing/2014/main" id="{27620D6B-7FAC-B191-0520-58DBBEFAF138}"/>
                </a:ext>
              </a:extLst>
            </p:cNvPr>
            <p:cNvGrpSpPr/>
            <p:nvPr/>
          </p:nvGrpSpPr>
          <p:grpSpPr>
            <a:xfrm>
              <a:off x="1291372" y="1131178"/>
              <a:ext cx="1699800" cy="2228430"/>
              <a:chOff x="1165320" y="1704806"/>
              <a:chExt cx="1699800" cy="2228430"/>
            </a:xfrm>
          </p:grpSpPr>
          <p:sp>
            <p:nvSpPr>
              <p:cNvPr id="37" name="椭圆 36">
                <a:extLst>
                  <a:ext uri="{FF2B5EF4-FFF2-40B4-BE49-F238E27FC236}">
                    <a16:creationId xmlns:a16="http://schemas.microsoft.com/office/drawing/2014/main" id="{99BC42E3-A95A-8AB9-306D-47778980B6F6}"/>
                  </a:ext>
                </a:extLst>
              </p:cNvPr>
              <p:cNvSpPr/>
              <p:nvPr/>
            </p:nvSpPr>
            <p:spPr>
              <a:xfrm>
                <a:off x="1165320" y="1704806"/>
                <a:ext cx="1699800" cy="1699800"/>
              </a:xfrm>
              <a:prstGeom prst="ellipse">
                <a:avLst/>
              </a:prstGeom>
              <a:noFill/>
              <a:ln w="1270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38" name="弧形 37">
                <a:extLst>
                  <a:ext uri="{FF2B5EF4-FFF2-40B4-BE49-F238E27FC236}">
                    <a16:creationId xmlns:a16="http://schemas.microsoft.com/office/drawing/2014/main" id="{D23BA679-DAA9-34F3-F69F-F1B310D98B8B}"/>
                  </a:ext>
                </a:extLst>
              </p:cNvPr>
              <p:cNvSpPr/>
              <p:nvPr/>
            </p:nvSpPr>
            <p:spPr>
              <a:xfrm>
                <a:off x="1165320" y="1704806"/>
                <a:ext cx="1699800" cy="1699800"/>
              </a:xfrm>
              <a:prstGeom prst="arc">
                <a:avLst>
                  <a:gd name="adj1" fmla="val 16200000"/>
                  <a:gd name="adj2" fmla="val 13667042"/>
                </a:avLst>
              </a:prstGeom>
              <a:ln w="127000" cap="rnd"/>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39" name="文本框 38">
                <a:extLst>
                  <a:ext uri="{FF2B5EF4-FFF2-40B4-BE49-F238E27FC236}">
                    <a16:creationId xmlns:a16="http://schemas.microsoft.com/office/drawing/2014/main" id="{CD1CE718-7574-7B67-0507-94DF199595E1}"/>
                  </a:ext>
                </a:extLst>
              </p:cNvPr>
              <p:cNvSpPr txBox="1"/>
              <p:nvPr/>
            </p:nvSpPr>
            <p:spPr>
              <a:xfrm>
                <a:off x="1199215" y="3594682"/>
                <a:ext cx="163201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Bold"/>
                    <a:ea typeface="思源黑体 CN Bold"/>
                    <a:cs typeface="+mn-cs"/>
                  </a:rPr>
                  <a:t>添加标题</a:t>
                </a:r>
              </a:p>
            </p:txBody>
          </p:sp>
          <p:sp>
            <p:nvSpPr>
              <p:cNvPr id="40" name="文本框 39">
                <a:extLst>
                  <a:ext uri="{FF2B5EF4-FFF2-40B4-BE49-F238E27FC236}">
                    <a16:creationId xmlns:a16="http://schemas.microsoft.com/office/drawing/2014/main" id="{259D5D17-7D9E-C26C-7E7B-D2807599A4AE}"/>
                  </a:ext>
                </a:extLst>
              </p:cNvPr>
              <p:cNvSpPr txBox="1"/>
              <p:nvPr/>
            </p:nvSpPr>
            <p:spPr>
              <a:xfrm>
                <a:off x="1437010" y="2169986"/>
                <a:ext cx="11564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217774"/>
                    </a:solidFill>
                    <a:effectLst/>
                    <a:uLnTx/>
                    <a:uFillTx/>
                    <a:latin typeface="思源黑体 CN Bold"/>
                    <a:ea typeface="思源黑体 CN Regular"/>
                    <a:cs typeface="+mn-cs"/>
                  </a:rPr>
                  <a:t>88</a:t>
                </a:r>
                <a:r>
                  <a:rPr kumimoji="0" lang="en-US" altLang="zh-CN" sz="2000" b="0" i="0" u="none" strike="noStrike" kern="1200" cap="none" spc="0" normalizeH="0" baseline="0" noProof="0" dirty="0">
                    <a:ln>
                      <a:noFill/>
                    </a:ln>
                    <a:solidFill>
                      <a:srgbClr val="217774"/>
                    </a:solidFill>
                    <a:effectLst/>
                    <a:uLnTx/>
                    <a:uFillTx/>
                    <a:latin typeface="思源黑体 CN Bold"/>
                    <a:ea typeface="思源黑体 CN Regular"/>
                    <a:cs typeface="+mn-cs"/>
                  </a:rPr>
                  <a:t>%</a:t>
                </a:r>
                <a:endParaRPr kumimoji="0" lang="zh-CN" altLang="en-US" sz="4400" b="0" i="0" u="none" strike="noStrike" kern="1200" cap="none" spc="0" normalizeH="0" baseline="0" noProof="0" dirty="0">
                  <a:ln>
                    <a:noFill/>
                  </a:ln>
                  <a:solidFill>
                    <a:srgbClr val="217774"/>
                  </a:solidFill>
                  <a:effectLst/>
                  <a:uLnTx/>
                  <a:uFillTx/>
                  <a:latin typeface="思源黑体 CN Bold"/>
                  <a:ea typeface="思源黑体 CN Regular"/>
                  <a:cs typeface="+mn-cs"/>
                </a:endParaRPr>
              </a:p>
            </p:txBody>
          </p:sp>
        </p:grpSp>
      </p:grpSp>
      <p:sp>
        <p:nvSpPr>
          <p:cNvPr id="42" name="矩形: 圆角 41">
            <a:extLst>
              <a:ext uri="{FF2B5EF4-FFF2-40B4-BE49-F238E27FC236}">
                <a16:creationId xmlns:a16="http://schemas.microsoft.com/office/drawing/2014/main" id="{BFDCACBD-78DD-1E07-9A5F-A521C839583E}"/>
              </a:ext>
            </a:extLst>
          </p:cNvPr>
          <p:cNvSpPr/>
          <p:nvPr/>
        </p:nvSpPr>
        <p:spPr>
          <a:xfrm>
            <a:off x="3387363" y="1124237"/>
            <a:ext cx="6264204" cy="543582"/>
          </a:xfrm>
          <a:prstGeom prst="roundRect">
            <a:avLst>
              <a:gd name="adj" fmla="val 50000"/>
            </a:avLst>
          </a:prstGeom>
          <a:solidFill>
            <a:srgbClr val="21777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43" name="文本框 42">
            <a:extLst>
              <a:ext uri="{FF2B5EF4-FFF2-40B4-BE49-F238E27FC236}">
                <a16:creationId xmlns:a16="http://schemas.microsoft.com/office/drawing/2014/main" id="{2F87695E-1C25-52F5-1008-3740790194DF}"/>
              </a:ext>
            </a:extLst>
          </p:cNvPr>
          <p:cNvSpPr txBox="1"/>
          <p:nvPr/>
        </p:nvSpPr>
        <p:spPr>
          <a:xfrm>
            <a:off x="3947749" y="1226751"/>
            <a:ext cx="5518675" cy="338554"/>
          </a:xfrm>
          <a:prstGeom prst="rect">
            <a:avLst/>
          </a:prstGeom>
          <a:noFill/>
        </p:spPr>
        <p:txBody>
          <a:bodyPr wrap="square" rtlCol="0">
            <a:spAutoFit/>
          </a:bodyPr>
          <a:lstStyle>
            <a:defPPr>
              <a:defRPr lang="zh-CN"/>
            </a:defPPr>
            <a:lvl1pPr>
              <a:defRPr sz="1600">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思源黑体 CN Regular"/>
                <a:ea typeface="思源黑体 CN Regular"/>
                <a:cs typeface="+mn-cs"/>
              </a:rPr>
              <a:t>请替换文字内容复制你的内容到此</a:t>
            </a:r>
            <a:r>
              <a:rPr kumimoji="0" lang="en-US" altLang="zh-CN" sz="1600" b="0" i="0" u="none" strike="noStrike" kern="1200" cap="none" spc="0" normalizeH="0" baseline="0" noProof="0" dirty="0">
                <a:ln>
                  <a:noFill/>
                </a:ln>
                <a:solidFill>
                  <a:prstClr val="black"/>
                </a:solidFill>
                <a:effectLst/>
                <a:uLnTx/>
                <a:uFillTx/>
                <a:latin typeface="思源黑体 CN Regular"/>
                <a:ea typeface="思源黑体 CN Regular"/>
                <a:cs typeface="+mn-cs"/>
              </a:rPr>
              <a:t>,</a:t>
            </a:r>
            <a:r>
              <a:rPr lang="zh-CN" altLang="en-US" sz="1600" dirty="0">
                <a:solidFill>
                  <a:prstClr val="black"/>
                </a:solidFill>
                <a:latin typeface="思源黑体 CN Regular" panose="020F0502020204030204"/>
                <a:ea typeface="思源黑体 CN Regular"/>
                <a:cs typeface="+mn-ea"/>
                <a:sym typeface="+mn-lt"/>
              </a:rPr>
              <a:t> 复制你的内容到此</a:t>
            </a:r>
            <a:endParaRPr kumimoji="0" lang="zh-CN" altLang="en-US" sz="1600" b="0" i="0" u="none" strike="noStrike" kern="1200" cap="none" spc="0" normalizeH="0" baseline="0" noProof="0" dirty="0">
              <a:ln>
                <a:noFill/>
              </a:ln>
              <a:solidFill>
                <a:srgbClr val="208AFF"/>
              </a:solidFill>
              <a:effectLst/>
              <a:uLnTx/>
              <a:uFillTx/>
              <a:latin typeface="思源黑体 CN Bold"/>
              <a:ea typeface="思源黑体 CN Bold"/>
              <a:cs typeface="+mn-cs"/>
            </a:endParaRPr>
          </a:p>
        </p:txBody>
      </p:sp>
      <p:grpSp>
        <p:nvGrpSpPr>
          <p:cNvPr id="44" name="组合 43">
            <a:extLst>
              <a:ext uri="{FF2B5EF4-FFF2-40B4-BE49-F238E27FC236}">
                <a16:creationId xmlns:a16="http://schemas.microsoft.com/office/drawing/2014/main" id="{A4E9C0A1-A381-8400-F200-16E20460A544}"/>
              </a:ext>
            </a:extLst>
          </p:cNvPr>
          <p:cNvGrpSpPr/>
          <p:nvPr/>
        </p:nvGrpSpPr>
        <p:grpSpPr>
          <a:xfrm>
            <a:off x="3501396" y="1224423"/>
            <a:ext cx="343210" cy="343210"/>
            <a:chOff x="1485336" y="2469899"/>
            <a:chExt cx="343210" cy="343210"/>
          </a:xfrm>
        </p:grpSpPr>
        <p:sp>
          <p:nvSpPr>
            <p:cNvPr id="45" name="椭圆 44">
              <a:extLst>
                <a:ext uri="{FF2B5EF4-FFF2-40B4-BE49-F238E27FC236}">
                  <a16:creationId xmlns:a16="http://schemas.microsoft.com/office/drawing/2014/main" id="{AF73AD17-D405-8BAF-CFD6-DF67FA438F96}"/>
                </a:ext>
              </a:extLst>
            </p:cNvPr>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46" name="椭圆 45">
              <a:extLst>
                <a:ext uri="{FF2B5EF4-FFF2-40B4-BE49-F238E27FC236}">
                  <a16:creationId xmlns:a16="http://schemas.microsoft.com/office/drawing/2014/main" id="{E8B330F5-C5EA-AC74-CA75-E86633D6BB96}"/>
                </a:ext>
              </a:extLst>
            </p:cNvPr>
            <p:cNvSpPr/>
            <p:nvPr/>
          </p:nvSpPr>
          <p:spPr>
            <a:xfrm>
              <a:off x="1576522" y="2561085"/>
              <a:ext cx="160838" cy="160838"/>
            </a:xfrm>
            <a:prstGeom prst="ellipse">
              <a:avLst/>
            </a:prstGeom>
            <a:solidFill>
              <a:schemeClr val="accent1">
                <a:lumMod val="60000"/>
                <a:lumOff val="40000"/>
                <a:alpha val="58000"/>
              </a:schemeClr>
            </a:soli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47" name="椭圆 46">
              <a:extLst>
                <a:ext uri="{FF2B5EF4-FFF2-40B4-BE49-F238E27FC236}">
                  <a16:creationId xmlns:a16="http://schemas.microsoft.com/office/drawing/2014/main" id="{9219D112-8B60-C9C9-5D1C-FB6BB1526DA9}"/>
                </a:ext>
              </a:extLst>
            </p:cNvPr>
            <p:cNvSpPr/>
            <p:nvPr/>
          </p:nvSpPr>
          <p:spPr>
            <a:xfrm>
              <a:off x="1634081" y="2618644"/>
              <a:ext cx="45720" cy="45720"/>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grpSp>
      <p:sp>
        <p:nvSpPr>
          <p:cNvPr id="49" name="矩形: 圆角 48">
            <a:extLst>
              <a:ext uri="{FF2B5EF4-FFF2-40B4-BE49-F238E27FC236}">
                <a16:creationId xmlns:a16="http://schemas.microsoft.com/office/drawing/2014/main" id="{0B5E7D84-B299-416E-C4AC-31E765B2AD47}"/>
              </a:ext>
            </a:extLst>
          </p:cNvPr>
          <p:cNvSpPr/>
          <p:nvPr/>
        </p:nvSpPr>
        <p:spPr>
          <a:xfrm>
            <a:off x="3387363" y="1853996"/>
            <a:ext cx="6264204" cy="543582"/>
          </a:xfrm>
          <a:prstGeom prst="roundRect">
            <a:avLst>
              <a:gd name="adj" fmla="val 50000"/>
            </a:avLst>
          </a:prstGeom>
          <a:solidFill>
            <a:srgbClr val="21777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50" name="文本框 49">
            <a:extLst>
              <a:ext uri="{FF2B5EF4-FFF2-40B4-BE49-F238E27FC236}">
                <a16:creationId xmlns:a16="http://schemas.microsoft.com/office/drawing/2014/main" id="{B71E8E49-7A70-CA49-07BD-54E65F2BA073}"/>
              </a:ext>
            </a:extLst>
          </p:cNvPr>
          <p:cNvSpPr txBox="1"/>
          <p:nvPr/>
        </p:nvSpPr>
        <p:spPr>
          <a:xfrm>
            <a:off x="3947749" y="1956510"/>
            <a:ext cx="5518675" cy="338554"/>
          </a:xfrm>
          <a:prstGeom prst="rect">
            <a:avLst/>
          </a:prstGeom>
          <a:noFill/>
        </p:spPr>
        <p:txBody>
          <a:bodyPr wrap="square" rtlCol="0">
            <a:spAutoFit/>
          </a:bodyPr>
          <a:lstStyle>
            <a:defPPr>
              <a:defRPr lang="zh-CN"/>
            </a:defPPr>
            <a:lvl1pPr>
              <a:defRPr sz="1600">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思源黑体 CN Regular"/>
                <a:ea typeface="思源黑体 CN Regular"/>
                <a:cs typeface="+mn-cs"/>
              </a:rPr>
              <a:t>请替换文字内容复制你的内容到此</a:t>
            </a:r>
            <a:r>
              <a:rPr kumimoji="0" lang="en-US" altLang="zh-CN" sz="1600" b="0" i="0" u="none" strike="noStrike" kern="1200" cap="none" spc="0" normalizeH="0" baseline="0" noProof="0">
                <a:ln>
                  <a:noFill/>
                </a:ln>
                <a:solidFill>
                  <a:prstClr val="black"/>
                </a:solidFill>
                <a:effectLst/>
                <a:uLnTx/>
                <a:uFillTx/>
                <a:latin typeface="思源黑体 CN Regular"/>
                <a:ea typeface="思源黑体 CN Regular"/>
                <a:cs typeface="+mn-cs"/>
              </a:rPr>
              <a:t>, </a:t>
            </a:r>
            <a:r>
              <a:rPr kumimoji="0" lang="zh-CN" altLang="en-US" sz="1600" b="0" i="0" u="none" strike="noStrike" kern="1200" cap="none" spc="0" normalizeH="0" baseline="0" noProof="0">
                <a:ln>
                  <a:noFill/>
                </a:ln>
                <a:solidFill>
                  <a:prstClr val="black"/>
                </a:solidFill>
                <a:effectLst/>
                <a:uLnTx/>
                <a:uFillTx/>
                <a:latin typeface="思源黑体 CN Regular"/>
                <a:ea typeface="思源黑体 CN Regular"/>
                <a:cs typeface="+mn-cs"/>
              </a:rPr>
              <a:t>复制你的内容到此</a:t>
            </a:r>
            <a:endParaRPr kumimoji="0" lang="zh-CN" altLang="en-US" sz="16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nvGrpSpPr>
          <p:cNvPr id="51" name="组合 50">
            <a:extLst>
              <a:ext uri="{FF2B5EF4-FFF2-40B4-BE49-F238E27FC236}">
                <a16:creationId xmlns:a16="http://schemas.microsoft.com/office/drawing/2014/main" id="{702159A2-B770-4573-D363-A061D388CC40}"/>
              </a:ext>
            </a:extLst>
          </p:cNvPr>
          <p:cNvGrpSpPr/>
          <p:nvPr/>
        </p:nvGrpSpPr>
        <p:grpSpPr>
          <a:xfrm>
            <a:off x="3501396" y="1954182"/>
            <a:ext cx="343210" cy="343210"/>
            <a:chOff x="1485336" y="2469899"/>
            <a:chExt cx="343210" cy="343210"/>
          </a:xfrm>
        </p:grpSpPr>
        <p:sp>
          <p:nvSpPr>
            <p:cNvPr id="52" name="椭圆 51">
              <a:extLst>
                <a:ext uri="{FF2B5EF4-FFF2-40B4-BE49-F238E27FC236}">
                  <a16:creationId xmlns:a16="http://schemas.microsoft.com/office/drawing/2014/main" id="{97C479CA-DD3E-9E5D-8131-46BDC3911784}"/>
                </a:ext>
              </a:extLst>
            </p:cNvPr>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53" name="椭圆 52">
              <a:extLst>
                <a:ext uri="{FF2B5EF4-FFF2-40B4-BE49-F238E27FC236}">
                  <a16:creationId xmlns:a16="http://schemas.microsoft.com/office/drawing/2014/main" id="{BA1DF8ED-4833-9318-42DD-F1CC528CA39E}"/>
                </a:ext>
              </a:extLst>
            </p:cNvPr>
            <p:cNvSpPr/>
            <p:nvPr/>
          </p:nvSpPr>
          <p:spPr>
            <a:xfrm>
              <a:off x="1576522" y="2561085"/>
              <a:ext cx="160838" cy="160838"/>
            </a:xfrm>
            <a:prstGeom prst="ellipse">
              <a:avLst/>
            </a:prstGeom>
            <a:solidFill>
              <a:schemeClr val="accent1">
                <a:lumMod val="60000"/>
                <a:lumOff val="40000"/>
                <a:alpha val="58000"/>
              </a:schemeClr>
            </a:soli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54" name="椭圆 53">
              <a:extLst>
                <a:ext uri="{FF2B5EF4-FFF2-40B4-BE49-F238E27FC236}">
                  <a16:creationId xmlns:a16="http://schemas.microsoft.com/office/drawing/2014/main" id="{24731E73-805F-F679-3356-ADCE56CD01D6}"/>
                </a:ext>
              </a:extLst>
            </p:cNvPr>
            <p:cNvSpPr/>
            <p:nvPr/>
          </p:nvSpPr>
          <p:spPr>
            <a:xfrm>
              <a:off x="1634081" y="2618644"/>
              <a:ext cx="45720" cy="45720"/>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grpSp>
      <p:sp>
        <p:nvSpPr>
          <p:cNvPr id="56" name="矩形: 圆角 55">
            <a:extLst>
              <a:ext uri="{FF2B5EF4-FFF2-40B4-BE49-F238E27FC236}">
                <a16:creationId xmlns:a16="http://schemas.microsoft.com/office/drawing/2014/main" id="{4538642C-8D74-0178-3B2B-9EAEC0B20028}"/>
              </a:ext>
            </a:extLst>
          </p:cNvPr>
          <p:cNvSpPr/>
          <p:nvPr/>
        </p:nvSpPr>
        <p:spPr>
          <a:xfrm>
            <a:off x="3387363" y="2583755"/>
            <a:ext cx="6264204" cy="543582"/>
          </a:xfrm>
          <a:prstGeom prst="roundRect">
            <a:avLst>
              <a:gd name="adj" fmla="val 50000"/>
            </a:avLst>
          </a:prstGeom>
          <a:solidFill>
            <a:srgbClr val="21777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57" name="文本框 56">
            <a:extLst>
              <a:ext uri="{FF2B5EF4-FFF2-40B4-BE49-F238E27FC236}">
                <a16:creationId xmlns:a16="http://schemas.microsoft.com/office/drawing/2014/main" id="{DB966D24-0833-337E-AFC3-E487910C67F0}"/>
              </a:ext>
            </a:extLst>
          </p:cNvPr>
          <p:cNvSpPr txBox="1"/>
          <p:nvPr/>
        </p:nvSpPr>
        <p:spPr>
          <a:xfrm>
            <a:off x="3947749" y="2686269"/>
            <a:ext cx="5518675" cy="338554"/>
          </a:xfrm>
          <a:prstGeom prst="rect">
            <a:avLst/>
          </a:prstGeom>
          <a:noFill/>
        </p:spPr>
        <p:txBody>
          <a:bodyPr wrap="square" rtlCol="0">
            <a:spAutoFit/>
          </a:bodyPr>
          <a:lstStyle>
            <a:defPPr>
              <a:defRPr lang="zh-CN"/>
            </a:defPPr>
            <a:lvl1pPr>
              <a:defRPr sz="1600">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思源黑体 CN Regular"/>
                <a:ea typeface="思源黑体 CN Regular"/>
                <a:cs typeface="+mn-cs"/>
              </a:rPr>
              <a:t>请替换文字内容复制你的内容到此</a:t>
            </a:r>
            <a:r>
              <a:rPr kumimoji="0" lang="en-US" altLang="zh-CN" sz="1600" b="0" i="0" u="none" strike="noStrike" kern="1200" cap="none" spc="0" normalizeH="0" baseline="0" noProof="0">
                <a:ln>
                  <a:noFill/>
                </a:ln>
                <a:solidFill>
                  <a:prstClr val="black"/>
                </a:solidFill>
                <a:effectLst/>
                <a:uLnTx/>
                <a:uFillTx/>
                <a:latin typeface="思源黑体 CN Regular"/>
                <a:ea typeface="思源黑体 CN Regular"/>
                <a:cs typeface="+mn-cs"/>
              </a:rPr>
              <a:t>, </a:t>
            </a:r>
            <a:r>
              <a:rPr kumimoji="0" lang="zh-CN" altLang="en-US" sz="1600" b="0" i="0" u="none" strike="noStrike" kern="1200" cap="none" spc="0" normalizeH="0" baseline="0" noProof="0">
                <a:ln>
                  <a:noFill/>
                </a:ln>
                <a:solidFill>
                  <a:prstClr val="black"/>
                </a:solidFill>
                <a:effectLst/>
                <a:uLnTx/>
                <a:uFillTx/>
                <a:latin typeface="思源黑体 CN Regular"/>
                <a:ea typeface="思源黑体 CN Regular"/>
                <a:cs typeface="+mn-cs"/>
              </a:rPr>
              <a:t>复制你的内容到此</a:t>
            </a:r>
            <a:endParaRPr kumimoji="0" lang="zh-CN" altLang="en-US" sz="16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nvGrpSpPr>
          <p:cNvPr id="58" name="组合 57">
            <a:extLst>
              <a:ext uri="{FF2B5EF4-FFF2-40B4-BE49-F238E27FC236}">
                <a16:creationId xmlns:a16="http://schemas.microsoft.com/office/drawing/2014/main" id="{3F74E7C2-3081-9CAA-049A-A1249F086A14}"/>
              </a:ext>
            </a:extLst>
          </p:cNvPr>
          <p:cNvGrpSpPr/>
          <p:nvPr/>
        </p:nvGrpSpPr>
        <p:grpSpPr>
          <a:xfrm>
            <a:off x="3501396" y="2683941"/>
            <a:ext cx="343210" cy="343210"/>
            <a:chOff x="1485336" y="2469899"/>
            <a:chExt cx="343210" cy="343210"/>
          </a:xfrm>
        </p:grpSpPr>
        <p:sp>
          <p:nvSpPr>
            <p:cNvPr id="59" name="椭圆 58">
              <a:extLst>
                <a:ext uri="{FF2B5EF4-FFF2-40B4-BE49-F238E27FC236}">
                  <a16:creationId xmlns:a16="http://schemas.microsoft.com/office/drawing/2014/main" id="{C6F9934C-C431-08C6-9510-32974682017C}"/>
                </a:ext>
              </a:extLst>
            </p:cNvPr>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60" name="椭圆 59">
              <a:extLst>
                <a:ext uri="{FF2B5EF4-FFF2-40B4-BE49-F238E27FC236}">
                  <a16:creationId xmlns:a16="http://schemas.microsoft.com/office/drawing/2014/main" id="{0DA9D3BF-B947-BA67-350E-E9CD87DC912D}"/>
                </a:ext>
              </a:extLst>
            </p:cNvPr>
            <p:cNvSpPr/>
            <p:nvPr/>
          </p:nvSpPr>
          <p:spPr>
            <a:xfrm>
              <a:off x="1576522" y="2561085"/>
              <a:ext cx="160838" cy="160838"/>
            </a:xfrm>
            <a:prstGeom prst="ellipse">
              <a:avLst/>
            </a:prstGeom>
            <a:solidFill>
              <a:schemeClr val="accent1">
                <a:lumMod val="60000"/>
                <a:lumOff val="40000"/>
                <a:alpha val="58000"/>
              </a:schemeClr>
            </a:soli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61" name="椭圆 60">
              <a:extLst>
                <a:ext uri="{FF2B5EF4-FFF2-40B4-BE49-F238E27FC236}">
                  <a16:creationId xmlns:a16="http://schemas.microsoft.com/office/drawing/2014/main" id="{EF0D9676-AE6D-5420-05E2-3CDF206D2533}"/>
                </a:ext>
              </a:extLst>
            </p:cNvPr>
            <p:cNvSpPr/>
            <p:nvPr/>
          </p:nvSpPr>
          <p:spPr>
            <a:xfrm>
              <a:off x="1634081" y="2618644"/>
              <a:ext cx="45720" cy="45720"/>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grpSp>
      <p:sp>
        <p:nvSpPr>
          <p:cNvPr id="63" name="矩形: 圆角 62">
            <a:extLst>
              <a:ext uri="{FF2B5EF4-FFF2-40B4-BE49-F238E27FC236}">
                <a16:creationId xmlns:a16="http://schemas.microsoft.com/office/drawing/2014/main" id="{69EF1AA2-861D-2F1F-5E45-D8498BE2AA47}"/>
              </a:ext>
            </a:extLst>
          </p:cNvPr>
          <p:cNvSpPr/>
          <p:nvPr/>
        </p:nvSpPr>
        <p:spPr>
          <a:xfrm>
            <a:off x="3387363" y="3313513"/>
            <a:ext cx="6264204" cy="543582"/>
          </a:xfrm>
          <a:prstGeom prst="roundRect">
            <a:avLst>
              <a:gd name="adj" fmla="val 50000"/>
            </a:avLst>
          </a:prstGeom>
          <a:solidFill>
            <a:srgbClr val="217774">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64" name="文本框 63">
            <a:extLst>
              <a:ext uri="{FF2B5EF4-FFF2-40B4-BE49-F238E27FC236}">
                <a16:creationId xmlns:a16="http://schemas.microsoft.com/office/drawing/2014/main" id="{1CD7AAE5-5D82-B4CF-45F4-ED6EDEAAB763}"/>
              </a:ext>
            </a:extLst>
          </p:cNvPr>
          <p:cNvSpPr txBox="1"/>
          <p:nvPr/>
        </p:nvSpPr>
        <p:spPr>
          <a:xfrm>
            <a:off x="3947749" y="3416027"/>
            <a:ext cx="5518675" cy="338554"/>
          </a:xfrm>
          <a:prstGeom prst="rect">
            <a:avLst/>
          </a:prstGeom>
          <a:noFill/>
        </p:spPr>
        <p:txBody>
          <a:bodyPr wrap="square" rtlCol="0">
            <a:spAutoFit/>
          </a:bodyPr>
          <a:lstStyle>
            <a:defPPr>
              <a:defRPr lang="zh-CN"/>
            </a:defPPr>
            <a:lvl1pPr>
              <a:defRPr sz="1600">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思源黑体 CN Regular"/>
                <a:ea typeface="思源黑体 CN Regular"/>
                <a:cs typeface="+mn-cs"/>
              </a:rPr>
              <a:t>请替换文字内容复制你的内容到此</a:t>
            </a:r>
            <a:r>
              <a:rPr kumimoji="0" lang="en-US" altLang="zh-CN" sz="1600" b="0" i="0" u="none" strike="noStrike" kern="1200" cap="none" spc="0" normalizeH="0" baseline="0" noProof="0">
                <a:ln>
                  <a:noFill/>
                </a:ln>
                <a:solidFill>
                  <a:prstClr val="black"/>
                </a:solidFill>
                <a:effectLst/>
                <a:uLnTx/>
                <a:uFillTx/>
                <a:latin typeface="思源黑体 CN Regular"/>
                <a:ea typeface="思源黑体 CN Regular"/>
                <a:cs typeface="+mn-cs"/>
              </a:rPr>
              <a:t>, </a:t>
            </a:r>
            <a:r>
              <a:rPr kumimoji="0" lang="zh-CN" altLang="en-US" sz="1600" b="0" i="0" u="none" strike="noStrike" kern="1200" cap="none" spc="0" normalizeH="0" baseline="0" noProof="0">
                <a:ln>
                  <a:noFill/>
                </a:ln>
                <a:solidFill>
                  <a:prstClr val="black"/>
                </a:solidFill>
                <a:effectLst/>
                <a:uLnTx/>
                <a:uFillTx/>
                <a:latin typeface="思源黑体 CN Regular"/>
                <a:ea typeface="思源黑体 CN Regular"/>
                <a:cs typeface="+mn-cs"/>
              </a:rPr>
              <a:t>复制你的内容到此</a:t>
            </a:r>
            <a:endParaRPr kumimoji="0" lang="zh-CN" altLang="en-US" sz="16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nvGrpSpPr>
          <p:cNvPr id="65" name="组合 64">
            <a:extLst>
              <a:ext uri="{FF2B5EF4-FFF2-40B4-BE49-F238E27FC236}">
                <a16:creationId xmlns:a16="http://schemas.microsoft.com/office/drawing/2014/main" id="{AA198716-CD81-315A-1188-1520EB7AC15A}"/>
              </a:ext>
            </a:extLst>
          </p:cNvPr>
          <p:cNvGrpSpPr/>
          <p:nvPr/>
        </p:nvGrpSpPr>
        <p:grpSpPr>
          <a:xfrm>
            <a:off x="3501396" y="3413699"/>
            <a:ext cx="343210" cy="343210"/>
            <a:chOff x="1485336" y="2469899"/>
            <a:chExt cx="343210" cy="343210"/>
          </a:xfrm>
        </p:grpSpPr>
        <p:sp>
          <p:nvSpPr>
            <p:cNvPr id="66" name="椭圆 65">
              <a:extLst>
                <a:ext uri="{FF2B5EF4-FFF2-40B4-BE49-F238E27FC236}">
                  <a16:creationId xmlns:a16="http://schemas.microsoft.com/office/drawing/2014/main" id="{AD742523-EA99-57DC-883E-7402E818CE40}"/>
                </a:ext>
              </a:extLst>
            </p:cNvPr>
            <p:cNvSpPr/>
            <p:nvPr/>
          </p:nvSpPr>
          <p:spPr>
            <a:xfrm>
              <a:off x="1485336" y="2469899"/>
              <a:ext cx="343210" cy="343210"/>
            </a:xfrm>
            <a:prstGeom prst="ellipse">
              <a:avLst/>
            </a:prstGeom>
            <a:gradFill flip="none" rotWithShape="1">
              <a:gsLst>
                <a:gs pos="95000">
                  <a:schemeClr val="accent1">
                    <a:lumMod val="60000"/>
                    <a:lumOff val="40000"/>
                  </a:schemeClr>
                </a:gs>
                <a:gs pos="57000">
                  <a:schemeClr val="accent1">
                    <a:lumMod val="10000"/>
                    <a:lumOff val="90000"/>
                  </a:schemeClr>
                </a:gs>
                <a:gs pos="45000">
                  <a:schemeClr val="accent1">
                    <a:lumMod val="10000"/>
                    <a:lumOff val="90000"/>
                  </a:schemeClr>
                </a:gs>
                <a:gs pos="5000">
                  <a:schemeClr val="accent1">
                    <a:lumMod val="60000"/>
                    <a:lumOff val="40000"/>
                  </a:schemeClr>
                </a:gs>
              </a:gsLst>
              <a:lin ang="8100000" scaled="1"/>
              <a:tileRect/>
            </a:gradFill>
            <a:ln>
              <a:gradFill flip="none" rotWithShape="1">
                <a:gsLst>
                  <a:gs pos="54000">
                    <a:schemeClr val="accent1">
                      <a:lumMod val="40000"/>
                      <a:lumOff val="60000"/>
                    </a:schemeClr>
                  </a:gs>
                  <a:gs pos="17000">
                    <a:schemeClr val="bg1"/>
                  </a:gs>
                  <a:gs pos="89000">
                    <a:schemeClr val="bg1"/>
                  </a:gs>
                </a:gsLst>
                <a:lin ang="2700000" scaled="1"/>
                <a:tileRect/>
              </a:gradFill>
            </a:ln>
            <a:effectLst>
              <a:outerShdw blurRad="203200" dist="101600" dir="2700000" sx="90000" sy="9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67" name="椭圆 66">
              <a:extLst>
                <a:ext uri="{FF2B5EF4-FFF2-40B4-BE49-F238E27FC236}">
                  <a16:creationId xmlns:a16="http://schemas.microsoft.com/office/drawing/2014/main" id="{84F232ED-E266-BE0E-0E00-E37683B87B03}"/>
                </a:ext>
              </a:extLst>
            </p:cNvPr>
            <p:cNvSpPr/>
            <p:nvPr/>
          </p:nvSpPr>
          <p:spPr>
            <a:xfrm>
              <a:off x="1576522" y="2561085"/>
              <a:ext cx="160838" cy="160838"/>
            </a:xfrm>
            <a:prstGeom prst="ellipse">
              <a:avLst/>
            </a:prstGeom>
            <a:solidFill>
              <a:schemeClr val="accent1">
                <a:lumMod val="60000"/>
                <a:lumOff val="40000"/>
                <a:alpha val="58000"/>
              </a:schemeClr>
            </a:solidFill>
            <a:ln w="9525">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68" name="椭圆 67">
              <a:extLst>
                <a:ext uri="{FF2B5EF4-FFF2-40B4-BE49-F238E27FC236}">
                  <a16:creationId xmlns:a16="http://schemas.microsoft.com/office/drawing/2014/main" id="{B13C4B1C-C449-9671-2666-EE84148F7EF0}"/>
                </a:ext>
              </a:extLst>
            </p:cNvPr>
            <p:cNvSpPr/>
            <p:nvPr/>
          </p:nvSpPr>
          <p:spPr>
            <a:xfrm>
              <a:off x="1634081" y="2618644"/>
              <a:ext cx="45720" cy="45720"/>
            </a:xfrm>
            <a:prstGeom prst="ellipse">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grpSp>
      <p:pic>
        <p:nvPicPr>
          <p:cNvPr id="27" name="图片 26">
            <a:extLst>
              <a:ext uri="{FF2B5EF4-FFF2-40B4-BE49-F238E27FC236}">
                <a16:creationId xmlns:a16="http://schemas.microsoft.com/office/drawing/2014/main" id="{ABAE5C57-55EA-C93A-5BE0-F245EF5C5C01}"/>
              </a:ext>
            </a:extLst>
          </p:cNvPr>
          <p:cNvPicPr>
            <a:picLocks noChangeAspect="1"/>
          </p:cNvPicPr>
          <p:nvPr/>
        </p:nvPicPr>
        <p:blipFill>
          <a:blip r:embed="rId5">
            <a:duotone>
              <a:prstClr val="black"/>
              <a:schemeClr val="accent2">
                <a:tint val="45000"/>
                <a:satMod val="400000"/>
              </a:schemeClr>
            </a:duotone>
          </a:blip>
          <a:stretch>
            <a:fillRect/>
          </a:stretch>
        </p:blipFill>
        <p:spPr>
          <a:xfrm>
            <a:off x="9296097" y="1296409"/>
            <a:ext cx="2389839" cy="2536156"/>
          </a:xfrm>
          <a:prstGeom prst="rect">
            <a:avLst/>
          </a:prstGeom>
        </p:spPr>
      </p:pic>
      <p:sp>
        <p:nvSpPr>
          <p:cNvPr id="94" name="文本框 93">
            <a:extLst>
              <a:ext uri="{FF2B5EF4-FFF2-40B4-BE49-F238E27FC236}">
                <a16:creationId xmlns:a16="http://schemas.microsoft.com/office/drawing/2014/main" id="{47440089-D747-98B7-DBFF-D1E31E42593B}"/>
              </a:ext>
            </a:extLst>
          </p:cNvPr>
          <p:cNvSpPr txBox="1"/>
          <p:nvPr/>
        </p:nvSpPr>
        <p:spPr>
          <a:xfrm>
            <a:off x="7249725" y="4266307"/>
            <a:ext cx="3796209" cy="169681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50" normalizeH="0" baseline="0" noProof="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OPPOSans M" panose="00020600040101010101" pitchFamily="18" charset="-122"/>
              </a:rPr>
              <a:t>请替换文字内容复制你的内容到此请替换文字内容复制你的内容到此</a:t>
            </a:r>
            <a:endParaRPr kumimoji="0" lang="zh-CN" altLang="en-US" sz="2400" b="0" i="0" u="none" strike="noStrike" kern="1200" cap="none" spc="5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OPPOSans M" panose="00020600040101010101" pitchFamily="18" charset="-122"/>
            </a:endParaRPr>
          </a:p>
        </p:txBody>
      </p:sp>
    </p:spTree>
    <p:custDataLst>
      <p:tags r:id="rId1"/>
    </p:custDataLst>
    <p:extLst>
      <p:ext uri="{BB962C8B-B14F-4D97-AF65-F5344CB8AC3E}">
        <p14:creationId xmlns:p14="http://schemas.microsoft.com/office/powerpoint/2010/main" val="697899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FD749E65-920E-4286-4EBA-7A1DF1086A68}"/>
              </a:ext>
            </a:extLst>
          </p:cNvPr>
          <p:cNvGrpSpPr/>
          <p:nvPr/>
        </p:nvGrpSpPr>
        <p:grpSpPr>
          <a:xfrm>
            <a:off x="149929" y="290154"/>
            <a:ext cx="5247571" cy="675351"/>
            <a:chOff x="149929" y="449020"/>
            <a:chExt cx="5247571" cy="675351"/>
          </a:xfrm>
        </p:grpSpPr>
        <p:sp>
          <p:nvSpPr>
            <p:cNvPr id="16" name="Freeform 1031">
              <a:extLst>
                <a:ext uri="{FF2B5EF4-FFF2-40B4-BE49-F238E27FC236}">
                  <a16:creationId xmlns:a16="http://schemas.microsoft.com/office/drawing/2014/main" id="{63062001-589C-0492-BD13-37D350543EC0}"/>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7" name="Freeform 1034">
              <a:extLst>
                <a:ext uri="{FF2B5EF4-FFF2-40B4-BE49-F238E27FC236}">
                  <a16:creationId xmlns:a16="http://schemas.microsoft.com/office/drawing/2014/main" id="{BB00E149-3505-2118-56F1-E48A408066D7}"/>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8" name="Freeform 1032">
              <a:extLst>
                <a:ext uri="{FF2B5EF4-FFF2-40B4-BE49-F238E27FC236}">
                  <a16:creationId xmlns:a16="http://schemas.microsoft.com/office/drawing/2014/main" id="{49C3E210-26CC-9458-2FBC-C387E27746A0}"/>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9" name="Freeform 1033">
              <a:extLst>
                <a:ext uri="{FF2B5EF4-FFF2-40B4-BE49-F238E27FC236}">
                  <a16:creationId xmlns:a16="http://schemas.microsoft.com/office/drawing/2014/main" id="{5664A24C-E80D-8A7C-7C89-86E45017BEFF}"/>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0" name="Freeform 1029">
              <a:extLst>
                <a:ext uri="{FF2B5EF4-FFF2-40B4-BE49-F238E27FC236}">
                  <a16:creationId xmlns:a16="http://schemas.microsoft.com/office/drawing/2014/main" id="{48391D0D-42D7-A4BC-AB08-D5AFC8EE0206}"/>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1" name="Freeform 1030">
              <a:extLst>
                <a:ext uri="{FF2B5EF4-FFF2-40B4-BE49-F238E27FC236}">
                  <a16:creationId xmlns:a16="http://schemas.microsoft.com/office/drawing/2014/main" id="{72A3D7CC-2692-B058-1336-03BD98BA183D}"/>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14" name="文本框 13">
            <a:extLst>
              <a:ext uri="{FF2B5EF4-FFF2-40B4-BE49-F238E27FC236}">
                <a16:creationId xmlns:a16="http://schemas.microsoft.com/office/drawing/2014/main" id="{CE435FC3-F787-13A1-AD75-6909CF262C69}"/>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217774"/>
                </a:solidFill>
                <a:effectLst/>
                <a:uLnTx/>
                <a:uFillTx/>
                <a:latin typeface="思源宋体 CN Heavy" panose="02020900000000000000" pitchFamily="18" charset="-122"/>
                <a:ea typeface="思源宋体 CN Heavy" panose="02020900000000000000" pitchFamily="18" charset="-122"/>
                <a:cs typeface="+mn-cs"/>
              </a:rPr>
              <a:t>输入标题</a:t>
            </a:r>
          </a:p>
        </p:txBody>
      </p:sp>
      <p:sp>
        <p:nvSpPr>
          <p:cNvPr id="71" name="Freeform 32">
            <a:extLst>
              <a:ext uri="{FF2B5EF4-FFF2-40B4-BE49-F238E27FC236}">
                <a16:creationId xmlns:a16="http://schemas.microsoft.com/office/drawing/2014/main" id="{DF9653FA-AA3A-6EF4-D47D-7E235106E62A}"/>
              </a:ext>
            </a:extLst>
          </p:cNvPr>
          <p:cNvSpPr>
            <a:spLocks/>
          </p:cNvSpPr>
          <p:nvPr/>
        </p:nvSpPr>
        <p:spPr bwMode="auto">
          <a:xfrm>
            <a:off x="4715884" y="2306510"/>
            <a:ext cx="2724694" cy="2720058"/>
          </a:xfrm>
          <a:prstGeom prst="ellipse">
            <a:avLst/>
          </a:prstGeom>
          <a:gradFill flip="none" rotWithShape="1">
            <a:gsLst>
              <a:gs pos="54000">
                <a:schemeClr val="accent1">
                  <a:lumMod val="20000"/>
                  <a:lumOff val="80000"/>
                  <a:alpha val="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3" name="Freeform 32">
            <a:extLst>
              <a:ext uri="{FF2B5EF4-FFF2-40B4-BE49-F238E27FC236}">
                <a16:creationId xmlns:a16="http://schemas.microsoft.com/office/drawing/2014/main" id="{59AA44FD-FBD0-80BD-0B32-D9DD3206D86A}"/>
              </a:ext>
            </a:extLst>
          </p:cNvPr>
          <p:cNvSpPr>
            <a:spLocks/>
          </p:cNvSpPr>
          <p:nvPr/>
        </p:nvSpPr>
        <p:spPr bwMode="auto">
          <a:xfrm>
            <a:off x="4923942" y="2514214"/>
            <a:ext cx="2308578" cy="2304650"/>
          </a:xfrm>
          <a:prstGeom prst="ellipse">
            <a:avLst/>
          </a:pr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4" name="Freeform 29">
            <a:extLst>
              <a:ext uri="{FF2B5EF4-FFF2-40B4-BE49-F238E27FC236}">
                <a16:creationId xmlns:a16="http://schemas.microsoft.com/office/drawing/2014/main" id="{5E7D8120-0CBB-834A-10E6-02917CAF4F05}"/>
              </a:ext>
            </a:extLst>
          </p:cNvPr>
          <p:cNvSpPr>
            <a:spLocks/>
          </p:cNvSpPr>
          <p:nvPr/>
        </p:nvSpPr>
        <p:spPr bwMode="auto">
          <a:xfrm>
            <a:off x="4047763" y="1636071"/>
            <a:ext cx="4060934" cy="4060934"/>
          </a:xfrm>
          <a:prstGeom prst="ellipse">
            <a:avLst/>
          </a:prstGeom>
          <a:noFill/>
          <a:ln>
            <a:gradFill flip="none" rotWithShape="1">
              <a:gsLst>
                <a:gs pos="0">
                  <a:schemeClr val="accent1">
                    <a:alpha val="15000"/>
                  </a:schemeClr>
                </a:gs>
                <a:gs pos="100000">
                  <a:schemeClr val="accent1">
                    <a:alpha val="0"/>
                  </a:schemeClr>
                </a:gs>
              </a:gsLst>
              <a:lin ang="0" scaled="1"/>
              <a:tileRect/>
            </a:gradFill>
            <a:prstDash val="sysDot"/>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6" name="Freeform 28">
            <a:extLst>
              <a:ext uri="{FF2B5EF4-FFF2-40B4-BE49-F238E27FC236}">
                <a16:creationId xmlns:a16="http://schemas.microsoft.com/office/drawing/2014/main" id="{1FFBF8AD-6350-C4AA-B981-276CEA319B14}"/>
              </a:ext>
            </a:extLst>
          </p:cNvPr>
          <p:cNvSpPr>
            <a:spLocks/>
          </p:cNvSpPr>
          <p:nvPr/>
        </p:nvSpPr>
        <p:spPr bwMode="auto">
          <a:xfrm>
            <a:off x="4142442" y="1729021"/>
            <a:ext cx="3877732" cy="3881190"/>
          </a:xfrm>
          <a:prstGeom prst="ellipse">
            <a:avLst/>
          </a:prstGeom>
          <a:noFill/>
          <a:ln>
            <a:gradFill flip="none" rotWithShape="1">
              <a:gsLst>
                <a:gs pos="0">
                  <a:schemeClr val="bg1">
                    <a:lumMod val="85000"/>
                    <a:alpha val="0"/>
                  </a:schemeClr>
                </a:gs>
                <a:gs pos="100000">
                  <a:schemeClr val="bg1">
                    <a:lumMod val="85000"/>
                  </a:schemeClr>
                </a:gs>
              </a:gsLst>
              <a:lin ang="16200000" scaled="1"/>
              <a:tileRect/>
            </a:gradFill>
            <a:prstDash val="dash"/>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7" name="矩形 76">
            <a:extLst>
              <a:ext uri="{FF2B5EF4-FFF2-40B4-BE49-F238E27FC236}">
                <a16:creationId xmlns:a16="http://schemas.microsoft.com/office/drawing/2014/main" id="{EB4F4A17-E526-1DE0-6D35-E3FBC5C296BA}"/>
              </a:ext>
            </a:extLst>
          </p:cNvPr>
          <p:cNvSpPr/>
          <p:nvPr/>
        </p:nvSpPr>
        <p:spPr>
          <a:xfrm>
            <a:off x="5165161" y="3127930"/>
            <a:ext cx="1826141" cy="107721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思源黑体 CN Bold"/>
                <a:ea typeface="思源黑体 CN Bold"/>
                <a:cs typeface="+mn-cs"/>
              </a:rPr>
              <a:t>在此</a:t>
            </a:r>
            <a:endParaRPr kumimoji="0" lang="en-US" altLang="zh-CN" sz="3200" b="0" i="0" u="none" strike="noStrike" kern="1200" cap="none" spc="0" normalizeH="0" baseline="0" noProof="0" dirty="0">
              <a:ln>
                <a:noFill/>
              </a:ln>
              <a:solidFill>
                <a:prstClr val="white"/>
              </a:solidFill>
              <a:effectLst/>
              <a:uLnTx/>
              <a:uFillTx/>
              <a:latin typeface="思源黑体 CN Bold"/>
              <a:ea typeface="思源黑体 CN Bold"/>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思源黑体 CN Bold"/>
                <a:ea typeface="思源黑体 CN Bold"/>
                <a:cs typeface="+mn-cs"/>
              </a:rPr>
              <a:t>输入标题</a:t>
            </a:r>
          </a:p>
        </p:txBody>
      </p:sp>
      <p:sp>
        <p:nvSpPr>
          <p:cNvPr id="79" name="Freeform 28">
            <a:extLst>
              <a:ext uri="{FF2B5EF4-FFF2-40B4-BE49-F238E27FC236}">
                <a16:creationId xmlns:a16="http://schemas.microsoft.com/office/drawing/2014/main" id="{E54C6E1C-BA8B-AA7E-A7D8-6B4E895DC27D}"/>
              </a:ext>
            </a:extLst>
          </p:cNvPr>
          <p:cNvSpPr>
            <a:spLocks/>
          </p:cNvSpPr>
          <p:nvPr/>
        </p:nvSpPr>
        <p:spPr bwMode="auto">
          <a:xfrm>
            <a:off x="4379729" y="1966520"/>
            <a:ext cx="3403157" cy="3406192"/>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6" name="Freeform 28">
            <a:extLst>
              <a:ext uri="{FF2B5EF4-FFF2-40B4-BE49-F238E27FC236}">
                <a16:creationId xmlns:a16="http://schemas.microsoft.com/office/drawing/2014/main" id="{DF70464C-41EF-8F73-BEA2-1807A78E959F}"/>
              </a:ext>
            </a:extLst>
          </p:cNvPr>
          <p:cNvSpPr>
            <a:spLocks/>
          </p:cNvSpPr>
          <p:nvPr/>
        </p:nvSpPr>
        <p:spPr bwMode="auto">
          <a:xfrm>
            <a:off x="3995402" y="1581850"/>
            <a:ext cx="4171812" cy="4175532"/>
          </a:xfrm>
          <a:prstGeom prst="ellipse">
            <a:avLst/>
          </a:prstGeom>
          <a:noFill/>
          <a:ln>
            <a:gradFill flip="none" rotWithShape="1">
              <a:gsLst>
                <a:gs pos="50000">
                  <a:schemeClr val="accent1">
                    <a:alpha val="0"/>
                  </a:schemeClr>
                </a:gs>
                <a:gs pos="100000">
                  <a:schemeClr val="accent1">
                    <a:alpha val="29000"/>
                  </a:schemeClr>
                </a:gs>
              </a:gsLst>
              <a:lin ang="2700000" scaled="1"/>
              <a:tileRect/>
            </a:gradFill>
            <a:prstDash val="dash"/>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7" name="Freeform 29">
            <a:extLst>
              <a:ext uri="{FF2B5EF4-FFF2-40B4-BE49-F238E27FC236}">
                <a16:creationId xmlns:a16="http://schemas.microsoft.com/office/drawing/2014/main" id="{948F4438-E0F2-9EB5-CCEA-7115315B429E}"/>
              </a:ext>
            </a:extLst>
          </p:cNvPr>
          <p:cNvSpPr>
            <a:spLocks/>
          </p:cNvSpPr>
          <p:nvPr/>
        </p:nvSpPr>
        <p:spPr bwMode="auto">
          <a:xfrm>
            <a:off x="4529934" y="2118242"/>
            <a:ext cx="3096592" cy="3096592"/>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8" name="Freeform 17">
            <a:extLst>
              <a:ext uri="{FF2B5EF4-FFF2-40B4-BE49-F238E27FC236}">
                <a16:creationId xmlns:a16="http://schemas.microsoft.com/office/drawing/2014/main" id="{2F3197D9-691A-0ABD-EC74-C93AAB02687E}"/>
              </a:ext>
            </a:extLst>
          </p:cNvPr>
          <p:cNvSpPr>
            <a:spLocks/>
          </p:cNvSpPr>
          <p:nvPr/>
        </p:nvSpPr>
        <p:spPr bwMode="auto">
          <a:xfrm>
            <a:off x="8274502" y="4814753"/>
            <a:ext cx="207861" cy="207861"/>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0" name="Freeform 25">
            <a:extLst>
              <a:ext uri="{FF2B5EF4-FFF2-40B4-BE49-F238E27FC236}">
                <a16:creationId xmlns:a16="http://schemas.microsoft.com/office/drawing/2014/main" id="{5EDCA30F-FA11-5102-A508-63DCB20312BF}"/>
              </a:ext>
            </a:extLst>
          </p:cNvPr>
          <p:cNvSpPr>
            <a:spLocks/>
          </p:cNvSpPr>
          <p:nvPr/>
        </p:nvSpPr>
        <p:spPr bwMode="auto">
          <a:xfrm>
            <a:off x="8051177" y="2696320"/>
            <a:ext cx="106116" cy="106116"/>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1" name="Oval 26">
            <a:extLst>
              <a:ext uri="{FF2B5EF4-FFF2-40B4-BE49-F238E27FC236}">
                <a16:creationId xmlns:a16="http://schemas.microsoft.com/office/drawing/2014/main" id="{BFABCD99-99A2-FDE2-84E6-E25D79E9AF43}"/>
              </a:ext>
            </a:extLst>
          </p:cNvPr>
          <p:cNvSpPr>
            <a:spLocks noChangeArrowheads="1"/>
          </p:cNvSpPr>
          <p:nvPr/>
        </p:nvSpPr>
        <p:spPr bwMode="auto">
          <a:xfrm>
            <a:off x="8608075" y="2932670"/>
            <a:ext cx="148601" cy="153394"/>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2" name="Freeform 51">
            <a:extLst>
              <a:ext uri="{FF2B5EF4-FFF2-40B4-BE49-F238E27FC236}">
                <a16:creationId xmlns:a16="http://schemas.microsoft.com/office/drawing/2014/main" id="{E0863232-4B13-724D-15F2-6B2667081458}"/>
              </a:ext>
            </a:extLst>
          </p:cNvPr>
          <p:cNvSpPr>
            <a:spLocks/>
          </p:cNvSpPr>
          <p:nvPr/>
        </p:nvSpPr>
        <p:spPr bwMode="auto">
          <a:xfrm>
            <a:off x="8123821" y="1378646"/>
            <a:ext cx="797796" cy="799426"/>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3" name="Freeform 52">
            <a:extLst>
              <a:ext uri="{FF2B5EF4-FFF2-40B4-BE49-F238E27FC236}">
                <a16:creationId xmlns:a16="http://schemas.microsoft.com/office/drawing/2014/main" id="{23FA2F87-C13E-3F75-34C2-1E77EA9637BB}"/>
              </a:ext>
            </a:extLst>
          </p:cNvPr>
          <p:cNvSpPr>
            <a:spLocks/>
          </p:cNvSpPr>
          <p:nvPr/>
        </p:nvSpPr>
        <p:spPr bwMode="auto">
          <a:xfrm>
            <a:off x="8231555" y="1487952"/>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4" name="Freeform 61">
            <a:extLst>
              <a:ext uri="{FF2B5EF4-FFF2-40B4-BE49-F238E27FC236}">
                <a16:creationId xmlns:a16="http://schemas.microsoft.com/office/drawing/2014/main" id="{D1AF7E4F-EFCA-0BE7-4D51-5F48183B4AA9}"/>
              </a:ext>
            </a:extLst>
          </p:cNvPr>
          <p:cNvSpPr>
            <a:spLocks/>
          </p:cNvSpPr>
          <p:nvPr/>
        </p:nvSpPr>
        <p:spPr bwMode="auto">
          <a:xfrm>
            <a:off x="9123604" y="3336232"/>
            <a:ext cx="797796" cy="80105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5" name="Freeform 62">
            <a:extLst>
              <a:ext uri="{FF2B5EF4-FFF2-40B4-BE49-F238E27FC236}">
                <a16:creationId xmlns:a16="http://schemas.microsoft.com/office/drawing/2014/main" id="{A6FE8034-A5F7-E392-A27E-4329A0C63F53}"/>
              </a:ext>
            </a:extLst>
          </p:cNvPr>
          <p:cNvSpPr>
            <a:spLocks/>
          </p:cNvSpPr>
          <p:nvPr/>
        </p:nvSpPr>
        <p:spPr bwMode="auto">
          <a:xfrm>
            <a:off x="9232098" y="3443910"/>
            <a:ext cx="580808" cy="585702"/>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6" name="Freeform 67">
            <a:extLst>
              <a:ext uri="{FF2B5EF4-FFF2-40B4-BE49-F238E27FC236}">
                <a16:creationId xmlns:a16="http://schemas.microsoft.com/office/drawing/2014/main" id="{FDB250BE-02AE-4278-EF10-756A51ECA3A3}"/>
              </a:ext>
            </a:extLst>
          </p:cNvPr>
          <p:cNvSpPr>
            <a:spLocks/>
          </p:cNvSpPr>
          <p:nvPr/>
        </p:nvSpPr>
        <p:spPr bwMode="auto">
          <a:xfrm>
            <a:off x="7915762" y="5567247"/>
            <a:ext cx="797796" cy="80268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7" name="Freeform 68">
            <a:extLst>
              <a:ext uri="{FF2B5EF4-FFF2-40B4-BE49-F238E27FC236}">
                <a16:creationId xmlns:a16="http://schemas.microsoft.com/office/drawing/2014/main" id="{EE9160ED-B30C-61D8-A6AC-B3190898CBE6}"/>
              </a:ext>
            </a:extLst>
          </p:cNvPr>
          <p:cNvSpPr>
            <a:spLocks/>
          </p:cNvSpPr>
          <p:nvPr/>
        </p:nvSpPr>
        <p:spPr bwMode="auto">
          <a:xfrm>
            <a:off x="8025013" y="5676669"/>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8" name="任意多边形: 形状 97">
            <a:extLst>
              <a:ext uri="{FF2B5EF4-FFF2-40B4-BE49-F238E27FC236}">
                <a16:creationId xmlns:a16="http://schemas.microsoft.com/office/drawing/2014/main" id="{78D19A6C-71E8-A531-92DB-9FF33C14908F}"/>
              </a:ext>
            </a:extLst>
          </p:cNvPr>
          <p:cNvSpPr/>
          <p:nvPr/>
        </p:nvSpPr>
        <p:spPr>
          <a:xfrm>
            <a:off x="6938047" y="1783377"/>
            <a:ext cx="1041400" cy="589280"/>
          </a:xfrm>
          <a:custGeom>
            <a:avLst/>
            <a:gdLst>
              <a:gd name="connsiteX0" fmla="*/ 0 w 1041400"/>
              <a:gd name="connsiteY0" fmla="*/ 589280 h 589280"/>
              <a:gd name="connsiteX1" fmla="*/ 264160 w 1041400"/>
              <a:gd name="connsiteY1" fmla="*/ 0 h 589280"/>
              <a:gd name="connsiteX2" fmla="*/ 1041400 w 1041400"/>
              <a:gd name="connsiteY2" fmla="*/ 0 h 589280"/>
            </a:gdLst>
            <a:ahLst/>
            <a:cxnLst>
              <a:cxn ang="0">
                <a:pos x="connsiteX0" y="connsiteY0"/>
              </a:cxn>
              <a:cxn ang="0">
                <a:pos x="connsiteX1" y="connsiteY1"/>
              </a:cxn>
              <a:cxn ang="0">
                <a:pos x="connsiteX2" y="connsiteY2"/>
              </a:cxn>
            </a:cxnLst>
            <a:rect l="l" t="t" r="r" b="b"/>
            <a:pathLst>
              <a:path w="1041400" h="589280">
                <a:moveTo>
                  <a:pt x="0" y="589280"/>
                </a:moveTo>
                <a:lnTo>
                  <a:pt x="264160" y="0"/>
                </a:lnTo>
                <a:lnTo>
                  <a:pt x="1041400" y="0"/>
                </a:lnTo>
              </a:path>
            </a:pathLst>
          </a:custGeom>
          <a:noFill/>
          <a:ln w="31750" cap="rnd">
            <a:gradFill flip="none" rotWithShape="1">
              <a:gsLst>
                <a:gs pos="0">
                  <a:schemeClr val="accent1">
                    <a:alpha val="0"/>
                  </a:schemeClr>
                </a:gs>
                <a:gs pos="100000">
                  <a:schemeClr val="accent1"/>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99" name="任意多边形: 形状 98">
            <a:extLst>
              <a:ext uri="{FF2B5EF4-FFF2-40B4-BE49-F238E27FC236}">
                <a16:creationId xmlns:a16="http://schemas.microsoft.com/office/drawing/2014/main" id="{449FFFAD-B808-45AF-DF29-ED20AD9166A6}"/>
              </a:ext>
            </a:extLst>
          </p:cNvPr>
          <p:cNvSpPr/>
          <p:nvPr/>
        </p:nvSpPr>
        <p:spPr>
          <a:xfrm>
            <a:off x="7622650" y="3748025"/>
            <a:ext cx="1381125" cy="609600"/>
          </a:xfrm>
          <a:custGeom>
            <a:avLst/>
            <a:gdLst>
              <a:gd name="connsiteX0" fmla="*/ 1381125 w 1381125"/>
              <a:gd name="connsiteY0" fmla="*/ 0 h 609600"/>
              <a:gd name="connsiteX1" fmla="*/ 609600 w 1381125"/>
              <a:gd name="connsiteY1" fmla="*/ 0 h 609600"/>
              <a:gd name="connsiteX2" fmla="*/ 0 w 1381125"/>
              <a:gd name="connsiteY2" fmla="*/ 609600 h 609600"/>
            </a:gdLst>
            <a:ahLst/>
            <a:cxnLst>
              <a:cxn ang="0">
                <a:pos x="connsiteX0" y="connsiteY0"/>
              </a:cxn>
              <a:cxn ang="0">
                <a:pos x="connsiteX1" y="connsiteY1"/>
              </a:cxn>
              <a:cxn ang="0">
                <a:pos x="connsiteX2" y="connsiteY2"/>
              </a:cxn>
            </a:cxnLst>
            <a:rect l="l" t="t" r="r" b="b"/>
            <a:pathLst>
              <a:path w="1381125" h="609600">
                <a:moveTo>
                  <a:pt x="1381125" y="0"/>
                </a:moveTo>
                <a:lnTo>
                  <a:pt x="609600" y="0"/>
                </a:lnTo>
                <a:lnTo>
                  <a:pt x="0" y="609600"/>
                </a:lnTo>
              </a:path>
            </a:pathLst>
          </a:custGeom>
          <a:noFill/>
          <a:ln w="31750" cap="rnd">
            <a:gradFill flip="none" rotWithShape="1">
              <a:gsLst>
                <a:gs pos="0">
                  <a:schemeClr val="accent1">
                    <a:alpha val="0"/>
                  </a:schemeClr>
                </a:gs>
                <a:gs pos="100000">
                  <a:schemeClr val="accent1"/>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100" name="任意多边形: 形状 99">
            <a:extLst>
              <a:ext uri="{FF2B5EF4-FFF2-40B4-BE49-F238E27FC236}">
                <a16:creationId xmlns:a16="http://schemas.microsoft.com/office/drawing/2014/main" id="{36B14DC4-3B7F-3F91-C7CE-16EC8A772874}"/>
              </a:ext>
            </a:extLst>
          </p:cNvPr>
          <p:cNvSpPr/>
          <p:nvPr/>
        </p:nvSpPr>
        <p:spPr>
          <a:xfrm>
            <a:off x="6739264" y="5212819"/>
            <a:ext cx="1046922" cy="746539"/>
          </a:xfrm>
          <a:custGeom>
            <a:avLst/>
            <a:gdLst>
              <a:gd name="connsiteX0" fmla="*/ 1046922 w 1046922"/>
              <a:gd name="connsiteY0" fmla="*/ 746539 h 746539"/>
              <a:gd name="connsiteX1" fmla="*/ 472661 w 1046922"/>
              <a:gd name="connsiteY1" fmla="*/ 746539 h 746539"/>
              <a:gd name="connsiteX2" fmla="*/ 0 w 1046922"/>
              <a:gd name="connsiteY2" fmla="*/ 0 h 746539"/>
            </a:gdLst>
            <a:ahLst/>
            <a:cxnLst>
              <a:cxn ang="0">
                <a:pos x="connsiteX0" y="connsiteY0"/>
              </a:cxn>
              <a:cxn ang="0">
                <a:pos x="connsiteX1" y="connsiteY1"/>
              </a:cxn>
              <a:cxn ang="0">
                <a:pos x="connsiteX2" y="connsiteY2"/>
              </a:cxn>
            </a:cxnLst>
            <a:rect l="l" t="t" r="r" b="b"/>
            <a:pathLst>
              <a:path w="1046922" h="746539">
                <a:moveTo>
                  <a:pt x="1046922" y="746539"/>
                </a:moveTo>
                <a:lnTo>
                  <a:pt x="472661" y="746539"/>
                </a:lnTo>
                <a:lnTo>
                  <a:pt x="0" y="0"/>
                </a:lnTo>
              </a:path>
            </a:pathLst>
          </a:custGeom>
          <a:noFill/>
          <a:ln w="31750" cap="rnd">
            <a:gradFill flip="none" rotWithShape="1">
              <a:gsLst>
                <a:gs pos="0">
                  <a:schemeClr val="accent1">
                    <a:alpha val="0"/>
                  </a:schemeClr>
                </a:gs>
                <a:gs pos="100000">
                  <a:schemeClr val="accent1"/>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101" name="Freeform 17">
            <a:extLst>
              <a:ext uri="{FF2B5EF4-FFF2-40B4-BE49-F238E27FC236}">
                <a16:creationId xmlns:a16="http://schemas.microsoft.com/office/drawing/2014/main" id="{A52B2348-FA1B-D105-25E6-1CECA42975B1}"/>
              </a:ext>
            </a:extLst>
          </p:cNvPr>
          <p:cNvSpPr>
            <a:spLocks/>
          </p:cNvSpPr>
          <p:nvPr/>
        </p:nvSpPr>
        <p:spPr bwMode="auto">
          <a:xfrm flipH="1" flipV="1">
            <a:off x="3870490" y="2488459"/>
            <a:ext cx="207861" cy="207861"/>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2" name="Freeform 25">
            <a:extLst>
              <a:ext uri="{FF2B5EF4-FFF2-40B4-BE49-F238E27FC236}">
                <a16:creationId xmlns:a16="http://schemas.microsoft.com/office/drawing/2014/main" id="{6619C5CF-A2A2-5359-7CA0-861A0D775111}"/>
              </a:ext>
            </a:extLst>
          </p:cNvPr>
          <p:cNvSpPr>
            <a:spLocks/>
          </p:cNvSpPr>
          <p:nvPr/>
        </p:nvSpPr>
        <p:spPr bwMode="auto">
          <a:xfrm flipH="1" flipV="1">
            <a:off x="3740771" y="4734953"/>
            <a:ext cx="106116" cy="106116"/>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3" name="Oval 26">
            <a:extLst>
              <a:ext uri="{FF2B5EF4-FFF2-40B4-BE49-F238E27FC236}">
                <a16:creationId xmlns:a16="http://schemas.microsoft.com/office/drawing/2014/main" id="{7E583E71-7955-5D38-8709-B658714F2293}"/>
              </a:ext>
            </a:extLst>
          </p:cNvPr>
          <p:cNvSpPr>
            <a:spLocks noChangeArrowheads="1"/>
          </p:cNvSpPr>
          <p:nvPr/>
        </p:nvSpPr>
        <p:spPr bwMode="auto">
          <a:xfrm flipH="1" flipV="1">
            <a:off x="3141388" y="4451325"/>
            <a:ext cx="148601" cy="153394"/>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4" name="Freeform 51">
            <a:extLst>
              <a:ext uri="{FF2B5EF4-FFF2-40B4-BE49-F238E27FC236}">
                <a16:creationId xmlns:a16="http://schemas.microsoft.com/office/drawing/2014/main" id="{91D46BA3-ECB2-3D66-1B0D-61206EB3D890}"/>
              </a:ext>
            </a:extLst>
          </p:cNvPr>
          <p:cNvSpPr>
            <a:spLocks/>
          </p:cNvSpPr>
          <p:nvPr/>
        </p:nvSpPr>
        <p:spPr bwMode="auto">
          <a:xfrm flipH="1" flipV="1">
            <a:off x="3060829" y="5205689"/>
            <a:ext cx="797796" cy="799426"/>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5" name="Freeform 52">
            <a:extLst>
              <a:ext uri="{FF2B5EF4-FFF2-40B4-BE49-F238E27FC236}">
                <a16:creationId xmlns:a16="http://schemas.microsoft.com/office/drawing/2014/main" id="{FAA72798-AB7A-BC82-C353-80660ECC6338}"/>
              </a:ext>
            </a:extLst>
          </p:cNvPr>
          <p:cNvSpPr>
            <a:spLocks/>
          </p:cNvSpPr>
          <p:nvPr/>
        </p:nvSpPr>
        <p:spPr bwMode="auto">
          <a:xfrm flipH="1" flipV="1">
            <a:off x="3169323" y="5314998"/>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6" name="Freeform 67">
            <a:extLst>
              <a:ext uri="{FF2B5EF4-FFF2-40B4-BE49-F238E27FC236}">
                <a16:creationId xmlns:a16="http://schemas.microsoft.com/office/drawing/2014/main" id="{D0F727A1-BB3B-058F-6251-4741D331AFC7}"/>
              </a:ext>
            </a:extLst>
          </p:cNvPr>
          <p:cNvSpPr>
            <a:spLocks/>
          </p:cNvSpPr>
          <p:nvPr/>
        </p:nvSpPr>
        <p:spPr bwMode="auto">
          <a:xfrm flipH="1" flipV="1">
            <a:off x="3140609" y="1266188"/>
            <a:ext cx="797796" cy="80268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7" name="Freeform 68">
            <a:extLst>
              <a:ext uri="{FF2B5EF4-FFF2-40B4-BE49-F238E27FC236}">
                <a16:creationId xmlns:a16="http://schemas.microsoft.com/office/drawing/2014/main" id="{974D4D9D-D28B-CFC1-1EFD-045D1FEEC7AB}"/>
              </a:ext>
            </a:extLst>
          </p:cNvPr>
          <p:cNvSpPr>
            <a:spLocks/>
          </p:cNvSpPr>
          <p:nvPr/>
        </p:nvSpPr>
        <p:spPr bwMode="auto">
          <a:xfrm flipH="1" flipV="1">
            <a:off x="3249103" y="1377128"/>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8" name="任意多边形: 形状 107">
            <a:extLst>
              <a:ext uri="{FF2B5EF4-FFF2-40B4-BE49-F238E27FC236}">
                <a16:creationId xmlns:a16="http://schemas.microsoft.com/office/drawing/2014/main" id="{33324567-B962-FAA9-141C-76AD2D108E83}"/>
              </a:ext>
            </a:extLst>
          </p:cNvPr>
          <p:cNvSpPr/>
          <p:nvPr/>
        </p:nvSpPr>
        <p:spPr>
          <a:xfrm flipH="1" flipV="1">
            <a:off x="4002999" y="5011104"/>
            <a:ext cx="1041400" cy="589280"/>
          </a:xfrm>
          <a:custGeom>
            <a:avLst/>
            <a:gdLst>
              <a:gd name="connsiteX0" fmla="*/ 0 w 1041400"/>
              <a:gd name="connsiteY0" fmla="*/ 589280 h 589280"/>
              <a:gd name="connsiteX1" fmla="*/ 264160 w 1041400"/>
              <a:gd name="connsiteY1" fmla="*/ 0 h 589280"/>
              <a:gd name="connsiteX2" fmla="*/ 1041400 w 1041400"/>
              <a:gd name="connsiteY2" fmla="*/ 0 h 589280"/>
            </a:gdLst>
            <a:ahLst/>
            <a:cxnLst>
              <a:cxn ang="0">
                <a:pos x="connsiteX0" y="connsiteY0"/>
              </a:cxn>
              <a:cxn ang="0">
                <a:pos x="connsiteX1" y="connsiteY1"/>
              </a:cxn>
              <a:cxn ang="0">
                <a:pos x="connsiteX2" y="connsiteY2"/>
              </a:cxn>
            </a:cxnLst>
            <a:rect l="l" t="t" r="r" b="b"/>
            <a:pathLst>
              <a:path w="1041400" h="589280">
                <a:moveTo>
                  <a:pt x="0" y="589280"/>
                </a:moveTo>
                <a:lnTo>
                  <a:pt x="264160" y="0"/>
                </a:lnTo>
                <a:lnTo>
                  <a:pt x="1041400" y="0"/>
                </a:lnTo>
              </a:path>
            </a:pathLst>
          </a:custGeom>
          <a:noFill/>
          <a:ln w="31750" cap="rnd">
            <a:gradFill flip="none" rotWithShape="1">
              <a:gsLst>
                <a:gs pos="0">
                  <a:schemeClr val="accent1">
                    <a:alpha val="0"/>
                  </a:schemeClr>
                </a:gs>
                <a:gs pos="100000">
                  <a:schemeClr val="accent1"/>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109" name="Freeform 61">
            <a:extLst>
              <a:ext uri="{FF2B5EF4-FFF2-40B4-BE49-F238E27FC236}">
                <a16:creationId xmlns:a16="http://schemas.microsoft.com/office/drawing/2014/main" id="{65DAA877-D5FE-DEB6-E1F3-244F1726EC59}"/>
              </a:ext>
            </a:extLst>
          </p:cNvPr>
          <p:cNvSpPr>
            <a:spLocks/>
          </p:cNvSpPr>
          <p:nvPr/>
        </p:nvSpPr>
        <p:spPr bwMode="auto">
          <a:xfrm flipH="1">
            <a:off x="2229324" y="2786635"/>
            <a:ext cx="797796" cy="80105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10" name="Freeform 62">
            <a:extLst>
              <a:ext uri="{FF2B5EF4-FFF2-40B4-BE49-F238E27FC236}">
                <a16:creationId xmlns:a16="http://schemas.microsoft.com/office/drawing/2014/main" id="{880FB0B2-404A-D243-66E6-159097B79B40}"/>
              </a:ext>
            </a:extLst>
          </p:cNvPr>
          <p:cNvSpPr>
            <a:spLocks/>
          </p:cNvSpPr>
          <p:nvPr/>
        </p:nvSpPr>
        <p:spPr bwMode="auto">
          <a:xfrm flipH="1">
            <a:off x="2337818" y="2894313"/>
            <a:ext cx="580808" cy="585702"/>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11" name="任意多边形: 形状 110">
            <a:extLst>
              <a:ext uri="{FF2B5EF4-FFF2-40B4-BE49-F238E27FC236}">
                <a16:creationId xmlns:a16="http://schemas.microsoft.com/office/drawing/2014/main" id="{2ECAF2AA-17BA-71D4-119D-A3D596EEB30F}"/>
              </a:ext>
            </a:extLst>
          </p:cNvPr>
          <p:cNvSpPr/>
          <p:nvPr/>
        </p:nvSpPr>
        <p:spPr>
          <a:xfrm flipH="1">
            <a:off x="3146949" y="3198428"/>
            <a:ext cx="1381125" cy="609600"/>
          </a:xfrm>
          <a:custGeom>
            <a:avLst/>
            <a:gdLst>
              <a:gd name="connsiteX0" fmla="*/ 1381125 w 1381125"/>
              <a:gd name="connsiteY0" fmla="*/ 0 h 609600"/>
              <a:gd name="connsiteX1" fmla="*/ 609600 w 1381125"/>
              <a:gd name="connsiteY1" fmla="*/ 0 h 609600"/>
              <a:gd name="connsiteX2" fmla="*/ 0 w 1381125"/>
              <a:gd name="connsiteY2" fmla="*/ 609600 h 609600"/>
            </a:gdLst>
            <a:ahLst/>
            <a:cxnLst>
              <a:cxn ang="0">
                <a:pos x="connsiteX0" y="connsiteY0"/>
              </a:cxn>
              <a:cxn ang="0">
                <a:pos x="connsiteX1" y="connsiteY1"/>
              </a:cxn>
              <a:cxn ang="0">
                <a:pos x="connsiteX2" y="connsiteY2"/>
              </a:cxn>
            </a:cxnLst>
            <a:rect l="l" t="t" r="r" b="b"/>
            <a:pathLst>
              <a:path w="1381125" h="609600">
                <a:moveTo>
                  <a:pt x="1381125" y="0"/>
                </a:moveTo>
                <a:lnTo>
                  <a:pt x="609600" y="0"/>
                </a:lnTo>
                <a:lnTo>
                  <a:pt x="0" y="609600"/>
                </a:lnTo>
              </a:path>
            </a:pathLst>
          </a:custGeom>
          <a:noFill/>
          <a:ln w="31750" cap="rnd">
            <a:gradFill flip="none" rotWithShape="1">
              <a:gsLst>
                <a:gs pos="0">
                  <a:schemeClr val="accent1">
                    <a:alpha val="0"/>
                  </a:schemeClr>
                </a:gs>
                <a:gs pos="100000">
                  <a:schemeClr val="accent1"/>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112" name="任意多边形: 形状 111">
            <a:extLst>
              <a:ext uri="{FF2B5EF4-FFF2-40B4-BE49-F238E27FC236}">
                <a16:creationId xmlns:a16="http://schemas.microsoft.com/office/drawing/2014/main" id="{58D1B358-08F4-A05F-CD47-BF93DC662D78}"/>
              </a:ext>
            </a:extLst>
          </p:cNvPr>
          <p:cNvSpPr/>
          <p:nvPr/>
        </p:nvSpPr>
        <p:spPr>
          <a:xfrm flipH="1" flipV="1">
            <a:off x="4067981" y="1676765"/>
            <a:ext cx="1046922" cy="746539"/>
          </a:xfrm>
          <a:custGeom>
            <a:avLst/>
            <a:gdLst>
              <a:gd name="connsiteX0" fmla="*/ 1046922 w 1046922"/>
              <a:gd name="connsiteY0" fmla="*/ 746539 h 746539"/>
              <a:gd name="connsiteX1" fmla="*/ 472661 w 1046922"/>
              <a:gd name="connsiteY1" fmla="*/ 746539 h 746539"/>
              <a:gd name="connsiteX2" fmla="*/ 0 w 1046922"/>
              <a:gd name="connsiteY2" fmla="*/ 0 h 746539"/>
            </a:gdLst>
            <a:ahLst/>
            <a:cxnLst>
              <a:cxn ang="0">
                <a:pos x="connsiteX0" y="connsiteY0"/>
              </a:cxn>
              <a:cxn ang="0">
                <a:pos x="connsiteX1" y="connsiteY1"/>
              </a:cxn>
              <a:cxn ang="0">
                <a:pos x="connsiteX2" y="connsiteY2"/>
              </a:cxn>
            </a:cxnLst>
            <a:rect l="l" t="t" r="r" b="b"/>
            <a:pathLst>
              <a:path w="1046922" h="746539">
                <a:moveTo>
                  <a:pt x="1046922" y="746539"/>
                </a:moveTo>
                <a:lnTo>
                  <a:pt x="472661" y="746539"/>
                </a:lnTo>
                <a:lnTo>
                  <a:pt x="0" y="0"/>
                </a:lnTo>
              </a:path>
            </a:pathLst>
          </a:custGeom>
          <a:noFill/>
          <a:ln w="31750" cap="rnd">
            <a:gradFill flip="none" rotWithShape="1">
              <a:gsLst>
                <a:gs pos="0">
                  <a:schemeClr val="accent1">
                    <a:alpha val="0"/>
                  </a:schemeClr>
                </a:gs>
                <a:gs pos="100000">
                  <a:schemeClr val="accent1"/>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113" name="图形 1033">
            <a:extLst>
              <a:ext uri="{FF2B5EF4-FFF2-40B4-BE49-F238E27FC236}">
                <a16:creationId xmlns:a16="http://schemas.microsoft.com/office/drawing/2014/main" id="{9DFE2405-2A20-96BF-F88B-AA9E27A5ACF3}"/>
              </a:ext>
            </a:extLst>
          </p:cNvPr>
          <p:cNvSpPr/>
          <p:nvPr/>
        </p:nvSpPr>
        <p:spPr>
          <a:xfrm>
            <a:off x="8342728" y="1548044"/>
            <a:ext cx="359982" cy="411410"/>
          </a:xfrm>
          <a:custGeom>
            <a:avLst/>
            <a:gdLst>
              <a:gd name="connsiteX0" fmla="*/ 1534033 w 1610413"/>
              <a:gd name="connsiteY0" fmla="*/ 728517 h 1840468"/>
              <a:gd name="connsiteX1" fmla="*/ 1265017 w 1610413"/>
              <a:gd name="connsiteY1" fmla="*/ 728517 h 1840468"/>
              <a:gd name="connsiteX2" fmla="*/ 1188636 w 1610413"/>
              <a:gd name="connsiteY2" fmla="*/ 805134 h 1840468"/>
              <a:gd name="connsiteX3" fmla="*/ 1188636 w 1610413"/>
              <a:gd name="connsiteY3" fmla="*/ 1840468 h 1840468"/>
              <a:gd name="connsiteX4" fmla="*/ 1610413 w 1610413"/>
              <a:gd name="connsiteY4" fmla="*/ 1840468 h 1840468"/>
              <a:gd name="connsiteX5" fmla="*/ 1610413 w 1610413"/>
              <a:gd name="connsiteY5" fmla="*/ 805136 h 1840468"/>
              <a:gd name="connsiteX6" fmla="*/ 1534033 w 1610413"/>
              <a:gd name="connsiteY6" fmla="*/ 728517 h 1840468"/>
              <a:gd name="connsiteX7" fmla="*/ 1457040 w 1610413"/>
              <a:gd name="connsiteY7" fmla="*/ 1648753 h 1840468"/>
              <a:gd name="connsiteX8" fmla="*/ 1342011 w 1610413"/>
              <a:gd name="connsiteY8" fmla="*/ 1648753 h 1840468"/>
              <a:gd name="connsiteX9" fmla="*/ 1342011 w 1610413"/>
              <a:gd name="connsiteY9" fmla="*/ 1533724 h 1840468"/>
              <a:gd name="connsiteX10" fmla="*/ 1457042 w 1610413"/>
              <a:gd name="connsiteY10" fmla="*/ 1533724 h 1840468"/>
              <a:gd name="connsiteX11" fmla="*/ 1457040 w 1610413"/>
              <a:gd name="connsiteY11" fmla="*/ 1648753 h 1840468"/>
              <a:gd name="connsiteX12" fmla="*/ 1457040 w 1610413"/>
              <a:gd name="connsiteY12" fmla="*/ 1380351 h 1840468"/>
              <a:gd name="connsiteX13" fmla="*/ 1342011 w 1610413"/>
              <a:gd name="connsiteY13" fmla="*/ 1380351 h 1840468"/>
              <a:gd name="connsiteX14" fmla="*/ 1342011 w 1610413"/>
              <a:gd name="connsiteY14" fmla="*/ 1265320 h 1840468"/>
              <a:gd name="connsiteX15" fmla="*/ 1457042 w 1610413"/>
              <a:gd name="connsiteY15" fmla="*/ 1265320 h 1840468"/>
              <a:gd name="connsiteX16" fmla="*/ 1457040 w 1610413"/>
              <a:gd name="connsiteY16" fmla="*/ 1380351 h 1840468"/>
              <a:gd name="connsiteX17" fmla="*/ 1457040 w 1610413"/>
              <a:gd name="connsiteY17" fmla="*/ 1073605 h 1840468"/>
              <a:gd name="connsiteX18" fmla="*/ 1342011 w 1610413"/>
              <a:gd name="connsiteY18" fmla="*/ 1073605 h 1840468"/>
              <a:gd name="connsiteX19" fmla="*/ 1342011 w 1610413"/>
              <a:gd name="connsiteY19" fmla="*/ 958574 h 1840468"/>
              <a:gd name="connsiteX20" fmla="*/ 1457042 w 1610413"/>
              <a:gd name="connsiteY20" fmla="*/ 958574 h 1840468"/>
              <a:gd name="connsiteX21" fmla="*/ 1457040 w 1610413"/>
              <a:gd name="connsiteY21" fmla="*/ 1073605 h 1840468"/>
              <a:gd name="connsiteX22" fmla="*/ 1073708 w 1610413"/>
              <a:gd name="connsiteY22" fmla="*/ 1035265 h 1840468"/>
              <a:gd name="connsiteX23" fmla="*/ 881794 w 1610413"/>
              <a:gd name="connsiteY23" fmla="*/ 1035265 h 1840468"/>
              <a:gd name="connsiteX24" fmla="*/ 805207 w 1610413"/>
              <a:gd name="connsiteY24" fmla="*/ 1111984 h 1840468"/>
              <a:gd name="connsiteX25" fmla="*/ 805207 w 1610413"/>
              <a:gd name="connsiteY25" fmla="*/ 1840468 h 1840468"/>
              <a:gd name="connsiteX26" fmla="*/ 1150295 w 1610413"/>
              <a:gd name="connsiteY26" fmla="*/ 1840468 h 1840468"/>
              <a:gd name="connsiteX27" fmla="*/ 1150295 w 1610413"/>
              <a:gd name="connsiteY27" fmla="*/ 1111981 h 1840468"/>
              <a:gd name="connsiteX28" fmla="*/ 1073708 w 1610413"/>
              <a:gd name="connsiteY28" fmla="*/ 1035265 h 1840468"/>
              <a:gd name="connsiteX29" fmla="*/ 1035263 w 1610413"/>
              <a:gd name="connsiteY29" fmla="*/ 1648753 h 1840468"/>
              <a:gd name="connsiteX30" fmla="*/ 920234 w 1610413"/>
              <a:gd name="connsiteY30" fmla="*/ 1648753 h 1840468"/>
              <a:gd name="connsiteX31" fmla="*/ 920234 w 1610413"/>
              <a:gd name="connsiteY31" fmla="*/ 1533724 h 1840468"/>
              <a:gd name="connsiteX32" fmla="*/ 1035263 w 1610413"/>
              <a:gd name="connsiteY32" fmla="*/ 1533724 h 1840468"/>
              <a:gd name="connsiteX33" fmla="*/ 1035263 w 1610413"/>
              <a:gd name="connsiteY33" fmla="*/ 1648753 h 1840468"/>
              <a:gd name="connsiteX34" fmla="*/ 1035263 w 1610413"/>
              <a:gd name="connsiteY34" fmla="*/ 1380351 h 1840468"/>
              <a:gd name="connsiteX35" fmla="*/ 920234 w 1610413"/>
              <a:gd name="connsiteY35" fmla="*/ 1380351 h 1840468"/>
              <a:gd name="connsiteX36" fmla="*/ 920234 w 1610413"/>
              <a:gd name="connsiteY36" fmla="*/ 1265320 h 1840468"/>
              <a:gd name="connsiteX37" fmla="*/ 1035263 w 1610413"/>
              <a:gd name="connsiteY37" fmla="*/ 1265320 h 1840468"/>
              <a:gd name="connsiteX38" fmla="*/ 1035263 w 1610413"/>
              <a:gd name="connsiteY38" fmla="*/ 1380351 h 1840468"/>
              <a:gd name="connsiteX39" fmla="*/ 690529 w 1610413"/>
              <a:gd name="connsiteY39" fmla="*/ 421775 h 1840468"/>
              <a:gd name="connsiteX40" fmla="*/ 651834 w 1610413"/>
              <a:gd name="connsiteY40" fmla="*/ 421775 h 1840468"/>
              <a:gd name="connsiteX41" fmla="*/ 651834 w 1610413"/>
              <a:gd name="connsiteY41" fmla="*/ 306973 h 1840468"/>
              <a:gd name="connsiteX42" fmla="*/ 574923 w 1610413"/>
              <a:gd name="connsiteY42" fmla="*/ 230060 h 1840468"/>
              <a:gd name="connsiteX43" fmla="*/ 440946 w 1610413"/>
              <a:gd name="connsiteY43" fmla="*/ 230060 h 1840468"/>
              <a:gd name="connsiteX44" fmla="*/ 440946 w 1610413"/>
              <a:gd name="connsiteY44" fmla="*/ 57760 h 1840468"/>
              <a:gd name="connsiteX45" fmla="*/ 383433 w 1610413"/>
              <a:gd name="connsiteY45" fmla="*/ 0 h 1840468"/>
              <a:gd name="connsiteX46" fmla="*/ 325917 w 1610413"/>
              <a:gd name="connsiteY46" fmla="*/ 57760 h 1840468"/>
              <a:gd name="connsiteX47" fmla="*/ 325917 w 1610413"/>
              <a:gd name="connsiteY47" fmla="*/ 230059 h 1840468"/>
              <a:gd name="connsiteX48" fmla="*/ 191940 w 1610413"/>
              <a:gd name="connsiteY48" fmla="*/ 230059 h 1840468"/>
              <a:gd name="connsiteX49" fmla="*/ 115029 w 1610413"/>
              <a:gd name="connsiteY49" fmla="*/ 306971 h 1840468"/>
              <a:gd name="connsiteX50" fmla="*/ 115029 w 1610413"/>
              <a:gd name="connsiteY50" fmla="*/ 421773 h 1840468"/>
              <a:gd name="connsiteX51" fmla="*/ 76334 w 1610413"/>
              <a:gd name="connsiteY51" fmla="*/ 421773 h 1840468"/>
              <a:gd name="connsiteX52" fmla="*/ 0 w 1610413"/>
              <a:gd name="connsiteY52" fmla="*/ 498504 h 1840468"/>
              <a:gd name="connsiteX53" fmla="*/ 0 w 1610413"/>
              <a:gd name="connsiteY53" fmla="*/ 1840468 h 1840468"/>
              <a:gd name="connsiteX54" fmla="*/ 766863 w 1610413"/>
              <a:gd name="connsiteY54" fmla="*/ 1840468 h 1840468"/>
              <a:gd name="connsiteX55" fmla="*/ 766863 w 1610413"/>
              <a:gd name="connsiteY55" fmla="*/ 498504 h 1840468"/>
              <a:gd name="connsiteX56" fmla="*/ 690529 w 1610413"/>
              <a:gd name="connsiteY56" fmla="*/ 421775 h 1840468"/>
              <a:gd name="connsiteX57" fmla="*/ 306746 w 1610413"/>
              <a:gd name="connsiteY57" fmla="*/ 1648753 h 1840468"/>
              <a:gd name="connsiteX58" fmla="*/ 191717 w 1610413"/>
              <a:gd name="connsiteY58" fmla="*/ 1648753 h 1840468"/>
              <a:gd name="connsiteX59" fmla="*/ 191717 w 1610413"/>
              <a:gd name="connsiteY59" fmla="*/ 1533724 h 1840468"/>
              <a:gd name="connsiteX60" fmla="*/ 306746 w 1610413"/>
              <a:gd name="connsiteY60" fmla="*/ 1533724 h 1840468"/>
              <a:gd name="connsiteX61" fmla="*/ 306746 w 1610413"/>
              <a:gd name="connsiteY61" fmla="*/ 1648753 h 1840468"/>
              <a:gd name="connsiteX62" fmla="*/ 306746 w 1610413"/>
              <a:gd name="connsiteY62" fmla="*/ 1380351 h 1840468"/>
              <a:gd name="connsiteX63" fmla="*/ 191717 w 1610413"/>
              <a:gd name="connsiteY63" fmla="*/ 1380351 h 1840468"/>
              <a:gd name="connsiteX64" fmla="*/ 191717 w 1610413"/>
              <a:gd name="connsiteY64" fmla="*/ 1265320 h 1840468"/>
              <a:gd name="connsiteX65" fmla="*/ 306746 w 1610413"/>
              <a:gd name="connsiteY65" fmla="*/ 1265320 h 1840468"/>
              <a:gd name="connsiteX66" fmla="*/ 306746 w 1610413"/>
              <a:gd name="connsiteY66" fmla="*/ 1380351 h 1840468"/>
              <a:gd name="connsiteX67" fmla="*/ 306746 w 1610413"/>
              <a:gd name="connsiteY67" fmla="*/ 1073605 h 1840468"/>
              <a:gd name="connsiteX68" fmla="*/ 191717 w 1610413"/>
              <a:gd name="connsiteY68" fmla="*/ 1073605 h 1840468"/>
              <a:gd name="connsiteX69" fmla="*/ 191717 w 1610413"/>
              <a:gd name="connsiteY69" fmla="*/ 958574 h 1840468"/>
              <a:gd name="connsiteX70" fmla="*/ 306746 w 1610413"/>
              <a:gd name="connsiteY70" fmla="*/ 958574 h 1840468"/>
              <a:gd name="connsiteX71" fmla="*/ 306746 w 1610413"/>
              <a:gd name="connsiteY71" fmla="*/ 1073605 h 1840468"/>
              <a:gd name="connsiteX72" fmla="*/ 306746 w 1610413"/>
              <a:gd name="connsiteY72" fmla="*/ 766859 h 1840468"/>
              <a:gd name="connsiteX73" fmla="*/ 191717 w 1610413"/>
              <a:gd name="connsiteY73" fmla="*/ 766859 h 1840468"/>
              <a:gd name="connsiteX74" fmla="*/ 191717 w 1610413"/>
              <a:gd name="connsiteY74" fmla="*/ 651830 h 1840468"/>
              <a:gd name="connsiteX75" fmla="*/ 306746 w 1610413"/>
              <a:gd name="connsiteY75" fmla="*/ 651830 h 1840468"/>
              <a:gd name="connsiteX76" fmla="*/ 306746 w 1610413"/>
              <a:gd name="connsiteY76" fmla="*/ 766859 h 1840468"/>
              <a:gd name="connsiteX77" fmla="*/ 575150 w 1610413"/>
              <a:gd name="connsiteY77" fmla="*/ 1648753 h 1840468"/>
              <a:gd name="connsiteX78" fmla="*/ 460119 w 1610413"/>
              <a:gd name="connsiteY78" fmla="*/ 1648753 h 1840468"/>
              <a:gd name="connsiteX79" fmla="*/ 460119 w 1610413"/>
              <a:gd name="connsiteY79" fmla="*/ 1533724 h 1840468"/>
              <a:gd name="connsiteX80" fmla="*/ 575150 w 1610413"/>
              <a:gd name="connsiteY80" fmla="*/ 1533724 h 1840468"/>
              <a:gd name="connsiteX81" fmla="*/ 575150 w 1610413"/>
              <a:gd name="connsiteY81" fmla="*/ 1648753 h 1840468"/>
              <a:gd name="connsiteX82" fmla="*/ 575150 w 1610413"/>
              <a:gd name="connsiteY82" fmla="*/ 1380351 h 1840468"/>
              <a:gd name="connsiteX83" fmla="*/ 460119 w 1610413"/>
              <a:gd name="connsiteY83" fmla="*/ 1380351 h 1840468"/>
              <a:gd name="connsiteX84" fmla="*/ 460119 w 1610413"/>
              <a:gd name="connsiteY84" fmla="*/ 1265320 h 1840468"/>
              <a:gd name="connsiteX85" fmla="*/ 575150 w 1610413"/>
              <a:gd name="connsiteY85" fmla="*/ 1265320 h 1840468"/>
              <a:gd name="connsiteX86" fmla="*/ 575150 w 1610413"/>
              <a:gd name="connsiteY86" fmla="*/ 1380351 h 1840468"/>
              <a:gd name="connsiteX87" fmla="*/ 575150 w 1610413"/>
              <a:gd name="connsiteY87" fmla="*/ 1073605 h 1840468"/>
              <a:gd name="connsiteX88" fmla="*/ 460119 w 1610413"/>
              <a:gd name="connsiteY88" fmla="*/ 1073605 h 1840468"/>
              <a:gd name="connsiteX89" fmla="*/ 460119 w 1610413"/>
              <a:gd name="connsiteY89" fmla="*/ 958574 h 1840468"/>
              <a:gd name="connsiteX90" fmla="*/ 575150 w 1610413"/>
              <a:gd name="connsiteY90" fmla="*/ 958574 h 1840468"/>
              <a:gd name="connsiteX91" fmla="*/ 575150 w 1610413"/>
              <a:gd name="connsiteY91" fmla="*/ 1073605 h 1840468"/>
              <a:gd name="connsiteX92" fmla="*/ 575150 w 1610413"/>
              <a:gd name="connsiteY92" fmla="*/ 766859 h 1840468"/>
              <a:gd name="connsiteX93" fmla="*/ 460119 w 1610413"/>
              <a:gd name="connsiteY93" fmla="*/ 766859 h 1840468"/>
              <a:gd name="connsiteX94" fmla="*/ 460119 w 1610413"/>
              <a:gd name="connsiteY94" fmla="*/ 651830 h 1840468"/>
              <a:gd name="connsiteX95" fmla="*/ 575150 w 1610413"/>
              <a:gd name="connsiteY95" fmla="*/ 651830 h 1840468"/>
              <a:gd name="connsiteX96" fmla="*/ 575150 w 1610413"/>
              <a:gd name="connsiteY96" fmla="*/ 766859 h 184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10413" h="1840468">
                <a:moveTo>
                  <a:pt x="1534033" y="728517"/>
                </a:moveTo>
                <a:lnTo>
                  <a:pt x="1265017" y="728517"/>
                </a:lnTo>
                <a:cubicBezTo>
                  <a:pt x="1223151" y="728517"/>
                  <a:pt x="1188636" y="762820"/>
                  <a:pt x="1188636" y="805134"/>
                </a:cubicBezTo>
                <a:lnTo>
                  <a:pt x="1188636" y="1840468"/>
                </a:lnTo>
                <a:lnTo>
                  <a:pt x="1610413" y="1840468"/>
                </a:lnTo>
                <a:lnTo>
                  <a:pt x="1610413" y="805136"/>
                </a:lnTo>
                <a:cubicBezTo>
                  <a:pt x="1610413" y="762811"/>
                  <a:pt x="1576215" y="728517"/>
                  <a:pt x="1534033" y="728517"/>
                </a:cubicBezTo>
                <a:close/>
                <a:moveTo>
                  <a:pt x="1457040" y="1648753"/>
                </a:moveTo>
                <a:lnTo>
                  <a:pt x="1342011" y="1648753"/>
                </a:lnTo>
                <a:lnTo>
                  <a:pt x="1342011" y="1533724"/>
                </a:lnTo>
                <a:lnTo>
                  <a:pt x="1457042" y="1533724"/>
                </a:lnTo>
                <a:lnTo>
                  <a:pt x="1457040" y="1648753"/>
                </a:lnTo>
                <a:close/>
                <a:moveTo>
                  <a:pt x="1457040" y="1380351"/>
                </a:moveTo>
                <a:lnTo>
                  <a:pt x="1342011" y="1380351"/>
                </a:lnTo>
                <a:lnTo>
                  <a:pt x="1342011" y="1265320"/>
                </a:lnTo>
                <a:lnTo>
                  <a:pt x="1457042" y="1265320"/>
                </a:lnTo>
                <a:lnTo>
                  <a:pt x="1457040" y="1380351"/>
                </a:lnTo>
                <a:close/>
                <a:moveTo>
                  <a:pt x="1457040" y="1073605"/>
                </a:moveTo>
                <a:lnTo>
                  <a:pt x="1342011" y="1073605"/>
                </a:lnTo>
                <a:lnTo>
                  <a:pt x="1342011" y="958574"/>
                </a:lnTo>
                <a:lnTo>
                  <a:pt x="1457042" y="958574"/>
                </a:lnTo>
                <a:lnTo>
                  <a:pt x="1457040" y="1073605"/>
                </a:lnTo>
                <a:close/>
                <a:moveTo>
                  <a:pt x="1073708" y="1035265"/>
                </a:moveTo>
                <a:lnTo>
                  <a:pt x="881794" y="1035265"/>
                </a:lnTo>
                <a:cubicBezTo>
                  <a:pt x="839556" y="1035265"/>
                  <a:pt x="805207" y="1069615"/>
                  <a:pt x="805207" y="1111984"/>
                </a:cubicBezTo>
                <a:lnTo>
                  <a:pt x="805207" y="1840468"/>
                </a:lnTo>
                <a:lnTo>
                  <a:pt x="1150295" y="1840468"/>
                </a:lnTo>
                <a:lnTo>
                  <a:pt x="1150295" y="1111981"/>
                </a:lnTo>
                <a:cubicBezTo>
                  <a:pt x="1150295" y="1069834"/>
                  <a:pt x="1116006" y="1035265"/>
                  <a:pt x="1073708" y="1035265"/>
                </a:cubicBezTo>
                <a:close/>
                <a:moveTo>
                  <a:pt x="1035263" y="1648753"/>
                </a:moveTo>
                <a:lnTo>
                  <a:pt x="920234" y="1648753"/>
                </a:lnTo>
                <a:lnTo>
                  <a:pt x="920234" y="1533724"/>
                </a:lnTo>
                <a:lnTo>
                  <a:pt x="1035263" y="1533724"/>
                </a:lnTo>
                <a:lnTo>
                  <a:pt x="1035263" y="1648753"/>
                </a:lnTo>
                <a:close/>
                <a:moveTo>
                  <a:pt x="1035263" y="1380351"/>
                </a:moveTo>
                <a:lnTo>
                  <a:pt x="920234" y="1380351"/>
                </a:lnTo>
                <a:lnTo>
                  <a:pt x="920234" y="1265320"/>
                </a:lnTo>
                <a:lnTo>
                  <a:pt x="1035263" y="1265320"/>
                </a:lnTo>
                <a:lnTo>
                  <a:pt x="1035263" y="1380351"/>
                </a:lnTo>
                <a:close/>
                <a:moveTo>
                  <a:pt x="690529" y="421775"/>
                </a:moveTo>
                <a:lnTo>
                  <a:pt x="651834" y="421775"/>
                </a:lnTo>
                <a:lnTo>
                  <a:pt x="651834" y="306973"/>
                </a:lnTo>
                <a:cubicBezTo>
                  <a:pt x="651834" y="264053"/>
                  <a:pt x="617400" y="230060"/>
                  <a:pt x="574923" y="230060"/>
                </a:cubicBezTo>
                <a:lnTo>
                  <a:pt x="440946" y="230060"/>
                </a:lnTo>
                <a:lnTo>
                  <a:pt x="440946" y="57760"/>
                </a:lnTo>
                <a:cubicBezTo>
                  <a:pt x="440946" y="25937"/>
                  <a:pt x="415195" y="0"/>
                  <a:pt x="383433" y="0"/>
                </a:cubicBezTo>
                <a:cubicBezTo>
                  <a:pt x="351445" y="0"/>
                  <a:pt x="325917" y="25859"/>
                  <a:pt x="325917" y="57760"/>
                </a:cubicBezTo>
                <a:lnTo>
                  <a:pt x="325917" y="230059"/>
                </a:lnTo>
                <a:lnTo>
                  <a:pt x="191940" y="230059"/>
                </a:lnTo>
                <a:cubicBezTo>
                  <a:pt x="149423" y="230059"/>
                  <a:pt x="115029" y="264492"/>
                  <a:pt x="115029" y="306971"/>
                </a:cubicBezTo>
                <a:lnTo>
                  <a:pt x="115029" y="421773"/>
                </a:lnTo>
                <a:lnTo>
                  <a:pt x="76334" y="421773"/>
                </a:lnTo>
                <a:cubicBezTo>
                  <a:pt x="34443" y="421773"/>
                  <a:pt x="0" y="456125"/>
                  <a:pt x="0" y="498504"/>
                </a:cubicBezTo>
                <a:lnTo>
                  <a:pt x="0" y="1840468"/>
                </a:lnTo>
                <a:lnTo>
                  <a:pt x="766863" y="1840468"/>
                </a:lnTo>
                <a:lnTo>
                  <a:pt x="766863" y="498504"/>
                </a:lnTo>
                <a:cubicBezTo>
                  <a:pt x="766863" y="455816"/>
                  <a:pt x="732688" y="421775"/>
                  <a:pt x="690529" y="421775"/>
                </a:cubicBezTo>
                <a:close/>
                <a:moveTo>
                  <a:pt x="306746" y="1648753"/>
                </a:moveTo>
                <a:lnTo>
                  <a:pt x="191717" y="1648753"/>
                </a:lnTo>
                <a:lnTo>
                  <a:pt x="191717" y="1533724"/>
                </a:lnTo>
                <a:lnTo>
                  <a:pt x="306746" y="1533724"/>
                </a:lnTo>
                <a:lnTo>
                  <a:pt x="306746" y="1648753"/>
                </a:lnTo>
                <a:close/>
                <a:moveTo>
                  <a:pt x="306746" y="1380351"/>
                </a:moveTo>
                <a:lnTo>
                  <a:pt x="191717" y="1380351"/>
                </a:lnTo>
                <a:lnTo>
                  <a:pt x="191717" y="1265320"/>
                </a:lnTo>
                <a:lnTo>
                  <a:pt x="306746" y="1265320"/>
                </a:lnTo>
                <a:lnTo>
                  <a:pt x="306746" y="1380351"/>
                </a:lnTo>
                <a:close/>
                <a:moveTo>
                  <a:pt x="306746" y="1073605"/>
                </a:moveTo>
                <a:lnTo>
                  <a:pt x="191717" y="1073605"/>
                </a:lnTo>
                <a:lnTo>
                  <a:pt x="191717" y="958574"/>
                </a:lnTo>
                <a:lnTo>
                  <a:pt x="306746" y="958574"/>
                </a:lnTo>
                <a:lnTo>
                  <a:pt x="306746" y="1073605"/>
                </a:lnTo>
                <a:close/>
                <a:moveTo>
                  <a:pt x="306746" y="766859"/>
                </a:moveTo>
                <a:lnTo>
                  <a:pt x="191717" y="766859"/>
                </a:lnTo>
                <a:lnTo>
                  <a:pt x="191717" y="651830"/>
                </a:lnTo>
                <a:lnTo>
                  <a:pt x="306746" y="651830"/>
                </a:lnTo>
                <a:lnTo>
                  <a:pt x="306746" y="766859"/>
                </a:lnTo>
                <a:close/>
                <a:moveTo>
                  <a:pt x="575150" y="1648753"/>
                </a:moveTo>
                <a:lnTo>
                  <a:pt x="460119" y="1648753"/>
                </a:lnTo>
                <a:lnTo>
                  <a:pt x="460119" y="1533724"/>
                </a:lnTo>
                <a:lnTo>
                  <a:pt x="575150" y="1533724"/>
                </a:lnTo>
                <a:lnTo>
                  <a:pt x="575150" y="1648753"/>
                </a:lnTo>
                <a:close/>
                <a:moveTo>
                  <a:pt x="575150" y="1380351"/>
                </a:moveTo>
                <a:lnTo>
                  <a:pt x="460119" y="1380351"/>
                </a:lnTo>
                <a:lnTo>
                  <a:pt x="460119" y="1265320"/>
                </a:lnTo>
                <a:lnTo>
                  <a:pt x="575150" y="1265320"/>
                </a:lnTo>
                <a:lnTo>
                  <a:pt x="575150" y="1380351"/>
                </a:lnTo>
                <a:close/>
                <a:moveTo>
                  <a:pt x="575150" y="1073605"/>
                </a:moveTo>
                <a:lnTo>
                  <a:pt x="460119" y="1073605"/>
                </a:lnTo>
                <a:lnTo>
                  <a:pt x="460119" y="958574"/>
                </a:lnTo>
                <a:lnTo>
                  <a:pt x="575150" y="958574"/>
                </a:lnTo>
                <a:lnTo>
                  <a:pt x="575150" y="1073605"/>
                </a:lnTo>
                <a:close/>
                <a:moveTo>
                  <a:pt x="575150" y="766859"/>
                </a:moveTo>
                <a:lnTo>
                  <a:pt x="460119" y="766859"/>
                </a:lnTo>
                <a:lnTo>
                  <a:pt x="460119" y="651830"/>
                </a:lnTo>
                <a:lnTo>
                  <a:pt x="575150" y="651830"/>
                </a:lnTo>
                <a:lnTo>
                  <a:pt x="575150" y="766859"/>
                </a:ln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14" name="文本框 113">
            <a:extLst>
              <a:ext uri="{FF2B5EF4-FFF2-40B4-BE49-F238E27FC236}">
                <a16:creationId xmlns:a16="http://schemas.microsoft.com/office/drawing/2014/main" id="{BCD8CEA4-BD54-16DD-4A02-58E6B8E97A19}"/>
              </a:ext>
            </a:extLst>
          </p:cNvPr>
          <p:cNvSpPr txBox="1"/>
          <p:nvPr/>
        </p:nvSpPr>
        <p:spPr>
          <a:xfrm>
            <a:off x="9933290" y="3247191"/>
            <a:ext cx="1900925" cy="835998"/>
          </a:xfrm>
          <a:prstGeom prst="rect">
            <a:avLst/>
          </a:prstGeom>
          <a:noFill/>
          <a:scene3d>
            <a:camera prst="orthographicFront"/>
            <a:lightRig rig="threePt" dir="t"/>
          </a:scene3d>
        </p:spPr>
        <p:txBody>
          <a:bodyPr wrap="square" rtlCol="0">
            <a:spAutoFit/>
          </a:bodyPr>
          <a:lstStyle/>
          <a:p>
            <a:pPr marL="0" marR="0" lvl="0" indent="0" algn="l" defTabSz="914400" rtl="0" eaLnBrk="1" fontAlgn="auto" latinLnBrk="0" hangingPunct="1">
              <a:lnSpc>
                <a:spcPct val="141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Bold"/>
                <a:ea typeface="思源黑体 CN Bold"/>
                <a:cs typeface="+mn-cs"/>
              </a:rPr>
              <a:t>替换文字内容复制你的内容到此</a:t>
            </a:r>
            <a:endParaRPr kumimoji="0" lang="zh-CN" altLang="en-US" sz="1800" b="0" i="0" u="none" strike="noStrike" kern="1200" cap="none" spc="0" normalizeH="0" baseline="0" noProof="0" dirty="0">
              <a:ln>
                <a:noFill/>
              </a:ln>
              <a:solidFill>
                <a:prstClr val="black"/>
              </a:solidFill>
              <a:effectLst/>
              <a:uLnTx/>
              <a:uFillTx/>
              <a:latin typeface="思源黑体 CN Bold"/>
              <a:ea typeface="思源黑体 CN Bold"/>
              <a:cs typeface="+mn-cs"/>
            </a:endParaRPr>
          </a:p>
        </p:txBody>
      </p:sp>
      <p:cxnSp>
        <p:nvCxnSpPr>
          <p:cNvPr id="115" name="直接连接符 114">
            <a:extLst>
              <a:ext uri="{FF2B5EF4-FFF2-40B4-BE49-F238E27FC236}">
                <a16:creationId xmlns:a16="http://schemas.microsoft.com/office/drawing/2014/main" id="{05D53B41-047F-409F-79F5-47726DE62B82}"/>
              </a:ext>
            </a:extLst>
          </p:cNvPr>
          <p:cNvCxnSpPr>
            <a:cxnSpLocks/>
          </p:cNvCxnSpPr>
          <p:nvPr/>
        </p:nvCxnSpPr>
        <p:spPr>
          <a:xfrm>
            <a:off x="7491007" y="1708432"/>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16" name="直接连接符 115">
            <a:extLst>
              <a:ext uri="{FF2B5EF4-FFF2-40B4-BE49-F238E27FC236}">
                <a16:creationId xmlns:a16="http://schemas.microsoft.com/office/drawing/2014/main" id="{20914CB0-1105-9F3F-E2A1-13A0AFC19110}"/>
              </a:ext>
            </a:extLst>
          </p:cNvPr>
          <p:cNvCxnSpPr>
            <a:cxnSpLocks/>
          </p:cNvCxnSpPr>
          <p:nvPr/>
        </p:nvCxnSpPr>
        <p:spPr>
          <a:xfrm>
            <a:off x="7330550" y="1866132"/>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17" name="直接连接符 116">
            <a:extLst>
              <a:ext uri="{FF2B5EF4-FFF2-40B4-BE49-F238E27FC236}">
                <a16:creationId xmlns:a16="http://schemas.microsoft.com/office/drawing/2014/main" id="{67FFA15B-C25B-AF6A-61B0-5C66A1219F1F}"/>
              </a:ext>
            </a:extLst>
          </p:cNvPr>
          <p:cNvCxnSpPr>
            <a:cxnSpLocks/>
          </p:cNvCxnSpPr>
          <p:nvPr/>
        </p:nvCxnSpPr>
        <p:spPr>
          <a:xfrm>
            <a:off x="8285977" y="3665190"/>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18" name="直接连接符 117">
            <a:extLst>
              <a:ext uri="{FF2B5EF4-FFF2-40B4-BE49-F238E27FC236}">
                <a16:creationId xmlns:a16="http://schemas.microsoft.com/office/drawing/2014/main" id="{5F45380A-A3EB-EECC-856D-B0F8320A20CE}"/>
              </a:ext>
            </a:extLst>
          </p:cNvPr>
          <p:cNvCxnSpPr>
            <a:cxnSpLocks/>
          </p:cNvCxnSpPr>
          <p:nvPr/>
        </p:nvCxnSpPr>
        <p:spPr>
          <a:xfrm>
            <a:off x="8482716" y="3822890"/>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19" name="直接连接符 118">
            <a:extLst>
              <a:ext uri="{FF2B5EF4-FFF2-40B4-BE49-F238E27FC236}">
                <a16:creationId xmlns:a16="http://schemas.microsoft.com/office/drawing/2014/main" id="{0DDAE785-5502-7DB0-0129-5FA00E6E02DE}"/>
              </a:ext>
            </a:extLst>
          </p:cNvPr>
          <p:cNvCxnSpPr>
            <a:cxnSpLocks/>
          </p:cNvCxnSpPr>
          <p:nvPr/>
        </p:nvCxnSpPr>
        <p:spPr>
          <a:xfrm>
            <a:off x="7344320" y="5887871"/>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a:extLst>
              <a:ext uri="{FF2B5EF4-FFF2-40B4-BE49-F238E27FC236}">
                <a16:creationId xmlns:a16="http://schemas.microsoft.com/office/drawing/2014/main" id="{C4DACD6E-897B-1135-08ED-B8567370D6A7}"/>
              </a:ext>
            </a:extLst>
          </p:cNvPr>
          <p:cNvCxnSpPr>
            <a:cxnSpLocks/>
          </p:cNvCxnSpPr>
          <p:nvPr/>
        </p:nvCxnSpPr>
        <p:spPr>
          <a:xfrm>
            <a:off x="7232520" y="6045571"/>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grpSp>
        <p:nvGrpSpPr>
          <p:cNvPr id="121" name="组合 120">
            <a:extLst>
              <a:ext uri="{FF2B5EF4-FFF2-40B4-BE49-F238E27FC236}">
                <a16:creationId xmlns:a16="http://schemas.microsoft.com/office/drawing/2014/main" id="{584BE025-0B1C-A214-E488-DD03DAFD9A32}"/>
              </a:ext>
            </a:extLst>
          </p:cNvPr>
          <p:cNvGrpSpPr/>
          <p:nvPr/>
        </p:nvGrpSpPr>
        <p:grpSpPr>
          <a:xfrm>
            <a:off x="4067981" y="5518969"/>
            <a:ext cx="590218" cy="157700"/>
            <a:chOff x="4082674" y="5213872"/>
            <a:chExt cx="590218" cy="157700"/>
          </a:xfrm>
        </p:grpSpPr>
        <p:cxnSp>
          <p:nvCxnSpPr>
            <p:cNvPr id="137" name="直接连接符 136">
              <a:extLst>
                <a:ext uri="{FF2B5EF4-FFF2-40B4-BE49-F238E27FC236}">
                  <a16:creationId xmlns:a16="http://schemas.microsoft.com/office/drawing/2014/main" id="{D99BF3BF-5B8D-2793-320A-3B45FCAA5B98}"/>
                </a:ext>
              </a:extLst>
            </p:cNvPr>
            <p:cNvCxnSpPr>
              <a:cxnSpLocks/>
            </p:cNvCxnSpPr>
            <p:nvPr/>
          </p:nvCxnSpPr>
          <p:spPr>
            <a:xfrm flipH="1">
              <a:off x="4279413" y="5213872"/>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38" name="直接连接符 137">
              <a:extLst>
                <a:ext uri="{FF2B5EF4-FFF2-40B4-BE49-F238E27FC236}">
                  <a16:creationId xmlns:a16="http://schemas.microsoft.com/office/drawing/2014/main" id="{C1D0499D-321F-6078-5FBF-8CC576834339}"/>
                </a:ext>
              </a:extLst>
            </p:cNvPr>
            <p:cNvCxnSpPr>
              <a:cxnSpLocks/>
            </p:cNvCxnSpPr>
            <p:nvPr/>
          </p:nvCxnSpPr>
          <p:spPr>
            <a:xfrm flipH="1">
              <a:off x="4082674" y="5371572"/>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grpSp>
      <p:grpSp>
        <p:nvGrpSpPr>
          <p:cNvPr id="122" name="组合 121">
            <a:extLst>
              <a:ext uri="{FF2B5EF4-FFF2-40B4-BE49-F238E27FC236}">
                <a16:creationId xmlns:a16="http://schemas.microsoft.com/office/drawing/2014/main" id="{64EE4A8F-4B3F-2179-B56F-D4ECCE61D073}"/>
              </a:ext>
            </a:extLst>
          </p:cNvPr>
          <p:cNvGrpSpPr/>
          <p:nvPr/>
        </p:nvGrpSpPr>
        <p:grpSpPr>
          <a:xfrm>
            <a:off x="3215688" y="3127930"/>
            <a:ext cx="707509" cy="159675"/>
            <a:chOff x="3230381" y="2822833"/>
            <a:chExt cx="707509" cy="159675"/>
          </a:xfrm>
        </p:grpSpPr>
        <p:cxnSp>
          <p:nvCxnSpPr>
            <p:cNvPr id="135" name="直接连接符 134">
              <a:extLst>
                <a:ext uri="{FF2B5EF4-FFF2-40B4-BE49-F238E27FC236}">
                  <a16:creationId xmlns:a16="http://schemas.microsoft.com/office/drawing/2014/main" id="{791813E0-C963-A8CA-D819-E2B0053EAE87}"/>
                </a:ext>
              </a:extLst>
            </p:cNvPr>
            <p:cNvCxnSpPr>
              <a:cxnSpLocks/>
            </p:cNvCxnSpPr>
            <p:nvPr/>
          </p:nvCxnSpPr>
          <p:spPr>
            <a:xfrm flipH="1">
              <a:off x="3230381" y="2822833"/>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a:extLst>
                <a:ext uri="{FF2B5EF4-FFF2-40B4-BE49-F238E27FC236}">
                  <a16:creationId xmlns:a16="http://schemas.microsoft.com/office/drawing/2014/main" id="{AFC69001-3D3E-5A1A-25BE-EBB9D18B93B0}"/>
                </a:ext>
              </a:extLst>
            </p:cNvPr>
            <p:cNvCxnSpPr>
              <a:cxnSpLocks/>
            </p:cNvCxnSpPr>
            <p:nvPr/>
          </p:nvCxnSpPr>
          <p:spPr>
            <a:xfrm flipH="1">
              <a:off x="3544411" y="2982508"/>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grpSp>
      <p:cxnSp>
        <p:nvCxnSpPr>
          <p:cNvPr id="123" name="直接连接符 122">
            <a:extLst>
              <a:ext uri="{FF2B5EF4-FFF2-40B4-BE49-F238E27FC236}">
                <a16:creationId xmlns:a16="http://schemas.microsoft.com/office/drawing/2014/main" id="{82CD8330-34DF-6ABF-C925-0326F5B1F8E7}"/>
              </a:ext>
            </a:extLst>
          </p:cNvPr>
          <p:cNvCxnSpPr>
            <a:cxnSpLocks/>
          </p:cNvCxnSpPr>
          <p:nvPr/>
        </p:nvCxnSpPr>
        <p:spPr>
          <a:xfrm flipH="1">
            <a:off x="4311092" y="1594074"/>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24" name="直接连接符 123">
            <a:extLst>
              <a:ext uri="{FF2B5EF4-FFF2-40B4-BE49-F238E27FC236}">
                <a16:creationId xmlns:a16="http://schemas.microsoft.com/office/drawing/2014/main" id="{F94665E8-F2AD-CD83-6FCF-0434EF3186E5}"/>
              </a:ext>
            </a:extLst>
          </p:cNvPr>
          <p:cNvCxnSpPr>
            <a:cxnSpLocks/>
          </p:cNvCxnSpPr>
          <p:nvPr/>
        </p:nvCxnSpPr>
        <p:spPr>
          <a:xfrm flipH="1">
            <a:off x="4110090" y="1753749"/>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sp>
        <p:nvSpPr>
          <p:cNvPr id="125" name="文本框 124">
            <a:extLst>
              <a:ext uri="{FF2B5EF4-FFF2-40B4-BE49-F238E27FC236}">
                <a16:creationId xmlns:a16="http://schemas.microsoft.com/office/drawing/2014/main" id="{063355ED-4EA5-83FF-124F-ACBAB783A7AC}"/>
              </a:ext>
            </a:extLst>
          </p:cNvPr>
          <p:cNvSpPr txBox="1"/>
          <p:nvPr/>
        </p:nvSpPr>
        <p:spPr>
          <a:xfrm>
            <a:off x="8737636" y="5549074"/>
            <a:ext cx="1900925" cy="835998"/>
          </a:xfrm>
          <a:prstGeom prst="rect">
            <a:avLst/>
          </a:prstGeom>
          <a:noFill/>
          <a:scene3d>
            <a:camera prst="orthographicFront"/>
            <a:lightRig rig="threePt" dir="t"/>
          </a:scene3d>
        </p:spPr>
        <p:txBody>
          <a:bodyPr wrap="square" rtlCol="0">
            <a:spAutoFit/>
          </a:bodyPr>
          <a:lstStyle/>
          <a:p>
            <a:pPr marL="0" marR="0" lvl="0" indent="0" algn="l" defTabSz="914400" rtl="0" eaLnBrk="1" fontAlgn="auto" latinLnBrk="0" hangingPunct="1">
              <a:lnSpc>
                <a:spcPct val="141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Bold"/>
                <a:ea typeface="思源黑体 CN Bold"/>
                <a:cs typeface="+mn-cs"/>
              </a:rPr>
              <a:t>替换文字内容复制你的内容到此</a:t>
            </a:r>
            <a:endParaRPr kumimoji="0" lang="zh-CN" altLang="en-US" sz="1800" b="0" i="0" u="none" strike="noStrike" kern="1200" cap="none" spc="0" normalizeH="0" baseline="0" noProof="0" dirty="0">
              <a:ln>
                <a:noFill/>
              </a:ln>
              <a:solidFill>
                <a:prstClr val="black"/>
              </a:solidFill>
              <a:effectLst/>
              <a:uLnTx/>
              <a:uFillTx/>
              <a:latin typeface="思源黑体 CN Bold"/>
              <a:ea typeface="思源黑体 CN Bold"/>
              <a:cs typeface="+mn-cs"/>
            </a:endParaRPr>
          </a:p>
        </p:txBody>
      </p:sp>
      <p:sp>
        <p:nvSpPr>
          <p:cNvPr id="126" name="文本框 125">
            <a:extLst>
              <a:ext uri="{FF2B5EF4-FFF2-40B4-BE49-F238E27FC236}">
                <a16:creationId xmlns:a16="http://schemas.microsoft.com/office/drawing/2014/main" id="{54EDAAC0-E84D-0B6A-0B99-5201A96C582D}"/>
              </a:ext>
            </a:extLst>
          </p:cNvPr>
          <p:cNvSpPr txBox="1"/>
          <p:nvPr/>
        </p:nvSpPr>
        <p:spPr>
          <a:xfrm>
            <a:off x="1133645" y="1258766"/>
            <a:ext cx="2003664" cy="835998"/>
          </a:xfrm>
          <a:prstGeom prst="rect">
            <a:avLst/>
          </a:prstGeom>
          <a:noFill/>
          <a:scene3d>
            <a:camera prst="orthographicFront"/>
            <a:lightRig rig="threePt" dir="t"/>
          </a:scene3d>
        </p:spPr>
        <p:txBody>
          <a:bodyPr wrap="square" rtlCol="0">
            <a:spAutoFit/>
          </a:bodyPr>
          <a:lstStyle/>
          <a:p>
            <a:pPr marL="0" marR="0" lvl="0" indent="0" algn="r" defTabSz="914400" rtl="0" eaLnBrk="1" fontAlgn="auto" latinLnBrk="0" hangingPunct="1">
              <a:lnSpc>
                <a:spcPct val="141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思源黑体 CN Bold"/>
                <a:ea typeface="思源黑体 CN Bold"/>
                <a:cs typeface="+mn-cs"/>
              </a:rPr>
              <a:t>替换文字内容复制你的内容到此</a:t>
            </a:r>
          </a:p>
        </p:txBody>
      </p:sp>
      <p:sp>
        <p:nvSpPr>
          <p:cNvPr id="127" name="文本框 126">
            <a:extLst>
              <a:ext uri="{FF2B5EF4-FFF2-40B4-BE49-F238E27FC236}">
                <a16:creationId xmlns:a16="http://schemas.microsoft.com/office/drawing/2014/main" id="{53BB2594-C6E7-5877-364B-3D73F18F94A9}"/>
              </a:ext>
            </a:extLst>
          </p:cNvPr>
          <p:cNvSpPr txBox="1"/>
          <p:nvPr/>
        </p:nvSpPr>
        <p:spPr>
          <a:xfrm>
            <a:off x="1133645" y="5192212"/>
            <a:ext cx="1900925" cy="835998"/>
          </a:xfrm>
          <a:prstGeom prst="rect">
            <a:avLst/>
          </a:prstGeom>
          <a:noFill/>
          <a:scene3d>
            <a:camera prst="orthographicFront"/>
            <a:lightRig rig="threePt" dir="t"/>
          </a:scene3d>
        </p:spPr>
        <p:txBody>
          <a:bodyPr wrap="square" rtlCol="0">
            <a:spAutoFit/>
          </a:bodyPr>
          <a:lstStyle/>
          <a:p>
            <a:pPr marL="0" marR="0" lvl="0" indent="0" algn="r" defTabSz="914400" rtl="0" eaLnBrk="1" fontAlgn="auto" latinLnBrk="0" hangingPunct="1">
              <a:lnSpc>
                <a:spcPct val="141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Bold"/>
                <a:ea typeface="思源黑体 CN Bold"/>
                <a:cs typeface="+mn-cs"/>
              </a:rPr>
              <a:t>替换文字内容复制你的内容到此</a:t>
            </a:r>
            <a:endParaRPr kumimoji="0" lang="zh-CN" altLang="en-US" sz="1800" b="0" i="0" u="none" strike="noStrike" kern="1200" cap="none" spc="0" normalizeH="0" baseline="0" noProof="0" dirty="0">
              <a:ln>
                <a:noFill/>
              </a:ln>
              <a:solidFill>
                <a:prstClr val="black"/>
              </a:solidFill>
              <a:effectLst/>
              <a:uLnTx/>
              <a:uFillTx/>
              <a:latin typeface="思源黑体 CN Bold"/>
              <a:ea typeface="思源黑体 CN Bold"/>
              <a:cs typeface="+mn-cs"/>
            </a:endParaRPr>
          </a:p>
        </p:txBody>
      </p:sp>
      <p:sp>
        <p:nvSpPr>
          <p:cNvPr id="128" name="文本框 127">
            <a:extLst>
              <a:ext uri="{FF2B5EF4-FFF2-40B4-BE49-F238E27FC236}">
                <a16:creationId xmlns:a16="http://schemas.microsoft.com/office/drawing/2014/main" id="{2693F459-EE1B-150F-799A-E7844F887898}"/>
              </a:ext>
            </a:extLst>
          </p:cNvPr>
          <p:cNvSpPr txBox="1"/>
          <p:nvPr/>
        </p:nvSpPr>
        <p:spPr>
          <a:xfrm>
            <a:off x="357786" y="2769165"/>
            <a:ext cx="1900925" cy="835998"/>
          </a:xfrm>
          <a:prstGeom prst="rect">
            <a:avLst/>
          </a:prstGeom>
          <a:noFill/>
          <a:scene3d>
            <a:camera prst="orthographicFront"/>
            <a:lightRig rig="threePt" dir="t"/>
          </a:scene3d>
        </p:spPr>
        <p:txBody>
          <a:bodyPr wrap="square" rtlCol="0">
            <a:spAutoFit/>
          </a:bodyPr>
          <a:lstStyle/>
          <a:p>
            <a:pPr marL="0" marR="0" lvl="0" indent="0" algn="r" defTabSz="914400" rtl="0" eaLnBrk="1" fontAlgn="auto" latinLnBrk="0" hangingPunct="1">
              <a:lnSpc>
                <a:spcPct val="141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Bold"/>
                <a:ea typeface="思源黑体 CN Bold"/>
                <a:cs typeface="+mn-cs"/>
              </a:rPr>
              <a:t>替换文字内容复制你的内容到此</a:t>
            </a:r>
            <a:endParaRPr kumimoji="0" lang="zh-CN" altLang="en-US" sz="1800" b="0" i="0" u="none" strike="noStrike" kern="1200" cap="none" spc="0" normalizeH="0" baseline="0" noProof="0" dirty="0">
              <a:ln>
                <a:noFill/>
              </a:ln>
              <a:solidFill>
                <a:prstClr val="black"/>
              </a:solidFill>
              <a:effectLst/>
              <a:uLnTx/>
              <a:uFillTx/>
              <a:latin typeface="思源黑体 CN Bold"/>
              <a:ea typeface="思源黑体 CN Bold"/>
              <a:cs typeface="+mn-cs"/>
            </a:endParaRPr>
          </a:p>
        </p:txBody>
      </p:sp>
      <p:sp>
        <p:nvSpPr>
          <p:cNvPr id="129" name="图形 1033">
            <a:extLst>
              <a:ext uri="{FF2B5EF4-FFF2-40B4-BE49-F238E27FC236}">
                <a16:creationId xmlns:a16="http://schemas.microsoft.com/office/drawing/2014/main" id="{2E8AF689-EC9A-C052-499B-95199A5E94A6}"/>
              </a:ext>
            </a:extLst>
          </p:cNvPr>
          <p:cNvSpPr/>
          <p:nvPr/>
        </p:nvSpPr>
        <p:spPr>
          <a:xfrm>
            <a:off x="8137277" y="5714445"/>
            <a:ext cx="359982" cy="411410"/>
          </a:xfrm>
          <a:custGeom>
            <a:avLst/>
            <a:gdLst>
              <a:gd name="connsiteX0" fmla="*/ 1534033 w 1610413"/>
              <a:gd name="connsiteY0" fmla="*/ 728517 h 1840468"/>
              <a:gd name="connsiteX1" fmla="*/ 1265017 w 1610413"/>
              <a:gd name="connsiteY1" fmla="*/ 728517 h 1840468"/>
              <a:gd name="connsiteX2" fmla="*/ 1188636 w 1610413"/>
              <a:gd name="connsiteY2" fmla="*/ 805134 h 1840468"/>
              <a:gd name="connsiteX3" fmla="*/ 1188636 w 1610413"/>
              <a:gd name="connsiteY3" fmla="*/ 1840468 h 1840468"/>
              <a:gd name="connsiteX4" fmla="*/ 1610413 w 1610413"/>
              <a:gd name="connsiteY4" fmla="*/ 1840468 h 1840468"/>
              <a:gd name="connsiteX5" fmla="*/ 1610413 w 1610413"/>
              <a:gd name="connsiteY5" fmla="*/ 805136 h 1840468"/>
              <a:gd name="connsiteX6" fmla="*/ 1534033 w 1610413"/>
              <a:gd name="connsiteY6" fmla="*/ 728517 h 1840468"/>
              <a:gd name="connsiteX7" fmla="*/ 1457040 w 1610413"/>
              <a:gd name="connsiteY7" fmla="*/ 1648753 h 1840468"/>
              <a:gd name="connsiteX8" fmla="*/ 1342011 w 1610413"/>
              <a:gd name="connsiteY8" fmla="*/ 1648753 h 1840468"/>
              <a:gd name="connsiteX9" fmla="*/ 1342011 w 1610413"/>
              <a:gd name="connsiteY9" fmla="*/ 1533724 h 1840468"/>
              <a:gd name="connsiteX10" fmla="*/ 1457042 w 1610413"/>
              <a:gd name="connsiteY10" fmla="*/ 1533724 h 1840468"/>
              <a:gd name="connsiteX11" fmla="*/ 1457040 w 1610413"/>
              <a:gd name="connsiteY11" fmla="*/ 1648753 h 1840468"/>
              <a:gd name="connsiteX12" fmla="*/ 1457040 w 1610413"/>
              <a:gd name="connsiteY12" fmla="*/ 1380351 h 1840468"/>
              <a:gd name="connsiteX13" fmla="*/ 1342011 w 1610413"/>
              <a:gd name="connsiteY13" fmla="*/ 1380351 h 1840468"/>
              <a:gd name="connsiteX14" fmla="*/ 1342011 w 1610413"/>
              <a:gd name="connsiteY14" fmla="*/ 1265320 h 1840468"/>
              <a:gd name="connsiteX15" fmla="*/ 1457042 w 1610413"/>
              <a:gd name="connsiteY15" fmla="*/ 1265320 h 1840468"/>
              <a:gd name="connsiteX16" fmla="*/ 1457040 w 1610413"/>
              <a:gd name="connsiteY16" fmla="*/ 1380351 h 1840468"/>
              <a:gd name="connsiteX17" fmla="*/ 1457040 w 1610413"/>
              <a:gd name="connsiteY17" fmla="*/ 1073605 h 1840468"/>
              <a:gd name="connsiteX18" fmla="*/ 1342011 w 1610413"/>
              <a:gd name="connsiteY18" fmla="*/ 1073605 h 1840468"/>
              <a:gd name="connsiteX19" fmla="*/ 1342011 w 1610413"/>
              <a:gd name="connsiteY19" fmla="*/ 958574 h 1840468"/>
              <a:gd name="connsiteX20" fmla="*/ 1457042 w 1610413"/>
              <a:gd name="connsiteY20" fmla="*/ 958574 h 1840468"/>
              <a:gd name="connsiteX21" fmla="*/ 1457040 w 1610413"/>
              <a:gd name="connsiteY21" fmla="*/ 1073605 h 1840468"/>
              <a:gd name="connsiteX22" fmla="*/ 1073708 w 1610413"/>
              <a:gd name="connsiteY22" fmla="*/ 1035265 h 1840468"/>
              <a:gd name="connsiteX23" fmla="*/ 881794 w 1610413"/>
              <a:gd name="connsiteY23" fmla="*/ 1035265 h 1840468"/>
              <a:gd name="connsiteX24" fmla="*/ 805207 w 1610413"/>
              <a:gd name="connsiteY24" fmla="*/ 1111984 h 1840468"/>
              <a:gd name="connsiteX25" fmla="*/ 805207 w 1610413"/>
              <a:gd name="connsiteY25" fmla="*/ 1840468 h 1840468"/>
              <a:gd name="connsiteX26" fmla="*/ 1150295 w 1610413"/>
              <a:gd name="connsiteY26" fmla="*/ 1840468 h 1840468"/>
              <a:gd name="connsiteX27" fmla="*/ 1150295 w 1610413"/>
              <a:gd name="connsiteY27" fmla="*/ 1111981 h 1840468"/>
              <a:gd name="connsiteX28" fmla="*/ 1073708 w 1610413"/>
              <a:gd name="connsiteY28" fmla="*/ 1035265 h 1840468"/>
              <a:gd name="connsiteX29" fmla="*/ 1035263 w 1610413"/>
              <a:gd name="connsiteY29" fmla="*/ 1648753 h 1840468"/>
              <a:gd name="connsiteX30" fmla="*/ 920234 w 1610413"/>
              <a:gd name="connsiteY30" fmla="*/ 1648753 h 1840468"/>
              <a:gd name="connsiteX31" fmla="*/ 920234 w 1610413"/>
              <a:gd name="connsiteY31" fmla="*/ 1533724 h 1840468"/>
              <a:gd name="connsiteX32" fmla="*/ 1035263 w 1610413"/>
              <a:gd name="connsiteY32" fmla="*/ 1533724 h 1840468"/>
              <a:gd name="connsiteX33" fmla="*/ 1035263 w 1610413"/>
              <a:gd name="connsiteY33" fmla="*/ 1648753 h 1840468"/>
              <a:gd name="connsiteX34" fmla="*/ 1035263 w 1610413"/>
              <a:gd name="connsiteY34" fmla="*/ 1380351 h 1840468"/>
              <a:gd name="connsiteX35" fmla="*/ 920234 w 1610413"/>
              <a:gd name="connsiteY35" fmla="*/ 1380351 h 1840468"/>
              <a:gd name="connsiteX36" fmla="*/ 920234 w 1610413"/>
              <a:gd name="connsiteY36" fmla="*/ 1265320 h 1840468"/>
              <a:gd name="connsiteX37" fmla="*/ 1035263 w 1610413"/>
              <a:gd name="connsiteY37" fmla="*/ 1265320 h 1840468"/>
              <a:gd name="connsiteX38" fmla="*/ 1035263 w 1610413"/>
              <a:gd name="connsiteY38" fmla="*/ 1380351 h 1840468"/>
              <a:gd name="connsiteX39" fmla="*/ 690529 w 1610413"/>
              <a:gd name="connsiteY39" fmla="*/ 421775 h 1840468"/>
              <a:gd name="connsiteX40" fmla="*/ 651834 w 1610413"/>
              <a:gd name="connsiteY40" fmla="*/ 421775 h 1840468"/>
              <a:gd name="connsiteX41" fmla="*/ 651834 w 1610413"/>
              <a:gd name="connsiteY41" fmla="*/ 306973 h 1840468"/>
              <a:gd name="connsiteX42" fmla="*/ 574923 w 1610413"/>
              <a:gd name="connsiteY42" fmla="*/ 230060 h 1840468"/>
              <a:gd name="connsiteX43" fmla="*/ 440946 w 1610413"/>
              <a:gd name="connsiteY43" fmla="*/ 230060 h 1840468"/>
              <a:gd name="connsiteX44" fmla="*/ 440946 w 1610413"/>
              <a:gd name="connsiteY44" fmla="*/ 57760 h 1840468"/>
              <a:gd name="connsiteX45" fmla="*/ 383433 w 1610413"/>
              <a:gd name="connsiteY45" fmla="*/ 0 h 1840468"/>
              <a:gd name="connsiteX46" fmla="*/ 325917 w 1610413"/>
              <a:gd name="connsiteY46" fmla="*/ 57760 h 1840468"/>
              <a:gd name="connsiteX47" fmla="*/ 325917 w 1610413"/>
              <a:gd name="connsiteY47" fmla="*/ 230059 h 1840468"/>
              <a:gd name="connsiteX48" fmla="*/ 191940 w 1610413"/>
              <a:gd name="connsiteY48" fmla="*/ 230059 h 1840468"/>
              <a:gd name="connsiteX49" fmla="*/ 115029 w 1610413"/>
              <a:gd name="connsiteY49" fmla="*/ 306971 h 1840468"/>
              <a:gd name="connsiteX50" fmla="*/ 115029 w 1610413"/>
              <a:gd name="connsiteY50" fmla="*/ 421773 h 1840468"/>
              <a:gd name="connsiteX51" fmla="*/ 76334 w 1610413"/>
              <a:gd name="connsiteY51" fmla="*/ 421773 h 1840468"/>
              <a:gd name="connsiteX52" fmla="*/ 0 w 1610413"/>
              <a:gd name="connsiteY52" fmla="*/ 498504 h 1840468"/>
              <a:gd name="connsiteX53" fmla="*/ 0 w 1610413"/>
              <a:gd name="connsiteY53" fmla="*/ 1840468 h 1840468"/>
              <a:gd name="connsiteX54" fmla="*/ 766863 w 1610413"/>
              <a:gd name="connsiteY54" fmla="*/ 1840468 h 1840468"/>
              <a:gd name="connsiteX55" fmla="*/ 766863 w 1610413"/>
              <a:gd name="connsiteY55" fmla="*/ 498504 h 1840468"/>
              <a:gd name="connsiteX56" fmla="*/ 690529 w 1610413"/>
              <a:gd name="connsiteY56" fmla="*/ 421775 h 1840468"/>
              <a:gd name="connsiteX57" fmla="*/ 306746 w 1610413"/>
              <a:gd name="connsiteY57" fmla="*/ 1648753 h 1840468"/>
              <a:gd name="connsiteX58" fmla="*/ 191717 w 1610413"/>
              <a:gd name="connsiteY58" fmla="*/ 1648753 h 1840468"/>
              <a:gd name="connsiteX59" fmla="*/ 191717 w 1610413"/>
              <a:gd name="connsiteY59" fmla="*/ 1533724 h 1840468"/>
              <a:gd name="connsiteX60" fmla="*/ 306746 w 1610413"/>
              <a:gd name="connsiteY60" fmla="*/ 1533724 h 1840468"/>
              <a:gd name="connsiteX61" fmla="*/ 306746 w 1610413"/>
              <a:gd name="connsiteY61" fmla="*/ 1648753 h 1840468"/>
              <a:gd name="connsiteX62" fmla="*/ 306746 w 1610413"/>
              <a:gd name="connsiteY62" fmla="*/ 1380351 h 1840468"/>
              <a:gd name="connsiteX63" fmla="*/ 191717 w 1610413"/>
              <a:gd name="connsiteY63" fmla="*/ 1380351 h 1840468"/>
              <a:gd name="connsiteX64" fmla="*/ 191717 w 1610413"/>
              <a:gd name="connsiteY64" fmla="*/ 1265320 h 1840468"/>
              <a:gd name="connsiteX65" fmla="*/ 306746 w 1610413"/>
              <a:gd name="connsiteY65" fmla="*/ 1265320 h 1840468"/>
              <a:gd name="connsiteX66" fmla="*/ 306746 w 1610413"/>
              <a:gd name="connsiteY66" fmla="*/ 1380351 h 1840468"/>
              <a:gd name="connsiteX67" fmla="*/ 306746 w 1610413"/>
              <a:gd name="connsiteY67" fmla="*/ 1073605 h 1840468"/>
              <a:gd name="connsiteX68" fmla="*/ 191717 w 1610413"/>
              <a:gd name="connsiteY68" fmla="*/ 1073605 h 1840468"/>
              <a:gd name="connsiteX69" fmla="*/ 191717 w 1610413"/>
              <a:gd name="connsiteY69" fmla="*/ 958574 h 1840468"/>
              <a:gd name="connsiteX70" fmla="*/ 306746 w 1610413"/>
              <a:gd name="connsiteY70" fmla="*/ 958574 h 1840468"/>
              <a:gd name="connsiteX71" fmla="*/ 306746 w 1610413"/>
              <a:gd name="connsiteY71" fmla="*/ 1073605 h 1840468"/>
              <a:gd name="connsiteX72" fmla="*/ 306746 w 1610413"/>
              <a:gd name="connsiteY72" fmla="*/ 766859 h 1840468"/>
              <a:gd name="connsiteX73" fmla="*/ 191717 w 1610413"/>
              <a:gd name="connsiteY73" fmla="*/ 766859 h 1840468"/>
              <a:gd name="connsiteX74" fmla="*/ 191717 w 1610413"/>
              <a:gd name="connsiteY74" fmla="*/ 651830 h 1840468"/>
              <a:gd name="connsiteX75" fmla="*/ 306746 w 1610413"/>
              <a:gd name="connsiteY75" fmla="*/ 651830 h 1840468"/>
              <a:gd name="connsiteX76" fmla="*/ 306746 w 1610413"/>
              <a:gd name="connsiteY76" fmla="*/ 766859 h 1840468"/>
              <a:gd name="connsiteX77" fmla="*/ 575150 w 1610413"/>
              <a:gd name="connsiteY77" fmla="*/ 1648753 h 1840468"/>
              <a:gd name="connsiteX78" fmla="*/ 460119 w 1610413"/>
              <a:gd name="connsiteY78" fmla="*/ 1648753 h 1840468"/>
              <a:gd name="connsiteX79" fmla="*/ 460119 w 1610413"/>
              <a:gd name="connsiteY79" fmla="*/ 1533724 h 1840468"/>
              <a:gd name="connsiteX80" fmla="*/ 575150 w 1610413"/>
              <a:gd name="connsiteY80" fmla="*/ 1533724 h 1840468"/>
              <a:gd name="connsiteX81" fmla="*/ 575150 w 1610413"/>
              <a:gd name="connsiteY81" fmla="*/ 1648753 h 1840468"/>
              <a:gd name="connsiteX82" fmla="*/ 575150 w 1610413"/>
              <a:gd name="connsiteY82" fmla="*/ 1380351 h 1840468"/>
              <a:gd name="connsiteX83" fmla="*/ 460119 w 1610413"/>
              <a:gd name="connsiteY83" fmla="*/ 1380351 h 1840468"/>
              <a:gd name="connsiteX84" fmla="*/ 460119 w 1610413"/>
              <a:gd name="connsiteY84" fmla="*/ 1265320 h 1840468"/>
              <a:gd name="connsiteX85" fmla="*/ 575150 w 1610413"/>
              <a:gd name="connsiteY85" fmla="*/ 1265320 h 1840468"/>
              <a:gd name="connsiteX86" fmla="*/ 575150 w 1610413"/>
              <a:gd name="connsiteY86" fmla="*/ 1380351 h 1840468"/>
              <a:gd name="connsiteX87" fmla="*/ 575150 w 1610413"/>
              <a:gd name="connsiteY87" fmla="*/ 1073605 h 1840468"/>
              <a:gd name="connsiteX88" fmla="*/ 460119 w 1610413"/>
              <a:gd name="connsiteY88" fmla="*/ 1073605 h 1840468"/>
              <a:gd name="connsiteX89" fmla="*/ 460119 w 1610413"/>
              <a:gd name="connsiteY89" fmla="*/ 958574 h 1840468"/>
              <a:gd name="connsiteX90" fmla="*/ 575150 w 1610413"/>
              <a:gd name="connsiteY90" fmla="*/ 958574 h 1840468"/>
              <a:gd name="connsiteX91" fmla="*/ 575150 w 1610413"/>
              <a:gd name="connsiteY91" fmla="*/ 1073605 h 1840468"/>
              <a:gd name="connsiteX92" fmla="*/ 575150 w 1610413"/>
              <a:gd name="connsiteY92" fmla="*/ 766859 h 1840468"/>
              <a:gd name="connsiteX93" fmla="*/ 460119 w 1610413"/>
              <a:gd name="connsiteY93" fmla="*/ 766859 h 1840468"/>
              <a:gd name="connsiteX94" fmla="*/ 460119 w 1610413"/>
              <a:gd name="connsiteY94" fmla="*/ 651830 h 1840468"/>
              <a:gd name="connsiteX95" fmla="*/ 575150 w 1610413"/>
              <a:gd name="connsiteY95" fmla="*/ 651830 h 1840468"/>
              <a:gd name="connsiteX96" fmla="*/ 575150 w 1610413"/>
              <a:gd name="connsiteY96" fmla="*/ 766859 h 184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10413" h="1840468">
                <a:moveTo>
                  <a:pt x="1534033" y="728517"/>
                </a:moveTo>
                <a:lnTo>
                  <a:pt x="1265017" y="728517"/>
                </a:lnTo>
                <a:cubicBezTo>
                  <a:pt x="1223151" y="728517"/>
                  <a:pt x="1188636" y="762820"/>
                  <a:pt x="1188636" y="805134"/>
                </a:cubicBezTo>
                <a:lnTo>
                  <a:pt x="1188636" y="1840468"/>
                </a:lnTo>
                <a:lnTo>
                  <a:pt x="1610413" y="1840468"/>
                </a:lnTo>
                <a:lnTo>
                  <a:pt x="1610413" y="805136"/>
                </a:lnTo>
                <a:cubicBezTo>
                  <a:pt x="1610413" y="762811"/>
                  <a:pt x="1576215" y="728517"/>
                  <a:pt x="1534033" y="728517"/>
                </a:cubicBezTo>
                <a:close/>
                <a:moveTo>
                  <a:pt x="1457040" y="1648753"/>
                </a:moveTo>
                <a:lnTo>
                  <a:pt x="1342011" y="1648753"/>
                </a:lnTo>
                <a:lnTo>
                  <a:pt x="1342011" y="1533724"/>
                </a:lnTo>
                <a:lnTo>
                  <a:pt x="1457042" y="1533724"/>
                </a:lnTo>
                <a:lnTo>
                  <a:pt x="1457040" y="1648753"/>
                </a:lnTo>
                <a:close/>
                <a:moveTo>
                  <a:pt x="1457040" y="1380351"/>
                </a:moveTo>
                <a:lnTo>
                  <a:pt x="1342011" y="1380351"/>
                </a:lnTo>
                <a:lnTo>
                  <a:pt x="1342011" y="1265320"/>
                </a:lnTo>
                <a:lnTo>
                  <a:pt x="1457042" y="1265320"/>
                </a:lnTo>
                <a:lnTo>
                  <a:pt x="1457040" y="1380351"/>
                </a:lnTo>
                <a:close/>
                <a:moveTo>
                  <a:pt x="1457040" y="1073605"/>
                </a:moveTo>
                <a:lnTo>
                  <a:pt x="1342011" y="1073605"/>
                </a:lnTo>
                <a:lnTo>
                  <a:pt x="1342011" y="958574"/>
                </a:lnTo>
                <a:lnTo>
                  <a:pt x="1457042" y="958574"/>
                </a:lnTo>
                <a:lnTo>
                  <a:pt x="1457040" y="1073605"/>
                </a:lnTo>
                <a:close/>
                <a:moveTo>
                  <a:pt x="1073708" y="1035265"/>
                </a:moveTo>
                <a:lnTo>
                  <a:pt x="881794" y="1035265"/>
                </a:lnTo>
                <a:cubicBezTo>
                  <a:pt x="839556" y="1035265"/>
                  <a:pt x="805207" y="1069615"/>
                  <a:pt x="805207" y="1111984"/>
                </a:cubicBezTo>
                <a:lnTo>
                  <a:pt x="805207" y="1840468"/>
                </a:lnTo>
                <a:lnTo>
                  <a:pt x="1150295" y="1840468"/>
                </a:lnTo>
                <a:lnTo>
                  <a:pt x="1150295" y="1111981"/>
                </a:lnTo>
                <a:cubicBezTo>
                  <a:pt x="1150295" y="1069834"/>
                  <a:pt x="1116006" y="1035265"/>
                  <a:pt x="1073708" y="1035265"/>
                </a:cubicBezTo>
                <a:close/>
                <a:moveTo>
                  <a:pt x="1035263" y="1648753"/>
                </a:moveTo>
                <a:lnTo>
                  <a:pt x="920234" y="1648753"/>
                </a:lnTo>
                <a:lnTo>
                  <a:pt x="920234" y="1533724"/>
                </a:lnTo>
                <a:lnTo>
                  <a:pt x="1035263" y="1533724"/>
                </a:lnTo>
                <a:lnTo>
                  <a:pt x="1035263" y="1648753"/>
                </a:lnTo>
                <a:close/>
                <a:moveTo>
                  <a:pt x="1035263" y="1380351"/>
                </a:moveTo>
                <a:lnTo>
                  <a:pt x="920234" y="1380351"/>
                </a:lnTo>
                <a:lnTo>
                  <a:pt x="920234" y="1265320"/>
                </a:lnTo>
                <a:lnTo>
                  <a:pt x="1035263" y="1265320"/>
                </a:lnTo>
                <a:lnTo>
                  <a:pt x="1035263" y="1380351"/>
                </a:lnTo>
                <a:close/>
                <a:moveTo>
                  <a:pt x="690529" y="421775"/>
                </a:moveTo>
                <a:lnTo>
                  <a:pt x="651834" y="421775"/>
                </a:lnTo>
                <a:lnTo>
                  <a:pt x="651834" y="306973"/>
                </a:lnTo>
                <a:cubicBezTo>
                  <a:pt x="651834" y="264053"/>
                  <a:pt x="617400" y="230060"/>
                  <a:pt x="574923" y="230060"/>
                </a:cubicBezTo>
                <a:lnTo>
                  <a:pt x="440946" y="230060"/>
                </a:lnTo>
                <a:lnTo>
                  <a:pt x="440946" y="57760"/>
                </a:lnTo>
                <a:cubicBezTo>
                  <a:pt x="440946" y="25937"/>
                  <a:pt x="415195" y="0"/>
                  <a:pt x="383433" y="0"/>
                </a:cubicBezTo>
                <a:cubicBezTo>
                  <a:pt x="351445" y="0"/>
                  <a:pt x="325917" y="25859"/>
                  <a:pt x="325917" y="57760"/>
                </a:cubicBezTo>
                <a:lnTo>
                  <a:pt x="325917" y="230059"/>
                </a:lnTo>
                <a:lnTo>
                  <a:pt x="191940" y="230059"/>
                </a:lnTo>
                <a:cubicBezTo>
                  <a:pt x="149423" y="230059"/>
                  <a:pt x="115029" y="264492"/>
                  <a:pt x="115029" y="306971"/>
                </a:cubicBezTo>
                <a:lnTo>
                  <a:pt x="115029" y="421773"/>
                </a:lnTo>
                <a:lnTo>
                  <a:pt x="76334" y="421773"/>
                </a:lnTo>
                <a:cubicBezTo>
                  <a:pt x="34443" y="421773"/>
                  <a:pt x="0" y="456125"/>
                  <a:pt x="0" y="498504"/>
                </a:cubicBezTo>
                <a:lnTo>
                  <a:pt x="0" y="1840468"/>
                </a:lnTo>
                <a:lnTo>
                  <a:pt x="766863" y="1840468"/>
                </a:lnTo>
                <a:lnTo>
                  <a:pt x="766863" y="498504"/>
                </a:lnTo>
                <a:cubicBezTo>
                  <a:pt x="766863" y="455816"/>
                  <a:pt x="732688" y="421775"/>
                  <a:pt x="690529" y="421775"/>
                </a:cubicBezTo>
                <a:close/>
                <a:moveTo>
                  <a:pt x="306746" y="1648753"/>
                </a:moveTo>
                <a:lnTo>
                  <a:pt x="191717" y="1648753"/>
                </a:lnTo>
                <a:lnTo>
                  <a:pt x="191717" y="1533724"/>
                </a:lnTo>
                <a:lnTo>
                  <a:pt x="306746" y="1533724"/>
                </a:lnTo>
                <a:lnTo>
                  <a:pt x="306746" y="1648753"/>
                </a:lnTo>
                <a:close/>
                <a:moveTo>
                  <a:pt x="306746" y="1380351"/>
                </a:moveTo>
                <a:lnTo>
                  <a:pt x="191717" y="1380351"/>
                </a:lnTo>
                <a:lnTo>
                  <a:pt x="191717" y="1265320"/>
                </a:lnTo>
                <a:lnTo>
                  <a:pt x="306746" y="1265320"/>
                </a:lnTo>
                <a:lnTo>
                  <a:pt x="306746" y="1380351"/>
                </a:lnTo>
                <a:close/>
                <a:moveTo>
                  <a:pt x="306746" y="1073605"/>
                </a:moveTo>
                <a:lnTo>
                  <a:pt x="191717" y="1073605"/>
                </a:lnTo>
                <a:lnTo>
                  <a:pt x="191717" y="958574"/>
                </a:lnTo>
                <a:lnTo>
                  <a:pt x="306746" y="958574"/>
                </a:lnTo>
                <a:lnTo>
                  <a:pt x="306746" y="1073605"/>
                </a:lnTo>
                <a:close/>
                <a:moveTo>
                  <a:pt x="306746" y="766859"/>
                </a:moveTo>
                <a:lnTo>
                  <a:pt x="191717" y="766859"/>
                </a:lnTo>
                <a:lnTo>
                  <a:pt x="191717" y="651830"/>
                </a:lnTo>
                <a:lnTo>
                  <a:pt x="306746" y="651830"/>
                </a:lnTo>
                <a:lnTo>
                  <a:pt x="306746" y="766859"/>
                </a:lnTo>
                <a:close/>
                <a:moveTo>
                  <a:pt x="575150" y="1648753"/>
                </a:moveTo>
                <a:lnTo>
                  <a:pt x="460119" y="1648753"/>
                </a:lnTo>
                <a:lnTo>
                  <a:pt x="460119" y="1533724"/>
                </a:lnTo>
                <a:lnTo>
                  <a:pt x="575150" y="1533724"/>
                </a:lnTo>
                <a:lnTo>
                  <a:pt x="575150" y="1648753"/>
                </a:lnTo>
                <a:close/>
                <a:moveTo>
                  <a:pt x="575150" y="1380351"/>
                </a:moveTo>
                <a:lnTo>
                  <a:pt x="460119" y="1380351"/>
                </a:lnTo>
                <a:lnTo>
                  <a:pt x="460119" y="1265320"/>
                </a:lnTo>
                <a:lnTo>
                  <a:pt x="575150" y="1265320"/>
                </a:lnTo>
                <a:lnTo>
                  <a:pt x="575150" y="1380351"/>
                </a:lnTo>
                <a:close/>
                <a:moveTo>
                  <a:pt x="575150" y="1073605"/>
                </a:moveTo>
                <a:lnTo>
                  <a:pt x="460119" y="1073605"/>
                </a:lnTo>
                <a:lnTo>
                  <a:pt x="460119" y="958574"/>
                </a:lnTo>
                <a:lnTo>
                  <a:pt x="575150" y="958574"/>
                </a:lnTo>
                <a:lnTo>
                  <a:pt x="575150" y="1073605"/>
                </a:lnTo>
                <a:close/>
                <a:moveTo>
                  <a:pt x="575150" y="766859"/>
                </a:moveTo>
                <a:lnTo>
                  <a:pt x="460119" y="766859"/>
                </a:lnTo>
                <a:lnTo>
                  <a:pt x="460119" y="651830"/>
                </a:lnTo>
                <a:lnTo>
                  <a:pt x="575150" y="651830"/>
                </a:lnTo>
                <a:lnTo>
                  <a:pt x="575150" y="766859"/>
                </a:ln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30" name="图形 1033">
            <a:extLst>
              <a:ext uri="{FF2B5EF4-FFF2-40B4-BE49-F238E27FC236}">
                <a16:creationId xmlns:a16="http://schemas.microsoft.com/office/drawing/2014/main" id="{A54CF6E4-2073-A66F-948D-DD3E82175466}"/>
              </a:ext>
            </a:extLst>
          </p:cNvPr>
          <p:cNvSpPr/>
          <p:nvPr/>
        </p:nvSpPr>
        <p:spPr>
          <a:xfrm>
            <a:off x="3279736" y="5399697"/>
            <a:ext cx="359982" cy="411410"/>
          </a:xfrm>
          <a:custGeom>
            <a:avLst/>
            <a:gdLst>
              <a:gd name="connsiteX0" fmla="*/ 1534033 w 1610413"/>
              <a:gd name="connsiteY0" fmla="*/ 728517 h 1840468"/>
              <a:gd name="connsiteX1" fmla="*/ 1265017 w 1610413"/>
              <a:gd name="connsiteY1" fmla="*/ 728517 h 1840468"/>
              <a:gd name="connsiteX2" fmla="*/ 1188636 w 1610413"/>
              <a:gd name="connsiteY2" fmla="*/ 805134 h 1840468"/>
              <a:gd name="connsiteX3" fmla="*/ 1188636 w 1610413"/>
              <a:gd name="connsiteY3" fmla="*/ 1840468 h 1840468"/>
              <a:gd name="connsiteX4" fmla="*/ 1610413 w 1610413"/>
              <a:gd name="connsiteY4" fmla="*/ 1840468 h 1840468"/>
              <a:gd name="connsiteX5" fmla="*/ 1610413 w 1610413"/>
              <a:gd name="connsiteY5" fmla="*/ 805136 h 1840468"/>
              <a:gd name="connsiteX6" fmla="*/ 1534033 w 1610413"/>
              <a:gd name="connsiteY6" fmla="*/ 728517 h 1840468"/>
              <a:gd name="connsiteX7" fmla="*/ 1457040 w 1610413"/>
              <a:gd name="connsiteY7" fmla="*/ 1648753 h 1840468"/>
              <a:gd name="connsiteX8" fmla="*/ 1342011 w 1610413"/>
              <a:gd name="connsiteY8" fmla="*/ 1648753 h 1840468"/>
              <a:gd name="connsiteX9" fmla="*/ 1342011 w 1610413"/>
              <a:gd name="connsiteY9" fmla="*/ 1533724 h 1840468"/>
              <a:gd name="connsiteX10" fmla="*/ 1457042 w 1610413"/>
              <a:gd name="connsiteY10" fmla="*/ 1533724 h 1840468"/>
              <a:gd name="connsiteX11" fmla="*/ 1457040 w 1610413"/>
              <a:gd name="connsiteY11" fmla="*/ 1648753 h 1840468"/>
              <a:gd name="connsiteX12" fmla="*/ 1457040 w 1610413"/>
              <a:gd name="connsiteY12" fmla="*/ 1380351 h 1840468"/>
              <a:gd name="connsiteX13" fmla="*/ 1342011 w 1610413"/>
              <a:gd name="connsiteY13" fmla="*/ 1380351 h 1840468"/>
              <a:gd name="connsiteX14" fmla="*/ 1342011 w 1610413"/>
              <a:gd name="connsiteY14" fmla="*/ 1265320 h 1840468"/>
              <a:gd name="connsiteX15" fmla="*/ 1457042 w 1610413"/>
              <a:gd name="connsiteY15" fmla="*/ 1265320 h 1840468"/>
              <a:gd name="connsiteX16" fmla="*/ 1457040 w 1610413"/>
              <a:gd name="connsiteY16" fmla="*/ 1380351 h 1840468"/>
              <a:gd name="connsiteX17" fmla="*/ 1457040 w 1610413"/>
              <a:gd name="connsiteY17" fmla="*/ 1073605 h 1840468"/>
              <a:gd name="connsiteX18" fmla="*/ 1342011 w 1610413"/>
              <a:gd name="connsiteY18" fmla="*/ 1073605 h 1840468"/>
              <a:gd name="connsiteX19" fmla="*/ 1342011 w 1610413"/>
              <a:gd name="connsiteY19" fmla="*/ 958574 h 1840468"/>
              <a:gd name="connsiteX20" fmla="*/ 1457042 w 1610413"/>
              <a:gd name="connsiteY20" fmla="*/ 958574 h 1840468"/>
              <a:gd name="connsiteX21" fmla="*/ 1457040 w 1610413"/>
              <a:gd name="connsiteY21" fmla="*/ 1073605 h 1840468"/>
              <a:gd name="connsiteX22" fmla="*/ 1073708 w 1610413"/>
              <a:gd name="connsiteY22" fmla="*/ 1035265 h 1840468"/>
              <a:gd name="connsiteX23" fmla="*/ 881794 w 1610413"/>
              <a:gd name="connsiteY23" fmla="*/ 1035265 h 1840468"/>
              <a:gd name="connsiteX24" fmla="*/ 805207 w 1610413"/>
              <a:gd name="connsiteY24" fmla="*/ 1111984 h 1840468"/>
              <a:gd name="connsiteX25" fmla="*/ 805207 w 1610413"/>
              <a:gd name="connsiteY25" fmla="*/ 1840468 h 1840468"/>
              <a:gd name="connsiteX26" fmla="*/ 1150295 w 1610413"/>
              <a:gd name="connsiteY26" fmla="*/ 1840468 h 1840468"/>
              <a:gd name="connsiteX27" fmla="*/ 1150295 w 1610413"/>
              <a:gd name="connsiteY27" fmla="*/ 1111981 h 1840468"/>
              <a:gd name="connsiteX28" fmla="*/ 1073708 w 1610413"/>
              <a:gd name="connsiteY28" fmla="*/ 1035265 h 1840468"/>
              <a:gd name="connsiteX29" fmla="*/ 1035263 w 1610413"/>
              <a:gd name="connsiteY29" fmla="*/ 1648753 h 1840468"/>
              <a:gd name="connsiteX30" fmla="*/ 920234 w 1610413"/>
              <a:gd name="connsiteY30" fmla="*/ 1648753 h 1840468"/>
              <a:gd name="connsiteX31" fmla="*/ 920234 w 1610413"/>
              <a:gd name="connsiteY31" fmla="*/ 1533724 h 1840468"/>
              <a:gd name="connsiteX32" fmla="*/ 1035263 w 1610413"/>
              <a:gd name="connsiteY32" fmla="*/ 1533724 h 1840468"/>
              <a:gd name="connsiteX33" fmla="*/ 1035263 w 1610413"/>
              <a:gd name="connsiteY33" fmla="*/ 1648753 h 1840468"/>
              <a:gd name="connsiteX34" fmla="*/ 1035263 w 1610413"/>
              <a:gd name="connsiteY34" fmla="*/ 1380351 h 1840468"/>
              <a:gd name="connsiteX35" fmla="*/ 920234 w 1610413"/>
              <a:gd name="connsiteY35" fmla="*/ 1380351 h 1840468"/>
              <a:gd name="connsiteX36" fmla="*/ 920234 w 1610413"/>
              <a:gd name="connsiteY36" fmla="*/ 1265320 h 1840468"/>
              <a:gd name="connsiteX37" fmla="*/ 1035263 w 1610413"/>
              <a:gd name="connsiteY37" fmla="*/ 1265320 h 1840468"/>
              <a:gd name="connsiteX38" fmla="*/ 1035263 w 1610413"/>
              <a:gd name="connsiteY38" fmla="*/ 1380351 h 1840468"/>
              <a:gd name="connsiteX39" fmla="*/ 690529 w 1610413"/>
              <a:gd name="connsiteY39" fmla="*/ 421775 h 1840468"/>
              <a:gd name="connsiteX40" fmla="*/ 651834 w 1610413"/>
              <a:gd name="connsiteY40" fmla="*/ 421775 h 1840468"/>
              <a:gd name="connsiteX41" fmla="*/ 651834 w 1610413"/>
              <a:gd name="connsiteY41" fmla="*/ 306973 h 1840468"/>
              <a:gd name="connsiteX42" fmla="*/ 574923 w 1610413"/>
              <a:gd name="connsiteY42" fmla="*/ 230060 h 1840468"/>
              <a:gd name="connsiteX43" fmla="*/ 440946 w 1610413"/>
              <a:gd name="connsiteY43" fmla="*/ 230060 h 1840468"/>
              <a:gd name="connsiteX44" fmla="*/ 440946 w 1610413"/>
              <a:gd name="connsiteY44" fmla="*/ 57760 h 1840468"/>
              <a:gd name="connsiteX45" fmla="*/ 383433 w 1610413"/>
              <a:gd name="connsiteY45" fmla="*/ 0 h 1840468"/>
              <a:gd name="connsiteX46" fmla="*/ 325917 w 1610413"/>
              <a:gd name="connsiteY46" fmla="*/ 57760 h 1840468"/>
              <a:gd name="connsiteX47" fmla="*/ 325917 w 1610413"/>
              <a:gd name="connsiteY47" fmla="*/ 230059 h 1840468"/>
              <a:gd name="connsiteX48" fmla="*/ 191940 w 1610413"/>
              <a:gd name="connsiteY48" fmla="*/ 230059 h 1840468"/>
              <a:gd name="connsiteX49" fmla="*/ 115029 w 1610413"/>
              <a:gd name="connsiteY49" fmla="*/ 306971 h 1840468"/>
              <a:gd name="connsiteX50" fmla="*/ 115029 w 1610413"/>
              <a:gd name="connsiteY50" fmla="*/ 421773 h 1840468"/>
              <a:gd name="connsiteX51" fmla="*/ 76334 w 1610413"/>
              <a:gd name="connsiteY51" fmla="*/ 421773 h 1840468"/>
              <a:gd name="connsiteX52" fmla="*/ 0 w 1610413"/>
              <a:gd name="connsiteY52" fmla="*/ 498504 h 1840468"/>
              <a:gd name="connsiteX53" fmla="*/ 0 w 1610413"/>
              <a:gd name="connsiteY53" fmla="*/ 1840468 h 1840468"/>
              <a:gd name="connsiteX54" fmla="*/ 766863 w 1610413"/>
              <a:gd name="connsiteY54" fmla="*/ 1840468 h 1840468"/>
              <a:gd name="connsiteX55" fmla="*/ 766863 w 1610413"/>
              <a:gd name="connsiteY55" fmla="*/ 498504 h 1840468"/>
              <a:gd name="connsiteX56" fmla="*/ 690529 w 1610413"/>
              <a:gd name="connsiteY56" fmla="*/ 421775 h 1840468"/>
              <a:gd name="connsiteX57" fmla="*/ 306746 w 1610413"/>
              <a:gd name="connsiteY57" fmla="*/ 1648753 h 1840468"/>
              <a:gd name="connsiteX58" fmla="*/ 191717 w 1610413"/>
              <a:gd name="connsiteY58" fmla="*/ 1648753 h 1840468"/>
              <a:gd name="connsiteX59" fmla="*/ 191717 w 1610413"/>
              <a:gd name="connsiteY59" fmla="*/ 1533724 h 1840468"/>
              <a:gd name="connsiteX60" fmla="*/ 306746 w 1610413"/>
              <a:gd name="connsiteY60" fmla="*/ 1533724 h 1840468"/>
              <a:gd name="connsiteX61" fmla="*/ 306746 w 1610413"/>
              <a:gd name="connsiteY61" fmla="*/ 1648753 h 1840468"/>
              <a:gd name="connsiteX62" fmla="*/ 306746 w 1610413"/>
              <a:gd name="connsiteY62" fmla="*/ 1380351 h 1840468"/>
              <a:gd name="connsiteX63" fmla="*/ 191717 w 1610413"/>
              <a:gd name="connsiteY63" fmla="*/ 1380351 h 1840468"/>
              <a:gd name="connsiteX64" fmla="*/ 191717 w 1610413"/>
              <a:gd name="connsiteY64" fmla="*/ 1265320 h 1840468"/>
              <a:gd name="connsiteX65" fmla="*/ 306746 w 1610413"/>
              <a:gd name="connsiteY65" fmla="*/ 1265320 h 1840468"/>
              <a:gd name="connsiteX66" fmla="*/ 306746 w 1610413"/>
              <a:gd name="connsiteY66" fmla="*/ 1380351 h 1840468"/>
              <a:gd name="connsiteX67" fmla="*/ 306746 w 1610413"/>
              <a:gd name="connsiteY67" fmla="*/ 1073605 h 1840468"/>
              <a:gd name="connsiteX68" fmla="*/ 191717 w 1610413"/>
              <a:gd name="connsiteY68" fmla="*/ 1073605 h 1840468"/>
              <a:gd name="connsiteX69" fmla="*/ 191717 w 1610413"/>
              <a:gd name="connsiteY69" fmla="*/ 958574 h 1840468"/>
              <a:gd name="connsiteX70" fmla="*/ 306746 w 1610413"/>
              <a:gd name="connsiteY70" fmla="*/ 958574 h 1840468"/>
              <a:gd name="connsiteX71" fmla="*/ 306746 w 1610413"/>
              <a:gd name="connsiteY71" fmla="*/ 1073605 h 1840468"/>
              <a:gd name="connsiteX72" fmla="*/ 306746 w 1610413"/>
              <a:gd name="connsiteY72" fmla="*/ 766859 h 1840468"/>
              <a:gd name="connsiteX73" fmla="*/ 191717 w 1610413"/>
              <a:gd name="connsiteY73" fmla="*/ 766859 h 1840468"/>
              <a:gd name="connsiteX74" fmla="*/ 191717 w 1610413"/>
              <a:gd name="connsiteY74" fmla="*/ 651830 h 1840468"/>
              <a:gd name="connsiteX75" fmla="*/ 306746 w 1610413"/>
              <a:gd name="connsiteY75" fmla="*/ 651830 h 1840468"/>
              <a:gd name="connsiteX76" fmla="*/ 306746 w 1610413"/>
              <a:gd name="connsiteY76" fmla="*/ 766859 h 1840468"/>
              <a:gd name="connsiteX77" fmla="*/ 575150 w 1610413"/>
              <a:gd name="connsiteY77" fmla="*/ 1648753 h 1840468"/>
              <a:gd name="connsiteX78" fmla="*/ 460119 w 1610413"/>
              <a:gd name="connsiteY78" fmla="*/ 1648753 h 1840468"/>
              <a:gd name="connsiteX79" fmla="*/ 460119 w 1610413"/>
              <a:gd name="connsiteY79" fmla="*/ 1533724 h 1840468"/>
              <a:gd name="connsiteX80" fmla="*/ 575150 w 1610413"/>
              <a:gd name="connsiteY80" fmla="*/ 1533724 h 1840468"/>
              <a:gd name="connsiteX81" fmla="*/ 575150 w 1610413"/>
              <a:gd name="connsiteY81" fmla="*/ 1648753 h 1840468"/>
              <a:gd name="connsiteX82" fmla="*/ 575150 w 1610413"/>
              <a:gd name="connsiteY82" fmla="*/ 1380351 h 1840468"/>
              <a:gd name="connsiteX83" fmla="*/ 460119 w 1610413"/>
              <a:gd name="connsiteY83" fmla="*/ 1380351 h 1840468"/>
              <a:gd name="connsiteX84" fmla="*/ 460119 w 1610413"/>
              <a:gd name="connsiteY84" fmla="*/ 1265320 h 1840468"/>
              <a:gd name="connsiteX85" fmla="*/ 575150 w 1610413"/>
              <a:gd name="connsiteY85" fmla="*/ 1265320 h 1840468"/>
              <a:gd name="connsiteX86" fmla="*/ 575150 w 1610413"/>
              <a:gd name="connsiteY86" fmla="*/ 1380351 h 1840468"/>
              <a:gd name="connsiteX87" fmla="*/ 575150 w 1610413"/>
              <a:gd name="connsiteY87" fmla="*/ 1073605 h 1840468"/>
              <a:gd name="connsiteX88" fmla="*/ 460119 w 1610413"/>
              <a:gd name="connsiteY88" fmla="*/ 1073605 h 1840468"/>
              <a:gd name="connsiteX89" fmla="*/ 460119 w 1610413"/>
              <a:gd name="connsiteY89" fmla="*/ 958574 h 1840468"/>
              <a:gd name="connsiteX90" fmla="*/ 575150 w 1610413"/>
              <a:gd name="connsiteY90" fmla="*/ 958574 h 1840468"/>
              <a:gd name="connsiteX91" fmla="*/ 575150 w 1610413"/>
              <a:gd name="connsiteY91" fmla="*/ 1073605 h 1840468"/>
              <a:gd name="connsiteX92" fmla="*/ 575150 w 1610413"/>
              <a:gd name="connsiteY92" fmla="*/ 766859 h 1840468"/>
              <a:gd name="connsiteX93" fmla="*/ 460119 w 1610413"/>
              <a:gd name="connsiteY93" fmla="*/ 766859 h 1840468"/>
              <a:gd name="connsiteX94" fmla="*/ 460119 w 1610413"/>
              <a:gd name="connsiteY94" fmla="*/ 651830 h 1840468"/>
              <a:gd name="connsiteX95" fmla="*/ 575150 w 1610413"/>
              <a:gd name="connsiteY95" fmla="*/ 651830 h 1840468"/>
              <a:gd name="connsiteX96" fmla="*/ 575150 w 1610413"/>
              <a:gd name="connsiteY96" fmla="*/ 766859 h 184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10413" h="1840468">
                <a:moveTo>
                  <a:pt x="1534033" y="728517"/>
                </a:moveTo>
                <a:lnTo>
                  <a:pt x="1265017" y="728517"/>
                </a:lnTo>
                <a:cubicBezTo>
                  <a:pt x="1223151" y="728517"/>
                  <a:pt x="1188636" y="762820"/>
                  <a:pt x="1188636" y="805134"/>
                </a:cubicBezTo>
                <a:lnTo>
                  <a:pt x="1188636" y="1840468"/>
                </a:lnTo>
                <a:lnTo>
                  <a:pt x="1610413" y="1840468"/>
                </a:lnTo>
                <a:lnTo>
                  <a:pt x="1610413" y="805136"/>
                </a:lnTo>
                <a:cubicBezTo>
                  <a:pt x="1610413" y="762811"/>
                  <a:pt x="1576215" y="728517"/>
                  <a:pt x="1534033" y="728517"/>
                </a:cubicBezTo>
                <a:close/>
                <a:moveTo>
                  <a:pt x="1457040" y="1648753"/>
                </a:moveTo>
                <a:lnTo>
                  <a:pt x="1342011" y="1648753"/>
                </a:lnTo>
                <a:lnTo>
                  <a:pt x="1342011" y="1533724"/>
                </a:lnTo>
                <a:lnTo>
                  <a:pt x="1457042" y="1533724"/>
                </a:lnTo>
                <a:lnTo>
                  <a:pt x="1457040" y="1648753"/>
                </a:lnTo>
                <a:close/>
                <a:moveTo>
                  <a:pt x="1457040" y="1380351"/>
                </a:moveTo>
                <a:lnTo>
                  <a:pt x="1342011" y="1380351"/>
                </a:lnTo>
                <a:lnTo>
                  <a:pt x="1342011" y="1265320"/>
                </a:lnTo>
                <a:lnTo>
                  <a:pt x="1457042" y="1265320"/>
                </a:lnTo>
                <a:lnTo>
                  <a:pt x="1457040" y="1380351"/>
                </a:lnTo>
                <a:close/>
                <a:moveTo>
                  <a:pt x="1457040" y="1073605"/>
                </a:moveTo>
                <a:lnTo>
                  <a:pt x="1342011" y="1073605"/>
                </a:lnTo>
                <a:lnTo>
                  <a:pt x="1342011" y="958574"/>
                </a:lnTo>
                <a:lnTo>
                  <a:pt x="1457042" y="958574"/>
                </a:lnTo>
                <a:lnTo>
                  <a:pt x="1457040" y="1073605"/>
                </a:lnTo>
                <a:close/>
                <a:moveTo>
                  <a:pt x="1073708" y="1035265"/>
                </a:moveTo>
                <a:lnTo>
                  <a:pt x="881794" y="1035265"/>
                </a:lnTo>
                <a:cubicBezTo>
                  <a:pt x="839556" y="1035265"/>
                  <a:pt x="805207" y="1069615"/>
                  <a:pt x="805207" y="1111984"/>
                </a:cubicBezTo>
                <a:lnTo>
                  <a:pt x="805207" y="1840468"/>
                </a:lnTo>
                <a:lnTo>
                  <a:pt x="1150295" y="1840468"/>
                </a:lnTo>
                <a:lnTo>
                  <a:pt x="1150295" y="1111981"/>
                </a:lnTo>
                <a:cubicBezTo>
                  <a:pt x="1150295" y="1069834"/>
                  <a:pt x="1116006" y="1035265"/>
                  <a:pt x="1073708" y="1035265"/>
                </a:cubicBezTo>
                <a:close/>
                <a:moveTo>
                  <a:pt x="1035263" y="1648753"/>
                </a:moveTo>
                <a:lnTo>
                  <a:pt x="920234" y="1648753"/>
                </a:lnTo>
                <a:lnTo>
                  <a:pt x="920234" y="1533724"/>
                </a:lnTo>
                <a:lnTo>
                  <a:pt x="1035263" y="1533724"/>
                </a:lnTo>
                <a:lnTo>
                  <a:pt x="1035263" y="1648753"/>
                </a:lnTo>
                <a:close/>
                <a:moveTo>
                  <a:pt x="1035263" y="1380351"/>
                </a:moveTo>
                <a:lnTo>
                  <a:pt x="920234" y="1380351"/>
                </a:lnTo>
                <a:lnTo>
                  <a:pt x="920234" y="1265320"/>
                </a:lnTo>
                <a:lnTo>
                  <a:pt x="1035263" y="1265320"/>
                </a:lnTo>
                <a:lnTo>
                  <a:pt x="1035263" y="1380351"/>
                </a:lnTo>
                <a:close/>
                <a:moveTo>
                  <a:pt x="690529" y="421775"/>
                </a:moveTo>
                <a:lnTo>
                  <a:pt x="651834" y="421775"/>
                </a:lnTo>
                <a:lnTo>
                  <a:pt x="651834" y="306973"/>
                </a:lnTo>
                <a:cubicBezTo>
                  <a:pt x="651834" y="264053"/>
                  <a:pt x="617400" y="230060"/>
                  <a:pt x="574923" y="230060"/>
                </a:cubicBezTo>
                <a:lnTo>
                  <a:pt x="440946" y="230060"/>
                </a:lnTo>
                <a:lnTo>
                  <a:pt x="440946" y="57760"/>
                </a:lnTo>
                <a:cubicBezTo>
                  <a:pt x="440946" y="25937"/>
                  <a:pt x="415195" y="0"/>
                  <a:pt x="383433" y="0"/>
                </a:cubicBezTo>
                <a:cubicBezTo>
                  <a:pt x="351445" y="0"/>
                  <a:pt x="325917" y="25859"/>
                  <a:pt x="325917" y="57760"/>
                </a:cubicBezTo>
                <a:lnTo>
                  <a:pt x="325917" y="230059"/>
                </a:lnTo>
                <a:lnTo>
                  <a:pt x="191940" y="230059"/>
                </a:lnTo>
                <a:cubicBezTo>
                  <a:pt x="149423" y="230059"/>
                  <a:pt x="115029" y="264492"/>
                  <a:pt x="115029" y="306971"/>
                </a:cubicBezTo>
                <a:lnTo>
                  <a:pt x="115029" y="421773"/>
                </a:lnTo>
                <a:lnTo>
                  <a:pt x="76334" y="421773"/>
                </a:lnTo>
                <a:cubicBezTo>
                  <a:pt x="34443" y="421773"/>
                  <a:pt x="0" y="456125"/>
                  <a:pt x="0" y="498504"/>
                </a:cubicBezTo>
                <a:lnTo>
                  <a:pt x="0" y="1840468"/>
                </a:lnTo>
                <a:lnTo>
                  <a:pt x="766863" y="1840468"/>
                </a:lnTo>
                <a:lnTo>
                  <a:pt x="766863" y="498504"/>
                </a:lnTo>
                <a:cubicBezTo>
                  <a:pt x="766863" y="455816"/>
                  <a:pt x="732688" y="421775"/>
                  <a:pt x="690529" y="421775"/>
                </a:cubicBezTo>
                <a:close/>
                <a:moveTo>
                  <a:pt x="306746" y="1648753"/>
                </a:moveTo>
                <a:lnTo>
                  <a:pt x="191717" y="1648753"/>
                </a:lnTo>
                <a:lnTo>
                  <a:pt x="191717" y="1533724"/>
                </a:lnTo>
                <a:lnTo>
                  <a:pt x="306746" y="1533724"/>
                </a:lnTo>
                <a:lnTo>
                  <a:pt x="306746" y="1648753"/>
                </a:lnTo>
                <a:close/>
                <a:moveTo>
                  <a:pt x="306746" y="1380351"/>
                </a:moveTo>
                <a:lnTo>
                  <a:pt x="191717" y="1380351"/>
                </a:lnTo>
                <a:lnTo>
                  <a:pt x="191717" y="1265320"/>
                </a:lnTo>
                <a:lnTo>
                  <a:pt x="306746" y="1265320"/>
                </a:lnTo>
                <a:lnTo>
                  <a:pt x="306746" y="1380351"/>
                </a:lnTo>
                <a:close/>
                <a:moveTo>
                  <a:pt x="306746" y="1073605"/>
                </a:moveTo>
                <a:lnTo>
                  <a:pt x="191717" y="1073605"/>
                </a:lnTo>
                <a:lnTo>
                  <a:pt x="191717" y="958574"/>
                </a:lnTo>
                <a:lnTo>
                  <a:pt x="306746" y="958574"/>
                </a:lnTo>
                <a:lnTo>
                  <a:pt x="306746" y="1073605"/>
                </a:lnTo>
                <a:close/>
                <a:moveTo>
                  <a:pt x="306746" y="766859"/>
                </a:moveTo>
                <a:lnTo>
                  <a:pt x="191717" y="766859"/>
                </a:lnTo>
                <a:lnTo>
                  <a:pt x="191717" y="651830"/>
                </a:lnTo>
                <a:lnTo>
                  <a:pt x="306746" y="651830"/>
                </a:lnTo>
                <a:lnTo>
                  <a:pt x="306746" y="766859"/>
                </a:lnTo>
                <a:close/>
                <a:moveTo>
                  <a:pt x="575150" y="1648753"/>
                </a:moveTo>
                <a:lnTo>
                  <a:pt x="460119" y="1648753"/>
                </a:lnTo>
                <a:lnTo>
                  <a:pt x="460119" y="1533724"/>
                </a:lnTo>
                <a:lnTo>
                  <a:pt x="575150" y="1533724"/>
                </a:lnTo>
                <a:lnTo>
                  <a:pt x="575150" y="1648753"/>
                </a:lnTo>
                <a:close/>
                <a:moveTo>
                  <a:pt x="575150" y="1380351"/>
                </a:moveTo>
                <a:lnTo>
                  <a:pt x="460119" y="1380351"/>
                </a:lnTo>
                <a:lnTo>
                  <a:pt x="460119" y="1265320"/>
                </a:lnTo>
                <a:lnTo>
                  <a:pt x="575150" y="1265320"/>
                </a:lnTo>
                <a:lnTo>
                  <a:pt x="575150" y="1380351"/>
                </a:lnTo>
                <a:close/>
                <a:moveTo>
                  <a:pt x="575150" y="1073605"/>
                </a:moveTo>
                <a:lnTo>
                  <a:pt x="460119" y="1073605"/>
                </a:lnTo>
                <a:lnTo>
                  <a:pt x="460119" y="958574"/>
                </a:lnTo>
                <a:lnTo>
                  <a:pt x="575150" y="958574"/>
                </a:lnTo>
                <a:lnTo>
                  <a:pt x="575150" y="1073605"/>
                </a:lnTo>
                <a:close/>
                <a:moveTo>
                  <a:pt x="575150" y="766859"/>
                </a:moveTo>
                <a:lnTo>
                  <a:pt x="460119" y="766859"/>
                </a:lnTo>
                <a:lnTo>
                  <a:pt x="460119" y="651830"/>
                </a:lnTo>
                <a:lnTo>
                  <a:pt x="575150" y="651830"/>
                </a:lnTo>
                <a:lnTo>
                  <a:pt x="575150" y="766859"/>
                </a:ln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31" name="图形 1033">
            <a:extLst>
              <a:ext uri="{FF2B5EF4-FFF2-40B4-BE49-F238E27FC236}">
                <a16:creationId xmlns:a16="http://schemas.microsoft.com/office/drawing/2014/main" id="{9F81B37E-69C0-320D-133D-984E3A431331}"/>
              </a:ext>
            </a:extLst>
          </p:cNvPr>
          <p:cNvSpPr/>
          <p:nvPr/>
        </p:nvSpPr>
        <p:spPr>
          <a:xfrm>
            <a:off x="2448231" y="2981459"/>
            <a:ext cx="359982" cy="411410"/>
          </a:xfrm>
          <a:custGeom>
            <a:avLst/>
            <a:gdLst>
              <a:gd name="connsiteX0" fmla="*/ 1534033 w 1610413"/>
              <a:gd name="connsiteY0" fmla="*/ 728517 h 1840468"/>
              <a:gd name="connsiteX1" fmla="*/ 1265017 w 1610413"/>
              <a:gd name="connsiteY1" fmla="*/ 728517 h 1840468"/>
              <a:gd name="connsiteX2" fmla="*/ 1188636 w 1610413"/>
              <a:gd name="connsiteY2" fmla="*/ 805134 h 1840468"/>
              <a:gd name="connsiteX3" fmla="*/ 1188636 w 1610413"/>
              <a:gd name="connsiteY3" fmla="*/ 1840468 h 1840468"/>
              <a:gd name="connsiteX4" fmla="*/ 1610413 w 1610413"/>
              <a:gd name="connsiteY4" fmla="*/ 1840468 h 1840468"/>
              <a:gd name="connsiteX5" fmla="*/ 1610413 w 1610413"/>
              <a:gd name="connsiteY5" fmla="*/ 805136 h 1840468"/>
              <a:gd name="connsiteX6" fmla="*/ 1534033 w 1610413"/>
              <a:gd name="connsiteY6" fmla="*/ 728517 h 1840468"/>
              <a:gd name="connsiteX7" fmla="*/ 1457040 w 1610413"/>
              <a:gd name="connsiteY7" fmla="*/ 1648753 h 1840468"/>
              <a:gd name="connsiteX8" fmla="*/ 1342011 w 1610413"/>
              <a:gd name="connsiteY8" fmla="*/ 1648753 h 1840468"/>
              <a:gd name="connsiteX9" fmla="*/ 1342011 w 1610413"/>
              <a:gd name="connsiteY9" fmla="*/ 1533724 h 1840468"/>
              <a:gd name="connsiteX10" fmla="*/ 1457042 w 1610413"/>
              <a:gd name="connsiteY10" fmla="*/ 1533724 h 1840468"/>
              <a:gd name="connsiteX11" fmla="*/ 1457040 w 1610413"/>
              <a:gd name="connsiteY11" fmla="*/ 1648753 h 1840468"/>
              <a:gd name="connsiteX12" fmla="*/ 1457040 w 1610413"/>
              <a:gd name="connsiteY12" fmla="*/ 1380351 h 1840468"/>
              <a:gd name="connsiteX13" fmla="*/ 1342011 w 1610413"/>
              <a:gd name="connsiteY13" fmla="*/ 1380351 h 1840468"/>
              <a:gd name="connsiteX14" fmla="*/ 1342011 w 1610413"/>
              <a:gd name="connsiteY14" fmla="*/ 1265320 h 1840468"/>
              <a:gd name="connsiteX15" fmla="*/ 1457042 w 1610413"/>
              <a:gd name="connsiteY15" fmla="*/ 1265320 h 1840468"/>
              <a:gd name="connsiteX16" fmla="*/ 1457040 w 1610413"/>
              <a:gd name="connsiteY16" fmla="*/ 1380351 h 1840468"/>
              <a:gd name="connsiteX17" fmla="*/ 1457040 w 1610413"/>
              <a:gd name="connsiteY17" fmla="*/ 1073605 h 1840468"/>
              <a:gd name="connsiteX18" fmla="*/ 1342011 w 1610413"/>
              <a:gd name="connsiteY18" fmla="*/ 1073605 h 1840468"/>
              <a:gd name="connsiteX19" fmla="*/ 1342011 w 1610413"/>
              <a:gd name="connsiteY19" fmla="*/ 958574 h 1840468"/>
              <a:gd name="connsiteX20" fmla="*/ 1457042 w 1610413"/>
              <a:gd name="connsiteY20" fmla="*/ 958574 h 1840468"/>
              <a:gd name="connsiteX21" fmla="*/ 1457040 w 1610413"/>
              <a:gd name="connsiteY21" fmla="*/ 1073605 h 1840468"/>
              <a:gd name="connsiteX22" fmla="*/ 1073708 w 1610413"/>
              <a:gd name="connsiteY22" fmla="*/ 1035265 h 1840468"/>
              <a:gd name="connsiteX23" fmla="*/ 881794 w 1610413"/>
              <a:gd name="connsiteY23" fmla="*/ 1035265 h 1840468"/>
              <a:gd name="connsiteX24" fmla="*/ 805207 w 1610413"/>
              <a:gd name="connsiteY24" fmla="*/ 1111984 h 1840468"/>
              <a:gd name="connsiteX25" fmla="*/ 805207 w 1610413"/>
              <a:gd name="connsiteY25" fmla="*/ 1840468 h 1840468"/>
              <a:gd name="connsiteX26" fmla="*/ 1150295 w 1610413"/>
              <a:gd name="connsiteY26" fmla="*/ 1840468 h 1840468"/>
              <a:gd name="connsiteX27" fmla="*/ 1150295 w 1610413"/>
              <a:gd name="connsiteY27" fmla="*/ 1111981 h 1840468"/>
              <a:gd name="connsiteX28" fmla="*/ 1073708 w 1610413"/>
              <a:gd name="connsiteY28" fmla="*/ 1035265 h 1840468"/>
              <a:gd name="connsiteX29" fmla="*/ 1035263 w 1610413"/>
              <a:gd name="connsiteY29" fmla="*/ 1648753 h 1840468"/>
              <a:gd name="connsiteX30" fmla="*/ 920234 w 1610413"/>
              <a:gd name="connsiteY30" fmla="*/ 1648753 h 1840468"/>
              <a:gd name="connsiteX31" fmla="*/ 920234 w 1610413"/>
              <a:gd name="connsiteY31" fmla="*/ 1533724 h 1840468"/>
              <a:gd name="connsiteX32" fmla="*/ 1035263 w 1610413"/>
              <a:gd name="connsiteY32" fmla="*/ 1533724 h 1840468"/>
              <a:gd name="connsiteX33" fmla="*/ 1035263 w 1610413"/>
              <a:gd name="connsiteY33" fmla="*/ 1648753 h 1840468"/>
              <a:gd name="connsiteX34" fmla="*/ 1035263 w 1610413"/>
              <a:gd name="connsiteY34" fmla="*/ 1380351 h 1840468"/>
              <a:gd name="connsiteX35" fmla="*/ 920234 w 1610413"/>
              <a:gd name="connsiteY35" fmla="*/ 1380351 h 1840468"/>
              <a:gd name="connsiteX36" fmla="*/ 920234 w 1610413"/>
              <a:gd name="connsiteY36" fmla="*/ 1265320 h 1840468"/>
              <a:gd name="connsiteX37" fmla="*/ 1035263 w 1610413"/>
              <a:gd name="connsiteY37" fmla="*/ 1265320 h 1840468"/>
              <a:gd name="connsiteX38" fmla="*/ 1035263 w 1610413"/>
              <a:gd name="connsiteY38" fmla="*/ 1380351 h 1840468"/>
              <a:gd name="connsiteX39" fmla="*/ 690529 w 1610413"/>
              <a:gd name="connsiteY39" fmla="*/ 421775 h 1840468"/>
              <a:gd name="connsiteX40" fmla="*/ 651834 w 1610413"/>
              <a:gd name="connsiteY40" fmla="*/ 421775 h 1840468"/>
              <a:gd name="connsiteX41" fmla="*/ 651834 w 1610413"/>
              <a:gd name="connsiteY41" fmla="*/ 306973 h 1840468"/>
              <a:gd name="connsiteX42" fmla="*/ 574923 w 1610413"/>
              <a:gd name="connsiteY42" fmla="*/ 230060 h 1840468"/>
              <a:gd name="connsiteX43" fmla="*/ 440946 w 1610413"/>
              <a:gd name="connsiteY43" fmla="*/ 230060 h 1840468"/>
              <a:gd name="connsiteX44" fmla="*/ 440946 w 1610413"/>
              <a:gd name="connsiteY44" fmla="*/ 57760 h 1840468"/>
              <a:gd name="connsiteX45" fmla="*/ 383433 w 1610413"/>
              <a:gd name="connsiteY45" fmla="*/ 0 h 1840468"/>
              <a:gd name="connsiteX46" fmla="*/ 325917 w 1610413"/>
              <a:gd name="connsiteY46" fmla="*/ 57760 h 1840468"/>
              <a:gd name="connsiteX47" fmla="*/ 325917 w 1610413"/>
              <a:gd name="connsiteY47" fmla="*/ 230059 h 1840468"/>
              <a:gd name="connsiteX48" fmla="*/ 191940 w 1610413"/>
              <a:gd name="connsiteY48" fmla="*/ 230059 h 1840468"/>
              <a:gd name="connsiteX49" fmla="*/ 115029 w 1610413"/>
              <a:gd name="connsiteY49" fmla="*/ 306971 h 1840468"/>
              <a:gd name="connsiteX50" fmla="*/ 115029 w 1610413"/>
              <a:gd name="connsiteY50" fmla="*/ 421773 h 1840468"/>
              <a:gd name="connsiteX51" fmla="*/ 76334 w 1610413"/>
              <a:gd name="connsiteY51" fmla="*/ 421773 h 1840468"/>
              <a:gd name="connsiteX52" fmla="*/ 0 w 1610413"/>
              <a:gd name="connsiteY52" fmla="*/ 498504 h 1840468"/>
              <a:gd name="connsiteX53" fmla="*/ 0 w 1610413"/>
              <a:gd name="connsiteY53" fmla="*/ 1840468 h 1840468"/>
              <a:gd name="connsiteX54" fmla="*/ 766863 w 1610413"/>
              <a:gd name="connsiteY54" fmla="*/ 1840468 h 1840468"/>
              <a:gd name="connsiteX55" fmla="*/ 766863 w 1610413"/>
              <a:gd name="connsiteY55" fmla="*/ 498504 h 1840468"/>
              <a:gd name="connsiteX56" fmla="*/ 690529 w 1610413"/>
              <a:gd name="connsiteY56" fmla="*/ 421775 h 1840468"/>
              <a:gd name="connsiteX57" fmla="*/ 306746 w 1610413"/>
              <a:gd name="connsiteY57" fmla="*/ 1648753 h 1840468"/>
              <a:gd name="connsiteX58" fmla="*/ 191717 w 1610413"/>
              <a:gd name="connsiteY58" fmla="*/ 1648753 h 1840468"/>
              <a:gd name="connsiteX59" fmla="*/ 191717 w 1610413"/>
              <a:gd name="connsiteY59" fmla="*/ 1533724 h 1840468"/>
              <a:gd name="connsiteX60" fmla="*/ 306746 w 1610413"/>
              <a:gd name="connsiteY60" fmla="*/ 1533724 h 1840468"/>
              <a:gd name="connsiteX61" fmla="*/ 306746 w 1610413"/>
              <a:gd name="connsiteY61" fmla="*/ 1648753 h 1840468"/>
              <a:gd name="connsiteX62" fmla="*/ 306746 w 1610413"/>
              <a:gd name="connsiteY62" fmla="*/ 1380351 h 1840468"/>
              <a:gd name="connsiteX63" fmla="*/ 191717 w 1610413"/>
              <a:gd name="connsiteY63" fmla="*/ 1380351 h 1840468"/>
              <a:gd name="connsiteX64" fmla="*/ 191717 w 1610413"/>
              <a:gd name="connsiteY64" fmla="*/ 1265320 h 1840468"/>
              <a:gd name="connsiteX65" fmla="*/ 306746 w 1610413"/>
              <a:gd name="connsiteY65" fmla="*/ 1265320 h 1840468"/>
              <a:gd name="connsiteX66" fmla="*/ 306746 w 1610413"/>
              <a:gd name="connsiteY66" fmla="*/ 1380351 h 1840468"/>
              <a:gd name="connsiteX67" fmla="*/ 306746 w 1610413"/>
              <a:gd name="connsiteY67" fmla="*/ 1073605 h 1840468"/>
              <a:gd name="connsiteX68" fmla="*/ 191717 w 1610413"/>
              <a:gd name="connsiteY68" fmla="*/ 1073605 h 1840468"/>
              <a:gd name="connsiteX69" fmla="*/ 191717 w 1610413"/>
              <a:gd name="connsiteY69" fmla="*/ 958574 h 1840468"/>
              <a:gd name="connsiteX70" fmla="*/ 306746 w 1610413"/>
              <a:gd name="connsiteY70" fmla="*/ 958574 h 1840468"/>
              <a:gd name="connsiteX71" fmla="*/ 306746 w 1610413"/>
              <a:gd name="connsiteY71" fmla="*/ 1073605 h 1840468"/>
              <a:gd name="connsiteX72" fmla="*/ 306746 w 1610413"/>
              <a:gd name="connsiteY72" fmla="*/ 766859 h 1840468"/>
              <a:gd name="connsiteX73" fmla="*/ 191717 w 1610413"/>
              <a:gd name="connsiteY73" fmla="*/ 766859 h 1840468"/>
              <a:gd name="connsiteX74" fmla="*/ 191717 w 1610413"/>
              <a:gd name="connsiteY74" fmla="*/ 651830 h 1840468"/>
              <a:gd name="connsiteX75" fmla="*/ 306746 w 1610413"/>
              <a:gd name="connsiteY75" fmla="*/ 651830 h 1840468"/>
              <a:gd name="connsiteX76" fmla="*/ 306746 w 1610413"/>
              <a:gd name="connsiteY76" fmla="*/ 766859 h 1840468"/>
              <a:gd name="connsiteX77" fmla="*/ 575150 w 1610413"/>
              <a:gd name="connsiteY77" fmla="*/ 1648753 h 1840468"/>
              <a:gd name="connsiteX78" fmla="*/ 460119 w 1610413"/>
              <a:gd name="connsiteY78" fmla="*/ 1648753 h 1840468"/>
              <a:gd name="connsiteX79" fmla="*/ 460119 w 1610413"/>
              <a:gd name="connsiteY79" fmla="*/ 1533724 h 1840468"/>
              <a:gd name="connsiteX80" fmla="*/ 575150 w 1610413"/>
              <a:gd name="connsiteY80" fmla="*/ 1533724 h 1840468"/>
              <a:gd name="connsiteX81" fmla="*/ 575150 w 1610413"/>
              <a:gd name="connsiteY81" fmla="*/ 1648753 h 1840468"/>
              <a:gd name="connsiteX82" fmla="*/ 575150 w 1610413"/>
              <a:gd name="connsiteY82" fmla="*/ 1380351 h 1840468"/>
              <a:gd name="connsiteX83" fmla="*/ 460119 w 1610413"/>
              <a:gd name="connsiteY83" fmla="*/ 1380351 h 1840468"/>
              <a:gd name="connsiteX84" fmla="*/ 460119 w 1610413"/>
              <a:gd name="connsiteY84" fmla="*/ 1265320 h 1840468"/>
              <a:gd name="connsiteX85" fmla="*/ 575150 w 1610413"/>
              <a:gd name="connsiteY85" fmla="*/ 1265320 h 1840468"/>
              <a:gd name="connsiteX86" fmla="*/ 575150 w 1610413"/>
              <a:gd name="connsiteY86" fmla="*/ 1380351 h 1840468"/>
              <a:gd name="connsiteX87" fmla="*/ 575150 w 1610413"/>
              <a:gd name="connsiteY87" fmla="*/ 1073605 h 1840468"/>
              <a:gd name="connsiteX88" fmla="*/ 460119 w 1610413"/>
              <a:gd name="connsiteY88" fmla="*/ 1073605 h 1840468"/>
              <a:gd name="connsiteX89" fmla="*/ 460119 w 1610413"/>
              <a:gd name="connsiteY89" fmla="*/ 958574 h 1840468"/>
              <a:gd name="connsiteX90" fmla="*/ 575150 w 1610413"/>
              <a:gd name="connsiteY90" fmla="*/ 958574 h 1840468"/>
              <a:gd name="connsiteX91" fmla="*/ 575150 w 1610413"/>
              <a:gd name="connsiteY91" fmla="*/ 1073605 h 1840468"/>
              <a:gd name="connsiteX92" fmla="*/ 575150 w 1610413"/>
              <a:gd name="connsiteY92" fmla="*/ 766859 h 1840468"/>
              <a:gd name="connsiteX93" fmla="*/ 460119 w 1610413"/>
              <a:gd name="connsiteY93" fmla="*/ 766859 h 1840468"/>
              <a:gd name="connsiteX94" fmla="*/ 460119 w 1610413"/>
              <a:gd name="connsiteY94" fmla="*/ 651830 h 1840468"/>
              <a:gd name="connsiteX95" fmla="*/ 575150 w 1610413"/>
              <a:gd name="connsiteY95" fmla="*/ 651830 h 1840468"/>
              <a:gd name="connsiteX96" fmla="*/ 575150 w 1610413"/>
              <a:gd name="connsiteY96" fmla="*/ 766859 h 184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10413" h="1840468">
                <a:moveTo>
                  <a:pt x="1534033" y="728517"/>
                </a:moveTo>
                <a:lnTo>
                  <a:pt x="1265017" y="728517"/>
                </a:lnTo>
                <a:cubicBezTo>
                  <a:pt x="1223151" y="728517"/>
                  <a:pt x="1188636" y="762820"/>
                  <a:pt x="1188636" y="805134"/>
                </a:cubicBezTo>
                <a:lnTo>
                  <a:pt x="1188636" y="1840468"/>
                </a:lnTo>
                <a:lnTo>
                  <a:pt x="1610413" y="1840468"/>
                </a:lnTo>
                <a:lnTo>
                  <a:pt x="1610413" y="805136"/>
                </a:lnTo>
                <a:cubicBezTo>
                  <a:pt x="1610413" y="762811"/>
                  <a:pt x="1576215" y="728517"/>
                  <a:pt x="1534033" y="728517"/>
                </a:cubicBezTo>
                <a:close/>
                <a:moveTo>
                  <a:pt x="1457040" y="1648753"/>
                </a:moveTo>
                <a:lnTo>
                  <a:pt x="1342011" y="1648753"/>
                </a:lnTo>
                <a:lnTo>
                  <a:pt x="1342011" y="1533724"/>
                </a:lnTo>
                <a:lnTo>
                  <a:pt x="1457042" y="1533724"/>
                </a:lnTo>
                <a:lnTo>
                  <a:pt x="1457040" y="1648753"/>
                </a:lnTo>
                <a:close/>
                <a:moveTo>
                  <a:pt x="1457040" y="1380351"/>
                </a:moveTo>
                <a:lnTo>
                  <a:pt x="1342011" y="1380351"/>
                </a:lnTo>
                <a:lnTo>
                  <a:pt x="1342011" y="1265320"/>
                </a:lnTo>
                <a:lnTo>
                  <a:pt x="1457042" y="1265320"/>
                </a:lnTo>
                <a:lnTo>
                  <a:pt x="1457040" y="1380351"/>
                </a:lnTo>
                <a:close/>
                <a:moveTo>
                  <a:pt x="1457040" y="1073605"/>
                </a:moveTo>
                <a:lnTo>
                  <a:pt x="1342011" y="1073605"/>
                </a:lnTo>
                <a:lnTo>
                  <a:pt x="1342011" y="958574"/>
                </a:lnTo>
                <a:lnTo>
                  <a:pt x="1457042" y="958574"/>
                </a:lnTo>
                <a:lnTo>
                  <a:pt x="1457040" y="1073605"/>
                </a:lnTo>
                <a:close/>
                <a:moveTo>
                  <a:pt x="1073708" y="1035265"/>
                </a:moveTo>
                <a:lnTo>
                  <a:pt x="881794" y="1035265"/>
                </a:lnTo>
                <a:cubicBezTo>
                  <a:pt x="839556" y="1035265"/>
                  <a:pt x="805207" y="1069615"/>
                  <a:pt x="805207" y="1111984"/>
                </a:cubicBezTo>
                <a:lnTo>
                  <a:pt x="805207" y="1840468"/>
                </a:lnTo>
                <a:lnTo>
                  <a:pt x="1150295" y="1840468"/>
                </a:lnTo>
                <a:lnTo>
                  <a:pt x="1150295" y="1111981"/>
                </a:lnTo>
                <a:cubicBezTo>
                  <a:pt x="1150295" y="1069834"/>
                  <a:pt x="1116006" y="1035265"/>
                  <a:pt x="1073708" y="1035265"/>
                </a:cubicBezTo>
                <a:close/>
                <a:moveTo>
                  <a:pt x="1035263" y="1648753"/>
                </a:moveTo>
                <a:lnTo>
                  <a:pt x="920234" y="1648753"/>
                </a:lnTo>
                <a:lnTo>
                  <a:pt x="920234" y="1533724"/>
                </a:lnTo>
                <a:lnTo>
                  <a:pt x="1035263" y="1533724"/>
                </a:lnTo>
                <a:lnTo>
                  <a:pt x="1035263" y="1648753"/>
                </a:lnTo>
                <a:close/>
                <a:moveTo>
                  <a:pt x="1035263" y="1380351"/>
                </a:moveTo>
                <a:lnTo>
                  <a:pt x="920234" y="1380351"/>
                </a:lnTo>
                <a:lnTo>
                  <a:pt x="920234" y="1265320"/>
                </a:lnTo>
                <a:lnTo>
                  <a:pt x="1035263" y="1265320"/>
                </a:lnTo>
                <a:lnTo>
                  <a:pt x="1035263" y="1380351"/>
                </a:lnTo>
                <a:close/>
                <a:moveTo>
                  <a:pt x="690529" y="421775"/>
                </a:moveTo>
                <a:lnTo>
                  <a:pt x="651834" y="421775"/>
                </a:lnTo>
                <a:lnTo>
                  <a:pt x="651834" y="306973"/>
                </a:lnTo>
                <a:cubicBezTo>
                  <a:pt x="651834" y="264053"/>
                  <a:pt x="617400" y="230060"/>
                  <a:pt x="574923" y="230060"/>
                </a:cubicBezTo>
                <a:lnTo>
                  <a:pt x="440946" y="230060"/>
                </a:lnTo>
                <a:lnTo>
                  <a:pt x="440946" y="57760"/>
                </a:lnTo>
                <a:cubicBezTo>
                  <a:pt x="440946" y="25937"/>
                  <a:pt x="415195" y="0"/>
                  <a:pt x="383433" y="0"/>
                </a:cubicBezTo>
                <a:cubicBezTo>
                  <a:pt x="351445" y="0"/>
                  <a:pt x="325917" y="25859"/>
                  <a:pt x="325917" y="57760"/>
                </a:cubicBezTo>
                <a:lnTo>
                  <a:pt x="325917" y="230059"/>
                </a:lnTo>
                <a:lnTo>
                  <a:pt x="191940" y="230059"/>
                </a:lnTo>
                <a:cubicBezTo>
                  <a:pt x="149423" y="230059"/>
                  <a:pt x="115029" y="264492"/>
                  <a:pt x="115029" y="306971"/>
                </a:cubicBezTo>
                <a:lnTo>
                  <a:pt x="115029" y="421773"/>
                </a:lnTo>
                <a:lnTo>
                  <a:pt x="76334" y="421773"/>
                </a:lnTo>
                <a:cubicBezTo>
                  <a:pt x="34443" y="421773"/>
                  <a:pt x="0" y="456125"/>
                  <a:pt x="0" y="498504"/>
                </a:cubicBezTo>
                <a:lnTo>
                  <a:pt x="0" y="1840468"/>
                </a:lnTo>
                <a:lnTo>
                  <a:pt x="766863" y="1840468"/>
                </a:lnTo>
                <a:lnTo>
                  <a:pt x="766863" y="498504"/>
                </a:lnTo>
                <a:cubicBezTo>
                  <a:pt x="766863" y="455816"/>
                  <a:pt x="732688" y="421775"/>
                  <a:pt x="690529" y="421775"/>
                </a:cubicBezTo>
                <a:close/>
                <a:moveTo>
                  <a:pt x="306746" y="1648753"/>
                </a:moveTo>
                <a:lnTo>
                  <a:pt x="191717" y="1648753"/>
                </a:lnTo>
                <a:lnTo>
                  <a:pt x="191717" y="1533724"/>
                </a:lnTo>
                <a:lnTo>
                  <a:pt x="306746" y="1533724"/>
                </a:lnTo>
                <a:lnTo>
                  <a:pt x="306746" y="1648753"/>
                </a:lnTo>
                <a:close/>
                <a:moveTo>
                  <a:pt x="306746" y="1380351"/>
                </a:moveTo>
                <a:lnTo>
                  <a:pt x="191717" y="1380351"/>
                </a:lnTo>
                <a:lnTo>
                  <a:pt x="191717" y="1265320"/>
                </a:lnTo>
                <a:lnTo>
                  <a:pt x="306746" y="1265320"/>
                </a:lnTo>
                <a:lnTo>
                  <a:pt x="306746" y="1380351"/>
                </a:lnTo>
                <a:close/>
                <a:moveTo>
                  <a:pt x="306746" y="1073605"/>
                </a:moveTo>
                <a:lnTo>
                  <a:pt x="191717" y="1073605"/>
                </a:lnTo>
                <a:lnTo>
                  <a:pt x="191717" y="958574"/>
                </a:lnTo>
                <a:lnTo>
                  <a:pt x="306746" y="958574"/>
                </a:lnTo>
                <a:lnTo>
                  <a:pt x="306746" y="1073605"/>
                </a:lnTo>
                <a:close/>
                <a:moveTo>
                  <a:pt x="306746" y="766859"/>
                </a:moveTo>
                <a:lnTo>
                  <a:pt x="191717" y="766859"/>
                </a:lnTo>
                <a:lnTo>
                  <a:pt x="191717" y="651830"/>
                </a:lnTo>
                <a:lnTo>
                  <a:pt x="306746" y="651830"/>
                </a:lnTo>
                <a:lnTo>
                  <a:pt x="306746" y="766859"/>
                </a:lnTo>
                <a:close/>
                <a:moveTo>
                  <a:pt x="575150" y="1648753"/>
                </a:moveTo>
                <a:lnTo>
                  <a:pt x="460119" y="1648753"/>
                </a:lnTo>
                <a:lnTo>
                  <a:pt x="460119" y="1533724"/>
                </a:lnTo>
                <a:lnTo>
                  <a:pt x="575150" y="1533724"/>
                </a:lnTo>
                <a:lnTo>
                  <a:pt x="575150" y="1648753"/>
                </a:lnTo>
                <a:close/>
                <a:moveTo>
                  <a:pt x="575150" y="1380351"/>
                </a:moveTo>
                <a:lnTo>
                  <a:pt x="460119" y="1380351"/>
                </a:lnTo>
                <a:lnTo>
                  <a:pt x="460119" y="1265320"/>
                </a:lnTo>
                <a:lnTo>
                  <a:pt x="575150" y="1265320"/>
                </a:lnTo>
                <a:lnTo>
                  <a:pt x="575150" y="1380351"/>
                </a:lnTo>
                <a:close/>
                <a:moveTo>
                  <a:pt x="575150" y="1073605"/>
                </a:moveTo>
                <a:lnTo>
                  <a:pt x="460119" y="1073605"/>
                </a:lnTo>
                <a:lnTo>
                  <a:pt x="460119" y="958574"/>
                </a:lnTo>
                <a:lnTo>
                  <a:pt x="575150" y="958574"/>
                </a:lnTo>
                <a:lnTo>
                  <a:pt x="575150" y="1073605"/>
                </a:lnTo>
                <a:close/>
                <a:moveTo>
                  <a:pt x="575150" y="766859"/>
                </a:moveTo>
                <a:lnTo>
                  <a:pt x="460119" y="766859"/>
                </a:lnTo>
                <a:lnTo>
                  <a:pt x="460119" y="651830"/>
                </a:lnTo>
                <a:lnTo>
                  <a:pt x="575150" y="651830"/>
                </a:lnTo>
                <a:lnTo>
                  <a:pt x="575150" y="766859"/>
                </a:ln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32" name="图形 1033">
            <a:extLst>
              <a:ext uri="{FF2B5EF4-FFF2-40B4-BE49-F238E27FC236}">
                <a16:creationId xmlns:a16="http://schemas.microsoft.com/office/drawing/2014/main" id="{7F66A661-8B39-54FD-07EE-835627F9EDA7}"/>
              </a:ext>
            </a:extLst>
          </p:cNvPr>
          <p:cNvSpPr/>
          <p:nvPr/>
        </p:nvSpPr>
        <p:spPr>
          <a:xfrm>
            <a:off x="3359516" y="1461827"/>
            <a:ext cx="359982" cy="411410"/>
          </a:xfrm>
          <a:custGeom>
            <a:avLst/>
            <a:gdLst>
              <a:gd name="connsiteX0" fmla="*/ 1534033 w 1610413"/>
              <a:gd name="connsiteY0" fmla="*/ 728517 h 1840468"/>
              <a:gd name="connsiteX1" fmla="*/ 1265017 w 1610413"/>
              <a:gd name="connsiteY1" fmla="*/ 728517 h 1840468"/>
              <a:gd name="connsiteX2" fmla="*/ 1188636 w 1610413"/>
              <a:gd name="connsiteY2" fmla="*/ 805134 h 1840468"/>
              <a:gd name="connsiteX3" fmla="*/ 1188636 w 1610413"/>
              <a:gd name="connsiteY3" fmla="*/ 1840468 h 1840468"/>
              <a:gd name="connsiteX4" fmla="*/ 1610413 w 1610413"/>
              <a:gd name="connsiteY4" fmla="*/ 1840468 h 1840468"/>
              <a:gd name="connsiteX5" fmla="*/ 1610413 w 1610413"/>
              <a:gd name="connsiteY5" fmla="*/ 805136 h 1840468"/>
              <a:gd name="connsiteX6" fmla="*/ 1534033 w 1610413"/>
              <a:gd name="connsiteY6" fmla="*/ 728517 h 1840468"/>
              <a:gd name="connsiteX7" fmla="*/ 1457040 w 1610413"/>
              <a:gd name="connsiteY7" fmla="*/ 1648753 h 1840468"/>
              <a:gd name="connsiteX8" fmla="*/ 1342011 w 1610413"/>
              <a:gd name="connsiteY8" fmla="*/ 1648753 h 1840468"/>
              <a:gd name="connsiteX9" fmla="*/ 1342011 w 1610413"/>
              <a:gd name="connsiteY9" fmla="*/ 1533724 h 1840468"/>
              <a:gd name="connsiteX10" fmla="*/ 1457042 w 1610413"/>
              <a:gd name="connsiteY10" fmla="*/ 1533724 h 1840468"/>
              <a:gd name="connsiteX11" fmla="*/ 1457040 w 1610413"/>
              <a:gd name="connsiteY11" fmla="*/ 1648753 h 1840468"/>
              <a:gd name="connsiteX12" fmla="*/ 1457040 w 1610413"/>
              <a:gd name="connsiteY12" fmla="*/ 1380351 h 1840468"/>
              <a:gd name="connsiteX13" fmla="*/ 1342011 w 1610413"/>
              <a:gd name="connsiteY13" fmla="*/ 1380351 h 1840468"/>
              <a:gd name="connsiteX14" fmla="*/ 1342011 w 1610413"/>
              <a:gd name="connsiteY14" fmla="*/ 1265320 h 1840468"/>
              <a:gd name="connsiteX15" fmla="*/ 1457042 w 1610413"/>
              <a:gd name="connsiteY15" fmla="*/ 1265320 h 1840468"/>
              <a:gd name="connsiteX16" fmla="*/ 1457040 w 1610413"/>
              <a:gd name="connsiteY16" fmla="*/ 1380351 h 1840468"/>
              <a:gd name="connsiteX17" fmla="*/ 1457040 w 1610413"/>
              <a:gd name="connsiteY17" fmla="*/ 1073605 h 1840468"/>
              <a:gd name="connsiteX18" fmla="*/ 1342011 w 1610413"/>
              <a:gd name="connsiteY18" fmla="*/ 1073605 h 1840468"/>
              <a:gd name="connsiteX19" fmla="*/ 1342011 w 1610413"/>
              <a:gd name="connsiteY19" fmla="*/ 958574 h 1840468"/>
              <a:gd name="connsiteX20" fmla="*/ 1457042 w 1610413"/>
              <a:gd name="connsiteY20" fmla="*/ 958574 h 1840468"/>
              <a:gd name="connsiteX21" fmla="*/ 1457040 w 1610413"/>
              <a:gd name="connsiteY21" fmla="*/ 1073605 h 1840468"/>
              <a:gd name="connsiteX22" fmla="*/ 1073708 w 1610413"/>
              <a:gd name="connsiteY22" fmla="*/ 1035265 h 1840468"/>
              <a:gd name="connsiteX23" fmla="*/ 881794 w 1610413"/>
              <a:gd name="connsiteY23" fmla="*/ 1035265 h 1840468"/>
              <a:gd name="connsiteX24" fmla="*/ 805207 w 1610413"/>
              <a:gd name="connsiteY24" fmla="*/ 1111984 h 1840468"/>
              <a:gd name="connsiteX25" fmla="*/ 805207 w 1610413"/>
              <a:gd name="connsiteY25" fmla="*/ 1840468 h 1840468"/>
              <a:gd name="connsiteX26" fmla="*/ 1150295 w 1610413"/>
              <a:gd name="connsiteY26" fmla="*/ 1840468 h 1840468"/>
              <a:gd name="connsiteX27" fmla="*/ 1150295 w 1610413"/>
              <a:gd name="connsiteY27" fmla="*/ 1111981 h 1840468"/>
              <a:gd name="connsiteX28" fmla="*/ 1073708 w 1610413"/>
              <a:gd name="connsiteY28" fmla="*/ 1035265 h 1840468"/>
              <a:gd name="connsiteX29" fmla="*/ 1035263 w 1610413"/>
              <a:gd name="connsiteY29" fmla="*/ 1648753 h 1840468"/>
              <a:gd name="connsiteX30" fmla="*/ 920234 w 1610413"/>
              <a:gd name="connsiteY30" fmla="*/ 1648753 h 1840468"/>
              <a:gd name="connsiteX31" fmla="*/ 920234 w 1610413"/>
              <a:gd name="connsiteY31" fmla="*/ 1533724 h 1840468"/>
              <a:gd name="connsiteX32" fmla="*/ 1035263 w 1610413"/>
              <a:gd name="connsiteY32" fmla="*/ 1533724 h 1840468"/>
              <a:gd name="connsiteX33" fmla="*/ 1035263 w 1610413"/>
              <a:gd name="connsiteY33" fmla="*/ 1648753 h 1840468"/>
              <a:gd name="connsiteX34" fmla="*/ 1035263 w 1610413"/>
              <a:gd name="connsiteY34" fmla="*/ 1380351 h 1840468"/>
              <a:gd name="connsiteX35" fmla="*/ 920234 w 1610413"/>
              <a:gd name="connsiteY35" fmla="*/ 1380351 h 1840468"/>
              <a:gd name="connsiteX36" fmla="*/ 920234 w 1610413"/>
              <a:gd name="connsiteY36" fmla="*/ 1265320 h 1840468"/>
              <a:gd name="connsiteX37" fmla="*/ 1035263 w 1610413"/>
              <a:gd name="connsiteY37" fmla="*/ 1265320 h 1840468"/>
              <a:gd name="connsiteX38" fmla="*/ 1035263 w 1610413"/>
              <a:gd name="connsiteY38" fmla="*/ 1380351 h 1840468"/>
              <a:gd name="connsiteX39" fmla="*/ 690529 w 1610413"/>
              <a:gd name="connsiteY39" fmla="*/ 421775 h 1840468"/>
              <a:gd name="connsiteX40" fmla="*/ 651834 w 1610413"/>
              <a:gd name="connsiteY40" fmla="*/ 421775 h 1840468"/>
              <a:gd name="connsiteX41" fmla="*/ 651834 w 1610413"/>
              <a:gd name="connsiteY41" fmla="*/ 306973 h 1840468"/>
              <a:gd name="connsiteX42" fmla="*/ 574923 w 1610413"/>
              <a:gd name="connsiteY42" fmla="*/ 230060 h 1840468"/>
              <a:gd name="connsiteX43" fmla="*/ 440946 w 1610413"/>
              <a:gd name="connsiteY43" fmla="*/ 230060 h 1840468"/>
              <a:gd name="connsiteX44" fmla="*/ 440946 w 1610413"/>
              <a:gd name="connsiteY44" fmla="*/ 57760 h 1840468"/>
              <a:gd name="connsiteX45" fmla="*/ 383433 w 1610413"/>
              <a:gd name="connsiteY45" fmla="*/ 0 h 1840468"/>
              <a:gd name="connsiteX46" fmla="*/ 325917 w 1610413"/>
              <a:gd name="connsiteY46" fmla="*/ 57760 h 1840468"/>
              <a:gd name="connsiteX47" fmla="*/ 325917 w 1610413"/>
              <a:gd name="connsiteY47" fmla="*/ 230059 h 1840468"/>
              <a:gd name="connsiteX48" fmla="*/ 191940 w 1610413"/>
              <a:gd name="connsiteY48" fmla="*/ 230059 h 1840468"/>
              <a:gd name="connsiteX49" fmla="*/ 115029 w 1610413"/>
              <a:gd name="connsiteY49" fmla="*/ 306971 h 1840468"/>
              <a:gd name="connsiteX50" fmla="*/ 115029 w 1610413"/>
              <a:gd name="connsiteY50" fmla="*/ 421773 h 1840468"/>
              <a:gd name="connsiteX51" fmla="*/ 76334 w 1610413"/>
              <a:gd name="connsiteY51" fmla="*/ 421773 h 1840468"/>
              <a:gd name="connsiteX52" fmla="*/ 0 w 1610413"/>
              <a:gd name="connsiteY52" fmla="*/ 498504 h 1840468"/>
              <a:gd name="connsiteX53" fmla="*/ 0 w 1610413"/>
              <a:gd name="connsiteY53" fmla="*/ 1840468 h 1840468"/>
              <a:gd name="connsiteX54" fmla="*/ 766863 w 1610413"/>
              <a:gd name="connsiteY54" fmla="*/ 1840468 h 1840468"/>
              <a:gd name="connsiteX55" fmla="*/ 766863 w 1610413"/>
              <a:gd name="connsiteY55" fmla="*/ 498504 h 1840468"/>
              <a:gd name="connsiteX56" fmla="*/ 690529 w 1610413"/>
              <a:gd name="connsiteY56" fmla="*/ 421775 h 1840468"/>
              <a:gd name="connsiteX57" fmla="*/ 306746 w 1610413"/>
              <a:gd name="connsiteY57" fmla="*/ 1648753 h 1840468"/>
              <a:gd name="connsiteX58" fmla="*/ 191717 w 1610413"/>
              <a:gd name="connsiteY58" fmla="*/ 1648753 h 1840468"/>
              <a:gd name="connsiteX59" fmla="*/ 191717 w 1610413"/>
              <a:gd name="connsiteY59" fmla="*/ 1533724 h 1840468"/>
              <a:gd name="connsiteX60" fmla="*/ 306746 w 1610413"/>
              <a:gd name="connsiteY60" fmla="*/ 1533724 h 1840468"/>
              <a:gd name="connsiteX61" fmla="*/ 306746 w 1610413"/>
              <a:gd name="connsiteY61" fmla="*/ 1648753 h 1840468"/>
              <a:gd name="connsiteX62" fmla="*/ 306746 w 1610413"/>
              <a:gd name="connsiteY62" fmla="*/ 1380351 h 1840468"/>
              <a:gd name="connsiteX63" fmla="*/ 191717 w 1610413"/>
              <a:gd name="connsiteY63" fmla="*/ 1380351 h 1840468"/>
              <a:gd name="connsiteX64" fmla="*/ 191717 w 1610413"/>
              <a:gd name="connsiteY64" fmla="*/ 1265320 h 1840468"/>
              <a:gd name="connsiteX65" fmla="*/ 306746 w 1610413"/>
              <a:gd name="connsiteY65" fmla="*/ 1265320 h 1840468"/>
              <a:gd name="connsiteX66" fmla="*/ 306746 w 1610413"/>
              <a:gd name="connsiteY66" fmla="*/ 1380351 h 1840468"/>
              <a:gd name="connsiteX67" fmla="*/ 306746 w 1610413"/>
              <a:gd name="connsiteY67" fmla="*/ 1073605 h 1840468"/>
              <a:gd name="connsiteX68" fmla="*/ 191717 w 1610413"/>
              <a:gd name="connsiteY68" fmla="*/ 1073605 h 1840468"/>
              <a:gd name="connsiteX69" fmla="*/ 191717 w 1610413"/>
              <a:gd name="connsiteY69" fmla="*/ 958574 h 1840468"/>
              <a:gd name="connsiteX70" fmla="*/ 306746 w 1610413"/>
              <a:gd name="connsiteY70" fmla="*/ 958574 h 1840468"/>
              <a:gd name="connsiteX71" fmla="*/ 306746 w 1610413"/>
              <a:gd name="connsiteY71" fmla="*/ 1073605 h 1840468"/>
              <a:gd name="connsiteX72" fmla="*/ 306746 w 1610413"/>
              <a:gd name="connsiteY72" fmla="*/ 766859 h 1840468"/>
              <a:gd name="connsiteX73" fmla="*/ 191717 w 1610413"/>
              <a:gd name="connsiteY73" fmla="*/ 766859 h 1840468"/>
              <a:gd name="connsiteX74" fmla="*/ 191717 w 1610413"/>
              <a:gd name="connsiteY74" fmla="*/ 651830 h 1840468"/>
              <a:gd name="connsiteX75" fmla="*/ 306746 w 1610413"/>
              <a:gd name="connsiteY75" fmla="*/ 651830 h 1840468"/>
              <a:gd name="connsiteX76" fmla="*/ 306746 w 1610413"/>
              <a:gd name="connsiteY76" fmla="*/ 766859 h 1840468"/>
              <a:gd name="connsiteX77" fmla="*/ 575150 w 1610413"/>
              <a:gd name="connsiteY77" fmla="*/ 1648753 h 1840468"/>
              <a:gd name="connsiteX78" fmla="*/ 460119 w 1610413"/>
              <a:gd name="connsiteY78" fmla="*/ 1648753 h 1840468"/>
              <a:gd name="connsiteX79" fmla="*/ 460119 w 1610413"/>
              <a:gd name="connsiteY79" fmla="*/ 1533724 h 1840468"/>
              <a:gd name="connsiteX80" fmla="*/ 575150 w 1610413"/>
              <a:gd name="connsiteY80" fmla="*/ 1533724 h 1840468"/>
              <a:gd name="connsiteX81" fmla="*/ 575150 w 1610413"/>
              <a:gd name="connsiteY81" fmla="*/ 1648753 h 1840468"/>
              <a:gd name="connsiteX82" fmla="*/ 575150 w 1610413"/>
              <a:gd name="connsiteY82" fmla="*/ 1380351 h 1840468"/>
              <a:gd name="connsiteX83" fmla="*/ 460119 w 1610413"/>
              <a:gd name="connsiteY83" fmla="*/ 1380351 h 1840468"/>
              <a:gd name="connsiteX84" fmla="*/ 460119 w 1610413"/>
              <a:gd name="connsiteY84" fmla="*/ 1265320 h 1840468"/>
              <a:gd name="connsiteX85" fmla="*/ 575150 w 1610413"/>
              <a:gd name="connsiteY85" fmla="*/ 1265320 h 1840468"/>
              <a:gd name="connsiteX86" fmla="*/ 575150 w 1610413"/>
              <a:gd name="connsiteY86" fmla="*/ 1380351 h 1840468"/>
              <a:gd name="connsiteX87" fmla="*/ 575150 w 1610413"/>
              <a:gd name="connsiteY87" fmla="*/ 1073605 h 1840468"/>
              <a:gd name="connsiteX88" fmla="*/ 460119 w 1610413"/>
              <a:gd name="connsiteY88" fmla="*/ 1073605 h 1840468"/>
              <a:gd name="connsiteX89" fmla="*/ 460119 w 1610413"/>
              <a:gd name="connsiteY89" fmla="*/ 958574 h 1840468"/>
              <a:gd name="connsiteX90" fmla="*/ 575150 w 1610413"/>
              <a:gd name="connsiteY90" fmla="*/ 958574 h 1840468"/>
              <a:gd name="connsiteX91" fmla="*/ 575150 w 1610413"/>
              <a:gd name="connsiteY91" fmla="*/ 1073605 h 1840468"/>
              <a:gd name="connsiteX92" fmla="*/ 575150 w 1610413"/>
              <a:gd name="connsiteY92" fmla="*/ 766859 h 1840468"/>
              <a:gd name="connsiteX93" fmla="*/ 460119 w 1610413"/>
              <a:gd name="connsiteY93" fmla="*/ 766859 h 1840468"/>
              <a:gd name="connsiteX94" fmla="*/ 460119 w 1610413"/>
              <a:gd name="connsiteY94" fmla="*/ 651830 h 1840468"/>
              <a:gd name="connsiteX95" fmla="*/ 575150 w 1610413"/>
              <a:gd name="connsiteY95" fmla="*/ 651830 h 1840468"/>
              <a:gd name="connsiteX96" fmla="*/ 575150 w 1610413"/>
              <a:gd name="connsiteY96" fmla="*/ 766859 h 184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10413" h="1840468">
                <a:moveTo>
                  <a:pt x="1534033" y="728517"/>
                </a:moveTo>
                <a:lnTo>
                  <a:pt x="1265017" y="728517"/>
                </a:lnTo>
                <a:cubicBezTo>
                  <a:pt x="1223151" y="728517"/>
                  <a:pt x="1188636" y="762820"/>
                  <a:pt x="1188636" y="805134"/>
                </a:cubicBezTo>
                <a:lnTo>
                  <a:pt x="1188636" y="1840468"/>
                </a:lnTo>
                <a:lnTo>
                  <a:pt x="1610413" y="1840468"/>
                </a:lnTo>
                <a:lnTo>
                  <a:pt x="1610413" y="805136"/>
                </a:lnTo>
                <a:cubicBezTo>
                  <a:pt x="1610413" y="762811"/>
                  <a:pt x="1576215" y="728517"/>
                  <a:pt x="1534033" y="728517"/>
                </a:cubicBezTo>
                <a:close/>
                <a:moveTo>
                  <a:pt x="1457040" y="1648753"/>
                </a:moveTo>
                <a:lnTo>
                  <a:pt x="1342011" y="1648753"/>
                </a:lnTo>
                <a:lnTo>
                  <a:pt x="1342011" y="1533724"/>
                </a:lnTo>
                <a:lnTo>
                  <a:pt x="1457042" y="1533724"/>
                </a:lnTo>
                <a:lnTo>
                  <a:pt x="1457040" y="1648753"/>
                </a:lnTo>
                <a:close/>
                <a:moveTo>
                  <a:pt x="1457040" y="1380351"/>
                </a:moveTo>
                <a:lnTo>
                  <a:pt x="1342011" y="1380351"/>
                </a:lnTo>
                <a:lnTo>
                  <a:pt x="1342011" y="1265320"/>
                </a:lnTo>
                <a:lnTo>
                  <a:pt x="1457042" y="1265320"/>
                </a:lnTo>
                <a:lnTo>
                  <a:pt x="1457040" y="1380351"/>
                </a:lnTo>
                <a:close/>
                <a:moveTo>
                  <a:pt x="1457040" y="1073605"/>
                </a:moveTo>
                <a:lnTo>
                  <a:pt x="1342011" y="1073605"/>
                </a:lnTo>
                <a:lnTo>
                  <a:pt x="1342011" y="958574"/>
                </a:lnTo>
                <a:lnTo>
                  <a:pt x="1457042" y="958574"/>
                </a:lnTo>
                <a:lnTo>
                  <a:pt x="1457040" y="1073605"/>
                </a:lnTo>
                <a:close/>
                <a:moveTo>
                  <a:pt x="1073708" y="1035265"/>
                </a:moveTo>
                <a:lnTo>
                  <a:pt x="881794" y="1035265"/>
                </a:lnTo>
                <a:cubicBezTo>
                  <a:pt x="839556" y="1035265"/>
                  <a:pt x="805207" y="1069615"/>
                  <a:pt x="805207" y="1111984"/>
                </a:cubicBezTo>
                <a:lnTo>
                  <a:pt x="805207" y="1840468"/>
                </a:lnTo>
                <a:lnTo>
                  <a:pt x="1150295" y="1840468"/>
                </a:lnTo>
                <a:lnTo>
                  <a:pt x="1150295" y="1111981"/>
                </a:lnTo>
                <a:cubicBezTo>
                  <a:pt x="1150295" y="1069834"/>
                  <a:pt x="1116006" y="1035265"/>
                  <a:pt x="1073708" y="1035265"/>
                </a:cubicBezTo>
                <a:close/>
                <a:moveTo>
                  <a:pt x="1035263" y="1648753"/>
                </a:moveTo>
                <a:lnTo>
                  <a:pt x="920234" y="1648753"/>
                </a:lnTo>
                <a:lnTo>
                  <a:pt x="920234" y="1533724"/>
                </a:lnTo>
                <a:lnTo>
                  <a:pt x="1035263" y="1533724"/>
                </a:lnTo>
                <a:lnTo>
                  <a:pt x="1035263" y="1648753"/>
                </a:lnTo>
                <a:close/>
                <a:moveTo>
                  <a:pt x="1035263" y="1380351"/>
                </a:moveTo>
                <a:lnTo>
                  <a:pt x="920234" y="1380351"/>
                </a:lnTo>
                <a:lnTo>
                  <a:pt x="920234" y="1265320"/>
                </a:lnTo>
                <a:lnTo>
                  <a:pt x="1035263" y="1265320"/>
                </a:lnTo>
                <a:lnTo>
                  <a:pt x="1035263" y="1380351"/>
                </a:lnTo>
                <a:close/>
                <a:moveTo>
                  <a:pt x="690529" y="421775"/>
                </a:moveTo>
                <a:lnTo>
                  <a:pt x="651834" y="421775"/>
                </a:lnTo>
                <a:lnTo>
                  <a:pt x="651834" y="306973"/>
                </a:lnTo>
                <a:cubicBezTo>
                  <a:pt x="651834" y="264053"/>
                  <a:pt x="617400" y="230060"/>
                  <a:pt x="574923" y="230060"/>
                </a:cubicBezTo>
                <a:lnTo>
                  <a:pt x="440946" y="230060"/>
                </a:lnTo>
                <a:lnTo>
                  <a:pt x="440946" y="57760"/>
                </a:lnTo>
                <a:cubicBezTo>
                  <a:pt x="440946" y="25937"/>
                  <a:pt x="415195" y="0"/>
                  <a:pt x="383433" y="0"/>
                </a:cubicBezTo>
                <a:cubicBezTo>
                  <a:pt x="351445" y="0"/>
                  <a:pt x="325917" y="25859"/>
                  <a:pt x="325917" y="57760"/>
                </a:cubicBezTo>
                <a:lnTo>
                  <a:pt x="325917" y="230059"/>
                </a:lnTo>
                <a:lnTo>
                  <a:pt x="191940" y="230059"/>
                </a:lnTo>
                <a:cubicBezTo>
                  <a:pt x="149423" y="230059"/>
                  <a:pt x="115029" y="264492"/>
                  <a:pt x="115029" y="306971"/>
                </a:cubicBezTo>
                <a:lnTo>
                  <a:pt x="115029" y="421773"/>
                </a:lnTo>
                <a:lnTo>
                  <a:pt x="76334" y="421773"/>
                </a:lnTo>
                <a:cubicBezTo>
                  <a:pt x="34443" y="421773"/>
                  <a:pt x="0" y="456125"/>
                  <a:pt x="0" y="498504"/>
                </a:cubicBezTo>
                <a:lnTo>
                  <a:pt x="0" y="1840468"/>
                </a:lnTo>
                <a:lnTo>
                  <a:pt x="766863" y="1840468"/>
                </a:lnTo>
                <a:lnTo>
                  <a:pt x="766863" y="498504"/>
                </a:lnTo>
                <a:cubicBezTo>
                  <a:pt x="766863" y="455816"/>
                  <a:pt x="732688" y="421775"/>
                  <a:pt x="690529" y="421775"/>
                </a:cubicBezTo>
                <a:close/>
                <a:moveTo>
                  <a:pt x="306746" y="1648753"/>
                </a:moveTo>
                <a:lnTo>
                  <a:pt x="191717" y="1648753"/>
                </a:lnTo>
                <a:lnTo>
                  <a:pt x="191717" y="1533724"/>
                </a:lnTo>
                <a:lnTo>
                  <a:pt x="306746" y="1533724"/>
                </a:lnTo>
                <a:lnTo>
                  <a:pt x="306746" y="1648753"/>
                </a:lnTo>
                <a:close/>
                <a:moveTo>
                  <a:pt x="306746" y="1380351"/>
                </a:moveTo>
                <a:lnTo>
                  <a:pt x="191717" y="1380351"/>
                </a:lnTo>
                <a:lnTo>
                  <a:pt x="191717" y="1265320"/>
                </a:lnTo>
                <a:lnTo>
                  <a:pt x="306746" y="1265320"/>
                </a:lnTo>
                <a:lnTo>
                  <a:pt x="306746" y="1380351"/>
                </a:lnTo>
                <a:close/>
                <a:moveTo>
                  <a:pt x="306746" y="1073605"/>
                </a:moveTo>
                <a:lnTo>
                  <a:pt x="191717" y="1073605"/>
                </a:lnTo>
                <a:lnTo>
                  <a:pt x="191717" y="958574"/>
                </a:lnTo>
                <a:lnTo>
                  <a:pt x="306746" y="958574"/>
                </a:lnTo>
                <a:lnTo>
                  <a:pt x="306746" y="1073605"/>
                </a:lnTo>
                <a:close/>
                <a:moveTo>
                  <a:pt x="306746" y="766859"/>
                </a:moveTo>
                <a:lnTo>
                  <a:pt x="191717" y="766859"/>
                </a:lnTo>
                <a:lnTo>
                  <a:pt x="191717" y="651830"/>
                </a:lnTo>
                <a:lnTo>
                  <a:pt x="306746" y="651830"/>
                </a:lnTo>
                <a:lnTo>
                  <a:pt x="306746" y="766859"/>
                </a:lnTo>
                <a:close/>
                <a:moveTo>
                  <a:pt x="575150" y="1648753"/>
                </a:moveTo>
                <a:lnTo>
                  <a:pt x="460119" y="1648753"/>
                </a:lnTo>
                <a:lnTo>
                  <a:pt x="460119" y="1533724"/>
                </a:lnTo>
                <a:lnTo>
                  <a:pt x="575150" y="1533724"/>
                </a:lnTo>
                <a:lnTo>
                  <a:pt x="575150" y="1648753"/>
                </a:lnTo>
                <a:close/>
                <a:moveTo>
                  <a:pt x="575150" y="1380351"/>
                </a:moveTo>
                <a:lnTo>
                  <a:pt x="460119" y="1380351"/>
                </a:lnTo>
                <a:lnTo>
                  <a:pt x="460119" y="1265320"/>
                </a:lnTo>
                <a:lnTo>
                  <a:pt x="575150" y="1265320"/>
                </a:lnTo>
                <a:lnTo>
                  <a:pt x="575150" y="1380351"/>
                </a:lnTo>
                <a:close/>
                <a:moveTo>
                  <a:pt x="575150" y="1073605"/>
                </a:moveTo>
                <a:lnTo>
                  <a:pt x="460119" y="1073605"/>
                </a:lnTo>
                <a:lnTo>
                  <a:pt x="460119" y="958574"/>
                </a:lnTo>
                <a:lnTo>
                  <a:pt x="575150" y="958574"/>
                </a:lnTo>
                <a:lnTo>
                  <a:pt x="575150" y="1073605"/>
                </a:lnTo>
                <a:close/>
                <a:moveTo>
                  <a:pt x="575150" y="766859"/>
                </a:moveTo>
                <a:lnTo>
                  <a:pt x="460119" y="766859"/>
                </a:lnTo>
                <a:lnTo>
                  <a:pt x="460119" y="651830"/>
                </a:lnTo>
                <a:lnTo>
                  <a:pt x="575150" y="651830"/>
                </a:lnTo>
                <a:lnTo>
                  <a:pt x="575150" y="766859"/>
                </a:ln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33" name="图形 1033">
            <a:extLst>
              <a:ext uri="{FF2B5EF4-FFF2-40B4-BE49-F238E27FC236}">
                <a16:creationId xmlns:a16="http://schemas.microsoft.com/office/drawing/2014/main" id="{183A7691-09EC-E21B-2C17-79393BD7134F}"/>
              </a:ext>
            </a:extLst>
          </p:cNvPr>
          <p:cNvSpPr/>
          <p:nvPr/>
        </p:nvSpPr>
        <p:spPr>
          <a:xfrm>
            <a:off x="9342511" y="3531056"/>
            <a:ext cx="359982" cy="411410"/>
          </a:xfrm>
          <a:custGeom>
            <a:avLst/>
            <a:gdLst>
              <a:gd name="connsiteX0" fmla="*/ 1534033 w 1610413"/>
              <a:gd name="connsiteY0" fmla="*/ 728517 h 1840468"/>
              <a:gd name="connsiteX1" fmla="*/ 1265017 w 1610413"/>
              <a:gd name="connsiteY1" fmla="*/ 728517 h 1840468"/>
              <a:gd name="connsiteX2" fmla="*/ 1188636 w 1610413"/>
              <a:gd name="connsiteY2" fmla="*/ 805134 h 1840468"/>
              <a:gd name="connsiteX3" fmla="*/ 1188636 w 1610413"/>
              <a:gd name="connsiteY3" fmla="*/ 1840468 h 1840468"/>
              <a:gd name="connsiteX4" fmla="*/ 1610413 w 1610413"/>
              <a:gd name="connsiteY4" fmla="*/ 1840468 h 1840468"/>
              <a:gd name="connsiteX5" fmla="*/ 1610413 w 1610413"/>
              <a:gd name="connsiteY5" fmla="*/ 805136 h 1840468"/>
              <a:gd name="connsiteX6" fmla="*/ 1534033 w 1610413"/>
              <a:gd name="connsiteY6" fmla="*/ 728517 h 1840468"/>
              <a:gd name="connsiteX7" fmla="*/ 1457040 w 1610413"/>
              <a:gd name="connsiteY7" fmla="*/ 1648753 h 1840468"/>
              <a:gd name="connsiteX8" fmla="*/ 1342011 w 1610413"/>
              <a:gd name="connsiteY8" fmla="*/ 1648753 h 1840468"/>
              <a:gd name="connsiteX9" fmla="*/ 1342011 w 1610413"/>
              <a:gd name="connsiteY9" fmla="*/ 1533724 h 1840468"/>
              <a:gd name="connsiteX10" fmla="*/ 1457042 w 1610413"/>
              <a:gd name="connsiteY10" fmla="*/ 1533724 h 1840468"/>
              <a:gd name="connsiteX11" fmla="*/ 1457040 w 1610413"/>
              <a:gd name="connsiteY11" fmla="*/ 1648753 h 1840468"/>
              <a:gd name="connsiteX12" fmla="*/ 1457040 w 1610413"/>
              <a:gd name="connsiteY12" fmla="*/ 1380351 h 1840468"/>
              <a:gd name="connsiteX13" fmla="*/ 1342011 w 1610413"/>
              <a:gd name="connsiteY13" fmla="*/ 1380351 h 1840468"/>
              <a:gd name="connsiteX14" fmla="*/ 1342011 w 1610413"/>
              <a:gd name="connsiteY14" fmla="*/ 1265320 h 1840468"/>
              <a:gd name="connsiteX15" fmla="*/ 1457042 w 1610413"/>
              <a:gd name="connsiteY15" fmla="*/ 1265320 h 1840468"/>
              <a:gd name="connsiteX16" fmla="*/ 1457040 w 1610413"/>
              <a:gd name="connsiteY16" fmla="*/ 1380351 h 1840468"/>
              <a:gd name="connsiteX17" fmla="*/ 1457040 w 1610413"/>
              <a:gd name="connsiteY17" fmla="*/ 1073605 h 1840468"/>
              <a:gd name="connsiteX18" fmla="*/ 1342011 w 1610413"/>
              <a:gd name="connsiteY18" fmla="*/ 1073605 h 1840468"/>
              <a:gd name="connsiteX19" fmla="*/ 1342011 w 1610413"/>
              <a:gd name="connsiteY19" fmla="*/ 958574 h 1840468"/>
              <a:gd name="connsiteX20" fmla="*/ 1457042 w 1610413"/>
              <a:gd name="connsiteY20" fmla="*/ 958574 h 1840468"/>
              <a:gd name="connsiteX21" fmla="*/ 1457040 w 1610413"/>
              <a:gd name="connsiteY21" fmla="*/ 1073605 h 1840468"/>
              <a:gd name="connsiteX22" fmla="*/ 1073708 w 1610413"/>
              <a:gd name="connsiteY22" fmla="*/ 1035265 h 1840468"/>
              <a:gd name="connsiteX23" fmla="*/ 881794 w 1610413"/>
              <a:gd name="connsiteY23" fmla="*/ 1035265 h 1840468"/>
              <a:gd name="connsiteX24" fmla="*/ 805207 w 1610413"/>
              <a:gd name="connsiteY24" fmla="*/ 1111984 h 1840468"/>
              <a:gd name="connsiteX25" fmla="*/ 805207 w 1610413"/>
              <a:gd name="connsiteY25" fmla="*/ 1840468 h 1840468"/>
              <a:gd name="connsiteX26" fmla="*/ 1150295 w 1610413"/>
              <a:gd name="connsiteY26" fmla="*/ 1840468 h 1840468"/>
              <a:gd name="connsiteX27" fmla="*/ 1150295 w 1610413"/>
              <a:gd name="connsiteY27" fmla="*/ 1111981 h 1840468"/>
              <a:gd name="connsiteX28" fmla="*/ 1073708 w 1610413"/>
              <a:gd name="connsiteY28" fmla="*/ 1035265 h 1840468"/>
              <a:gd name="connsiteX29" fmla="*/ 1035263 w 1610413"/>
              <a:gd name="connsiteY29" fmla="*/ 1648753 h 1840468"/>
              <a:gd name="connsiteX30" fmla="*/ 920234 w 1610413"/>
              <a:gd name="connsiteY30" fmla="*/ 1648753 h 1840468"/>
              <a:gd name="connsiteX31" fmla="*/ 920234 w 1610413"/>
              <a:gd name="connsiteY31" fmla="*/ 1533724 h 1840468"/>
              <a:gd name="connsiteX32" fmla="*/ 1035263 w 1610413"/>
              <a:gd name="connsiteY32" fmla="*/ 1533724 h 1840468"/>
              <a:gd name="connsiteX33" fmla="*/ 1035263 w 1610413"/>
              <a:gd name="connsiteY33" fmla="*/ 1648753 h 1840468"/>
              <a:gd name="connsiteX34" fmla="*/ 1035263 w 1610413"/>
              <a:gd name="connsiteY34" fmla="*/ 1380351 h 1840468"/>
              <a:gd name="connsiteX35" fmla="*/ 920234 w 1610413"/>
              <a:gd name="connsiteY35" fmla="*/ 1380351 h 1840468"/>
              <a:gd name="connsiteX36" fmla="*/ 920234 w 1610413"/>
              <a:gd name="connsiteY36" fmla="*/ 1265320 h 1840468"/>
              <a:gd name="connsiteX37" fmla="*/ 1035263 w 1610413"/>
              <a:gd name="connsiteY37" fmla="*/ 1265320 h 1840468"/>
              <a:gd name="connsiteX38" fmla="*/ 1035263 w 1610413"/>
              <a:gd name="connsiteY38" fmla="*/ 1380351 h 1840468"/>
              <a:gd name="connsiteX39" fmla="*/ 690529 w 1610413"/>
              <a:gd name="connsiteY39" fmla="*/ 421775 h 1840468"/>
              <a:gd name="connsiteX40" fmla="*/ 651834 w 1610413"/>
              <a:gd name="connsiteY40" fmla="*/ 421775 h 1840468"/>
              <a:gd name="connsiteX41" fmla="*/ 651834 w 1610413"/>
              <a:gd name="connsiteY41" fmla="*/ 306973 h 1840468"/>
              <a:gd name="connsiteX42" fmla="*/ 574923 w 1610413"/>
              <a:gd name="connsiteY42" fmla="*/ 230060 h 1840468"/>
              <a:gd name="connsiteX43" fmla="*/ 440946 w 1610413"/>
              <a:gd name="connsiteY43" fmla="*/ 230060 h 1840468"/>
              <a:gd name="connsiteX44" fmla="*/ 440946 w 1610413"/>
              <a:gd name="connsiteY44" fmla="*/ 57760 h 1840468"/>
              <a:gd name="connsiteX45" fmla="*/ 383433 w 1610413"/>
              <a:gd name="connsiteY45" fmla="*/ 0 h 1840468"/>
              <a:gd name="connsiteX46" fmla="*/ 325917 w 1610413"/>
              <a:gd name="connsiteY46" fmla="*/ 57760 h 1840468"/>
              <a:gd name="connsiteX47" fmla="*/ 325917 w 1610413"/>
              <a:gd name="connsiteY47" fmla="*/ 230059 h 1840468"/>
              <a:gd name="connsiteX48" fmla="*/ 191940 w 1610413"/>
              <a:gd name="connsiteY48" fmla="*/ 230059 h 1840468"/>
              <a:gd name="connsiteX49" fmla="*/ 115029 w 1610413"/>
              <a:gd name="connsiteY49" fmla="*/ 306971 h 1840468"/>
              <a:gd name="connsiteX50" fmla="*/ 115029 w 1610413"/>
              <a:gd name="connsiteY50" fmla="*/ 421773 h 1840468"/>
              <a:gd name="connsiteX51" fmla="*/ 76334 w 1610413"/>
              <a:gd name="connsiteY51" fmla="*/ 421773 h 1840468"/>
              <a:gd name="connsiteX52" fmla="*/ 0 w 1610413"/>
              <a:gd name="connsiteY52" fmla="*/ 498504 h 1840468"/>
              <a:gd name="connsiteX53" fmla="*/ 0 w 1610413"/>
              <a:gd name="connsiteY53" fmla="*/ 1840468 h 1840468"/>
              <a:gd name="connsiteX54" fmla="*/ 766863 w 1610413"/>
              <a:gd name="connsiteY54" fmla="*/ 1840468 h 1840468"/>
              <a:gd name="connsiteX55" fmla="*/ 766863 w 1610413"/>
              <a:gd name="connsiteY55" fmla="*/ 498504 h 1840468"/>
              <a:gd name="connsiteX56" fmla="*/ 690529 w 1610413"/>
              <a:gd name="connsiteY56" fmla="*/ 421775 h 1840468"/>
              <a:gd name="connsiteX57" fmla="*/ 306746 w 1610413"/>
              <a:gd name="connsiteY57" fmla="*/ 1648753 h 1840468"/>
              <a:gd name="connsiteX58" fmla="*/ 191717 w 1610413"/>
              <a:gd name="connsiteY58" fmla="*/ 1648753 h 1840468"/>
              <a:gd name="connsiteX59" fmla="*/ 191717 w 1610413"/>
              <a:gd name="connsiteY59" fmla="*/ 1533724 h 1840468"/>
              <a:gd name="connsiteX60" fmla="*/ 306746 w 1610413"/>
              <a:gd name="connsiteY60" fmla="*/ 1533724 h 1840468"/>
              <a:gd name="connsiteX61" fmla="*/ 306746 w 1610413"/>
              <a:gd name="connsiteY61" fmla="*/ 1648753 h 1840468"/>
              <a:gd name="connsiteX62" fmla="*/ 306746 w 1610413"/>
              <a:gd name="connsiteY62" fmla="*/ 1380351 h 1840468"/>
              <a:gd name="connsiteX63" fmla="*/ 191717 w 1610413"/>
              <a:gd name="connsiteY63" fmla="*/ 1380351 h 1840468"/>
              <a:gd name="connsiteX64" fmla="*/ 191717 w 1610413"/>
              <a:gd name="connsiteY64" fmla="*/ 1265320 h 1840468"/>
              <a:gd name="connsiteX65" fmla="*/ 306746 w 1610413"/>
              <a:gd name="connsiteY65" fmla="*/ 1265320 h 1840468"/>
              <a:gd name="connsiteX66" fmla="*/ 306746 w 1610413"/>
              <a:gd name="connsiteY66" fmla="*/ 1380351 h 1840468"/>
              <a:gd name="connsiteX67" fmla="*/ 306746 w 1610413"/>
              <a:gd name="connsiteY67" fmla="*/ 1073605 h 1840468"/>
              <a:gd name="connsiteX68" fmla="*/ 191717 w 1610413"/>
              <a:gd name="connsiteY68" fmla="*/ 1073605 h 1840468"/>
              <a:gd name="connsiteX69" fmla="*/ 191717 w 1610413"/>
              <a:gd name="connsiteY69" fmla="*/ 958574 h 1840468"/>
              <a:gd name="connsiteX70" fmla="*/ 306746 w 1610413"/>
              <a:gd name="connsiteY70" fmla="*/ 958574 h 1840468"/>
              <a:gd name="connsiteX71" fmla="*/ 306746 w 1610413"/>
              <a:gd name="connsiteY71" fmla="*/ 1073605 h 1840468"/>
              <a:gd name="connsiteX72" fmla="*/ 306746 w 1610413"/>
              <a:gd name="connsiteY72" fmla="*/ 766859 h 1840468"/>
              <a:gd name="connsiteX73" fmla="*/ 191717 w 1610413"/>
              <a:gd name="connsiteY73" fmla="*/ 766859 h 1840468"/>
              <a:gd name="connsiteX74" fmla="*/ 191717 w 1610413"/>
              <a:gd name="connsiteY74" fmla="*/ 651830 h 1840468"/>
              <a:gd name="connsiteX75" fmla="*/ 306746 w 1610413"/>
              <a:gd name="connsiteY75" fmla="*/ 651830 h 1840468"/>
              <a:gd name="connsiteX76" fmla="*/ 306746 w 1610413"/>
              <a:gd name="connsiteY76" fmla="*/ 766859 h 1840468"/>
              <a:gd name="connsiteX77" fmla="*/ 575150 w 1610413"/>
              <a:gd name="connsiteY77" fmla="*/ 1648753 h 1840468"/>
              <a:gd name="connsiteX78" fmla="*/ 460119 w 1610413"/>
              <a:gd name="connsiteY78" fmla="*/ 1648753 h 1840468"/>
              <a:gd name="connsiteX79" fmla="*/ 460119 w 1610413"/>
              <a:gd name="connsiteY79" fmla="*/ 1533724 h 1840468"/>
              <a:gd name="connsiteX80" fmla="*/ 575150 w 1610413"/>
              <a:gd name="connsiteY80" fmla="*/ 1533724 h 1840468"/>
              <a:gd name="connsiteX81" fmla="*/ 575150 w 1610413"/>
              <a:gd name="connsiteY81" fmla="*/ 1648753 h 1840468"/>
              <a:gd name="connsiteX82" fmla="*/ 575150 w 1610413"/>
              <a:gd name="connsiteY82" fmla="*/ 1380351 h 1840468"/>
              <a:gd name="connsiteX83" fmla="*/ 460119 w 1610413"/>
              <a:gd name="connsiteY83" fmla="*/ 1380351 h 1840468"/>
              <a:gd name="connsiteX84" fmla="*/ 460119 w 1610413"/>
              <a:gd name="connsiteY84" fmla="*/ 1265320 h 1840468"/>
              <a:gd name="connsiteX85" fmla="*/ 575150 w 1610413"/>
              <a:gd name="connsiteY85" fmla="*/ 1265320 h 1840468"/>
              <a:gd name="connsiteX86" fmla="*/ 575150 w 1610413"/>
              <a:gd name="connsiteY86" fmla="*/ 1380351 h 1840468"/>
              <a:gd name="connsiteX87" fmla="*/ 575150 w 1610413"/>
              <a:gd name="connsiteY87" fmla="*/ 1073605 h 1840468"/>
              <a:gd name="connsiteX88" fmla="*/ 460119 w 1610413"/>
              <a:gd name="connsiteY88" fmla="*/ 1073605 h 1840468"/>
              <a:gd name="connsiteX89" fmla="*/ 460119 w 1610413"/>
              <a:gd name="connsiteY89" fmla="*/ 958574 h 1840468"/>
              <a:gd name="connsiteX90" fmla="*/ 575150 w 1610413"/>
              <a:gd name="connsiteY90" fmla="*/ 958574 h 1840468"/>
              <a:gd name="connsiteX91" fmla="*/ 575150 w 1610413"/>
              <a:gd name="connsiteY91" fmla="*/ 1073605 h 1840468"/>
              <a:gd name="connsiteX92" fmla="*/ 575150 w 1610413"/>
              <a:gd name="connsiteY92" fmla="*/ 766859 h 1840468"/>
              <a:gd name="connsiteX93" fmla="*/ 460119 w 1610413"/>
              <a:gd name="connsiteY93" fmla="*/ 766859 h 1840468"/>
              <a:gd name="connsiteX94" fmla="*/ 460119 w 1610413"/>
              <a:gd name="connsiteY94" fmla="*/ 651830 h 1840468"/>
              <a:gd name="connsiteX95" fmla="*/ 575150 w 1610413"/>
              <a:gd name="connsiteY95" fmla="*/ 651830 h 1840468"/>
              <a:gd name="connsiteX96" fmla="*/ 575150 w 1610413"/>
              <a:gd name="connsiteY96" fmla="*/ 766859 h 184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10413" h="1840468">
                <a:moveTo>
                  <a:pt x="1534033" y="728517"/>
                </a:moveTo>
                <a:lnTo>
                  <a:pt x="1265017" y="728517"/>
                </a:lnTo>
                <a:cubicBezTo>
                  <a:pt x="1223151" y="728517"/>
                  <a:pt x="1188636" y="762820"/>
                  <a:pt x="1188636" y="805134"/>
                </a:cubicBezTo>
                <a:lnTo>
                  <a:pt x="1188636" y="1840468"/>
                </a:lnTo>
                <a:lnTo>
                  <a:pt x="1610413" y="1840468"/>
                </a:lnTo>
                <a:lnTo>
                  <a:pt x="1610413" y="805136"/>
                </a:lnTo>
                <a:cubicBezTo>
                  <a:pt x="1610413" y="762811"/>
                  <a:pt x="1576215" y="728517"/>
                  <a:pt x="1534033" y="728517"/>
                </a:cubicBezTo>
                <a:close/>
                <a:moveTo>
                  <a:pt x="1457040" y="1648753"/>
                </a:moveTo>
                <a:lnTo>
                  <a:pt x="1342011" y="1648753"/>
                </a:lnTo>
                <a:lnTo>
                  <a:pt x="1342011" y="1533724"/>
                </a:lnTo>
                <a:lnTo>
                  <a:pt x="1457042" y="1533724"/>
                </a:lnTo>
                <a:lnTo>
                  <a:pt x="1457040" y="1648753"/>
                </a:lnTo>
                <a:close/>
                <a:moveTo>
                  <a:pt x="1457040" y="1380351"/>
                </a:moveTo>
                <a:lnTo>
                  <a:pt x="1342011" y="1380351"/>
                </a:lnTo>
                <a:lnTo>
                  <a:pt x="1342011" y="1265320"/>
                </a:lnTo>
                <a:lnTo>
                  <a:pt x="1457042" y="1265320"/>
                </a:lnTo>
                <a:lnTo>
                  <a:pt x="1457040" y="1380351"/>
                </a:lnTo>
                <a:close/>
                <a:moveTo>
                  <a:pt x="1457040" y="1073605"/>
                </a:moveTo>
                <a:lnTo>
                  <a:pt x="1342011" y="1073605"/>
                </a:lnTo>
                <a:lnTo>
                  <a:pt x="1342011" y="958574"/>
                </a:lnTo>
                <a:lnTo>
                  <a:pt x="1457042" y="958574"/>
                </a:lnTo>
                <a:lnTo>
                  <a:pt x="1457040" y="1073605"/>
                </a:lnTo>
                <a:close/>
                <a:moveTo>
                  <a:pt x="1073708" y="1035265"/>
                </a:moveTo>
                <a:lnTo>
                  <a:pt x="881794" y="1035265"/>
                </a:lnTo>
                <a:cubicBezTo>
                  <a:pt x="839556" y="1035265"/>
                  <a:pt x="805207" y="1069615"/>
                  <a:pt x="805207" y="1111984"/>
                </a:cubicBezTo>
                <a:lnTo>
                  <a:pt x="805207" y="1840468"/>
                </a:lnTo>
                <a:lnTo>
                  <a:pt x="1150295" y="1840468"/>
                </a:lnTo>
                <a:lnTo>
                  <a:pt x="1150295" y="1111981"/>
                </a:lnTo>
                <a:cubicBezTo>
                  <a:pt x="1150295" y="1069834"/>
                  <a:pt x="1116006" y="1035265"/>
                  <a:pt x="1073708" y="1035265"/>
                </a:cubicBezTo>
                <a:close/>
                <a:moveTo>
                  <a:pt x="1035263" y="1648753"/>
                </a:moveTo>
                <a:lnTo>
                  <a:pt x="920234" y="1648753"/>
                </a:lnTo>
                <a:lnTo>
                  <a:pt x="920234" y="1533724"/>
                </a:lnTo>
                <a:lnTo>
                  <a:pt x="1035263" y="1533724"/>
                </a:lnTo>
                <a:lnTo>
                  <a:pt x="1035263" y="1648753"/>
                </a:lnTo>
                <a:close/>
                <a:moveTo>
                  <a:pt x="1035263" y="1380351"/>
                </a:moveTo>
                <a:lnTo>
                  <a:pt x="920234" y="1380351"/>
                </a:lnTo>
                <a:lnTo>
                  <a:pt x="920234" y="1265320"/>
                </a:lnTo>
                <a:lnTo>
                  <a:pt x="1035263" y="1265320"/>
                </a:lnTo>
                <a:lnTo>
                  <a:pt x="1035263" y="1380351"/>
                </a:lnTo>
                <a:close/>
                <a:moveTo>
                  <a:pt x="690529" y="421775"/>
                </a:moveTo>
                <a:lnTo>
                  <a:pt x="651834" y="421775"/>
                </a:lnTo>
                <a:lnTo>
                  <a:pt x="651834" y="306973"/>
                </a:lnTo>
                <a:cubicBezTo>
                  <a:pt x="651834" y="264053"/>
                  <a:pt x="617400" y="230060"/>
                  <a:pt x="574923" y="230060"/>
                </a:cubicBezTo>
                <a:lnTo>
                  <a:pt x="440946" y="230060"/>
                </a:lnTo>
                <a:lnTo>
                  <a:pt x="440946" y="57760"/>
                </a:lnTo>
                <a:cubicBezTo>
                  <a:pt x="440946" y="25937"/>
                  <a:pt x="415195" y="0"/>
                  <a:pt x="383433" y="0"/>
                </a:cubicBezTo>
                <a:cubicBezTo>
                  <a:pt x="351445" y="0"/>
                  <a:pt x="325917" y="25859"/>
                  <a:pt x="325917" y="57760"/>
                </a:cubicBezTo>
                <a:lnTo>
                  <a:pt x="325917" y="230059"/>
                </a:lnTo>
                <a:lnTo>
                  <a:pt x="191940" y="230059"/>
                </a:lnTo>
                <a:cubicBezTo>
                  <a:pt x="149423" y="230059"/>
                  <a:pt x="115029" y="264492"/>
                  <a:pt x="115029" y="306971"/>
                </a:cubicBezTo>
                <a:lnTo>
                  <a:pt x="115029" y="421773"/>
                </a:lnTo>
                <a:lnTo>
                  <a:pt x="76334" y="421773"/>
                </a:lnTo>
                <a:cubicBezTo>
                  <a:pt x="34443" y="421773"/>
                  <a:pt x="0" y="456125"/>
                  <a:pt x="0" y="498504"/>
                </a:cubicBezTo>
                <a:lnTo>
                  <a:pt x="0" y="1840468"/>
                </a:lnTo>
                <a:lnTo>
                  <a:pt x="766863" y="1840468"/>
                </a:lnTo>
                <a:lnTo>
                  <a:pt x="766863" y="498504"/>
                </a:lnTo>
                <a:cubicBezTo>
                  <a:pt x="766863" y="455816"/>
                  <a:pt x="732688" y="421775"/>
                  <a:pt x="690529" y="421775"/>
                </a:cubicBezTo>
                <a:close/>
                <a:moveTo>
                  <a:pt x="306746" y="1648753"/>
                </a:moveTo>
                <a:lnTo>
                  <a:pt x="191717" y="1648753"/>
                </a:lnTo>
                <a:lnTo>
                  <a:pt x="191717" y="1533724"/>
                </a:lnTo>
                <a:lnTo>
                  <a:pt x="306746" y="1533724"/>
                </a:lnTo>
                <a:lnTo>
                  <a:pt x="306746" y="1648753"/>
                </a:lnTo>
                <a:close/>
                <a:moveTo>
                  <a:pt x="306746" y="1380351"/>
                </a:moveTo>
                <a:lnTo>
                  <a:pt x="191717" y="1380351"/>
                </a:lnTo>
                <a:lnTo>
                  <a:pt x="191717" y="1265320"/>
                </a:lnTo>
                <a:lnTo>
                  <a:pt x="306746" y="1265320"/>
                </a:lnTo>
                <a:lnTo>
                  <a:pt x="306746" y="1380351"/>
                </a:lnTo>
                <a:close/>
                <a:moveTo>
                  <a:pt x="306746" y="1073605"/>
                </a:moveTo>
                <a:lnTo>
                  <a:pt x="191717" y="1073605"/>
                </a:lnTo>
                <a:lnTo>
                  <a:pt x="191717" y="958574"/>
                </a:lnTo>
                <a:lnTo>
                  <a:pt x="306746" y="958574"/>
                </a:lnTo>
                <a:lnTo>
                  <a:pt x="306746" y="1073605"/>
                </a:lnTo>
                <a:close/>
                <a:moveTo>
                  <a:pt x="306746" y="766859"/>
                </a:moveTo>
                <a:lnTo>
                  <a:pt x="191717" y="766859"/>
                </a:lnTo>
                <a:lnTo>
                  <a:pt x="191717" y="651830"/>
                </a:lnTo>
                <a:lnTo>
                  <a:pt x="306746" y="651830"/>
                </a:lnTo>
                <a:lnTo>
                  <a:pt x="306746" y="766859"/>
                </a:lnTo>
                <a:close/>
                <a:moveTo>
                  <a:pt x="575150" y="1648753"/>
                </a:moveTo>
                <a:lnTo>
                  <a:pt x="460119" y="1648753"/>
                </a:lnTo>
                <a:lnTo>
                  <a:pt x="460119" y="1533724"/>
                </a:lnTo>
                <a:lnTo>
                  <a:pt x="575150" y="1533724"/>
                </a:lnTo>
                <a:lnTo>
                  <a:pt x="575150" y="1648753"/>
                </a:lnTo>
                <a:close/>
                <a:moveTo>
                  <a:pt x="575150" y="1380351"/>
                </a:moveTo>
                <a:lnTo>
                  <a:pt x="460119" y="1380351"/>
                </a:lnTo>
                <a:lnTo>
                  <a:pt x="460119" y="1265320"/>
                </a:lnTo>
                <a:lnTo>
                  <a:pt x="575150" y="1265320"/>
                </a:lnTo>
                <a:lnTo>
                  <a:pt x="575150" y="1380351"/>
                </a:lnTo>
                <a:close/>
                <a:moveTo>
                  <a:pt x="575150" y="1073605"/>
                </a:moveTo>
                <a:lnTo>
                  <a:pt x="460119" y="1073605"/>
                </a:lnTo>
                <a:lnTo>
                  <a:pt x="460119" y="958574"/>
                </a:lnTo>
                <a:lnTo>
                  <a:pt x="575150" y="958574"/>
                </a:lnTo>
                <a:lnTo>
                  <a:pt x="575150" y="1073605"/>
                </a:lnTo>
                <a:close/>
                <a:moveTo>
                  <a:pt x="575150" y="766859"/>
                </a:moveTo>
                <a:lnTo>
                  <a:pt x="460119" y="766859"/>
                </a:lnTo>
                <a:lnTo>
                  <a:pt x="460119" y="651830"/>
                </a:lnTo>
                <a:lnTo>
                  <a:pt x="575150" y="651830"/>
                </a:lnTo>
                <a:lnTo>
                  <a:pt x="575150" y="766859"/>
                </a:ln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34" name="文本框 133">
            <a:extLst>
              <a:ext uri="{FF2B5EF4-FFF2-40B4-BE49-F238E27FC236}">
                <a16:creationId xmlns:a16="http://schemas.microsoft.com/office/drawing/2014/main" id="{1B5029E0-09A9-1D82-03B5-852DA6D821DC}"/>
              </a:ext>
            </a:extLst>
          </p:cNvPr>
          <p:cNvSpPr txBox="1"/>
          <p:nvPr/>
        </p:nvSpPr>
        <p:spPr>
          <a:xfrm>
            <a:off x="8936741" y="1311022"/>
            <a:ext cx="1900925" cy="835998"/>
          </a:xfrm>
          <a:prstGeom prst="rect">
            <a:avLst/>
          </a:prstGeom>
          <a:noFill/>
          <a:scene3d>
            <a:camera prst="orthographicFront"/>
            <a:lightRig rig="threePt" dir="t"/>
          </a:scene3d>
        </p:spPr>
        <p:txBody>
          <a:bodyPr wrap="square" rtlCol="0">
            <a:spAutoFit/>
          </a:bodyPr>
          <a:lstStyle/>
          <a:p>
            <a:pPr marL="0" marR="0" lvl="0" indent="0" algn="l" defTabSz="914400" rtl="0" eaLnBrk="1" fontAlgn="auto" latinLnBrk="0" hangingPunct="1">
              <a:lnSpc>
                <a:spcPct val="141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Bold"/>
                <a:ea typeface="思源黑体 CN Bold"/>
                <a:cs typeface="+mn-cs"/>
              </a:rPr>
              <a:t>替换文字内容复制你的内容到此</a:t>
            </a:r>
            <a:endParaRPr kumimoji="0" lang="zh-CN" altLang="en-US" sz="1800" b="0" i="0" u="none" strike="noStrike" kern="1200" cap="none" spc="0" normalizeH="0" baseline="0" noProof="0" dirty="0">
              <a:ln>
                <a:noFill/>
              </a:ln>
              <a:solidFill>
                <a:prstClr val="black"/>
              </a:solidFill>
              <a:effectLst/>
              <a:uLnTx/>
              <a:uFillTx/>
              <a:latin typeface="思源黑体 CN Bold"/>
              <a:ea typeface="思源黑体 CN Bold"/>
              <a:cs typeface="+mn-cs"/>
            </a:endParaRPr>
          </a:p>
        </p:txBody>
      </p:sp>
    </p:spTree>
    <p:extLst>
      <p:ext uri="{BB962C8B-B14F-4D97-AF65-F5344CB8AC3E}">
        <p14:creationId xmlns:p14="http://schemas.microsoft.com/office/powerpoint/2010/main" val="433063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海上的风景&#10;&#10;描述已自动生成">
            <a:extLst>
              <a:ext uri="{FF2B5EF4-FFF2-40B4-BE49-F238E27FC236}">
                <a16:creationId xmlns:a16="http://schemas.microsoft.com/office/drawing/2014/main" id="{EE82419D-57D5-5D7E-9F63-E9CB46501E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1" name="图片 30" descr="屏幕上有字&#10;&#10;低可信度描述已自动生成">
            <a:extLst>
              <a:ext uri="{FF2B5EF4-FFF2-40B4-BE49-F238E27FC236}">
                <a16:creationId xmlns:a16="http://schemas.microsoft.com/office/drawing/2014/main" id="{94C103A3-FB37-0574-41F5-5E2B080F1E6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91998">
            <a:off x="2862750" y="3378109"/>
            <a:ext cx="628737" cy="828092"/>
          </a:xfrm>
          <a:custGeom>
            <a:avLst/>
            <a:gdLst>
              <a:gd name="connsiteX0" fmla="*/ 738082 w 1476164"/>
              <a:gd name="connsiteY0" fmla="*/ 0 h 1944216"/>
              <a:gd name="connsiteX1" fmla="*/ 1476164 w 1476164"/>
              <a:gd name="connsiteY1" fmla="*/ 972108 h 1944216"/>
              <a:gd name="connsiteX2" fmla="*/ 738082 w 1476164"/>
              <a:gd name="connsiteY2" fmla="*/ 1944216 h 1944216"/>
              <a:gd name="connsiteX3" fmla="*/ 0 w 1476164"/>
              <a:gd name="connsiteY3" fmla="*/ 972108 h 1944216"/>
              <a:gd name="connsiteX4" fmla="*/ 738082 w 1476164"/>
              <a:gd name="connsiteY4" fmla="*/ 0 h 1944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164" h="1944216">
                <a:moveTo>
                  <a:pt x="738082" y="0"/>
                </a:moveTo>
                <a:cubicBezTo>
                  <a:pt x="1145713" y="0"/>
                  <a:pt x="1476164" y="435228"/>
                  <a:pt x="1476164" y="972108"/>
                </a:cubicBezTo>
                <a:cubicBezTo>
                  <a:pt x="1476164" y="1508988"/>
                  <a:pt x="1145713" y="1944216"/>
                  <a:pt x="738082" y="1944216"/>
                </a:cubicBezTo>
                <a:cubicBezTo>
                  <a:pt x="330451" y="1944216"/>
                  <a:pt x="0" y="1508988"/>
                  <a:pt x="0" y="972108"/>
                </a:cubicBezTo>
                <a:cubicBezTo>
                  <a:pt x="0" y="435228"/>
                  <a:pt x="330451" y="0"/>
                  <a:pt x="738082" y="0"/>
                </a:cubicBezTo>
                <a:close/>
              </a:path>
            </a:pathLst>
          </a:custGeom>
        </p:spPr>
      </p:pic>
      <p:pic>
        <p:nvPicPr>
          <p:cNvPr id="5" name="图片 4" descr="绿色的草地&#10;&#10;描述已自动生成">
            <a:extLst>
              <a:ext uri="{FF2B5EF4-FFF2-40B4-BE49-F238E27FC236}">
                <a16:creationId xmlns:a16="http://schemas.microsoft.com/office/drawing/2014/main" id="{B1C4DD8C-A85D-FBA4-A0F1-FEDA65CBC245}"/>
              </a:ext>
            </a:extLst>
          </p:cNvPr>
          <p:cNvPicPr>
            <a:picLocks noChangeAspect="1"/>
          </p:cNvPicPr>
          <p:nvPr/>
        </p:nvPicPr>
        <p:blipFill rotWithShape="1">
          <a:blip r:embed="rId5" cstate="screen">
            <a:alphaModFix/>
            <a:extLst>
              <a:ext uri="{BEBA8EAE-BF5A-486C-A8C5-ECC9F3942E4B}">
                <a14:imgProps xmlns:a14="http://schemas.microsoft.com/office/drawing/2010/main">
                  <a14:imgLayer r:embed="rId6">
                    <a14:imgEffect>
                      <a14:saturation sat="176000"/>
                    </a14:imgEffect>
                  </a14:imgLayer>
                </a14:imgProps>
              </a:ext>
              <a:ext uri="{28A0092B-C50C-407E-A947-70E740481C1C}">
                <a14:useLocalDpi xmlns:a14="http://schemas.microsoft.com/office/drawing/2010/main"/>
              </a:ext>
            </a:extLst>
          </a:blip>
          <a:srcRect t="63128" b="4979"/>
          <a:stretch/>
        </p:blipFill>
        <p:spPr>
          <a:xfrm>
            <a:off x="0" y="4265712"/>
            <a:ext cx="12192000" cy="2592288"/>
          </a:xfrm>
          <a:prstGeom prst="rect">
            <a:avLst/>
          </a:prstGeom>
        </p:spPr>
      </p:pic>
      <p:sp>
        <p:nvSpPr>
          <p:cNvPr id="8" name="矩形: 圆角 7">
            <a:extLst>
              <a:ext uri="{FF2B5EF4-FFF2-40B4-BE49-F238E27FC236}">
                <a16:creationId xmlns:a16="http://schemas.microsoft.com/office/drawing/2014/main" id="{3ECD5442-3B84-414F-A96A-5DCAD68569BE}"/>
              </a:ext>
            </a:extLst>
          </p:cNvPr>
          <p:cNvSpPr/>
          <p:nvPr/>
        </p:nvSpPr>
        <p:spPr>
          <a:xfrm>
            <a:off x="1451484" y="1697975"/>
            <a:ext cx="9217024" cy="3609020"/>
          </a:xfrm>
          <a:prstGeom prst="roundRect">
            <a:avLst>
              <a:gd name="adj" fmla="val 4811"/>
            </a:avLst>
          </a:prstGeom>
          <a:blipFill dpi="0" rotWithShape="1">
            <a:blip r:embed="rId7" cstate="screen">
              <a:extLst>
                <a:ext uri="{BEBA8EAE-BF5A-486C-A8C5-ECC9F3942E4B}">
                  <a14:imgProps xmlns:a14="http://schemas.microsoft.com/office/drawing/2010/main">
                    <a14:imgLayer r:embed="rId8">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9050" cap="flat" cmpd="sng" algn="in">
            <a:noFill/>
            <a:prstDash val="solid"/>
            <a:miter lim="800000"/>
            <a:headEnd type="none" w="med" len="med"/>
            <a:tailEnd type="none" w="med" len="med"/>
          </a:ln>
          <a:effectLst>
            <a:outerShdw blurRad="215900" dist="279400" dir="5400000" rotWithShape="0">
              <a:schemeClr val="accent2">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41" name="矩形: 圆角 40">
            <a:extLst>
              <a:ext uri="{FF2B5EF4-FFF2-40B4-BE49-F238E27FC236}">
                <a16:creationId xmlns:a16="http://schemas.microsoft.com/office/drawing/2014/main" id="{A7E1F725-474C-48BD-AF65-900AF249142E}"/>
              </a:ext>
            </a:extLst>
          </p:cNvPr>
          <p:cNvSpPr/>
          <p:nvPr/>
        </p:nvSpPr>
        <p:spPr>
          <a:xfrm>
            <a:off x="1451484" y="1697975"/>
            <a:ext cx="9217024" cy="3609020"/>
          </a:xfrm>
          <a:prstGeom prst="roundRect">
            <a:avLst>
              <a:gd name="adj" fmla="val 4811"/>
            </a:avLst>
          </a:prstGeom>
          <a:gradFill flip="none" rotWithShape="1">
            <a:gsLst>
              <a:gs pos="0">
                <a:schemeClr val="accent1">
                  <a:lumMod val="0"/>
                  <a:lumOff val="100000"/>
                </a:schemeClr>
              </a:gs>
              <a:gs pos="49000">
                <a:schemeClr val="accent1">
                  <a:lumMod val="0"/>
                  <a:lumOff val="100000"/>
                  <a:alpha val="80000"/>
                </a:schemeClr>
              </a:gs>
            </a:gsLst>
            <a:lin ang="5400000" scaled="1"/>
            <a:tileRect/>
          </a:gradFill>
          <a:ln w="25400" cap="flat" cmpd="sng" algn="in">
            <a:solidFill>
              <a:schemeClr val="accent1">
                <a:lumMod val="0"/>
                <a:lumOff val="100000"/>
                <a:alpha val="9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26" name="任意多边形: 形状 25">
            <a:extLst>
              <a:ext uri="{FF2B5EF4-FFF2-40B4-BE49-F238E27FC236}">
                <a16:creationId xmlns:a16="http://schemas.microsoft.com/office/drawing/2014/main" id="{851996B5-6F6D-44DF-9D16-E25037C549E1}"/>
              </a:ext>
            </a:extLst>
          </p:cNvPr>
          <p:cNvSpPr/>
          <p:nvPr/>
        </p:nvSpPr>
        <p:spPr>
          <a:xfrm>
            <a:off x="4650215" y="1687815"/>
            <a:ext cx="2819562" cy="551353"/>
          </a:xfrm>
          <a:custGeom>
            <a:avLst/>
            <a:gdLst>
              <a:gd name="connsiteX0" fmla="*/ 0 w 3290940"/>
              <a:gd name="connsiteY0" fmla="*/ 0 h 551353"/>
              <a:gd name="connsiteX1" fmla="*/ 3290940 w 3290940"/>
              <a:gd name="connsiteY1" fmla="*/ 0 h 551353"/>
              <a:gd name="connsiteX2" fmla="*/ 3290940 w 3290940"/>
              <a:gd name="connsiteY2" fmla="*/ 355953 h 551353"/>
              <a:gd name="connsiteX3" fmla="*/ 3095540 w 3290940"/>
              <a:gd name="connsiteY3" fmla="*/ 551353 h 551353"/>
              <a:gd name="connsiteX4" fmla="*/ 195400 w 3290940"/>
              <a:gd name="connsiteY4" fmla="*/ 551353 h 551353"/>
              <a:gd name="connsiteX5" fmla="*/ 0 w 3290940"/>
              <a:gd name="connsiteY5" fmla="*/ 355953 h 55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0940" h="551353">
                <a:moveTo>
                  <a:pt x="0" y="0"/>
                </a:moveTo>
                <a:lnTo>
                  <a:pt x="3290940" y="0"/>
                </a:lnTo>
                <a:lnTo>
                  <a:pt x="3290940" y="355953"/>
                </a:lnTo>
                <a:cubicBezTo>
                  <a:pt x="3290940" y="463869"/>
                  <a:pt x="3203456" y="551353"/>
                  <a:pt x="3095540" y="551353"/>
                </a:cubicBezTo>
                <a:lnTo>
                  <a:pt x="195400" y="551353"/>
                </a:lnTo>
                <a:cubicBezTo>
                  <a:pt x="87484" y="551353"/>
                  <a:pt x="0" y="463869"/>
                  <a:pt x="0" y="355953"/>
                </a:cubicBezTo>
                <a:close/>
              </a:path>
            </a:pathLst>
          </a:custGeom>
          <a:solidFill>
            <a:srgbClr val="217774"/>
          </a:solidFill>
          <a:ln w="12700" cap="flat" cmpd="sng" algn="ctr">
            <a:noFill/>
            <a:prstDash val="solid"/>
            <a:miter lim="800000"/>
          </a:ln>
          <a:effectLst>
            <a:outerShdw blurRad="76200" dist="635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300" normalizeH="0" baseline="0" noProof="0" dirty="0">
              <a:ln>
                <a:noFill/>
              </a:ln>
              <a:solidFill>
                <a:prstClr val="white"/>
              </a:solidFill>
              <a:effectLst/>
              <a:uLnTx/>
              <a:uFillTx/>
              <a:latin typeface="微软雅黑" panose="020F0502020204030204"/>
              <a:ea typeface="微软雅黑"/>
              <a:cs typeface="+mn-cs"/>
            </a:endParaRPr>
          </a:p>
        </p:txBody>
      </p:sp>
      <p:pic>
        <p:nvPicPr>
          <p:cNvPr id="20" name="图片 19">
            <a:extLst>
              <a:ext uri="{FF2B5EF4-FFF2-40B4-BE49-F238E27FC236}">
                <a16:creationId xmlns:a16="http://schemas.microsoft.com/office/drawing/2014/main" id="{3E401615-E52F-45DA-B235-671B451BA545}"/>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flipH="1">
            <a:off x="9741846" y="-14382"/>
            <a:ext cx="2450154" cy="2126403"/>
          </a:xfrm>
          <a:custGeom>
            <a:avLst/>
            <a:gdLst>
              <a:gd name="connsiteX0" fmla="*/ 0 w 2450154"/>
              <a:gd name="connsiteY0" fmla="*/ 0 h 2126403"/>
              <a:gd name="connsiteX1" fmla="*/ 2450154 w 2450154"/>
              <a:gd name="connsiteY1" fmla="*/ 0 h 2126403"/>
              <a:gd name="connsiteX2" fmla="*/ 2450154 w 2450154"/>
              <a:gd name="connsiteY2" fmla="*/ 2126403 h 2126403"/>
              <a:gd name="connsiteX3" fmla="*/ 0 w 2450154"/>
              <a:gd name="connsiteY3" fmla="*/ 2126403 h 2126403"/>
            </a:gdLst>
            <a:ahLst/>
            <a:cxnLst>
              <a:cxn ang="0">
                <a:pos x="connsiteX0" y="connsiteY0"/>
              </a:cxn>
              <a:cxn ang="0">
                <a:pos x="connsiteX1" y="connsiteY1"/>
              </a:cxn>
              <a:cxn ang="0">
                <a:pos x="connsiteX2" y="connsiteY2"/>
              </a:cxn>
              <a:cxn ang="0">
                <a:pos x="connsiteX3" y="connsiteY3"/>
              </a:cxn>
            </a:cxnLst>
            <a:rect l="l" t="t" r="r" b="b"/>
            <a:pathLst>
              <a:path w="2450154" h="2126403">
                <a:moveTo>
                  <a:pt x="0" y="0"/>
                </a:moveTo>
                <a:lnTo>
                  <a:pt x="2450154" y="0"/>
                </a:lnTo>
                <a:lnTo>
                  <a:pt x="2450154" y="2126403"/>
                </a:lnTo>
                <a:lnTo>
                  <a:pt x="0" y="2126403"/>
                </a:lnTo>
                <a:close/>
              </a:path>
            </a:pathLst>
          </a:custGeom>
        </p:spPr>
      </p:pic>
      <p:pic>
        <p:nvPicPr>
          <p:cNvPr id="22" name="图片 21" descr="树上的叶子&#10;&#10;低可信度描述已自动生成">
            <a:extLst>
              <a:ext uri="{FF2B5EF4-FFF2-40B4-BE49-F238E27FC236}">
                <a16:creationId xmlns:a16="http://schemas.microsoft.com/office/drawing/2014/main" id="{FF81617A-AA96-474F-A797-C94F95376775}"/>
              </a:ext>
            </a:extLst>
          </p:cNvPr>
          <p:cNvPicPr>
            <a:picLocks noChangeAspect="1"/>
          </p:cNvPicPr>
          <p:nvPr/>
        </p:nvPicPr>
        <p:blipFill>
          <a:blip r:embed="rId11" cstate="screen">
            <a:extLst>
              <a:ext uri="{BEBA8EAE-BF5A-486C-A8C5-ECC9F3942E4B}">
                <a14:imgProps xmlns:a14="http://schemas.microsoft.com/office/drawing/2010/main">
                  <a14:imgLayer r:embed="rId12">
                    <a14:imgEffect>
                      <a14:saturation sat="183000"/>
                    </a14:imgEffect>
                  </a14:imgLayer>
                </a14:imgProps>
              </a:ext>
              <a:ext uri="{28A0092B-C50C-407E-A947-70E740481C1C}">
                <a14:useLocalDpi xmlns:a14="http://schemas.microsoft.com/office/drawing/2010/main"/>
              </a:ext>
            </a:extLst>
          </a:blip>
          <a:srcRect/>
          <a:stretch>
            <a:fillRect/>
          </a:stretch>
        </p:blipFill>
        <p:spPr>
          <a:xfrm>
            <a:off x="0" y="1797016"/>
            <a:ext cx="2108408" cy="3609020"/>
          </a:xfrm>
          <a:custGeom>
            <a:avLst/>
            <a:gdLst>
              <a:gd name="connsiteX0" fmla="*/ 2108408 w 2108408"/>
              <a:gd name="connsiteY0" fmla="*/ 0 h 3609020"/>
              <a:gd name="connsiteX1" fmla="*/ 0 w 2108408"/>
              <a:gd name="connsiteY1" fmla="*/ 0 h 3609020"/>
              <a:gd name="connsiteX2" fmla="*/ 0 w 2108408"/>
              <a:gd name="connsiteY2" fmla="*/ 3609020 h 3609020"/>
              <a:gd name="connsiteX3" fmla="*/ 2108408 w 2108408"/>
              <a:gd name="connsiteY3" fmla="*/ 3609020 h 3609020"/>
            </a:gdLst>
            <a:ahLst/>
            <a:cxnLst>
              <a:cxn ang="0">
                <a:pos x="connsiteX0" y="connsiteY0"/>
              </a:cxn>
              <a:cxn ang="0">
                <a:pos x="connsiteX1" y="connsiteY1"/>
              </a:cxn>
              <a:cxn ang="0">
                <a:pos x="connsiteX2" y="connsiteY2"/>
              </a:cxn>
              <a:cxn ang="0">
                <a:pos x="connsiteX3" y="connsiteY3"/>
              </a:cxn>
            </a:cxnLst>
            <a:rect l="l" t="t" r="r" b="b"/>
            <a:pathLst>
              <a:path w="2108408" h="3609020">
                <a:moveTo>
                  <a:pt x="2108408" y="0"/>
                </a:moveTo>
                <a:lnTo>
                  <a:pt x="0" y="0"/>
                </a:lnTo>
                <a:lnTo>
                  <a:pt x="0" y="3609020"/>
                </a:lnTo>
                <a:lnTo>
                  <a:pt x="2108408" y="3609020"/>
                </a:lnTo>
                <a:close/>
              </a:path>
            </a:pathLst>
          </a:custGeom>
        </p:spPr>
      </p:pic>
      <p:pic>
        <p:nvPicPr>
          <p:cNvPr id="27" name="图片 26" descr="屏幕上有字&#10;&#10;低可信度描述已自动生成">
            <a:extLst>
              <a:ext uri="{FF2B5EF4-FFF2-40B4-BE49-F238E27FC236}">
                <a16:creationId xmlns:a16="http://schemas.microsoft.com/office/drawing/2014/main" id="{0855DAD9-FDD4-6988-98D6-BD5F024AC09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222331" y="3352438"/>
            <a:ext cx="864096" cy="828092"/>
          </a:xfrm>
          <a:custGeom>
            <a:avLst/>
            <a:gdLst>
              <a:gd name="connsiteX0" fmla="*/ 432048 w 864096"/>
              <a:gd name="connsiteY0" fmla="*/ 0 h 828092"/>
              <a:gd name="connsiteX1" fmla="*/ 864096 w 864096"/>
              <a:gd name="connsiteY1" fmla="*/ 414046 h 828092"/>
              <a:gd name="connsiteX2" fmla="*/ 432048 w 864096"/>
              <a:gd name="connsiteY2" fmla="*/ 828092 h 828092"/>
              <a:gd name="connsiteX3" fmla="*/ 0 w 864096"/>
              <a:gd name="connsiteY3" fmla="*/ 414046 h 828092"/>
              <a:gd name="connsiteX4" fmla="*/ 432048 w 864096"/>
              <a:gd name="connsiteY4" fmla="*/ 0 h 828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28092">
                <a:moveTo>
                  <a:pt x="432048" y="0"/>
                </a:moveTo>
                <a:cubicBezTo>
                  <a:pt x="670662" y="0"/>
                  <a:pt x="864096" y="185375"/>
                  <a:pt x="864096" y="414046"/>
                </a:cubicBezTo>
                <a:cubicBezTo>
                  <a:pt x="864096" y="642717"/>
                  <a:pt x="670662" y="828092"/>
                  <a:pt x="432048" y="828092"/>
                </a:cubicBezTo>
                <a:cubicBezTo>
                  <a:pt x="193434" y="828092"/>
                  <a:pt x="0" y="642717"/>
                  <a:pt x="0" y="414046"/>
                </a:cubicBezTo>
                <a:cubicBezTo>
                  <a:pt x="0" y="185375"/>
                  <a:pt x="193434" y="0"/>
                  <a:pt x="432048" y="0"/>
                </a:cubicBezTo>
                <a:close/>
              </a:path>
            </a:pathLst>
          </a:custGeom>
        </p:spPr>
      </p:pic>
      <p:pic>
        <p:nvPicPr>
          <p:cNvPr id="28" name="图片 27" descr="屏幕上有字&#10;&#10;低可信度描述已自动生成">
            <a:extLst>
              <a:ext uri="{FF2B5EF4-FFF2-40B4-BE49-F238E27FC236}">
                <a16:creationId xmlns:a16="http://schemas.microsoft.com/office/drawing/2014/main" id="{893AD4E6-1499-2675-7BA6-5AF9B7C2A22F}"/>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0032008" y="4770250"/>
            <a:ext cx="576064" cy="864096"/>
          </a:xfrm>
          <a:custGeom>
            <a:avLst/>
            <a:gdLst>
              <a:gd name="connsiteX0" fmla="*/ 288032 w 576064"/>
              <a:gd name="connsiteY0" fmla="*/ 0 h 864096"/>
              <a:gd name="connsiteX1" fmla="*/ 576064 w 576064"/>
              <a:gd name="connsiteY1" fmla="*/ 432048 h 864096"/>
              <a:gd name="connsiteX2" fmla="*/ 288032 w 576064"/>
              <a:gd name="connsiteY2" fmla="*/ 864096 h 864096"/>
              <a:gd name="connsiteX3" fmla="*/ 0 w 576064"/>
              <a:gd name="connsiteY3" fmla="*/ 432048 h 864096"/>
              <a:gd name="connsiteX4" fmla="*/ 288032 w 576064"/>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64" h="864096">
                <a:moveTo>
                  <a:pt x="288032" y="0"/>
                </a:moveTo>
                <a:cubicBezTo>
                  <a:pt x="447108" y="0"/>
                  <a:pt x="576064" y="193434"/>
                  <a:pt x="576064" y="432048"/>
                </a:cubicBezTo>
                <a:cubicBezTo>
                  <a:pt x="576064" y="670662"/>
                  <a:pt x="447108" y="864096"/>
                  <a:pt x="288032" y="864096"/>
                </a:cubicBezTo>
                <a:cubicBezTo>
                  <a:pt x="128956" y="864096"/>
                  <a:pt x="0" y="670662"/>
                  <a:pt x="0" y="432048"/>
                </a:cubicBezTo>
                <a:cubicBezTo>
                  <a:pt x="0" y="193434"/>
                  <a:pt x="128956" y="0"/>
                  <a:pt x="288032" y="0"/>
                </a:cubicBezTo>
                <a:close/>
              </a:path>
            </a:pathLst>
          </a:custGeom>
        </p:spPr>
      </p:pic>
      <p:pic>
        <p:nvPicPr>
          <p:cNvPr id="29" name="图片 28" descr="屏幕上有字&#10;&#10;低可信度描述已自动生成">
            <a:extLst>
              <a:ext uri="{FF2B5EF4-FFF2-40B4-BE49-F238E27FC236}">
                <a16:creationId xmlns:a16="http://schemas.microsoft.com/office/drawing/2014/main" id="{6673ED7A-38E4-FE67-BFA1-BA5D5C616075}"/>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871960" y="4914266"/>
            <a:ext cx="864096" cy="720080"/>
          </a:xfrm>
          <a:custGeom>
            <a:avLst/>
            <a:gdLst>
              <a:gd name="connsiteX0" fmla="*/ 432048 w 864096"/>
              <a:gd name="connsiteY0" fmla="*/ 0 h 720080"/>
              <a:gd name="connsiteX1" fmla="*/ 864096 w 864096"/>
              <a:gd name="connsiteY1" fmla="*/ 360040 h 720080"/>
              <a:gd name="connsiteX2" fmla="*/ 432048 w 864096"/>
              <a:gd name="connsiteY2" fmla="*/ 720080 h 720080"/>
              <a:gd name="connsiteX3" fmla="*/ 0 w 864096"/>
              <a:gd name="connsiteY3" fmla="*/ 360040 h 720080"/>
              <a:gd name="connsiteX4" fmla="*/ 432048 w 864096"/>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720080">
                <a:moveTo>
                  <a:pt x="432048" y="0"/>
                </a:moveTo>
                <a:cubicBezTo>
                  <a:pt x="670662" y="0"/>
                  <a:pt x="864096" y="161195"/>
                  <a:pt x="864096" y="360040"/>
                </a:cubicBezTo>
                <a:cubicBezTo>
                  <a:pt x="864096" y="558885"/>
                  <a:pt x="670662" y="720080"/>
                  <a:pt x="432048" y="720080"/>
                </a:cubicBezTo>
                <a:cubicBezTo>
                  <a:pt x="193434" y="720080"/>
                  <a:pt x="0" y="558885"/>
                  <a:pt x="0" y="360040"/>
                </a:cubicBezTo>
                <a:cubicBezTo>
                  <a:pt x="0" y="161195"/>
                  <a:pt x="193434" y="0"/>
                  <a:pt x="432048" y="0"/>
                </a:cubicBezTo>
                <a:close/>
              </a:path>
            </a:pathLst>
          </a:custGeom>
        </p:spPr>
      </p:pic>
      <p:pic>
        <p:nvPicPr>
          <p:cNvPr id="30" name="图片 29" descr="屏幕上有字&#10;&#10;低可信度描述已自动生成">
            <a:extLst>
              <a:ext uri="{FF2B5EF4-FFF2-40B4-BE49-F238E27FC236}">
                <a16:creationId xmlns:a16="http://schemas.microsoft.com/office/drawing/2014/main" id="{87113580-C01F-594B-1236-40B8B77A72E4}"/>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451484" y="1830043"/>
            <a:ext cx="504056" cy="612068"/>
          </a:xfrm>
          <a:custGeom>
            <a:avLst/>
            <a:gdLst>
              <a:gd name="connsiteX0" fmla="*/ 252028 w 504056"/>
              <a:gd name="connsiteY0" fmla="*/ 0 h 612068"/>
              <a:gd name="connsiteX1" fmla="*/ 504056 w 504056"/>
              <a:gd name="connsiteY1" fmla="*/ 306034 h 612068"/>
              <a:gd name="connsiteX2" fmla="*/ 252028 w 504056"/>
              <a:gd name="connsiteY2" fmla="*/ 612068 h 612068"/>
              <a:gd name="connsiteX3" fmla="*/ 0 w 504056"/>
              <a:gd name="connsiteY3" fmla="*/ 306034 h 612068"/>
              <a:gd name="connsiteX4" fmla="*/ 252028 w 504056"/>
              <a:gd name="connsiteY4" fmla="*/ 0 h 61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56" h="612068">
                <a:moveTo>
                  <a:pt x="252028" y="0"/>
                </a:moveTo>
                <a:cubicBezTo>
                  <a:pt x="391219" y="0"/>
                  <a:pt x="504056" y="137016"/>
                  <a:pt x="504056" y="306034"/>
                </a:cubicBezTo>
                <a:cubicBezTo>
                  <a:pt x="504056" y="475052"/>
                  <a:pt x="391219" y="612068"/>
                  <a:pt x="252028" y="612068"/>
                </a:cubicBezTo>
                <a:cubicBezTo>
                  <a:pt x="112837" y="612068"/>
                  <a:pt x="0" y="475052"/>
                  <a:pt x="0" y="306034"/>
                </a:cubicBezTo>
                <a:cubicBezTo>
                  <a:pt x="0" y="137016"/>
                  <a:pt x="112837" y="0"/>
                  <a:pt x="252028" y="0"/>
                </a:cubicBezTo>
                <a:close/>
              </a:path>
            </a:pathLst>
          </a:custGeom>
        </p:spPr>
      </p:pic>
      <p:pic>
        <p:nvPicPr>
          <p:cNvPr id="32" name="图片 31" descr="屏幕上有字&#10;&#10;低可信度描述已自动生成">
            <a:extLst>
              <a:ext uri="{FF2B5EF4-FFF2-40B4-BE49-F238E27FC236}">
                <a16:creationId xmlns:a16="http://schemas.microsoft.com/office/drawing/2014/main" id="{4CF74D38-B8BA-F1EB-92D5-0028DB5354D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397091" y="5259132"/>
            <a:ext cx="864095" cy="648071"/>
          </a:xfrm>
          <a:custGeom>
            <a:avLst/>
            <a:gdLst>
              <a:gd name="connsiteX0" fmla="*/ 576064 w 1152128"/>
              <a:gd name="connsiteY0" fmla="*/ 0 h 864096"/>
              <a:gd name="connsiteX1" fmla="*/ 1152128 w 1152128"/>
              <a:gd name="connsiteY1" fmla="*/ 432048 h 864096"/>
              <a:gd name="connsiteX2" fmla="*/ 576064 w 1152128"/>
              <a:gd name="connsiteY2" fmla="*/ 864096 h 864096"/>
              <a:gd name="connsiteX3" fmla="*/ 0 w 1152128"/>
              <a:gd name="connsiteY3" fmla="*/ 432048 h 864096"/>
              <a:gd name="connsiteX4" fmla="*/ 576064 w 1152128"/>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864096">
                <a:moveTo>
                  <a:pt x="576064" y="0"/>
                </a:moveTo>
                <a:cubicBezTo>
                  <a:pt x="894215" y="0"/>
                  <a:pt x="1152128" y="193434"/>
                  <a:pt x="1152128" y="432048"/>
                </a:cubicBezTo>
                <a:cubicBezTo>
                  <a:pt x="1152128" y="670662"/>
                  <a:pt x="894215" y="864096"/>
                  <a:pt x="576064" y="864096"/>
                </a:cubicBezTo>
                <a:cubicBezTo>
                  <a:pt x="257913" y="864096"/>
                  <a:pt x="0" y="670662"/>
                  <a:pt x="0" y="432048"/>
                </a:cubicBezTo>
                <a:cubicBezTo>
                  <a:pt x="0" y="193434"/>
                  <a:pt x="257913" y="0"/>
                  <a:pt x="576064" y="0"/>
                </a:cubicBezTo>
                <a:close/>
              </a:path>
            </a:pathLst>
          </a:custGeom>
        </p:spPr>
      </p:pic>
      <p:sp>
        <p:nvSpPr>
          <p:cNvPr id="3" name="文本框 2">
            <a:extLst>
              <a:ext uri="{FF2B5EF4-FFF2-40B4-BE49-F238E27FC236}">
                <a16:creationId xmlns:a16="http://schemas.microsoft.com/office/drawing/2014/main" id="{B3B9CE37-0E71-94F3-1D0B-43C18AD43595}"/>
              </a:ext>
            </a:extLst>
          </p:cNvPr>
          <p:cNvSpPr txBox="1"/>
          <p:nvPr/>
        </p:nvSpPr>
        <p:spPr>
          <a:xfrm>
            <a:off x="5044334" y="1742387"/>
            <a:ext cx="203132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0">
                      <a:prstClr val="white">
                        <a:lumMod val="100000"/>
                        <a:alpha val="80000"/>
                      </a:prstClr>
                    </a:gs>
                    <a:gs pos="41000">
                      <a:prstClr val="white">
                        <a:lumMod val="100000"/>
                      </a:prstClr>
                    </a:gs>
                  </a:gsLst>
                  <a:lin ang="5400000" scaled="1"/>
                  <a:tileRect/>
                </a:gradFill>
                <a:effectLst/>
                <a:uLnTx/>
                <a:uFillTx/>
                <a:latin typeface="思源黑体 CN Regular" panose="020B0500000000000000" pitchFamily="34" charset="-122"/>
                <a:ea typeface="思源黑体 CN Regular" panose="020B0500000000000000" pitchFamily="34" charset="-122"/>
                <a:cs typeface="+mn-ea"/>
                <a:sym typeface="+mn-lt"/>
              </a:rPr>
              <a:t>毕业论文答辩</a:t>
            </a:r>
          </a:p>
        </p:txBody>
      </p:sp>
      <p:grpSp>
        <p:nvGrpSpPr>
          <p:cNvPr id="43" name="组合 42">
            <a:extLst>
              <a:ext uri="{FF2B5EF4-FFF2-40B4-BE49-F238E27FC236}">
                <a16:creationId xmlns:a16="http://schemas.microsoft.com/office/drawing/2014/main" id="{1BFFE61E-25E9-4DE1-85EC-01C2693B9EDA}"/>
              </a:ext>
            </a:extLst>
          </p:cNvPr>
          <p:cNvGrpSpPr/>
          <p:nvPr/>
        </p:nvGrpSpPr>
        <p:grpSpPr>
          <a:xfrm>
            <a:off x="3043660" y="4561159"/>
            <a:ext cx="6600737" cy="391057"/>
            <a:chOff x="3043660" y="4622119"/>
            <a:chExt cx="6600737" cy="391057"/>
          </a:xfrm>
          <a:effectLst>
            <a:outerShdw blurRad="76200" dist="114300" dir="5400000" algn="t" rotWithShape="0">
              <a:schemeClr val="accent2">
                <a:lumMod val="50000"/>
                <a:alpha val="5000"/>
              </a:schemeClr>
            </a:outerShdw>
          </a:effectLst>
        </p:grpSpPr>
        <p:sp>
          <p:nvSpPr>
            <p:cNvPr id="34" name="文本框 33">
              <a:extLst>
                <a:ext uri="{FF2B5EF4-FFF2-40B4-BE49-F238E27FC236}">
                  <a16:creationId xmlns:a16="http://schemas.microsoft.com/office/drawing/2014/main" id="{5F6264B9-30FA-43F1-B791-20B6D3A99A09}"/>
                </a:ext>
              </a:extLst>
            </p:cNvPr>
            <p:cNvSpPr txBox="1"/>
            <p:nvPr/>
          </p:nvSpPr>
          <p:spPr>
            <a:xfrm>
              <a:off x="8142891" y="4622119"/>
              <a:ext cx="1501506" cy="369332"/>
            </a:xfrm>
            <a:prstGeom prst="roundRect">
              <a:avLst>
                <a:gd name="adj" fmla="val 19944"/>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rPr>
                <a:t>XXXXXXXX</a:t>
              </a:r>
              <a:endParaRPr kumimoji="0" lang="zh-CN" altLang="en-US"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endParaRPr>
            </a:p>
          </p:txBody>
        </p:sp>
        <p:sp>
          <p:nvSpPr>
            <p:cNvPr id="36" name="文本框 35">
              <a:extLst>
                <a:ext uri="{FF2B5EF4-FFF2-40B4-BE49-F238E27FC236}">
                  <a16:creationId xmlns:a16="http://schemas.microsoft.com/office/drawing/2014/main" id="{6AB293B3-9839-4602-8490-2AAB2FE1C97A}"/>
                </a:ext>
              </a:extLst>
            </p:cNvPr>
            <p:cNvSpPr txBox="1"/>
            <p:nvPr/>
          </p:nvSpPr>
          <p:spPr>
            <a:xfrm>
              <a:off x="6003322" y="4643844"/>
              <a:ext cx="867374" cy="369332"/>
            </a:xfrm>
            <a:prstGeom prst="roundRect">
              <a:avLst>
                <a:gd name="adj" fmla="val 19944"/>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rPr>
                <a:t>XXX</a:t>
              </a:r>
              <a:endParaRPr kumimoji="0" lang="zh-CN" altLang="en-US"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endParaRPr>
            </a:p>
          </p:txBody>
        </p:sp>
        <p:sp>
          <p:nvSpPr>
            <p:cNvPr id="38" name="文本框 37">
              <a:extLst>
                <a:ext uri="{FF2B5EF4-FFF2-40B4-BE49-F238E27FC236}">
                  <a16:creationId xmlns:a16="http://schemas.microsoft.com/office/drawing/2014/main" id="{C8792BD4-1F2F-48BA-8687-1B3625088FE4}"/>
                </a:ext>
              </a:extLst>
            </p:cNvPr>
            <p:cNvSpPr txBox="1"/>
            <p:nvPr/>
          </p:nvSpPr>
          <p:spPr>
            <a:xfrm>
              <a:off x="3863752" y="4643844"/>
              <a:ext cx="867374" cy="369332"/>
            </a:xfrm>
            <a:prstGeom prst="roundRect">
              <a:avLst>
                <a:gd name="adj" fmla="val 19944"/>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rPr>
                <a:t>XXX</a:t>
              </a:r>
              <a:endParaRPr kumimoji="0" lang="zh-CN" altLang="en-US" sz="1700" b="0" i="0" u="none" strike="noStrike" kern="0" cap="none" spc="0" normalizeH="0" baseline="0" noProof="0" dirty="0">
                <a:ln>
                  <a:noFill/>
                </a:ln>
                <a:solidFill>
                  <a:prstClr val="black">
                    <a:lumMod val="85000"/>
                    <a:lumOff val="15000"/>
                  </a:prstClr>
                </a:solidFill>
                <a:effectLst/>
                <a:uLnTx/>
                <a:uFillTx/>
                <a:latin typeface="微软雅黑" panose="020F0502020204030204"/>
                <a:ea typeface="微软雅黑"/>
                <a:cs typeface="+mn-ea"/>
                <a:sym typeface="+mn-lt"/>
              </a:endParaRPr>
            </a:p>
          </p:txBody>
        </p:sp>
        <p:sp>
          <p:nvSpPr>
            <p:cNvPr id="33" name="文本框 32">
              <a:extLst>
                <a:ext uri="{FF2B5EF4-FFF2-40B4-BE49-F238E27FC236}">
                  <a16:creationId xmlns:a16="http://schemas.microsoft.com/office/drawing/2014/main" id="{CB62A2BE-9219-4FCB-84F4-EE231015C97E}"/>
                </a:ext>
              </a:extLst>
            </p:cNvPr>
            <p:cNvSpPr txBox="1"/>
            <p:nvPr/>
          </p:nvSpPr>
          <p:spPr>
            <a:xfrm>
              <a:off x="7322799" y="4622119"/>
              <a:ext cx="891195" cy="369332"/>
            </a:xfrm>
            <a:prstGeom prst="roundRect">
              <a:avLst>
                <a:gd name="adj" fmla="val 19944"/>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panose="020F0502020204030204"/>
                  <a:ea typeface="微软雅黑"/>
                  <a:cs typeface="+mn-ea"/>
                  <a:sym typeface="+mn-lt"/>
                </a:rPr>
                <a:t>专业</a:t>
              </a:r>
            </a:p>
          </p:txBody>
        </p:sp>
        <p:sp>
          <p:nvSpPr>
            <p:cNvPr id="24" name="矩形: 圆角 23">
              <a:extLst>
                <a:ext uri="{FF2B5EF4-FFF2-40B4-BE49-F238E27FC236}">
                  <a16:creationId xmlns:a16="http://schemas.microsoft.com/office/drawing/2014/main" id="{40C64DCF-E529-4CC3-A2C1-AA534610C136}"/>
                </a:ext>
              </a:extLst>
            </p:cNvPr>
            <p:cNvSpPr/>
            <p:nvPr/>
          </p:nvSpPr>
          <p:spPr>
            <a:xfrm>
              <a:off x="8149209" y="4622119"/>
              <a:ext cx="64785" cy="369332"/>
            </a:xfrm>
            <a:prstGeom prst="roundRect">
              <a:avLst>
                <a:gd name="adj" fmla="val 0"/>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F0502020204030204"/>
                <a:ea typeface="微软雅黑"/>
                <a:cs typeface="+mn-ea"/>
              </a:endParaRPr>
            </a:p>
          </p:txBody>
        </p:sp>
        <p:sp>
          <p:nvSpPr>
            <p:cNvPr id="35" name="文本框 34">
              <a:extLst>
                <a:ext uri="{FF2B5EF4-FFF2-40B4-BE49-F238E27FC236}">
                  <a16:creationId xmlns:a16="http://schemas.microsoft.com/office/drawing/2014/main" id="{F6D229DA-2C32-49A8-A825-99B15DDADD67}"/>
                </a:ext>
              </a:extLst>
            </p:cNvPr>
            <p:cNvSpPr txBox="1"/>
            <p:nvPr/>
          </p:nvSpPr>
          <p:spPr>
            <a:xfrm>
              <a:off x="5183230" y="4643844"/>
              <a:ext cx="891195" cy="369332"/>
            </a:xfrm>
            <a:prstGeom prst="roundRect">
              <a:avLst>
                <a:gd name="adj" fmla="val 19944"/>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panose="020F0502020204030204"/>
                  <a:ea typeface="微软雅黑"/>
                  <a:cs typeface="+mn-ea"/>
                  <a:sym typeface="+mn-lt"/>
                </a:rPr>
                <a:t>答辩人</a:t>
              </a:r>
            </a:p>
          </p:txBody>
        </p:sp>
        <p:sp>
          <p:nvSpPr>
            <p:cNvPr id="23" name="矩形: 圆角 22">
              <a:extLst>
                <a:ext uri="{FF2B5EF4-FFF2-40B4-BE49-F238E27FC236}">
                  <a16:creationId xmlns:a16="http://schemas.microsoft.com/office/drawing/2014/main" id="{0819B601-18FF-49D8-9D85-120463CC289D}"/>
                </a:ext>
              </a:extLst>
            </p:cNvPr>
            <p:cNvSpPr/>
            <p:nvPr/>
          </p:nvSpPr>
          <p:spPr>
            <a:xfrm>
              <a:off x="6009640" y="4643844"/>
              <a:ext cx="64785" cy="369332"/>
            </a:xfrm>
            <a:prstGeom prst="roundRect">
              <a:avLst>
                <a:gd name="adj" fmla="val 0"/>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F0502020204030204"/>
                <a:ea typeface="微软雅黑"/>
                <a:cs typeface="+mn-ea"/>
              </a:endParaRPr>
            </a:p>
          </p:txBody>
        </p:sp>
        <p:sp>
          <p:nvSpPr>
            <p:cNvPr id="37" name="文本框 36">
              <a:extLst>
                <a:ext uri="{FF2B5EF4-FFF2-40B4-BE49-F238E27FC236}">
                  <a16:creationId xmlns:a16="http://schemas.microsoft.com/office/drawing/2014/main" id="{6F649CE2-1B6B-48F3-871C-819F5C01176B}"/>
                </a:ext>
              </a:extLst>
            </p:cNvPr>
            <p:cNvSpPr txBox="1"/>
            <p:nvPr/>
          </p:nvSpPr>
          <p:spPr>
            <a:xfrm>
              <a:off x="3043660" y="4643844"/>
              <a:ext cx="891195" cy="369332"/>
            </a:xfrm>
            <a:prstGeom prst="roundRect">
              <a:avLst>
                <a:gd name="adj" fmla="val 19944"/>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微软雅黑" panose="020F0502020204030204"/>
                  <a:ea typeface="微软雅黑"/>
                  <a:cs typeface="+mn-ea"/>
                  <a:sym typeface="+mn-lt"/>
                </a:rPr>
                <a:t>导师</a:t>
              </a:r>
            </a:p>
          </p:txBody>
        </p:sp>
        <p:sp>
          <p:nvSpPr>
            <p:cNvPr id="19" name="矩形: 圆角 18">
              <a:extLst>
                <a:ext uri="{FF2B5EF4-FFF2-40B4-BE49-F238E27FC236}">
                  <a16:creationId xmlns:a16="http://schemas.microsoft.com/office/drawing/2014/main" id="{F7CF64E8-7024-41A5-80A7-45F1FF3EC6C3}"/>
                </a:ext>
              </a:extLst>
            </p:cNvPr>
            <p:cNvSpPr/>
            <p:nvPr/>
          </p:nvSpPr>
          <p:spPr>
            <a:xfrm>
              <a:off x="3870070" y="4643844"/>
              <a:ext cx="64785" cy="369332"/>
            </a:xfrm>
            <a:prstGeom prst="roundRect">
              <a:avLst>
                <a:gd name="adj" fmla="val 0"/>
              </a:avLst>
            </a:prstGeom>
            <a:solidFill>
              <a:schemeClr val="bg1"/>
            </a:solidFill>
          </p:spPr>
          <p:txBody>
            <a:bodyPr wrap="square" lIns="180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85000"/>
                    <a:lumOff val="15000"/>
                  </a:prstClr>
                </a:solidFill>
                <a:effectLst/>
                <a:uLnTx/>
                <a:uFillTx/>
                <a:latin typeface="微软雅黑" panose="020F0502020204030204"/>
                <a:ea typeface="微软雅黑"/>
                <a:cs typeface="+mn-ea"/>
              </a:endParaRPr>
            </a:p>
          </p:txBody>
        </p:sp>
      </p:grpSp>
      <p:pic>
        <p:nvPicPr>
          <p:cNvPr id="6" name="图片 5">
            <a:extLst>
              <a:ext uri="{FF2B5EF4-FFF2-40B4-BE49-F238E27FC236}">
                <a16:creationId xmlns:a16="http://schemas.microsoft.com/office/drawing/2014/main" id="{EF72E5BF-82C8-F95C-3CEC-BEE07937978E}"/>
              </a:ext>
            </a:extLst>
          </p:cNvPr>
          <p:cNvPicPr>
            <a:picLocks noChangeAspect="1"/>
          </p:cNvPicPr>
          <p:nvPr/>
        </p:nvPicPr>
        <p:blipFill>
          <a:blip r:embed="rId18" cstate="screen">
            <a:extLst>
              <a:ext uri="{BEBA8EAE-BF5A-486C-A8C5-ECC9F3942E4B}">
                <a14:imgProps xmlns:a14="http://schemas.microsoft.com/office/drawing/2010/main">
                  <a14:imgLayer r:embed="rId19">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315708" y="-21591"/>
            <a:ext cx="2148927" cy="2126403"/>
          </a:xfrm>
          <a:custGeom>
            <a:avLst/>
            <a:gdLst>
              <a:gd name="connsiteX0" fmla="*/ 0 w 2148927"/>
              <a:gd name="connsiteY0" fmla="*/ 351731 h 2126403"/>
              <a:gd name="connsiteX1" fmla="*/ 944883 w 2148927"/>
              <a:gd name="connsiteY1" fmla="*/ 0 h 2126403"/>
              <a:gd name="connsiteX2" fmla="*/ 2148927 w 2148927"/>
              <a:gd name="connsiteY2" fmla="*/ 0 h 2126403"/>
              <a:gd name="connsiteX3" fmla="*/ 2148927 w 2148927"/>
              <a:gd name="connsiteY3" fmla="*/ 2126403 h 2126403"/>
              <a:gd name="connsiteX4" fmla="*/ 660618 w 2148927"/>
              <a:gd name="connsiteY4" fmla="*/ 2126403 h 21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27" h="2126403">
                <a:moveTo>
                  <a:pt x="0" y="351731"/>
                </a:moveTo>
                <a:lnTo>
                  <a:pt x="944883" y="0"/>
                </a:lnTo>
                <a:lnTo>
                  <a:pt x="2148927" y="0"/>
                </a:lnTo>
                <a:lnTo>
                  <a:pt x="2148927" y="2126403"/>
                </a:lnTo>
                <a:lnTo>
                  <a:pt x="660618" y="2126403"/>
                </a:lnTo>
                <a:close/>
              </a:path>
            </a:pathLst>
          </a:custGeom>
        </p:spPr>
      </p:pic>
      <p:sp>
        <p:nvSpPr>
          <p:cNvPr id="2" name="文本框 1">
            <a:extLst>
              <a:ext uri="{FF2B5EF4-FFF2-40B4-BE49-F238E27FC236}">
                <a16:creationId xmlns:a16="http://schemas.microsoft.com/office/drawing/2014/main" id="{A6631413-A95C-57A6-FF1C-16148D3DA7D5}"/>
              </a:ext>
            </a:extLst>
          </p:cNvPr>
          <p:cNvSpPr txBox="1"/>
          <p:nvPr/>
        </p:nvSpPr>
        <p:spPr>
          <a:xfrm>
            <a:off x="3054143" y="2568802"/>
            <a:ext cx="6083717" cy="1862048"/>
          </a:xfrm>
          <a:prstGeom prst="rect">
            <a:avLst/>
          </a:prstGeom>
          <a:noFill/>
        </p:spPr>
        <p:txBody>
          <a:bodyPr wrap="none" rtlCol="0">
            <a:spAutoFit/>
          </a:bodyPr>
          <a:lstStyle/>
          <a:p>
            <a:pPr algn="ctr"/>
            <a:r>
              <a:rPr lang="zh-CN" altLang="en-US" sz="11500" dirty="0">
                <a:gradFill flip="none" rotWithShape="1">
                  <a:gsLst>
                    <a:gs pos="0">
                      <a:srgbClr val="2AB3AE"/>
                    </a:gs>
                    <a:gs pos="70000">
                      <a:srgbClr val="217774"/>
                    </a:gs>
                  </a:gsLst>
                  <a:lin ang="5400000" scaled="1"/>
                  <a:tileRect/>
                </a:gradFill>
                <a:latin typeface="思源宋体 CN Heavy" panose="02020900000000000000" pitchFamily="18" charset="-122"/>
                <a:ea typeface="思源宋体 CN Heavy" panose="02020900000000000000" pitchFamily="18" charset="-122"/>
              </a:rPr>
              <a:t>谢谢欣赏</a:t>
            </a:r>
          </a:p>
        </p:txBody>
      </p:sp>
    </p:spTree>
    <p:extLst>
      <p:ext uri="{BB962C8B-B14F-4D97-AF65-F5344CB8AC3E}">
        <p14:creationId xmlns:p14="http://schemas.microsoft.com/office/powerpoint/2010/main" val="3842042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卡通人物&#10;&#10;描述已自动生成">
            <a:extLst>
              <a:ext uri="{FF2B5EF4-FFF2-40B4-BE49-F238E27FC236}">
                <a16:creationId xmlns:a16="http://schemas.microsoft.com/office/drawing/2014/main" id="{AC50F5BE-ED18-B8A9-51F2-319CEE1C626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Normal" panose="020B0400000000000000" pitchFamily="34" charset="-122"/>
              <a:ea typeface="思源黑体 CN Normal" panose="020B04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Normal" panose="020B0400000000000000" pitchFamily="34" charset="-122"/>
                <a:ea typeface="思源黑体 CN Normal" panose="020B0400000000000000" pitchFamily="34"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Normal" panose="020B0400000000000000" pitchFamily="34" charset="-122"/>
                <a:ea typeface="思源黑体 CN Normal" panose="020B04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Normal" panose="020B0400000000000000" pitchFamily="34" charset="-122"/>
              <a:ea typeface="思源黑体 CN Normal" panose="020B04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Normal" panose="020B0400000000000000" pitchFamily="34" charset="-122"/>
              <a:ea typeface="思源黑体 CN Normal" panose="020B04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思源黑体 CN Normal" panose="020B0400000000000000" pitchFamily="34" charset="-122"/>
              <a:ea typeface="思源黑体 CN Normal" panose="020B04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思源黑体 CN Bold" panose="020B0800000000000000" pitchFamily="34" charset="-122"/>
                <a:ea typeface="思源黑体 CN Bold" panose="020B0800000000000000" pitchFamily="34" charset="-122"/>
              </a:rPr>
              <a:t>炙鸿</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474545"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思源黑体 CN Normal" panose="020B0400000000000000" pitchFamily="34" charset="-122"/>
                <a:ea typeface="思源黑体 CN Normal" panose="020B0400000000000000" pitchFamily="34" charset="-122"/>
              </a:rPr>
              <a:t>ZHI HONG</a:t>
            </a:r>
            <a:endParaRPr kumimoji="0" lang="zh-CN" altLang="en-US" sz="1100" b="0" i="0" u="none" strike="noStrike" kern="1200" cap="none" spc="600" normalizeH="0" baseline="0" noProof="0" dirty="0">
              <a:ln>
                <a:noFill/>
              </a:ln>
              <a:solidFill>
                <a:srgbClr val="FFFED8">
                  <a:alpha val="22000"/>
                </a:srgbClr>
              </a:solidFill>
              <a:effectLst/>
              <a:uLnTx/>
              <a:uFillTx/>
              <a:latin typeface="思源黑体 CN Normal" panose="020B0400000000000000" pitchFamily="34" charset="-122"/>
              <a:ea typeface="思源黑体 CN Normal" panose="020B04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秋叶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签约设计师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3817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微软</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OFFICEplus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入驻设计师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18271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三年</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定制经验</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思源黑体 CN Normal" panose="020B0400000000000000" pitchFamily="34" charset="-122"/>
                <a:ea typeface="思源黑体 CN Normal" panose="020B0400000000000000" pitchFamily="34" charset="-122"/>
              </a:rPr>
              <a:t>多家大型公司合作经验</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9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思源黑体 CN Normal" panose="020B0400000000000000" pitchFamily="34" charset="-122"/>
                <a:ea typeface="思源黑体 CN Normal" panose="020B0400000000000000" pitchFamily="34" charset="-122"/>
              </a:rPr>
              <a:t>微信：</a:t>
            </a:r>
            <a:r>
              <a:rPr kumimoji="0" lang="en-US" altLang="zh-CN" sz="1400" b="0" i="0" u="none" strike="noStrike" kern="1200" cap="none" spc="100" normalizeH="0" baseline="0" noProof="0" dirty="0">
                <a:ln>
                  <a:noFill/>
                </a:ln>
                <a:solidFill>
                  <a:srgbClr val="00FFFF"/>
                </a:solidFill>
                <a:effectLst/>
                <a:uLnTx/>
                <a:uFillTx/>
                <a:latin typeface="思源黑体 CN Normal" panose="020B0400000000000000" pitchFamily="34" charset="-122"/>
                <a:ea typeface="思源黑体 CN Normal" panose="020B0400000000000000" pitchFamily="34" charset="-122"/>
              </a:rPr>
              <a:t>18995202135</a:t>
            </a:r>
            <a:endParaRPr kumimoji="0" lang="zh-CN" altLang="en-US" sz="1400" b="0" i="0" u="none" strike="noStrike" kern="1200" cap="none" spc="100" normalizeH="0" baseline="0" noProof="0" dirty="0">
              <a:ln>
                <a:noFill/>
              </a:ln>
              <a:solidFill>
                <a:srgbClr val="00FFFF"/>
              </a:solidFill>
              <a:effectLst/>
              <a:uLnTx/>
              <a:uFillTx/>
              <a:latin typeface="思源黑体 CN Normal" panose="020B0400000000000000" pitchFamily="34" charset="-122"/>
              <a:ea typeface="思源黑体 CN Normal" panose="020B0400000000000000" pitchFamily="34"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25536DE-B1D6-286C-0729-F2BE3EBA04D9}"/>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炙鸿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66AC6D7-4329-98CD-6780-98BD1F37930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345050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海上的风景&#10;&#10;描述已自动生成">
            <a:extLst>
              <a:ext uri="{FF2B5EF4-FFF2-40B4-BE49-F238E27FC236}">
                <a16:creationId xmlns:a16="http://schemas.microsoft.com/office/drawing/2014/main" id="{EE82419D-57D5-5D7E-9F63-E9CB46501E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5" name="图片 4" descr="绿色的草地&#10;&#10;描述已自动生成">
            <a:extLst>
              <a:ext uri="{FF2B5EF4-FFF2-40B4-BE49-F238E27FC236}">
                <a16:creationId xmlns:a16="http://schemas.microsoft.com/office/drawing/2014/main" id="{B1C4DD8C-A85D-FBA4-A0F1-FEDA65CBC245}"/>
              </a:ext>
            </a:extLst>
          </p:cNvPr>
          <p:cNvPicPr>
            <a:picLocks noChangeAspect="1"/>
          </p:cNvPicPr>
          <p:nvPr/>
        </p:nvPicPr>
        <p:blipFill rotWithShape="1">
          <a:blip r:embed="rId5" cstate="screen">
            <a:alphaModFix/>
            <a:extLst>
              <a:ext uri="{BEBA8EAE-BF5A-486C-A8C5-ECC9F3942E4B}">
                <a14:imgProps xmlns:a14="http://schemas.microsoft.com/office/drawing/2010/main">
                  <a14:imgLayer r:embed="rId6">
                    <a14:imgEffect>
                      <a14:saturation sat="176000"/>
                    </a14:imgEffect>
                  </a14:imgLayer>
                </a14:imgProps>
              </a:ext>
              <a:ext uri="{28A0092B-C50C-407E-A947-70E740481C1C}">
                <a14:useLocalDpi xmlns:a14="http://schemas.microsoft.com/office/drawing/2010/main"/>
              </a:ext>
            </a:extLst>
          </a:blip>
          <a:srcRect t="63128" b="4979"/>
          <a:stretch/>
        </p:blipFill>
        <p:spPr>
          <a:xfrm>
            <a:off x="0" y="4265712"/>
            <a:ext cx="12192000" cy="2592288"/>
          </a:xfrm>
          <a:prstGeom prst="rect">
            <a:avLst/>
          </a:prstGeom>
        </p:spPr>
      </p:pic>
      <p:sp>
        <p:nvSpPr>
          <p:cNvPr id="8" name="矩形: 圆角 7">
            <a:extLst>
              <a:ext uri="{FF2B5EF4-FFF2-40B4-BE49-F238E27FC236}">
                <a16:creationId xmlns:a16="http://schemas.microsoft.com/office/drawing/2014/main" id="{3ECD5442-3B84-414F-A96A-5DCAD68569BE}"/>
              </a:ext>
            </a:extLst>
          </p:cNvPr>
          <p:cNvSpPr/>
          <p:nvPr/>
        </p:nvSpPr>
        <p:spPr>
          <a:xfrm>
            <a:off x="1451484" y="1697975"/>
            <a:ext cx="9217024" cy="3609020"/>
          </a:xfrm>
          <a:prstGeom prst="roundRect">
            <a:avLst>
              <a:gd name="adj" fmla="val 4811"/>
            </a:avLst>
          </a:prstGeom>
          <a:blipFill dpi="0" rotWithShape="1">
            <a:blip r:embed="rId7" cstate="screen">
              <a:extLst>
                <a:ext uri="{BEBA8EAE-BF5A-486C-A8C5-ECC9F3942E4B}">
                  <a14:imgProps xmlns:a14="http://schemas.microsoft.com/office/drawing/2010/main">
                    <a14:imgLayer r:embed="rId8">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9050" cap="flat" cmpd="sng" algn="in">
            <a:noFill/>
            <a:prstDash val="solid"/>
            <a:miter lim="800000"/>
            <a:headEnd type="none" w="med" len="med"/>
            <a:tailEnd type="none" w="med" len="med"/>
          </a:ln>
          <a:effectLst>
            <a:outerShdw blurRad="215900" dist="279400" dir="5400000" rotWithShape="0">
              <a:schemeClr val="accent2">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
        <p:nvSpPr>
          <p:cNvPr id="41" name="矩形: 圆角 40">
            <a:extLst>
              <a:ext uri="{FF2B5EF4-FFF2-40B4-BE49-F238E27FC236}">
                <a16:creationId xmlns:a16="http://schemas.microsoft.com/office/drawing/2014/main" id="{A7E1F725-474C-48BD-AF65-900AF249142E}"/>
              </a:ext>
            </a:extLst>
          </p:cNvPr>
          <p:cNvSpPr/>
          <p:nvPr/>
        </p:nvSpPr>
        <p:spPr>
          <a:xfrm>
            <a:off x="1451484" y="1697974"/>
            <a:ext cx="9217024" cy="3609020"/>
          </a:xfrm>
          <a:prstGeom prst="roundRect">
            <a:avLst>
              <a:gd name="adj" fmla="val 4811"/>
            </a:avLst>
          </a:prstGeom>
          <a:gradFill flip="none" rotWithShape="1">
            <a:gsLst>
              <a:gs pos="0">
                <a:schemeClr val="accent1">
                  <a:lumMod val="0"/>
                  <a:lumOff val="100000"/>
                </a:schemeClr>
              </a:gs>
              <a:gs pos="49000">
                <a:schemeClr val="accent1">
                  <a:lumMod val="0"/>
                  <a:lumOff val="100000"/>
                  <a:alpha val="80000"/>
                </a:schemeClr>
              </a:gs>
            </a:gsLst>
            <a:lin ang="5400000" scaled="1"/>
            <a:tileRect/>
          </a:gradFill>
          <a:ln w="25400" cap="flat" cmpd="sng" algn="in">
            <a:solidFill>
              <a:schemeClr val="accent1">
                <a:lumMod val="0"/>
                <a:lumOff val="100000"/>
                <a:alpha val="9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pic>
        <p:nvPicPr>
          <p:cNvPr id="20" name="图片 19">
            <a:extLst>
              <a:ext uri="{FF2B5EF4-FFF2-40B4-BE49-F238E27FC236}">
                <a16:creationId xmlns:a16="http://schemas.microsoft.com/office/drawing/2014/main" id="{3E401615-E52F-45DA-B235-671B451BA545}"/>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flipH="1">
            <a:off x="9741846" y="-14382"/>
            <a:ext cx="2450154" cy="2126403"/>
          </a:xfrm>
          <a:custGeom>
            <a:avLst/>
            <a:gdLst>
              <a:gd name="connsiteX0" fmla="*/ 0 w 2450154"/>
              <a:gd name="connsiteY0" fmla="*/ 0 h 2126403"/>
              <a:gd name="connsiteX1" fmla="*/ 2450154 w 2450154"/>
              <a:gd name="connsiteY1" fmla="*/ 0 h 2126403"/>
              <a:gd name="connsiteX2" fmla="*/ 2450154 w 2450154"/>
              <a:gd name="connsiteY2" fmla="*/ 2126403 h 2126403"/>
              <a:gd name="connsiteX3" fmla="*/ 0 w 2450154"/>
              <a:gd name="connsiteY3" fmla="*/ 2126403 h 2126403"/>
            </a:gdLst>
            <a:ahLst/>
            <a:cxnLst>
              <a:cxn ang="0">
                <a:pos x="connsiteX0" y="connsiteY0"/>
              </a:cxn>
              <a:cxn ang="0">
                <a:pos x="connsiteX1" y="connsiteY1"/>
              </a:cxn>
              <a:cxn ang="0">
                <a:pos x="connsiteX2" y="connsiteY2"/>
              </a:cxn>
              <a:cxn ang="0">
                <a:pos x="connsiteX3" y="connsiteY3"/>
              </a:cxn>
            </a:cxnLst>
            <a:rect l="l" t="t" r="r" b="b"/>
            <a:pathLst>
              <a:path w="2450154" h="2126403">
                <a:moveTo>
                  <a:pt x="0" y="0"/>
                </a:moveTo>
                <a:lnTo>
                  <a:pt x="2450154" y="0"/>
                </a:lnTo>
                <a:lnTo>
                  <a:pt x="2450154" y="2126403"/>
                </a:lnTo>
                <a:lnTo>
                  <a:pt x="0" y="2126403"/>
                </a:lnTo>
                <a:close/>
              </a:path>
            </a:pathLst>
          </a:custGeom>
        </p:spPr>
      </p:pic>
      <p:pic>
        <p:nvPicPr>
          <p:cNvPr id="22" name="图片 21" descr="树上的叶子&#10;&#10;低可信度描述已自动生成">
            <a:extLst>
              <a:ext uri="{FF2B5EF4-FFF2-40B4-BE49-F238E27FC236}">
                <a16:creationId xmlns:a16="http://schemas.microsoft.com/office/drawing/2014/main" id="{FF81617A-AA96-474F-A797-C94F95376775}"/>
              </a:ext>
            </a:extLst>
          </p:cNvPr>
          <p:cNvPicPr>
            <a:picLocks noChangeAspect="1"/>
          </p:cNvPicPr>
          <p:nvPr/>
        </p:nvPicPr>
        <p:blipFill>
          <a:blip r:embed="rId11" cstate="screen">
            <a:extLst>
              <a:ext uri="{BEBA8EAE-BF5A-486C-A8C5-ECC9F3942E4B}">
                <a14:imgProps xmlns:a14="http://schemas.microsoft.com/office/drawing/2010/main">
                  <a14:imgLayer r:embed="rId12">
                    <a14:imgEffect>
                      <a14:saturation sat="183000"/>
                    </a14:imgEffect>
                  </a14:imgLayer>
                </a14:imgProps>
              </a:ext>
              <a:ext uri="{28A0092B-C50C-407E-A947-70E740481C1C}">
                <a14:useLocalDpi xmlns:a14="http://schemas.microsoft.com/office/drawing/2010/main"/>
              </a:ext>
            </a:extLst>
          </a:blip>
          <a:srcRect/>
          <a:stretch>
            <a:fillRect/>
          </a:stretch>
        </p:blipFill>
        <p:spPr>
          <a:xfrm>
            <a:off x="0" y="1797016"/>
            <a:ext cx="2108408" cy="3609020"/>
          </a:xfrm>
          <a:custGeom>
            <a:avLst/>
            <a:gdLst>
              <a:gd name="connsiteX0" fmla="*/ 2108408 w 2108408"/>
              <a:gd name="connsiteY0" fmla="*/ 0 h 3609020"/>
              <a:gd name="connsiteX1" fmla="*/ 0 w 2108408"/>
              <a:gd name="connsiteY1" fmla="*/ 0 h 3609020"/>
              <a:gd name="connsiteX2" fmla="*/ 0 w 2108408"/>
              <a:gd name="connsiteY2" fmla="*/ 3609020 h 3609020"/>
              <a:gd name="connsiteX3" fmla="*/ 2108408 w 2108408"/>
              <a:gd name="connsiteY3" fmla="*/ 3609020 h 3609020"/>
            </a:gdLst>
            <a:ahLst/>
            <a:cxnLst>
              <a:cxn ang="0">
                <a:pos x="connsiteX0" y="connsiteY0"/>
              </a:cxn>
              <a:cxn ang="0">
                <a:pos x="connsiteX1" y="connsiteY1"/>
              </a:cxn>
              <a:cxn ang="0">
                <a:pos x="connsiteX2" y="connsiteY2"/>
              </a:cxn>
              <a:cxn ang="0">
                <a:pos x="connsiteX3" y="connsiteY3"/>
              </a:cxn>
            </a:cxnLst>
            <a:rect l="l" t="t" r="r" b="b"/>
            <a:pathLst>
              <a:path w="2108408" h="3609020">
                <a:moveTo>
                  <a:pt x="2108408" y="0"/>
                </a:moveTo>
                <a:lnTo>
                  <a:pt x="0" y="0"/>
                </a:lnTo>
                <a:lnTo>
                  <a:pt x="0" y="3609020"/>
                </a:lnTo>
                <a:lnTo>
                  <a:pt x="2108408" y="3609020"/>
                </a:lnTo>
                <a:close/>
              </a:path>
            </a:pathLst>
          </a:custGeom>
        </p:spPr>
      </p:pic>
      <p:pic>
        <p:nvPicPr>
          <p:cNvPr id="27" name="图片 26" descr="屏幕上有字&#10;&#10;低可信度描述已自动生成">
            <a:extLst>
              <a:ext uri="{FF2B5EF4-FFF2-40B4-BE49-F238E27FC236}">
                <a16:creationId xmlns:a16="http://schemas.microsoft.com/office/drawing/2014/main" id="{0855DAD9-FDD4-6988-98D6-BD5F024AC09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222331" y="3352438"/>
            <a:ext cx="864096" cy="828092"/>
          </a:xfrm>
          <a:custGeom>
            <a:avLst/>
            <a:gdLst>
              <a:gd name="connsiteX0" fmla="*/ 432048 w 864096"/>
              <a:gd name="connsiteY0" fmla="*/ 0 h 828092"/>
              <a:gd name="connsiteX1" fmla="*/ 864096 w 864096"/>
              <a:gd name="connsiteY1" fmla="*/ 414046 h 828092"/>
              <a:gd name="connsiteX2" fmla="*/ 432048 w 864096"/>
              <a:gd name="connsiteY2" fmla="*/ 828092 h 828092"/>
              <a:gd name="connsiteX3" fmla="*/ 0 w 864096"/>
              <a:gd name="connsiteY3" fmla="*/ 414046 h 828092"/>
              <a:gd name="connsiteX4" fmla="*/ 432048 w 864096"/>
              <a:gd name="connsiteY4" fmla="*/ 0 h 828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28092">
                <a:moveTo>
                  <a:pt x="432048" y="0"/>
                </a:moveTo>
                <a:cubicBezTo>
                  <a:pt x="670662" y="0"/>
                  <a:pt x="864096" y="185375"/>
                  <a:pt x="864096" y="414046"/>
                </a:cubicBezTo>
                <a:cubicBezTo>
                  <a:pt x="864096" y="642717"/>
                  <a:pt x="670662" y="828092"/>
                  <a:pt x="432048" y="828092"/>
                </a:cubicBezTo>
                <a:cubicBezTo>
                  <a:pt x="193434" y="828092"/>
                  <a:pt x="0" y="642717"/>
                  <a:pt x="0" y="414046"/>
                </a:cubicBezTo>
                <a:cubicBezTo>
                  <a:pt x="0" y="185375"/>
                  <a:pt x="193434" y="0"/>
                  <a:pt x="432048" y="0"/>
                </a:cubicBezTo>
                <a:close/>
              </a:path>
            </a:pathLst>
          </a:custGeom>
        </p:spPr>
      </p:pic>
      <p:pic>
        <p:nvPicPr>
          <p:cNvPr id="28" name="图片 27" descr="屏幕上有字&#10;&#10;低可信度描述已自动生成">
            <a:extLst>
              <a:ext uri="{FF2B5EF4-FFF2-40B4-BE49-F238E27FC236}">
                <a16:creationId xmlns:a16="http://schemas.microsoft.com/office/drawing/2014/main" id="{893AD4E6-1499-2675-7BA6-5AF9B7C2A22F}"/>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0032008" y="4770250"/>
            <a:ext cx="576064" cy="864096"/>
          </a:xfrm>
          <a:custGeom>
            <a:avLst/>
            <a:gdLst>
              <a:gd name="connsiteX0" fmla="*/ 288032 w 576064"/>
              <a:gd name="connsiteY0" fmla="*/ 0 h 864096"/>
              <a:gd name="connsiteX1" fmla="*/ 576064 w 576064"/>
              <a:gd name="connsiteY1" fmla="*/ 432048 h 864096"/>
              <a:gd name="connsiteX2" fmla="*/ 288032 w 576064"/>
              <a:gd name="connsiteY2" fmla="*/ 864096 h 864096"/>
              <a:gd name="connsiteX3" fmla="*/ 0 w 576064"/>
              <a:gd name="connsiteY3" fmla="*/ 432048 h 864096"/>
              <a:gd name="connsiteX4" fmla="*/ 288032 w 576064"/>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64" h="864096">
                <a:moveTo>
                  <a:pt x="288032" y="0"/>
                </a:moveTo>
                <a:cubicBezTo>
                  <a:pt x="447108" y="0"/>
                  <a:pt x="576064" y="193434"/>
                  <a:pt x="576064" y="432048"/>
                </a:cubicBezTo>
                <a:cubicBezTo>
                  <a:pt x="576064" y="670662"/>
                  <a:pt x="447108" y="864096"/>
                  <a:pt x="288032" y="864096"/>
                </a:cubicBezTo>
                <a:cubicBezTo>
                  <a:pt x="128956" y="864096"/>
                  <a:pt x="0" y="670662"/>
                  <a:pt x="0" y="432048"/>
                </a:cubicBezTo>
                <a:cubicBezTo>
                  <a:pt x="0" y="193434"/>
                  <a:pt x="128956" y="0"/>
                  <a:pt x="288032" y="0"/>
                </a:cubicBezTo>
                <a:close/>
              </a:path>
            </a:pathLst>
          </a:custGeom>
        </p:spPr>
      </p:pic>
      <p:pic>
        <p:nvPicPr>
          <p:cNvPr id="29" name="图片 28" descr="屏幕上有字&#10;&#10;低可信度描述已自动生成">
            <a:extLst>
              <a:ext uri="{FF2B5EF4-FFF2-40B4-BE49-F238E27FC236}">
                <a16:creationId xmlns:a16="http://schemas.microsoft.com/office/drawing/2014/main" id="{6673ED7A-38E4-FE67-BFA1-BA5D5C616075}"/>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871960" y="4914266"/>
            <a:ext cx="864096" cy="720080"/>
          </a:xfrm>
          <a:custGeom>
            <a:avLst/>
            <a:gdLst>
              <a:gd name="connsiteX0" fmla="*/ 432048 w 864096"/>
              <a:gd name="connsiteY0" fmla="*/ 0 h 720080"/>
              <a:gd name="connsiteX1" fmla="*/ 864096 w 864096"/>
              <a:gd name="connsiteY1" fmla="*/ 360040 h 720080"/>
              <a:gd name="connsiteX2" fmla="*/ 432048 w 864096"/>
              <a:gd name="connsiteY2" fmla="*/ 720080 h 720080"/>
              <a:gd name="connsiteX3" fmla="*/ 0 w 864096"/>
              <a:gd name="connsiteY3" fmla="*/ 360040 h 720080"/>
              <a:gd name="connsiteX4" fmla="*/ 432048 w 864096"/>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720080">
                <a:moveTo>
                  <a:pt x="432048" y="0"/>
                </a:moveTo>
                <a:cubicBezTo>
                  <a:pt x="670662" y="0"/>
                  <a:pt x="864096" y="161195"/>
                  <a:pt x="864096" y="360040"/>
                </a:cubicBezTo>
                <a:cubicBezTo>
                  <a:pt x="864096" y="558885"/>
                  <a:pt x="670662" y="720080"/>
                  <a:pt x="432048" y="720080"/>
                </a:cubicBezTo>
                <a:cubicBezTo>
                  <a:pt x="193434" y="720080"/>
                  <a:pt x="0" y="558885"/>
                  <a:pt x="0" y="360040"/>
                </a:cubicBezTo>
                <a:cubicBezTo>
                  <a:pt x="0" y="161195"/>
                  <a:pt x="193434" y="0"/>
                  <a:pt x="432048" y="0"/>
                </a:cubicBezTo>
                <a:close/>
              </a:path>
            </a:pathLst>
          </a:custGeom>
        </p:spPr>
      </p:pic>
      <p:pic>
        <p:nvPicPr>
          <p:cNvPr id="30" name="图片 29" descr="屏幕上有字&#10;&#10;低可信度描述已自动生成">
            <a:extLst>
              <a:ext uri="{FF2B5EF4-FFF2-40B4-BE49-F238E27FC236}">
                <a16:creationId xmlns:a16="http://schemas.microsoft.com/office/drawing/2014/main" id="{87113580-C01F-594B-1236-40B8B77A72E4}"/>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451484" y="1830043"/>
            <a:ext cx="504056" cy="612068"/>
          </a:xfrm>
          <a:custGeom>
            <a:avLst/>
            <a:gdLst>
              <a:gd name="connsiteX0" fmla="*/ 252028 w 504056"/>
              <a:gd name="connsiteY0" fmla="*/ 0 h 612068"/>
              <a:gd name="connsiteX1" fmla="*/ 504056 w 504056"/>
              <a:gd name="connsiteY1" fmla="*/ 306034 h 612068"/>
              <a:gd name="connsiteX2" fmla="*/ 252028 w 504056"/>
              <a:gd name="connsiteY2" fmla="*/ 612068 h 612068"/>
              <a:gd name="connsiteX3" fmla="*/ 0 w 504056"/>
              <a:gd name="connsiteY3" fmla="*/ 306034 h 612068"/>
              <a:gd name="connsiteX4" fmla="*/ 252028 w 504056"/>
              <a:gd name="connsiteY4" fmla="*/ 0 h 61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56" h="612068">
                <a:moveTo>
                  <a:pt x="252028" y="0"/>
                </a:moveTo>
                <a:cubicBezTo>
                  <a:pt x="391219" y="0"/>
                  <a:pt x="504056" y="137016"/>
                  <a:pt x="504056" y="306034"/>
                </a:cubicBezTo>
                <a:cubicBezTo>
                  <a:pt x="504056" y="475052"/>
                  <a:pt x="391219" y="612068"/>
                  <a:pt x="252028" y="612068"/>
                </a:cubicBezTo>
                <a:cubicBezTo>
                  <a:pt x="112837" y="612068"/>
                  <a:pt x="0" y="475052"/>
                  <a:pt x="0" y="306034"/>
                </a:cubicBezTo>
                <a:cubicBezTo>
                  <a:pt x="0" y="137016"/>
                  <a:pt x="112837" y="0"/>
                  <a:pt x="252028" y="0"/>
                </a:cubicBezTo>
                <a:close/>
              </a:path>
            </a:pathLst>
          </a:custGeom>
        </p:spPr>
      </p:pic>
      <p:pic>
        <p:nvPicPr>
          <p:cNvPr id="32" name="图片 31" descr="屏幕上有字&#10;&#10;低可信度描述已自动生成">
            <a:extLst>
              <a:ext uri="{FF2B5EF4-FFF2-40B4-BE49-F238E27FC236}">
                <a16:creationId xmlns:a16="http://schemas.microsoft.com/office/drawing/2014/main" id="{4CF74D38-B8BA-F1EB-92D5-0028DB5354D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397091" y="5259132"/>
            <a:ext cx="864095" cy="648071"/>
          </a:xfrm>
          <a:custGeom>
            <a:avLst/>
            <a:gdLst>
              <a:gd name="connsiteX0" fmla="*/ 576064 w 1152128"/>
              <a:gd name="connsiteY0" fmla="*/ 0 h 864096"/>
              <a:gd name="connsiteX1" fmla="*/ 1152128 w 1152128"/>
              <a:gd name="connsiteY1" fmla="*/ 432048 h 864096"/>
              <a:gd name="connsiteX2" fmla="*/ 576064 w 1152128"/>
              <a:gd name="connsiteY2" fmla="*/ 864096 h 864096"/>
              <a:gd name="connsiteX3" fmla="*/ 0 w 1152128"/>
              <a:gd name="connsiteY3" fmla="*/ 432048 h 864096"/>
              <a:gd name="connsiteX4" fmla="*/ 576064 w 1152128"/>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864096">
                <a:moveTo>
                  <a:pt x="576064" y="0"/>
                </a:moveTo>
                <a:cubicBezTo>
                  <a:pt x="894215" y="0"/>
                  <a:pt x="1152128" y="193434"/>
                  <a:pt x="1152128" y="432048"/>
                </a:cubicBezTo>
                <a:cubicBezTo>
                  <a:pt x="1152128" y="670662"/>
                  <a:pt x="894215" y="864096"/>
                  <a:pt x="576064" y="864096"/>
                </a:cubicBezTo>
                <a:cubicBezTo>
                  <a:pt x="257913" y="864096"/>
                  <a:pt x="0" y="670662"/>
                  <a:pt x="0" y="432048"/>
                </a:cubicBezTo>
                <a:cubicBezTo>
                  <a:pt x="0" y="193434"/>
                  <a:pt x="257913" y="0"/>
                  <a:pt x="576064" y="0"/>
                </a:cubicBezTo>
                <a:close/>
              </a:path>
            </a:pathLst>
          </a:custGeom>
        </p:spPr>
      </p:pic>
      <p:pic>
        <p:nvPicPr>
          <p:cNvPr id="6" name="图片 5">
            <a:extLst>
              <a:ext uri="{FF2B5EF4-FFF2-40B4-BE49-F238E27FC236}">
                <a16:creationId xmlns:a16="http://schemas.microsoft.com/office/drawing/2014/main" id="{EF72E5BF-82C8-F95C-3CEC-BEE07937978E}"/>
              </a:ext>
            </a:extLst>
          </p:cNvPr>
          <p:cNvPicPr>
            <a:picLocks noChangeAspect="1"/>
          </p:cNvPicPr>
          <p:nvPr/>
        </p:nvPicPr>
        <p:blipFill>
          <a:blip r:embed="rId18" cstate="screen">
            <a:extLst>
              <a:ext uri="{BEBA8EAE-BF5A-486C-A8C5-ECC9F3942E4B}">
                <a14:imgProps xmlns:a14="http://schemas.microsoft.com/office/drawing/2010/main">
                  <a14:imgLayer r:embed="rId19">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315708" y="-21591"/>
            <a:ext cx="2148927" cy="2126403"/>
          </a:xfrm>
          <a:custGeom>
            <a:avLst/>
            <a:gdLst>
              <a:gd name="connsiteX0" fmla="*/ 0 w 2148927"/>
              <a:gd name="connsiteY0" fmla="*/ 351731 h 2126403"/>
              <a:gd name="connsiteX1" fmla="*/ 944883 w 2148927"/>
              <a:gd name="connsiteY1" fmla="*/ 0 h 2126403"/>
              <a:gd name="connsiteX2" fmla="*/ 2148927 w 2148927"/>
              <a:gd name="connsiteY2" fmla="*/ 0 h 2126403"/>
              <a:gd name="connsiteX3" fmla="*/ 2148927 w 2148927"/>
              <a:gd name="connsiteY3" fmla="*/ 2126403 h 2126403"/>
              <a:gd name="connsiteX4" fmla="*/ 660618 w 2148927"/>
              <a:gd name="connsiteY4" fmla="*/ 2126403 h 21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27" h="2126403">
                <a:moveTo>
                  <a:pt x="0" y="351731"/>
                </a:moveTo>
                <a:lnTo>
                  <a:pt x="944883" y="0"/>
                </a:lnTo>
                <a:lnTo>
                  <a:pt x="2148927" y="0"/>
                </a:lnTo>
                <a:lnTo>
                  <a:pt x="2148927" y="2126403"/>
                </a:lnTo>
                <a:lnTo>
                  <a:pt x="660618" y="2126403"/>
                </a:lnTo>
                <a:close/>
              </a:path>
            </a:pathLst>
          </a:custGeom>
        </p:spPr>
      </p:pic>
      <p:sp>
        <p:nvSpPr>
          <p:cNvPr id="12" name="矩形: 圆顶角 11">
            <a:extLst>
              <a:ext uri="{FF2B5EF4-FFF2-40B4-BE49-F238E27FC236}">
                <a16:creationId xmlns:a16="http://schemas.microsoft.com/office/drawing/2014/main" id="{B888B3AA-6EE7-48B7-570A-FB2331B3B1E7}"/>
              </a:ext>
            </a:extLst>
          </p:cNvPr>
          <p:cNvSpPr/>
          <p:nvPr/>
        </p:nvSpPr>
        <p:spPr>
          <a:xfrm flipV="1">
            <a:off x="5123892" y="1697971"/>
            <a:ext cx="1921568" cy="930041"/>
          </a:xfrm>
          <a:prstGeom prst="round2SameRect">
            <a:avLst>
              <a:gd name="adj1" fmla="val 46971"/>
              <a:gd name="adj2" fmla="val 0"/>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3ACE0B5-34DE-AE32-3351-F3471B678778}"/>
              </a:ext>
            </a:extLst>
          </p:cNvPr>
          <p:cNvSpPr txBox="1"/>
          <p:nvPr/>
        </p:nvSpPr>
        <p:spPr>
          <a:xfrm>
            <a:off x="5388114" y="1797016"/>
            <a:ext cx="1415772"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gradFill flip="none" rotWithShape="1">
                  <a:gsLst>
                    <a:gs pos="0">
                      <a:prstClr val="white">
                        <a:lumMod val="100000"/>
                        <a:alpha val="80000"/>
                      </a:prstClr>
                    </a:gs>
                    <a:gs pos="41000">
                      <a:prstClr val="white">
                        <a:lumMod val="100000"/>
                      </a:prstClr>
                    </a:gs>
                  </a:gsLst>
                  <a:lin ang="5400000" scaled="1"/>
                  <a:tileRect/>
                </a:gradFill>
                <a:effectLst/>
                <a:uLnTx/>
                <a:uFillTx/>
                <a:latin typeface="思源黑体 CN Bold" panose="020B0800000000000000" pitchFamily="34" charset="-122"/>
                <a:ea typeface="思源黑体 CN Bold" panose="020B0800000000000000" pitchFamily="34" charset="-122"/>
                <a:cs typeface="+mn-ea"/>
                <a:sym typeface="+mn-lt"/>
              </a:rPr>
              <a:t>目录</a:t>
            </a:r>
          </a:p>
        </p:txBody>
      </p:sp>
      <p:grpSp>
        <p:nvGrpSpPr>
          <p:cNvPr id="178" name="Group 90">
            <a:extLst>
              <a:ext uri="{FF2B5EF4-FFF2-40B4-BE49-F238E27FC236}">
                <a16:creationId xmlns:a16="http://schemas.microsoft.com/office/drawing/2014/main" id="{AE3CE865-10EA-DD1E-82DE-392D648F4D2A}"/>
              </a:ext>
            </a:extLst>
          </p:cNvPr>
          <p:cNvGrpSpPr/>
          <p:nvPr/>
        </p:nvGrpSpPr>
        <p:grpSpPr>
          <a:xfrm>
            <a:off x="2249249" y="2888939"/>
            <a:ext cx="7693503" cy="2249263"/>
            <a:chOff x="1920586" y="2888939"/>
            <a:chExt cx="7693503" cy="2249263"/>
          </a:xfrm>
        </p:grpSpPr>
        <p:grpSp>
          <p:nvGrpSpPr>
            <p:cNvPr id="179" name="组合 178">
              <a:extLst>
                <a:ext uri="{FF2B5EF4-FFF2-40B4-BE49-F238E27FC236}">
                  <a16:creationId xmlns:a16="http://schemas.microsoft.com/office/drawing/2014/main" id="{208D4578-FB49-9766-CDEE-3A78F98DF321}"/>
                </a:ext>
              </a:extLst>
            </p:cNvPr>
            <p:cNvGrpSpPr/>
            <p:nvPr/>
          </p:nvGrpSpPr>
          <p:grpSpPr>
            <a:xfrm>
              <a:off x="1920586" y="2888939"/>
              <a:ext cx="1999344" cy="2249263"/>
              <a:chOff x="1920586" y="2888939"/>
              <a:chExt cx="1999344" cy="2249263"/>
            </a:xfrm>
          </p:grpSpPr>
          <p:pic>
            <p:nvPicPr>
              <p:cNvPr id="208" name="图片 207" descr="屏幕上有字&#10;&#10;低可信度描述已自动生成">
                <a:extLst>
                  <a:ext uri="{FF2B5EF4-FFF2-40B4-BE49-F238E27FC236}">
                    <a16:creationId xmlns:a16="http://schemas.microsoft.com/office/drawing/2014/main" id="{94C103A3-FB37-0574-41F5-5E2B080F1E6B}"/>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rot="1191998">
                <a:off x="2862750" y="3378109"/>
                <a:ext cx="628737" cy="828092"/>
              </a:xfrm>
              <a:custGeom>
                <a:avLst/>
                <a:gdLst>
                  <a:gd name="connsiteX0" fmla="*/ 738082 w 1476164"/>
                  <a:gd name="connsiteY0" fmla="*/ 0 h 1944216"/>
                  <a:gd name="connsiteX1" fmla="*/ 1476164 w 1476164"/>
                  <a:gd name="connsiteY1" fmla="*/ 972108 h 1944216"/>
                  <a:gd name="connsiteX2" fmla="*/ 738082 w 1476164"/>
                  <a:gd name="connsiteY2" fmla="*/ 1944216 h 1944216"/>
                  <a:gd name="connsiteX3" fmla="*/ 0 w 1476164"/>
                  <a:gd name="connsiteY3" fmla="*/ 972108 h 1944216"/>
                  <a:gd name="connsiteX4" fmla="*/ 738082 w 1476164"/>
                  <a:gd name="connsiteY4" fmla="*/ 0 h 1944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164" h="1944216">
                    <a:moveTo>
                      <a:pt x="738082" y="0"/>
                    </a:moveTo>
                    <a:cubicBezTo>
                      <a:pt x="1145713" y="0"/>
                      <a:pt x="1476164" y="435228"/>
                      <a:pt x="1476164" y="972108"/>
                    </a:cubicBezTo>
                    <a:cubicBezTo>
                      <a:pt x="1476164" y="1508988"/>
                      <a:pt x="1145713" y="1944216"/>
                      <a:pt x="738082" y="1944216"/>
                    </a:cubicBezTo>
                    <a:cubicBezTo>
                      <a:pt x="330451" y="1944216"/>
                      <a:pt x="0" y="1508988"/>
                      <a:pt x="0" y="972108"/>
                    </a:cubicBezTo>
                    <a:cubicBezTo>
                      <a:pt x="0" y="435228"/>
                      <a:pt x="330451" y="0"/>
                      <a:pt x="738082" y="0"/>
                    </a:cubicBezTo>
                    <a:close/>
                  </a:path>
                </a:pathLst>
              </a:custGeom>
            </p:spPr>
          </p:pic>
          <p:sp>
            <p:nvSpPr>
              <p:cNvPr id="209" name="矩形: 圆角 208">
                <a:extLst>
                  <a:ext uri="{FF2B5EF4-FFF2-40B4-BE49-F238E27FC236}">
                    <a16:creationId xmlns:a16="http://schemas.microsoft.com/office/drawing/2014/main" id="{80503072-8EAA-2BCD-8A1C-607E87177DE4}"/>
                  </a:ext>
                </a:extLst>
              </p:cNvPr>
              <p:cNvSpPr/>
              <p:nvPr/>
            </p:nvSpPr>
            <p:spPr>
              <a:xfrm>
                <a:off x="1920586" y="2888939"/>
                <a:ext cx="1999344" cy="2249263"/>
              </a:xfrm>
              <a:prstGeom prst="roundRect">
                <a:avLst>
                  <a:gd name="adj" fmla="val 5197"/>
                </a:avLst>
              </a:prstGeom>
              <a:gradFill flip="none" rotWithShape="1">
                <a:gsLst>
                  <a:gs pos="0">
                    <a:srgbClr val="2AB3AE"/>
                  </a:gs>
                  <a:gs pos="70000">
                    <a:srgbClr val="217774"/>
                  </a:gs>
                </a:gsLst>
                <a:lin ang="5400000" scaled="1"/>
                <a:tileRect/>
              </a:gra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0" name="soccer_125257">
                <a:extLst>
                  <a:ext uri="{FF2B5EF4-FFF2-40B4-BE49-F238E27FC236}">
                    <a16:creationId xmlns:a16="http://schemas.microsoft.com/office/drawing/2014/main" id="{E4D5E53F-D5A5-A445-7039-46DF698393D8}"/>
                  </a:ext>
                </a:extLst>
              </p:cNvPr>
              <p:cNvSpPr/>
              <p:nvPr/>
            </p:nvSpPr>
            <p:spPr>
              <a:xfrm>
                <a:off x="2192981" y="3599404"/>
                <a:ext cx="1493221" cy="149083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03454" h="602488">
                    <a:moveTo>
                      <a:pt x="356874" y="388957"/>
                    </a:moveTo>
                    <a:cubicBezTo>
                      <a:pt x="369638" y="396629"/>
                      <a:pt x="384578" y="401984"/>
                      <a:pt x="401693" y="401984"/>
                    </a:cubicBezTo>
                    <a:cubicBezTo>
                      <a:pt x="411411" y="401984"/>
                      <a:pt x="421274" y="400103"/>
                      <a:pt x="430992" y="396629"/>
                    </a:cubicBezTo>
                    <a:cubicBezTo>
                      <a:pt x="431717" y="396339"/>
                      <a:pt x="432297" y="396194"/>
                      <a:pt x="433023" y="395905"/>
                    </a:cubicBezTo>
                    <a:cubicBezTo>
                      <a:pt x="435633" y="394892"/>
                      <a:pt x="438389" y="394313"/>
                      <a:pt x="441000" y="393589"/>
                    </a:cubicBezTo>
                    <a:cubicBezTo>
                      <a:pt x="444481" y="392720"/>
                      <a:pt x="447817" y="392141"/>
                      <a:pt x="451153" y="391997"/>
                    </a:cubicBezTo>
                    <a:cubicBezTo>
                      <a:pt x="452458" y="391852"/>
                      <a:pt x="453764" y="391562"/>
                      <a:pt x="455069" y="391562"/>
                    </a:cubicBezTo>
                    <a:cubicBezTo>
                      <a:pt x="481467" y="391562"/>
                      <a:pt x="501338" y="412117"/>
                      <a:pt x="513522" y="429632"/>
                    </a:cubicBezTo>
                    <a:cubicBezTo>
                      <a:pt x="516133" y="433540"/>
                      <a:pt x="518454" y="437159"/>
                      <a:pt x="520339" y="440488"/>
                    </a:cubicBezTo>
                    <a:cubicBezTo>
                      <a:pt x="522950" y="444975"/>
                      <a:pt x="524836" y="448738"/>
                      <a:pt x="525996" y="451054"/>
                    </a:cubicBezTo>
                    <a:cubicBezTo>
                      <a:pt x="526141" y="451633"/>
                      <a:pt x="526431" y="452068"/>
                      <a:pt x="526576" y="452502"/>
                    </a:cubicBezTo>
                    <a:cubicBezTo>
                      <a:pt x="526866" y="461476"/>
                      <a:pt x="526286" y="504612"/>
                      <a:pt x="499453" y="533127"/>
                    </a:cubicBezTo>
                    <a:cubicBezTo>
                      <a:pt x="478566" y="555419"/>
                      <a:pt x="445786" y="563959"/>
                      <a:pt x="402708" y="558603"/>
                    </a:cubicBezTo>
                    <a:cubicBezTo>
                      <a:pt x="394441" y="557590"/>
                      <a:pt x="386753" y="555708"/>
                      <a:pt x="379646" y="553248"/>
                    </a:cubicBezTo>
                    <a:cubicBezTo>
                      <a:pt x="386173" y="541378"/>
                      <a:pt x="390525" y="528351"/>
                      <a:pt x="392120" y="514310"/>
                    </a:cubicBezTo>
                    <a:cubicBezTo>
                      <a:pt x="397197" y="471030"/>
                      <a:pt x="377906" y="424855"/>
                      <a:pt x="356874" y="388957"/>
                    </a:cubicBezTo>
                    <a:close/>
                    <a:moveTo>
                      <a:pt x="310766" y="357344"/>
                    </a:moveTo>
                    <a:cubicBezTo>
                      <a:pt x="312942" y="360240"/>
                      <a:pt x="315407" y="363426"/>
                      <a:pt x="317872" y="366901"/>
                    </a:cubicBezTo>
                    <a:cubicBezTo>
                      <a:pt x="342379" y="400928"/>
                      <a:pt x="377762" y="460151"/>
                      <a:pt x="371817" y="511844"/>
                    </a:cubicBezTo>
                    <a:cubicBezTo>
                      <a:pt x="370367" y="523718"/>
                      <a:pt x="366886" y="534433"/>
                      <a:pt x="361231" y="544279"/>
                    </a:cubicBezTo>
                    <a:cubicBezTo>
                      <a:pt x="359636" y="547175"/>
                      <a:pt x="357750" y="550071"/>
                      <a:pt x="355720" y="552822"/>
                    </a:cubicBezTo>
                    <a:cubicBezTo>
                      <a:pt x="353690" y="555573"/>
                      <a:pt x="351515" y="558180"/>
                      <a:pt x="349195" y="560641"/>
                    </a:cubicBezTo>
                    <a:cubicBezTo>
                      <a:pt x="343974" y="566144"/>
                      <a:pt x="338029" y="571356"/>
                      <a:pt x="331213" y="576135"/>
                    </a:cubicBezTo>
                    <a:cubicBezTo>
                      <a:pt x="305836" y="593655"/>
                      <a:pt x="281764" y="602488"/>
                      <a:pt x="259722" y="602488"/>
                    </a:cubicBezTo>
                    <a:cubicBezTo>
                      <a:pt x="205922" y="602488"/>
                      <a:pt x="176919" y="548623"/>
                      <a:pt x="172134" y="539066"/>
                    </a:cubicBezTo>
                    <a:cubicBezTo>
                      <a:pt x="172134" y="538632"/>
                      <a:pt x="172134" y="538197"/>
                      <a:pt x="172134" y="537763"/>
                    </a:cubicBezTo>
                    <a:cubicBezTo>
                      <a:pt x="201716" y="521256"/>
                      <a:pt x="236375" y="489111"/>
                      <a:pt x="231154" y="445382"/>
                    </a:cubicBezTo>
                    <a:cubicBezTo>
                      <a:pt x="261027" y="441472"/>
                      <a:pt x="280749" y="424531"/>
                      <a:pt x="293365" y="404114"/>
                    </a:cubicBezTo>
                    <a:cubicBezTo>
                      <a:pt x="299020" y="394847"/>
                      <a:pt x="303226" y="385001"/>
                      <a:pt x="306271" y="375299"/>
                    </a:cubicBezTo>
                    <a:cubicBezTo>
                      <a:pt x="308156" y="369217"/>
                      <a:pt x="309751" y="363136"/>
                      <a:pt x="310766" y="357344"/>
                    </a:cubicBezTo>
                    <a:close/>
                    <a:moveTo>
                      <a:pt x="214331" y="356073"/>
                    </a:moveTo>
                    <a:cubicBezTo>
                      <a:pt x="201862" y="376780"/>
                      <a:pt x="195918" y="401976"/>
                      <a:pt x="206212" y="430357"/>
                    </a:cubicBezTo>
                    <a:cubicBezTo>
                      <a:pt x="206502" y="431081"/>
                      <a:pt x="206647" y="431661"/>
                      <a:pt x="206937" y="432385"/>
                    </a:cubicBezTo>
                    <a:cubicBezTo>
                      <a:pt x="207952" y="435136"/>
                      <a:pt x="208677" y="437742"/>
                      <a:pt x="209257" y="440204"/>
                    </a:cubicBezTo>
                    <a:cubicBezTo>
                      <a:pt x="210127" y="443824"/>
                      <a:pt x="210852" y="447155"/>
                      <a:pt x="210997" y="450485"/>
                    </a:cubicBezTo>
                    <a:cubicBezTo>
                      <a:pt x="213026" y="479446"/>
                      <a:pt x="191279" y="500587"/>
                      <a:pt x="173011" y="513185"/>
                    </a:cubicBezTo>
                    <a:cubicBezTo>
                      <a:pt x="169096" y="515792"/>
                      <a:pt x="165472" y="517964"/>
                      <a:pt x="162282" y="519701"/>
                    </a:cubicBezTo>
                    <a:cubicBezTo>
                      <a:pt x="157643" y="522308"/>
                      <a:pt x="153873" y="524190"/>
                      <a:pt x="151408" y="525204"/>
                    </a:cubicBezTo>
                    <a:cubicBezTo>
                      <a:pt x="151118" y="525493"/>
                      <a:pt x="150538" y="525638"/>
                      <a:pt x="150248" y="525783"/>
                    </a:cubicBezTo>
                    <a:cubicBezTo>
                      <a:pt x="149669" y="525783"/>
                      <a:pt x="148799" y="525783"/>
                      <a:pt x="147784" y="525783"/>
                    </a:cubicBezTo>
                    <a:cubicBezTo>
                      <a:pt x="134880" y="525783"/>
                      <a:pt x="90951" y="523466"/>
                      <a:pt x="64274" y="493347"/>
                    </a:cubicBezTo>
                    <a:cubicBezTo>
                      <a:pt x="45861" y="472495"/>
                      <a:pt x="39047" y="441797"/>
                      <a:pt x="43976" y="402121"/>
                    </a:cubicBezTo>
                    <a:cubicBezTo>
                      <a:pt x="44991" y="393867"/>
                      <a:pt x="46876" y="386337"/>
                      <a:pt x="49341" y="379242"/>
                    </a:cubicBezTo>
                    <a:cubicBezTo>
                      <a:pt x="65144" y="387930"/>
                      <a:pt x="82976" y="392419"/>
                      <a:pt x="102694" y="392419"/>
                    </a:cubicBezTo>
                    <a:cubicBezTo>
                      <a:pt x="141984" y="392419"/>
                      <a:pt x="182145" y="374897"/>
                      <a:pt x="214331" y="356073"/>
                    </a:cubicBezTo>
                    <a:close/>
                    <a:moveTo>
                      <a:pt x="500768" y="230679"/>
                    </a:moveTo>
                    <a:cubicBezTo>
                      <a:pt x="517445" y="230679"/>
                      <a:pt x="532091" y="234444"/>
                      <a:pt x="545143" y="241685"/>
                    </a:cubicBezTo>
                    <a:cubicBezTo>
                      <a:pt x="548043" y="243422"/>
                      <a:pt x="550943" y="245305"/>
                      <a:pt x="553844" y="247332"/>
                    </a:cubicBezTo>
                    <a:cubicBezTo>
                      <a:pt x="556454" y="249360"/>
                      <a:pt x="559209" y="251532"/>
                      <a:pt x="561674" y="253993"/>
                    </a:cubicBezTo>
                    <a:cubicBezTo>
                      <a:pt x="567185" y="259062"/>
                      <a:pt x="572260" y="264999"/>
                      <a:pt x="577046" y="271950"/>
                    </a:cubicBezTo>
                    <a:cubicBezTo>
                      <a:pt x="600393" y="305691"/>
                      <a:pt x="608369" y="336970"/>
                      <a:pt x="600538" y="364629"/>
                    </a:cubicBezTo>
                    <a:cubicBezTo>
                      <a:pt x="589227" y="404596"/>
                      <a:pt x="548333" y="426462"/>
                      <a:pt x="539922" y="430662"/>
                    </a:cubicBezTo>
                    <a:cubicBezTo>
                      <a:pt x="539487" y="430662"/>
                      <a:pt x="538907" y="430662"/>
                      <a:pt x="538472" y="430662"/>
                    </a:cubicBezTo>
                    <a:cubicBezTo>
                      <a:pt x="525856" y="408651"/>
                      <a:pt x="498158" y="371000"/>
                      <a:pt x="455088" y="371000"/>
                    </a:cubicBezTo>
                    <a:cubicBezTo>
                      <a:pt x="452043" y="371000"/>
                      <a:pt x="449143" y="371290"/>
                      <a:pt x="446097" y="371724"/>
                    </a:cubicBezTo>
                    <a:cubicBezTo>
                      <a:pt x="442037" y="341893"/>
                      <a:pt x="425215" y="322199"/>
                      <a:pt x="404623" y="309456"/>
                    </a:cubicBezTo>
                    <a:cubicBezTo>
                      <a:pt x="395487" y="303953"/>
                      <a:pt x="385626" y="299754"/>
                      <a:pt x="375910" y="296712"/>
                    </a:cubicBezTo>
                    <a:cubicBezTo>
                      <a:pt x="369819" y="294830"/>
                      <a:pt x="363874" y="293382"/>
                      <a:pt x="358073" y="292223"/>
                    </a:cubicBezTo>
                    <a:cubicBezTo>
                      <a:pt x="360974" y="290051"/>
                      <a:pt x="364164" y="287589"/>
                      <a:pt x="367499" y="285272"/>
                    </a:cubicBezTo>
                    <a:cubicBezTo>
                      <a:pt x="399113" y="262537"/>
                      <a:pt x="452043" y="230679"/>
                      <a:pt x="500768" y="230679"/>
                    </a:cubicBezTo>
                    <a:close/>
                    <a:moveTo>
                      <a:pt x="364312" y="207039"/>
                    </a:moveTo>
                    <a:cubicBezTo>
                      <a:pt x="368953" y="209791"/>
                      <a:pt x="360106" y="233399"/>
                      <a:pt x="343426" y="265552"/>
                    </a:cubicBezTo>
                    <a:cubicBezTo>
                      <a:pt x="342991" y="266276"/>
                      <a:pt x="342556" y="267000"/>
                      <a:pt x="342121" y="267869"/>
                    </a:cubicBezTo>
                    <a:cubicBezTo>
                      <a:pt x="340961" y="270186"/>
                      <a:pt x="339655" y="272649"/>
                      <a:pt x="338350" y="275111"/>
                    </a:cubicBezTo>
                    <a:cubicBezTo>
                      <a:pt x="336610" y="278297"/>
                      <a:pt x="334869" y="281483"/>
                      <a:pt x="332984" y="284670"/>
                    </a:cubicBezTo>
                    <a:cubicBezTo>
                      <a:pt x="333129" y="284959"/>
                      <a:pt x="333419" y="285104"/>
                      <a:pt x="333564" y="285394"/>
                    </a:cubicBezTo>
                    <a:cubicBezTo>
                      <a:pt x="333564" y="285539"/>
                      <a:pt x="333709" y="285684"/>
                      <a:pt x="333709" y="285828"/>
                    </a:cubicBezTo>
                    <a:cubicBezTo>
                      <a:pt x="334579" y="287132"/>
                      <a:pt x="335304" y="288580"/>
                      <a:pt x="336030" y="289884"/>
                    </a:cubicBezTo>
                    <a:cubicBezTo>
                      <a:pt x="336755" y="291622"/>
                      <a:pt x="337335" y="293360"/>
                      <a:pt x="337770" y="295098"/>
                    </a:cubicBezTo>
                    <a:cubicBezTo>
                      <a:pt x="337915" y="295387"/>
                      <a:pt x="337915" y="295532"/>
                      <a:pt x="337915" y="295677"/>
                    </a:cubicBezTo>
                    <a:cubicBezTo>
                      <a:pt x="338350" y="297270"/>
                      <a:pt x="338495" y="298719"/>
                      <a:pt x="338640" y="300312"/>
                    </a:cubicBezTo>
                    <a:cubicBezTo>
                      <a:pt x="338640" y="300457"/>
                      <a:pt x="338785" y="300746"/>
                      <a:pt x="338785" y="301036"/>
                    </a:cubicBezTo>
                    <a:cubicBezTo>
                      <a:pt x="338930" y="303208"/>
                      <a:pt x="338930" y="305526"/>
                      <a:pt x="338640" y="307698"/>
                    </a:cubicBezTo>
                    <a:cubicBezTo>
                      <a:pt x="340236" y="308857"/>
                      <a:pt x="341831" y="309871"/>
                      <a:pt x="343426" y="310885"/>
                    </a:cubicBezTo>
                    <a:cubicBezTo>
                      <a:pt x="344877" y="311899"/>
                      <a:pt x="346327" y="312912"/>
                      <a:pt x="347778" y="313926"/>
                    </a:cubicBezTo>
                    <a:cubicBezTo>
                      <a:pt x="350823" y="315954"/>
                      <a:pt x="353869" y="317982"/>
                      <a:pt x="356770" y="320009"/>
                    </a:cubicBezTo>
                    <a:cubicBezTo>
                      <a:pt x="386502" y="340720"/>
                      <a:pt x="405212" y="357521"/>
                      <a:pt x="402311" y="362156"/>
                    </a:cubicBezTo>
                    <a:cubicBezTo>
                      <a:pt x="399556" y="366791"/>
                      <a:pt x="375915" y="358101"/>
                      <a:pt x="343862" y="341300"/>
                    </a:cubicBezTo>
                    <a:cubicBezTo>
                      <a:pt x="340671" y="339707"/>
                      <a:pt x="337480" y="337969"/>
                      <a:pt x="334144" y="336231"/>
                    </a:cubicBezTo>
                    <a:cubicBezTo>
                      <a:pt x="332694" y="335506"/>
                      <a:pt x="331243" y="334637"/>
                      <a:pt x="329793" y="333768"/>
                    </a:cubicBezTo>
                    <a:cubicBezTo>
                      <a:pt x="328052" y="332899"/>
                      <a:pt x="326312" y="331886"/>
                      <a:pt x="324572" y="330872"/>
                    </a:cubicBezTo>
                    <a:cubicBezTo>
                      <a:pt x="322686" y="332175"/>
                      <a:pt x="320801" y="333334"/>
                      <a:pt x="318625" y="334203"/>
                    </a:cubicBezTo>
                    <a:cubicBezTo>
                      <a:pt x="318335" y="334203"/>
                      <a:pt x="318190" y="334348"/>
                      <a:pt x="317900" y="334493"/>
                    </a:cubicBezTo>
                    <a:cubicBezTo>
                      <a:pt x="316450" y="334927"/>
                      <a:pt x="315144" y="335506"/>
                      <a:pt x="313549" y="335941"/>
                    </a:cubicBezTo>
                    <a:cubicBezTo>
                      <a:pt x="313404" y="335941"/>
                      <a:pt x="313114" y="335941"/>
                      <a:pt x="312969" y="336086"/>
                    </a:cubicBezTo>
                    <a:cubicBezTo>
                      <a:pt x="311083" y="336375"/>
                      <a:pt x="309343" y="336665"/>
                      <a:pt x="307457" y="336810"/>
                    </a:cubicBezTo>
                    <a:cubicBezTo>
                      <a:pt x="305862" y="336810"/>
                      <a:pt x="304411" y="336665"/>
                      <a:pt x="302816" y="336520"/>
                    </a:cubicBezTo>
                    <a:cubicBezTo>
                      <a:pt x="302671" y="336520"/>
                      <a:pt x="302526" y="336520"/>
                      <a:pt x="302381" y="336520"/>
                    </a:cubicBezTo>
                    <a:cubicBezTo>
                      <a:pt x="302091" y="336520"/>
                      <a:pt x="301801" y="336520"/>
                      <a:pt x="301511" y="336520"/>
                    </a:cubicBezTo>
                    <a:cubicBezTo>
                      <a:pt x="299480" y="339707"/>
                      <a:pt x="297450" y="342748"/>
                      <a:pt x="295419" y="345790"/>
                    </a:cubicBezTo>
                    <a:cubicBezTo>
                      <a:pt x="293824" y="348107"/>
                      <a:pt x="292228" y="350279"/>
                      <a:pt x="290778" y="352452"/>
                    </a:cubicBezTo>
                    <a:cubicBezTo>
                      <a:pt x="290198" y="353321"/>
                      <a:pt x="289763" y="354045"/>
                      <a:pt x="289183" y="354769"/>
                    </a:cubicBezTo>
                    <a:cubicBezTo>
                      <a:pt x="268442" y="384315"/>
                      <a:pt x="251618" y="402999"/>
                      <a:pt x="246977" y="400247"/>
                    </a:cubicBezTo>
                    <a:cubicBezTo>
                      <a:pt x="242336" y="397350"/>
                      <a:pt x="251038" y="373887"/>
                      <a:pt x="267862" y="341734"/>
                    </a:cubicBezTo>
                    <a:cubicBezTo>
                      <a:pt x="269457" y="338693"/>
                      <a:pt x="271198" y="335362"/>
                      <a:pt x="272938" y="332175"/>
                    </a:cubicBezTo>
                    <a:cubicBezTo>
                      <a:pt x="274389" y="329423"/>
                      <a:pt x="275984" y="326672"/>
                      <a:pt x="277435" y="323920"/>
                    </a:cubicBezTo>
                    <a:cubicBezTo>
                      <a:pt x="277725" y="323485"/>
                      <a:pt x="278015" y="322906"/>
                      <a:pt x="278305" y="322471"/>
                    </a:cubicBezTo>
                    <a:cubicBezTo>
                      <a:pt x="276419" y="319864"/>
                      <a:pt x="275114" y="316823"/>
                      <a:pt x="274099" y="313781"/>
                    </a:cubicBezTo>
                    <a:cubicBezTo>
                      <a:pt x="273809" y="312912"/>
                      <a:pt x="273373" y="312333"/>
                      <a:pt x="273228" y="311464"/>
                    </a:cubicBezTo>
                    <a:cubicBezTo>
                      <a:pt x="272503" y="308712"/>
                      <a:pt x="272358" y="305960"/>
                      <a:pt x="272358" y="303208"/>
                    </a:cubicBezTo>
                    <a:cubicBezTo>
                      <a:pt x="272503" y="301905"/>
                      <a:pt x="272503" y="300601"/>
                      <a:pt x="272648" y="299443"/>
                    </a:cubicBezTo>
                    <a:cubicBezTo>
                      <a:pt x="269457" y="297415"/>
                      <a:pt x="266412" y="295387"/>
                      <a:pt x="263511" y="293360"/>
                    </a:cubicBezTo>
                    <a:cubicBezTo>
                      <a:pt x="262641" y="292780"/>
                      <a:pt x="261625" y="292201"/>
                      <a:pt x="260755" y="291622"/>
                    </a:cubicBezTo>
                    <a:cubicBezTo>
                      <a:pt x="258580" y="290173"/>
                      <a:pt x="256549" y="288725"/>
                      <a:pt x="254519" y="287277"/>
                    </a:cubicBezTo>
                    <a:cubicBezTo>
                      <a:pt x="224786" y="266421"/>
                      <a:pt x="206076" y="249620"/>
                      <a:pt x="208977" y="244985"/>
                    </a:cubicBezTo>
                    <a:cubicBezTo>
                      <a:pt x="211733" y="240351"/>
                      <a:pt x="235374" y="249185"/>
                      <a:pt x="267427" y="265841"/>
                    </a:cubicBezTo>
                    <a:cubicBezTo>
                      <a:pt x="269748" y="267000"/>
                      <a:pt x="271923" y="268159"/>
                      <a:pt x="274244" y="269462"/>
                    </a:cubicBezTo>
                    <a:cubicBezTo>
                      <a:pt x="275259" y="269897"/>
                      <a:pt x="276129" y="270476"/>
                      <a:pt x="277144" y="270911"/>
                    </a:cubicBezTo>
                    <a:cubicBezTo>
                      <a:pt x="280190" y="272649"/>
                      <a:pt x="283381" y="274387"/>
                      <a:pt x="286717" y="276269"/>
                    </a:cubicBezTo>
                    <a:cubicBezTo>
                      <a:pt x="287732" y="275545"/>
                      <a:pt x="288747" y="274966"/>
                      <a:pt x="289908" y="274387"/>
                    </a:cubicBezTo>
                    <a:cubicBezTo>
                      <a:pt x="292373" y="273083"/>
                      <a:pt x="294984" y="271924"/>
                      <a:pt x="297740" y="271200"/>
                    </a:cubicBezTo>
                    <a:cubicBezTo>
                      <a:pt x="298465" y="271055"/>
                      <a:pt x="299190" y="271055"/>
                      <a:pt x="300060" y="271055"/>
                    </a:cubicBezTo>
                    <a:cubicBezTo>
                      <a:pt x="301946" y="270621"/>
                      <a:pt x="303831" y="270331"/>
                      <a:pt x="305717" y="270331"/>
                    </a:cubicBezTo>
                    <a:cubicBezTo>
                      <a:pt x="307022" y="270331"/>
                      <a:pt x="308472" y="270476"/>
                      <a:pt x="309778" y="270621"/>
                    </a:cubicBezTo>
                    <a:cubicBezTo>
                      <a:pt x="310068" y="270186"/>
                      <a:pt x="310358" y="269752"/>
                      <a:pt x="310648" y="269317"/>
                    </a:cubicBezTo>
                    <a:cubicBezTo>
                      <a:pt x="312388" y="266566"/>
                      <a:pt x="314129" y="263959"/>
                      <a:pt x="315869" y="261496"/>
                    </a:cubicBezTo>
                    <a:cubicBezTo>
                      <a:pt x="317900" y="258455"/>
                      <a:pt x="320075" y="255413"/>
                      <a:pt x="322106" y="252517"/>
                    </a:cubicBezTo>
                    <a:cubicBezTo>
                      <a:pt x="342846" y="222826"/>
                      <a:pt x="359671" y="204287"/>
                      <a:pt x="364312" y="207039"/>
                    </a:cubicBezTo>
                    <a:close/>
                    <a:moveTo>
                      <a:pt x="70781" y="171756"/>
                    </a:moveTo>
                    <a:cubicBezTo>
                      <a:pt x="72667" y="171756"/>
                      <a:pt x="74842" y="171901"/>
                      <a:pt x="77017" y="171901"/>
                    </a:cubicBezTo>
                    <a:cubicBezTo>
                      <a:pt x="80932" y="172046"/>
                      <a:pt x="85283" y="172335"/>
                      <a:pt x="90068" y="172914"/>
                    </a:cubicBezTo>
                    <a:cubicBezTo>
                      <a:pt x="112255" y="175811"/>
                      <a:pt x="140678" y="184644"/>
                      <a:pt x="152279" y="210709"/>
                    </a:cubicBezTo>
                    <a:cubicBezTo>
                      <a:pt x="153729" y="213750"/>
                      <a:pt x="154744" y="217226"/>
                      <a:pt x="155614" y="220846"/>
                    </a:cubicBezTo>
                    <a:cubicBezTo>
                      <a:pt x="156194" y="223307"/>
                      <a:pt x="156774" y="225914"/>
                      <a:pt x="157064" y="228665"/>
                    </a:cubicBezTo>
                    <a:cubicBezTo>
                      <a:pt x="157064" y="229534"/>
                      <a:pt x="157354" y="230113"/>
                      <a:pt x="157354" y="230982"/>
                    </a:cubicBezTo>
                    <a:cubicBezTo>
                      <a:pt x="161414" y="260668"/>
                      <a:pt x="178236" y="280506"/>
                      <a:pt x="198973" y="293105"/>
                    </a:cubicBezTo>
                    <a:cubicBezTo>
                      <a:pt x="208109" y="298607"/>
                      <a:pt x="217825" y="302807"/>
                      <a:pt x="227686" y="305848"/>
                    </a:cubicBezTo>
                    <a:cubicBezTo>
                      <a:pt x="233631" y="307730"/>
                      <a:pt x="239722" y="309323"/>
                      <a:pt x="245522" y="310337"/>
                    </a:cubicBezTo>
                    <a:cubicBezTo>
                      <a:pt x="242622" y="312509"/>
                      <a:pt x="239432" y="314971"/>
                      <a:pt x="236096" y="317288"/>
                    </a:cubicBezTo>
                    <a:cubicBezTo>
                      <a:pt x="204483" y="340022"/>
                      <a:pt x="151554" y="371880"/>
                      <a:pt x="102684" y="371880"/>
                    </a:cubicBezTo>
                    <a:cubicBezTo>
                      <a:pt x="86008" y="371880"/>
                      <a:pt x="71361" y="368260"/>
                      <a:pt x="58455" y="360875"/>
                    </a:cubicBezTo>
                    <a:cubicBezTo>
                      <a:pt x="55410" y="359137"/>
                      <a:pt x="52510" y="357254"/>
                      <a:pt x="49755" y="355227"/>
                    </a:cubicBezTo>
                    <a:cubicBezTo>
                      <a:pt x="46999" y="353200"/>
                      <a:pt x="44389" y="351028"/>
                      <a:pt x="41779" y="348566"/>
                    </a:cubicBezTo>
                    <a:cubicBezTo>
                      <a:pt x="36268" y="343498"/>
                      <a:pt x="31193" y="337561"/>
                      <a:pt x="26408" y="330755"/>
                    </a:cubicBezTo>
                    <a:cubicBezTo>
                      <a:pt x="3060" y="296870"/>
                      <a:pt x="-4915" y="265736"/>
                      <a:pt x="2915" y="237933"/>
                    </a:cubicBezTo>
                    <a:cubicBezTo>
                      <a:pt x="14226" y="197966"/>
                      <a:pt x="55265" y="176100"/>
                      <a:pt x="63531" y="171901"/>
                    </a:cubicBezTo>
                    <a:cubicBezTo>
                      <a:pt x="63966" y="171901"/>
                      <a:pt x="64546" y="171901"/>
                      <a:pt x="65126" y="171901"/>
                    </a:cubicBezTo>
                    <a:cubicBezTo>
                      <a:pt x="66576" y="171901"/>
                      <a:pt x="68461" y="171756"/>
                      <a:pt x="70781" y="171756"/>
                    </a:cubicBezTo>
                    <a:close/>
                    <a:moveTo>
                      <a:pt x="453203" y="76775"/>
                    </a:moveTo>
                    <a:cubicBezTo>
                      <a:pt x="453783" y="76775"/>
                      <a:pt x="454653" y="76775"/>
                      <a:pt x="455668" y="76775"/>
                    </a:cubicBezTo>
                    <a:cubicBezTo>
                      <a:pt x="468571" y="76775"/>
                      <a:pt x="512500" y="79092"/>
                      <a:pt x="539177" y="109210"/>
                    </a:cubicBezTo>
                    <a:cubicBezTo>
                      <a:pt x="557589" y="130206"/>
                      <a:pt x="564548" y="160904"/>
                      <a:pt x="559474" y="200435"/>
                    </a:cubicBezTo>
                    <a:cubicBezTo>
                      <a:pt x="558459" y="208688"/>
                      <a:pt x="556574" y="216218"/>
                      <a:pt x="554110" y="223313"/>
                    </a:cubicBezTo>
                    <a:cubicBezTo>
                      <a:pt x="538307" y="214625"/>
                      <a:pt x="520474" y="210281"/>
                      <a:pt x="500757" y="210281"/>
                    </a:cubicBezTo>
                    <a:cubicBezTo>
                      <a:pt x="461612" y="210281"/>
                      <a:pt x="421308" y="227802"/>
                      <a:pt x="389122" y="246626"/>
                    </a:cubicBezTo>
                    <a:cubicBezTo>
                      <a:pt x="401591" y="225920"/>
                      <a:pt x="407535" y="200579"/>
                      <a:pt x="397241" y="172199"/>
                    </a:cubicBezTo>
                    <a:cubicBezTo>
                      <a:pt x="396951" y="171619"/>
                      <a:pt x="396806" y="170895"/>
                      <a:pt x="396516" y="170171"/>
                    </a:cubicBezTo>
                    <a:cubicBezTo>
                      <a:pt x="395501" y="167565"/>
                      <a:pt x="394776" y="164959"/>
                      <a:pt x="394197" y="162352"/>
                    </a:cubicBezTo>
                    <a:cubicBezTo>
                      <a:pt x="393327" y="158877"/>
                      <a:pt x="392747" y="155402"/>
                      <a:pt x="392457" y="152071"/>
                    </a:cubicBezTo>
                    <a:cubicBezTo>
                      <a:pt x="390427" y="123111"/>
                      <a:pt x="412029" y="101970"/>
                      <a:pt x="430442" y="89517"/>
                    </a:cubicBezTo>
                    <a:cubicBezTo>
                      <a:pt x="434211" y="86911"/>
                      <a:pt x="437981" y="84739"/>
                      <a:pt x="441170" y="82857"/>
                    </a:cubicBezTo>
                    <a:cubicBezTo>
                      <a:pt x="445809" y="80250"/>
                      <a:pt x="449579" y="78368"/>
                      <a:pt x="452044" y="77354"/>
                    </a:cubicBezTo>
                    <a:cubicBezTo>
                      <a:pt x="452334" y="77209"/>
                      <a:pt x="452914" y="76920"/>
                      <a:pt x="453203" y="76775"/>
                    </a:cubicBezTo>
                    <a:close/>
                    <a:moveTo>
                      <a:pt x="200712" y="43886"/>
                    </a:moveTo>
                    <a:cubicBezTo>
                      <a:pt x="209123" y="44900"/>
                      <a:pt x="216663" y="46782"/>
                      <a:pt x="223769" y="49244"/>
                    </a:cubicBezTo>
                    <a:cubicBezTo>
                      <a:pt x="227104" y="50402"/>
                      <a:pt x="230149" y="51705"/>
                      <a:pt x="233194" y="53153"/>
                    </a:cubicBezTo>
                    <a:cubicBezTo>
                      <a:pt x="236384" y="54746"/>
                      <a:pt x="239285" y="56484"/>
                      <a:pt x="242185" y="58221"/>
                    </a:cubicBezTo>
                    <a:cubicBezTo>
                      <a:pt x="251610" y="64447"/>
                      <a:pt x="259731" y="72266"/>
                      <a:pt x="266401" y="82113"/>
                    </a:cubicBezTo>
                    <a:cubicBezTo>
                      <a:pt x="295693" y="125262"/>
                      <a:pt x="291633" y="194040"/>
                      <a:pt x="285688" y="235596"/>
                    </a:cubicBezTo>
                    <a:cubicBezTo>
                      <a:pt x="284963" y="239795"/>
                      <a:pt x="284383" y="243849"/>
                      <a:pt x="283802" y="247614"/>
                    </a:cubicBezTo>
                    <a:cubicBezTo>
                      <a:pt x="280322" y="243125"/>
                      <a:pt x="276407" y="238492"/>
                      <a:pt x="271767" y="233858"/>
                    </a:cubicBezTo>
                    <a:cubicBezTo>
                      <a:pt x="264806" y="226619"/>
                      <a:pt x="256251" y="219379"/>
                      <a:pt x="246535" y="213587"/>
                    </a:cubicBezTo>
                    <a:cubicBezTo>
                      <a:pt x="233774" y="205913"/>
                      <a:pt x="218838" y="200555"/>
                      <a:pt x="201872" y="200555"/>
                    </a:cubicBezTo>
                    <a:cubicBezTo>
                      <a:pt x="192156" y="200555"/>
                      <a:pt x="182296" y="202438"/>
                      <a:pt x="172435" y="205913"/>
                    </a:cubicBezTo>
                    <a:cubicBezTo>
                      <a:pt x="155469" y="160302"/>
                      <a:pt x="102540" y="152483"/>
                      <a:pt x="77599" y="151470"/>
                    </a:cubicBezTo>
                    <a:cubicBezTo>
                      <a:pt x="77309" y="151035"/>
                      <a:pt x="77019" y="150456"/>
                      <a:pt x="76874" y="150022"/>
                    </a:cubicBezTo>
                    <a:cubicBezTo>
                      <a:pt x="76729" y="141044"/>
                      <a:pt x="77164" y="97895"/>
                      <a:pt x="103990" y="69370"/>
                    </a:cubicBezTo>
                    <a:cubicBezTo>
                      <a:pt x="125017" y="47072"/>
                      <a:pt x="157644" y="38529"/>
                      <a:pt x="200712" y="43886"/>
                    </a:cubicBezTo>
                    <a:close/>
                    <a:moveTo>
                      <a:pt x="343737" y="0"/>
                    </a:moveTo>
                    <a:cubicBezTo>
                      <a:pt x="397534" y="0"/>
                      <a:pt x="426535" y="53860"/>
                      <a:pt x="431320" y="63416"/>
                    </a:cubicBezTo>
                    <a:cubicBezTo>
                      <a:pt x="431320" y="63850"/>
                      <a:pt x="431320" y="64285"/>
                      <a:pt x="431320" y="64719"/>
                    </a:cubicBezTo>
                    <a:cubicBezTo>
                      <a:pt x="401739" y="81369"/>
                      <a:pt x="367083" y="113367"/>
                      <a:pt x="372303" y="157092"/>
                    </a:cubicBezTo>
                    <a:cubicBezTo>
                      <a:pt x="342577" y="161146"/>
                      <a:pt x="322711" y="177941"/>
                      <a:pt x="310095" y="198501"/>
                    </a:cubicBezTo>
                    <a:cubicBezTo>
                      <a:pt x="312271" y="156803"/>
                      <a:pt x="308065" y="106852"/>
                      <a:pt x="283414" y="70655"/>
                    </a:cubicBezTo>
                    <a:cubicBezTo>
                      <a:pt x="275439" y="58783"/>
                      <a:pt x="265724" y="49372"/>
                      <a:pt x="254413" y="41843"/>
                    </a:cubicBezTo>
                    <a:cubicBezTo>
                      <a:pt x="259488" y="36341"/>
                      <a:pt x="265434" y="31129"/>
                      <a:pt x="272394" y="26351"/>
                    </a:cubicBezTo>
                    <a:cubicBezTo>
                      <a:pt x="297625" y="8832"/>
                      <a:pt x="321696" y="0"/>
                      <a:pt x="343737"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1" name="文本框 16">
                <a:extLst>
                  <a:ext uri="{FF2B5EF4-FFF2-40B4-BE49-F238E27FC236}">
                    <a16:creationId xmlns:a16="http://schemas.microsoft.com/office/drawing/2014/main" id="{FC136C3D-513C-348C-99DC-0B1EA34550D4}"/>
                  </a:ext>
                </a:extLst>
              </p:cNvPr>
              <p:cNvSpPr txBox="1"/>
              <p:nvPr/>
            </p:nvSpPr>
            <p:spPr>
              <a:xfrm>
                <a:off x="2070266" y="3081860"/>
                <a:ext cx="695503" cy="630842"/>
              </a:xfrm>
              <a:prstGeom prst="rect">
                <a:avLst/>
              </a:prstGeom>
              <a:noFill/>
              <a:effectLst>
                <a:outerShdw blurRad="50800" dist="38100" dir="2700000" sx="102000" sy="102000" algn="tl" rotWithShape="0">
                  <a:schemeClr val="bg1">
                    <a:alpha val="15000"/>
                  </a:schemeClr>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gradFill flip="none" rotWithShape="1">
                      <a:gsLst>
                        <a:gs pos="19000">
                          <a:schemeClr val="bg1">
                            <a:lumMod val="100000"/>
                            <a:alpha val="80000"/>
                          </a:schemeClr>
                        </a:gs>
                        <a:gs pos="100000">
                          <a:schemeClr val="bg1">
                            <a:lumMod val="100000"/>
                          </a:schemeClr>
                        </a:gs>
                      </a:gsLst>
                      <a:lin ang="5400000" scaled="1"/>
                      <a:tileRect/>
                    </a:gradFill>
                    <a:latin typeface="思源黑体 CN Bold" panose="020B0800000000000000" pitchFamily="34" charset="-122"/>
                    <a:ea typeface="思源黑体 CN Bold" panose="020B0800000000000000" pitchFamily="34" charset="-122"/>
                  </a:rPr>
                  <a:t>01</a:t>
                </a:r>
                <a:endParaRPr lang="zh-CN" altLang="en-US" sz="4400" dirty="0">
                  <a:gradFill flip="none" rotWithShape="1">
                    <a:gsLst>
                      <a:gs pos="19000">
                        <a:schemeClr val="bg1">
                          <a:lumMod val="100000"/>
                          <a:alpha val="80000"/>
                        </a:schemeClr>
                      </a:gs>
                      <a:gs pos="100000">
                        <a:schemeClr val="bg1">
                          <a:lumMod val="100000"/>
                        </a:schemeClr>
                      </a:gs>
                    </a:gsLst>
                    <a:lin ang="5400000" scaled="1"/>
                    <a:tileRect/>
                  </a:gradFill>
                  <a:latin typeface="思源黑体 CN Bold" panose="020B0800000000000000" pitchFamily="34" charset="-122"/>
                  <a:ea typeface="思源黑体 CN Bold" panose="020B0800000000000000" pitchFamily="34" charset="-122"/>
                </a:endParaRPr>
              </a:p>
            </p:txBody>
          </p:sp>
          <p:grpSp>
            <p:nvGrpSpPr>
              <p:cNvPr id="212" name="组合 211">
                <a:extLst>
                  <a:ext uri="{FF2B5EF4-FFF2-40B4-BE49-F238E27FC236}">
                    <a16:creationId xmlns:a16="http://schemas.microsoft.com/office/drawing/2014/main" id="{263C532B-023A-4EE4-B4D2-2564F8C09035}"/>
                  </a:ext>
                </a:extLst>
              </p:cNvPr>
              <p:cNvGrpSpPr/>
              <p:nvPr/>
            </p:nvGrpSpPr>
            <p:grpSpPr>
              <a:xfrm>
                <a:off x="2070266" y="3793107"/>
                <a:ext cx="1738651" cy="521172"/>
                <a:chOff x="2103150" y="4413504"/>
                <a:chExt cx="2120642" cy="635676"/>
              </a:xfrm>
            </p:grpSpPr>
            <p:sp>
              <p:nvSpPr>
                <p:cNvPr id="213" name="矩形: 圆角 212">
                  <a:extLst>
                    <a:ext uri="{FF2B5EF4-FFF2-40B4-BE49-F238E27FC236}">
                      <a16:creationId xmlns:a16="http://schemas.microsoft.com/office/drawing/2014/main" id="{32E80F0B-4DC3-4E1D-7082-FAF5FCC45092}"/>
                    </a:ext>
                  </a:extLst>
                </p:cNvPr>
                <p:cNvSpPr/>
                <p:nvPr/>
              </p:nvSpPr>
              <p:spPr>
                <a:xfrm>
                  <a:off x="2103150" y="4413504"/>
                  <a:ext cx="2120642" cy="635676"/>
                </a:xfrm>
                <a:prstGeom prst="roundRect">
                  <a:avLst/>
                </a:prstGeom>
                <a:solidFill>
                  <a:srgbClr val="E64F17">
                    <a:lumMod val="0"/>
                    <a:lumOff val="100000"/>
                    <a:alpha val="90000"/>
                  </a:srgbClr>
                </a:solidFill>
                <a:ln w="12700" cap="flat" cmpd="sng" algn="in">
                  <a:solidFill>
                    <a:schemeClr val="accent1"/>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dirty="0">
                      <a:solidFill>
                        <a:schemeClr val="accent1"/>
                      </a:solidFill>
                      <a:latin typeface="思源黑体 CN Bold" panose="020B0800000000000000" pitchFamily="34" charset="-122"/>
                      <a:ea typeface="思源黑体 CN Bold" panose="020B0800000000000000" pitchFamily="34" charset="-122"/>
                    </a:rPr>
                    <a:t>输入标题</a:t>
                  </a:r>
                </a:p>
              </p:txBody>
            </p:sp>
            <p:grpSp>
              <p:nvGrpSpPr>
                <p:cNvPr id="214" name="组合 213">
                  <a:extLst>
                    <a:ext uri="{FF2B5EF4-FFF2-40B4-BE49-F238E27FC236}">
                      <a16:creationId xmlns:a16="http://schemas.microsoft.com/office/drawing/2014/main" id="{3C97899C-8A97-A251-776A-1028674098CF}"/>
                    </a:ext>
                  </a:extLst>
                </p:cNvPr>
                <p:cNvGrpSpPr/>
                <p:nvPr/>
              </p:nvGrpSpPr>
              <p:grpSpPr>
                <a:xfrm>
                  <a:off x="2172750" y="4629327"/>
                  <a:ext cx="1981442" cy="204030"/>
                  <a:chOff x="2171467" y="4629327"/>
                  <a:chExt cx="1981442" cy="204030"/>
                </a:xfrm>
              </p:grpSpPr>
              <p:grpSp>
                <p:nvGrpSpPr>
                  <p:cNvPr id="215" name="组合 214">
                    <a:extLst>
                      <a:ext uri="{FF2B5EF4-FFF2-40B4-BE49-F238E27FC236}">
                        <a16:creationId xmlns:a16="http://schemas.microsoft.com/office/drawing/2014/main" id="{520F47A7-F6A9-D8A8-5B55-F2523C6D6598}"/>
                      </a:ext>
                    </a:extLst>
                  </p:cNvPr>
                  <p:cNvGrpSpPr/>
                  <p:nvPr/>
                </p:nvGrpSpPr>
                <p:grpSpPr>
                  <a:xfrm>
                    <a:off x="2171467" y="4629327"/>
                    <a:ext cx="275441" cy="204030"/>
                    <a:chOff x="6256228" y="2000774"/>
                    <a:chExt cx="362517" cy="268531"/>
                  </a:xfrm>
                  <a:solidFill>
                    <a:schemeClr val="accent1">
                      <a:alpha val="75000"/>
                    </a:schemeClr>
                  </a:solidFill>
                </p:grpSpPr>
                <p:sp>
                  <p:nvSpPr>
                    <p:cNvPr id="219" name="图形 2169">
                      <a:extLst>
                        <a:ext uri="{FF2B5EF4-FFF2-40B4-BE49-F238E27FC236}">
                          <a16:creationId xmlns:a16="http://schemas.microsoft.com/office/drawing/2014/main" id="{EA3A667F-6EF7-EA5D-DAFD-38F0530EDDAB}"/>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0" name="图形 2169">
                      <a:extLst>
                        <a:ext uri="{FF2B5EF4-FFF2-40B4-BE49-F238E27FC236}">
                          <a16:creationId xmlns:a16="http://schemas.microsoft.com/office/drawing/2014/main" id="{3D146793-5FFD-1D1D-9A49-F853133A17D3}"/>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16" name="组合 215">
                    <a:extLst>
                      <a:ext uri="{FF2B5EF4-FFF2-40B4-BE49-F238E27FC236}">
                        <a16:creationId xmlns:a16="http://schemas.microsoft.com/office/drawing/2014/main" id="{792D95A2-D861-425E-50C6-C522B2BB9A46}"/>
                      </a:ext>
                    </a:extLst>
                  </p:cNvPr>
                  <p:cNvGrpSpPr/>
                  <p:nvPr/>
                </p:nvGrpSpPr>
                <p:grpSpPr>
                  <a:xfrm flipH="1">
                    <a:off x="3877468" y="4629327"/>
                    <a:ext cx="275441" cy="204030"/>
                    <a:chOff x="6256228" y="2000774"/>
                    <a:chExt cx="362517" cy="268531"/>
                  </a:xfrm>
                  <a:solidFill>
                    <a:schemeClr val="accent1">
                      <a:alpha val="75000"/>
                    </a:schemeClr>
                  </a:solidFill>
                </p:grpSpPr>
                <p:sp>
                  <p:nvSpPr>
                    <p:cNvPr id="217" name="图形 2169">
                      <a:extLst>
                        <a:ext uri="{FF2B5EF4-FFF2-40B4-BE49-F238E27FC236}">
                          <a16:creationId xmlns:a16="http://schemas.microsoft.com/office/drawing/2014/main" id="{E037CD53-7A77-89FC-6DCF-7326EF20FE4D}"/>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8" name="图形 2169">
                      <a:extLst>
                        <a:ext uri="{FF2B5EF4-FFF2-40B4-BE49-F238E27FC236}">
                          <a16:creationId xmlns:a16="http://schemas.microsoft.com/office/drawing/2014/main" id="{9AE57B56-F4E2-586C-AD4B-67F3C256D6F5}"/>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grpSp>
        <p:grpSp>
          <p:nvGrpSpPr>
            <p:cNvPr id="180" name="组合 179">
              <a:extLst>
                <a:ext uri="{FF2B5EF4-FFF2-40B4-BE49-F238E27FC236}">
                  <a16:creationId xmlns:a16="http://schemas.microsoft.com/office/drawing/2014/main" id="{BB5D07FA-721E-C26E-9FFF-9C39FCE8C5E6}"/>
                </a:ext>
              </a:extLst>
            </p:cNvPr>
            <p:cNvGrpSpPr/>
            <p:nvPr/>
          </p:nvGrpSpPr>
          <p:grpSpPr>
            <a:xfrm>
              <a:off x="4767665" y="2888939"/>
              <a:ext cx="1999344" cy="2249263"/>
              <a:chOff x="4394382" y="2888939"/>
              <a:chExt cx="1999344" cy="2249263"/>
            </a:xfrm>
          </p:grpSpPr>
          <p:pic>
            <p:nvPicPr>
              <p:cNvPr id="195" name="图片 194" descr="屏幕上有字&#10;&#10;低可信度描述已自动生成">
                <a:extLst>
                  <a:ext uri="{FF2B5EF4-FFF2-40B4-BE49-F238E27FC236}">
                    <a16:creationId xmlns:a16="http://schemas.microsoft.com/office/drawing/2014/main" id="{8C27CB42-7E6B-85C0-091B-AAFFBF5DB409}"/>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rot="1191998">
                <a:off x="5336546" y="3378109"/>
                <a:ext cx="628737" cy="828092"/>
              </a:xfrm>
              <a:custGeom>
                <a:avLst/>
                <a:gdLst>
                  <a:gd name="connsiteX0" fmla="*/ 738082 w 1476164"/>
                  <a:gd name="connsiteY0" fmla="*/ 0 h 1944216"/>
                  <a:gd name="connsiteX1" fmla="*/ 1476164 w 1476164"/>
                  <a:gd name="connsiteY1" fmla="*/ 972108 h 1944216"/>
                  <a:gd name="connsiteX2" fmla="*/ 738082 w 1476164"/>
                  <a:gd name="connsiteY2" fmla="*/ 1944216 h 1944216"/>
                  <a:gd name="connsiteX3" fmla="*/ 0 w 1476164"/>
                  <a:gd name="connsiteY3" fmla="*/ 972108 h 1944216"/>
                  <a:gd name="connsiteX4" fmla="*/ 738082 w 1476164"/>
                  <a:gd name="connsiteY4" fmla="*/ 0 h 1944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164" h="1944216">
                    <a:moveTo>
                      <a:pt x="738082" y="0"/>
                    </a:moveTo>
                    <a:cubicBezTo>
                      <a:pt x="1145713" y="0"/>
                      <a:pt x="1476164" y="435228"/>
                      <a:pt x="1476164" y="972108"/>
                    </a:cubicBezTo>
                    <a:cubicBezTo>
                      <a:pt x="1476164" y="1508988"/>
                      <a:pt x="1145713" y="1944216"/>
                      <a:pt x="738082" y="1944216"/>
                    </a:cubicBezTo>
                    <a:cubicBezTo>
                      <a:pt x="330451" y="1944216"/>
                      <a:pt x="0" y="1508988"/>
                      <a:pt x="0" y="972108"/>
                    </a:cubicBezTo>
                    <a:cubicBezTo>
                      <a:pt x="0" y="435228"/>
                      <a:pt x="330451" y="0"/>
                      <a:pt x="738082" y="0"/>
                    </a:cubicBezTo>
                    <a:close/>
                  </a:path>
                </a:pathLst>
              </a:custGeom>
            </p:spPr>
          </p:pic>
          <p:sp>
            <p:nvSpPr>
              <p:cNvPr id="196" name="矩形: 圆角 195">
                <a:extLst>
                  <a:ext uri="{FF2B5EF4-FFF2-40B4-BE49-F238E27FC236}">
                    <a16:creationId xmlns:a16="http://schemas.microsoft.com/office/drawing/2014/main" id="{E07246C3-BAE3-8FC5-4340-915CFD50614E}"/>
                  </a:ext>
                </a:extLst>
              </p:cNvPr>
              <p:cNvSpPr/>
              <p:nvPr/>
            </p:nvSpPr>
            <p:spPr>
              <a:xfrm>
                <a:off x="4394382" y="2888939"/>
                <a:ext cx="1999344" cy="2249263"/>
              </a:xfrm>
              <a:prstGeom prst="roundRect">
                <a:avLst>
                  <a:gd name="adj" fmla="val 5197"/>
                </a:avLst>
              </a:prstGeom>
              <a:gradFill flip="none" rotWithShape="1">
                <a:gsLst>
                  <a:gs pos="0">
                    <a:srgbClr val="2AB3AE"/>
                  </a:gs>
                  <a:gs pos="70000">
                    <a:srgbClr val="217774"/>
                  </a:gs>
                </a:gsLst>
                <a:lin ang="5400000" scaled="1"/>
                <a:tileRect/>
              </a:gra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7" name="soccer_125257">
                <a:extLst>
                  <a:ext uri="{FF2B5EF4-FFF2-40B4-BE49-F238E27FC236}">
                    <a16:creationId xmlns:a16="http://schemas.microsoft.com/office/drawing/2014/main" id="{3F1BCA80-5025-9A4A-13CB-8F73E99ACC38}"/>
                  </a:ext>
                </a:extLst>
              </p:cNvPr>
              <p:cNvSpPr/>
              <p:nvPr/>
            </p:nvSpPr>
            <p:spPr>
              <a:xfrm>
                <a:off x="4666777" y="3624802"/>
                <a:ext cx="1493221" cy="144003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5537" h="583969">
                    <a:moveTo>
                      <a:pt x="305825" y="199630"/>
                    </a:moveTo>
                    <a:cubicBezTo>
                      <a:pt x="356918" y="199630"/>
                      <a:pt x="398337" y="240970"/>
                      <a:pt x="398337" y="291965"/>
                    </a:cubicBezTo>
                    <a:cubicBezTo>
                      <a:pt x="398337" y="342960"/>
                      <a:pt x="356918" y="384300"/>
                      <a:pt x="305825" y="384300"/>
                    </a:cubicBezTo>
                    <a:cubicBezTo>
                      <a:pt x="254732" y="384300"/>
                      <a:pt x="213313" y="342960"/>
                      <a:pt x="213313" y="291965"/>
                    </a:cubicBezTo>
                    <a:cubicBezTo>
                      <a:pt x="213313" y="240970"/>
                      <a:pt x="254732" y="199630"/>
                      <a:pt x="305825" y="199630"/>
                    </a:cubicBezTo>
                    <a:close/>
                    <a:moveTo>
                      <a:pt x="306905" y="49972"/>
                    </a:moveTo>
                    <a:cubicBezTo>
                      <a:pt x="254987" y="52413"/>
                      <a:pt x="232988" y="80920"/>
                      <a:pt x="237290" y="132078"/>
                    </a:cubicBezTo>
                    <a:cubicBezTo>
                      <a:pt x="241201" y="149455"/>
                      <a:pt x="221646" y="171031"/>
                      <a:pt x="200135" y="160488"/>
                    </a:cubicBezTo>
                    <a:cubicBezTo>
                      <a:pt x="173345" y="147308"/>
                      <a:pt x="140591" y="136861"/>
                      <a:pt x="111259" y="149163"/>
                    </a:cubicBezTo>
                    <a:cubicBezTo>
                      <a:pt x="86717" y="159414"/>
                      <a:pt x="48194" y="188995"/>
                      <a:pt x="50932" y="219943"/>
                    </a:cubicBezTo>
                    <a:cubicBezTo>
                      <a:pt x="54745" y="262314"/>
                      <a:pt x="105490" y="285843"/>
                      <a:pt x="138440" y="303318"/>
                    </a:cubicBezTo>
                    <a:cubicBezTo>
                      <a:pt x="156528" y="312983"/>
                      <a:pt x="152128" y="335535"/>
                      <a:pt x="138440" y="346079"/>
                    </a:cubicBezTo>
                    <a:cubicBezTo>
                      <a:pt x="103339" y="372927"/>
                      <a:pt x="59927" y="419105"/>
                      <a:pt x="106272" y="460695"/>
                    </a:cubicBezTo>
                    <a:cubicBezTo>
                      <a:pt x="148022" y="498184"/>
                      <a:pt x="184003" y="483442"/>
                      <a:pt x="217442" y="445855"/>
                    </a:cubicBezTo>
                    <a:cubicBezTo>
                      <a:pt x="230544" y="431114"/>
                      <a:pt x="253325" y="440193"/>
                      <a:pt x="258898" y="456790"/>
                    </a:cubicBezTo>
                    <a:cubicBezTo>
                      <a:pt x="268089" y="484126"/>
                      <a:pt x="285297" y="538407"/>
                      <a:pt x="324113" y="533428"/>
                    </a:cubicBezTo>
                    <a:cubicBezTo>
                      <a:pt x="382093" y="526106"/>
                      <a:pt x="386200" y="475827"/>
                      <a:pt x="374663" y="430333"/>
                    </a:cubicBezTo>
                    <a:cubicBezTo>
                      <a:pt x="369187" y="408659"/>
                      <a:pt x="391871" y="392453"/>
                      <a:pt x="411132" y="402411"/>
                    </a:cubicBezTo>
                    <a:cubicBezTo>
                      <a:pt x="442029" y="418422"/>
                      <a:pt x="491796" y="437362"/>
                      <a:pt x="519955" y="403778"/>
                    </a:cubicBezTo>
                    <a:cubicBezTo>
                      <a:pt x="552220" y="365214"/>
                      <a:pt x="520151" y="330263"/>
                      <a:pt x="495120" y="302635"/>
                    </a:cubicBezTo>
                    <a:cubicBezTo>
                      <a:pt x="485441" y="291896"/>
                      <a:pt x="484756" y="270613"/>
                      <a:pt x="500107" y="263779"/>
                    </a:cubicBezTo>
                    <a:cubicBezTo>
                      <a:pt x="514089" y="257530"/>
                      <a:pt x="530026" y="252063"/>
                      <a:pt x="542248" y="242691"/>
                    </a:cubicBezTo>
                    <a:cubicBezTo>
                      <a:pt x="570700" y="221115"/>
                      <a:pt x="552612" y="183918"/>
                      <a:pt x="534328" y="165955"/>
                    </a:cubicBezTo>
                    <a:cubicBezTo>
                      <a:pt x="491894" y="124072"/>
                      <a:pt x="443496" y="140376"/>
                      <a:pt x="398715" y="167907"/>
                    </a:cubicBezTo>
                    <a:cubicBezTo>
                      <a:pt x="379747" y="179525"/>
                      <a:pt x="356966" y="160488"/>
                      <a:pt x="362245" y="139888"/>
                    </a:cubicBezTo>
                    <a:cubicBezTo>
                      <a:pt x="374858" y="91464"/>
                      <a:pt x="368601" y="47043"/>
                      <a:pt x="306905" y="49972"/>
                    </a:cubicBezTo>
                    <a:close/>
                    <a:moveTo>
                      <a:pt x="318931" y="963"/>
                    </a:moveTo>
                    <a:cubicBezTo>
                      <a:pt x="387373" y="9749"/>
                      <a:pt x="417194" y="48703"/>
                      <a:pt x="416901" y="104058"/>
                    </a:cubicBezTo>
                    <a:cubicBezTo>
                      <a:pt x="476250" y="81994"/>
                      <a:pt x="542052" y="85802"/>
                      <a:pt x="582237" y="146820"/>
                    </a:cubicBezTo>
                    <a:cubicBezTo>
                      <a:pt x="625062" y="211743"/>
                      <a:pt x="605507" y="260166"/>
                      <a:pt x="550852" y="293165"/>
                    </a:cubicBezTo>
                    <a:cubicBezTo>
                      <a:pt x="582824" y="337781"/>
                      <a:pt x="604432" y="396456"/>
                      <a:pt x="554958" y="438729"/>
                    </a:cubicBezTo>
                    <a:cubicBezTo>
                      <a:pt x="515653" y="472410"/>
                      <a:pt x="472535" y="475925"/>
                      <a:pt x="428830" y="462843"/>
                    </a:cubicBezTo>
                    <a:cubicBezTo>
                      <a:pt x="430003" y="517027"/>
                      <a:pt x="405266" y="563009"/>
                      <a:pt x="343766" y="580387"/>
                    </a:cubicBezTo>
                    <a:cubicBezTo>
                      <a:pt x="285395" y="596984"/>
                      <a:pt x="247947" y="553149"/>
                      <a:pt x="225557" y="505897"/>
                    </a:cubicBezTo>
                    <a:cubicBezTo>
                      <a:pt x="171976" y="546608"/>
                      <a:pt x="110281" y="542117"/>
                      <a:pt x="59732" y="482076"/>
                    </a:cubicBezTo>
                    <a:cubicBezTo>
                      <a:pt x="13973" y="427892"/>
                      <a:pt x="42132" y="370975"/>
                      <a:pt x="84077" y="328994"/>
                    </a:cubicBezTo>
                    <a:cubicBezTo>
                      <a:pt x="28835" y="293555"/>
                      <a:pt x="-28656" y="236150"/>
                      <a:pt x="15929" y="169860"/>
                    </a:cubicBezTo>
                    <a:cubicBezTo>
                      <a:pt x="58558" y="106694"/>
                      <a:pt x="119960" y="85216"/>
                      <a:pt x="186056" y="102984"/>
                    </a:cubicBezTo>
                    <a:cubicBezTo>
                      <a:pt x="186056" y="73696"/>
                      <a:pt x="192411" y="45481"/>
                      <a:pt x="219397" y="27225"/>
                    </a:cubicBezTo>
                    <a:cubicBezTo>
                      <a:pt x="247654" y="8090"/>
                      <a:pt x="284417" y="-3528"/>
                      <a:pt x="318931" y="96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8" name="文本框 64">
                <a:extLst>
                  <a:ext uri="{FF2B5EF4-FFF2-40B4-BE49-F238E27FC236}">
                    <a16:creationId xmlns:a16="http://schemas.microsoft.com/office/drawing/2014/main" id="{9CD3DE8D-79F9-B758-D7E3-36A3F4AEBC27}"/>
                  </a:ext>
                </a:extLst>
              </p:cNvPr>
              <p:cNvSpPr txBox="1"/>
              <p:nvPr/>
            </p:nvSpPr>
            <p:spPr>
              <a:xfrm>
                <a:off x="4544062" y="3081860"/>
                <a:ext cx="848309" cy="769441"/>
              </a:xfrm>
              <a:prstGeom prst="rect">
                <a:avLst/>
              </a:prstGeom>
              <a:noFill/>
              <a:effectLst>
                <a:outerShdw blurRad="50800" dist="38100" dir="2700000" sx="102000" sy="102000" algn="tl" rotWithShape="0">
                  <a:schemeClr val="bg1">
                    <a:alpha val="15000"/>
                  </a:schemeClr>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gradFill flip="none" rotWithShape="1">
                      <a:gsLst>
                        <a:gs pos="19000">
                          <a:schemeClr val="bg1">
                            <a:lumMod val="100000"/>
                            <a:alpha val="80000"/>
                          </a:schemeClr>
                        </a:gs>
                        <a:gs pos="100000">
                          <a:schemeClr val="bg1">
                            <a:lumMod val="100000"/>
                          </a:schemeClr>
                        </a:gs>
                      </a:gsLst>
                      <a:lin ang="5400000" scaled="1"/>
                      <a:tileRect/>
                    </a:gradFill>
                    <a:latin typeface="思源黑体 CN Bold" panose="020B0800000000000000" pitchFamily="34" charset="-122"/>
                    <a:ea typeface="思源黑体 CN Bold" panose="020B0800000000000000" pitchFamily="34" charset="-122"/>
                  </a:rPr>
                  <a:t>02</a:t>
                </a:r>
                <a:endParaRPr lang="zh-CN" altLang="en-US" sz="4400" dirty="0">
                  <a:gradFill flip="none" rotWithShape="1">
                    <a:gsLst>
                      <a:gs pos="19000">
                        <a:schemeClr val="bg1">
                          <a:lumMod val="100000"/>
                          <a:alpha val="80000"/>
                        </a:schemeClr>
                      </a:gs>
                      <a:gs pos="100000">
                        <a:schemeClr val="bg1">
                          <a:lumMod val="100000"/>
                        </a:schemeClr>
                      </a:gs>
                    </a:gsLst>
                    <a:lin ang="5400000" scaled="1"/>
                    <a:tileRect/>
                  </a:gradFill>
                  <a:latin typeface="思源黑体 CN Bold" panose="020B0800000000000000" pitchFamily="34" charset="-122"/>
                  <a:ea typeface="思源黑体 CN Bold" panose="020B0800000000000000" pitchFamily="34" charset="-122"/>
                </a:endParaRPr>
              </a:p>
            </p:txBody>
          </p:sp>
          <p:grpSp>
            <p:nvGrpSpPr>
              <p:cNvPr id="199" name="组合 198">
                <a:extLst>
                  <a:ext uri="{FF2B5EF4-FFF2-40B4-BE49-F238E27FC236}">
                    <a16:creationId xmlns:a16="http://schemas.microsoft.com/office/drawing/2014/main" id="{183F89EA-ECFF-F03E-52C8-6020A1432B5C}"/>
                  </a:ext>
                </a:extLst>
              </p:cNvPr>
              <p:cNvGrpSpPr/>
              <p:nvPr/>
            </p:nvGrpSpPr>
            <p:grpSpPr>
              <a:xfrm>
                <a:off x="4544062" y="3793107"/>
                <a:ext cx="1738651" cy="521172"/>
                <a:chOff x="2103150" y="4413504"/>
                <a:chExt cx="2120642" cy="635676"/>
              </a:xfrm>
            </p:grpSpPr>
            <p:sp>
              <p:nvSpPr>
                <p:cNvPr id="200" name="矩形: 圆角 199">
                  <a:extLst>
                    <a:ext uri="{FF2B5EF4-FFF2-40B4-BE49-F238E27FC236}">
                      <a16:creationId xmlns:a16="http://schemas.microsoft.com/office/drawing/2014/main" id="{8612DAC7-C880-CC47-A883-EAF581A2742A}"/>
                    </a:ext>
                  </a:extLst>
                </p:cNvPr>
                <p:cNvSpPr/>
                <p:nvPr/>
              </p:nvSpPr>
              <p:spPr>
                <a:xfrm>
                  <a:off x="2103150" y="4413504"/>
                  <a:ext cx="2120642" cy="635676"/>
                </a:xfrm>
                <a:prstGeom prst="roundRect">
                  <a:avLst/>
                </a:prstGeom>
                <a:solidFill>
                  <a:srgbClr val="E64F17">
                    <a:lumMod val="0"/>
                    <a:lumOff val="100000"/>
                    <a:alpha val="90000"/>
                  </a:srgbClr>
                </a:solidFill>
                <a:ln w="12700" cap="flat" cmpd="sng" algn="in">
                  <a:solidFill>
                    <a:schemeClr val="accent1"/>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dirty="0">
                      <a:solidFill>
                        <a:schemeClr val="accent1"/>
                      </a:solidFill>
                      <a:latin typeface="思源黑体 CN Bold" panose="020B0800000000000000" pitchFamily="34" charset="-122"/>
                      <a:ea typeface="思源黑体 CN Bold" panose="020B0800000000000000" pitchFamily="34" charset="-122"/>
                    </a:rPr>
                    <a:t>输入标题</a:t>
                  </a:r>
                </a:p>
              </p:txBody>
            </p:sp>
            <p:grpSp>
              <p:nvGrpSpPr>
                <p:cNvPr id="201" name="组合 200">
                  <a:extLst>
                    <a:ext uri="{FF2B5EF4-FFF2-40B4-BE49-F238E27FC236}">
                      <a16:creationId xmlns:a16="http://schemas.microsoft.com/office/drawing/2014/main" id="{254CC94F-D86A-71C2-0641-56223C34C7DE}"/>
                    </a:ext>
                  </a:extLst>
                </p:cNvPr>
                <p:cNvGrpSpPr/>
                <p:nvPr/>
              </p:nvGrpSpPr>
              <p:grpSpPr>
                <a:xfrm>
                  <a:off x="2172750" y="4629327"/>
                  <a:ext cx="1981442" cy="204030"/>
                  <a:chOff x="2171467" y="4629327"/>
                  <a:chExt cx="1981442" cy="204030"/>
                </a:xfrm>
              </p:grpSpPr>
              <p:grpSp>
                <p:nvGrpSpPr>
                  <p:cNvPr id="202" name="组合 201">
                    <a:extLst>
                      <a:ext uri="{FF2B5EF4-FFF2-40B4-BE49-F238E27FC236}">
                        <a16:creationId xmlns:a16="http://schemas.microsoft.com/office/drawing/2014/main" id="{7A47FDE1-BC7A-9832-3498-F067E4884B3F}"/>
                      </a:ext>
                    </a:extLst>
                  </p:cNvPr>
                  <p:cNvGrpSpPr/>
                  <p:nvPr/>
                </p:nvGrpSpPr>
                <p:grpSpPr>
                  <a:xfrm>
                    <a:off x="2171467" y="4629327"/>
                    <a:ext cx="275441" cy="204030"/>
                    <a:chOff x="6256228" y="2000774"/>
                    <a:chExt cx="362517" cy="268531"/>
                  </a:xfrm>
                  <a:solidFill>
                    <a:schemeClr val="accent1">
                      <a:alpha val="75000"/>
                    </a:schemeClr>
                  </a:solidFill>
                </p:grpSpPr>
                <p:sp>
                  <p:nvSpPr>
                    <p:cNvPr id="206" name="图形 2169">
                      <a:extLst>
                        <a:ext uri="{FF2B5EF4-FFF2-40B4-BE49-F238E27FC236}">
                          <a16:creationId xmlns:a16="http://schemas.microsoft.com/office/drawing/2014/main" id="{2EF93D8F-158F-A381-26EC-BB566D9A5FF0}"/>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 name="图形 2169">
                      <a:extLst>
                        <a:ext uri="{FF2B5EF4-FFF2-40B4-BE49-F238E27FC236}">
                          <a16:creationId xmlns:a16="http://schemas.microsoft.com/office/drawing/2014/main" id="{B18F6174-2002-B587-8501-8965ACA4700F}"/>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03" name="组合 202">
                    <a:extLst>
                      <a:ext uri="{FF2B5EF4-FFF2-40B4-BE49-F238E27FC236}">
                        <a16:creationId xmlns:a16="http://schemas.microsoft.com/office/drawing/2014/main" id="{533AE507-FC96-83A7-2339-A1E7B6FA780B}"/>
                      </a:ext>
                    </a:extLst>
                  </p:cNvPr>
                  <p:cNvGrpSpPr/>
                  <p:nvPr/>
                </p:nvGrpSpPr>
                <p:grpSpPr>
                  <a:xfrm flipH="1">
                    <a:off x="3877468" y="4629327"/>
                    <a:ext cx="275441" cy="204030"/>
                    <a:chOff x="6256228" y="2000774"/>
                    <a:chExt cx="362517" cy="268531"/>
                  </a:xfrm>
                  <a:solidFill>
                    <a:schemeClr val="accent1">
                      <a:alpha val="75000"/>
                    </a:schemeClr>
                  </a:solidFill>
                </p:grpSpPr>
                <p:sp>
                  <p:nvSpPr>
                    <p:cNvPr id="204" name="图形 2169">
                      <a:extLst>
                        <a:ext uri="{FF2B5EF4-FFF2-40B4-BE49-F238E27FC236}">
                          <a16:creationId xmlns:a16="http://schemas.microsoft.com/office/drawing/2014/main" id="{F33ADF3F-65B7-A9BE-EFDF-E49A771E34B6}"/>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5" name="图形 2169">
                      <a:extLst>
                        <a:ext uri="{FF2B5EF4-FFF2-40B4-BE49-F238E27FC236}">
                          <a16:creationId xmlns:a16="http://schemas.microsoft.com/office/drawing/2014/main" id="{D9017E0F-1CAA-A739-1D40-F7C2445E4624}"/>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grpSp>
        <p:grpSp>
          <p:nvGrpSpPr>
            <p:cNvPr id="181" name="组合 180">
              <a:extLst>
                <a:ext uri="{FF2B5EF4-FFF2-40B4-BE49-F238E27FC236}">
                  <a16:creationId xmlns:a16="http://schemas.microsoft.com/office/drawing/2014/main" id="{7D4C954B-A0C4-ABE5-18A9-8B1069B19B14}"/>
                </a:ext>
              </a:extLst>
            </p:cNvPr>
            <p:cNvGrpSpPr/>
            <p:nvPr/>
          </p:nvGrpSpPr>
          <p:grpSpPr>
            <a:xfrm>
              <a:off x="7614745" y="2888939"/>
              <a:ext cx="1999344" cy="2249263"/>
              <a:chOff x="6868178" y="2888939"/>
              <a:chExt cx="1999344" cy="2249263"/>
            </a:xfrm>
          </p:grpSpPr>
          <p:pic>
            <p:nvPicPr>
              <p:cNvPr id="182" name="图片 181" descr="屏幕上有字&#10;&#10;低可信度描述已自动生成">
                <a:extLst>
                  <a:ext uri="{FF2B5EF4-FFF2-40B4-BE49-F238E27FC236}">
                    <a16:creationId xmlns:a16="http://schemas.microsoft.com/office/drawing/2014/main" id="{9A83B80F-3316-B362-B871-F731FABACFA1}"/>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rot="1191998">
                <a:off x="7810342" y="3378109"/>
                <a:ext cx="628737" cy="828092"/>
              </a:xfrm>
              <a:custGeom>
                <a:avLst/>
                <a:gdLst>
                  <a:gd name="connsiteX0" fmla="*/ 738082 w 1476164"/>
                  <a:gd name="connsiteY0" fmla="*/ 0 h 1944216"/>
                  <a:gd name="connsiteX1" fmla="*/ 1476164 w 1476164"/>
                  <a:gd name="connsiteY1" fmla="*/ 972108 h 1944216"/>
                  <a:gd name="connsiteX2" fmla="*/ 738082 w 1476164"/>
                  <a:gd name="connsiteY2" fmla="*/ 1944216 h 1944216"/>
                  <a:gd name="connsiteX3" fmla="*/ 0 w 1476164"/>
                  <a:gd name="connsiteY3" fmla="*/ 972108 h 1944216"/>
                  <a:gd name="connsiteX4" fmla="*/ 738082 w 1476164"/>
                  <a:gd name="connsiteY4" fmla="*/ 0 h 1944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164" h="1944216">
                    <a:moveTo>
                      <a:pt x="738082" y="0"/>
                    </a:moveTo>
                    <a:cubicBezTo>
                      <a:pt x="1145713" y="0"/>
                      <a:pt x="1476164" y="435228"/>
                      <a:pt x="1476164" y="972108"/>
                    </a:cubicBezTo>
                    <a:cubicBezTo>
                      <a:pt x="1476164" y="1508988"/>
                      <a:pt x="1145713" y="1944216"/>
                      <a:pt x="738082" y="1944216"/>
                    </a:cubicBezTo>
                    <a:cubicBezTo>
                      <a:pt x="330451" y="1944216"/>
                      <a:pt x="0" y="1508988"/>
                      <a:pt x="0" y="972108"/>
                    </a:cubicBezTo>
                    <a:cubicBezTo>
                      <a:pt x="0" y="435228"/>
                      <a:pt x="330451" y="0"/>
                      <a:pt x="738082" y="0"/>
                    </a:cubicBezTo>
                    <a:close/>
                  </a:path>
                </a:pathLst>
              </a:custGeom>
            </p:spPr>
          </p:pic>
          <p:sp>
            <p:nvSpPr>
              <p:cNvPr id="183" name="矩形: 圆角 182">
                <a:extLst>
                  <a:ext uri="{FF2B5EF4-FFF2-40B4-BE49-F238E27FC236}">
                    <a16:creationId xmlns:a16="http://schemas.microsoft.com/office/drawing/2014/main" id="{B0EB6536-F1E8-EE7F-AFDC-911F4EA22710}"/>
                  </a:ext>
                </a:extLst>
              </p:cNvPr>
              <p:cNvSpPr/>
              <p:nvPr/>
            </p:nvSpPr>
            <p:spPr>
              <a:xfrm>
                <a:off x="6868178" y="2888939"/>
                <a:ext cx="1999344" cy="2249263"/>
              </a:xfrm>
              <a:prstGeom prst="roundRect">
                <a:avLst>
                  <a:gd name="adj" fmla="val 5197"/>
                </a:avLst>
              </a:prstGeom>
              <a:gradFill flip="none" rotWithShape="1">
                <a:gsLst>
                  <a:gs pos="0">
                    <a:srgbClr val="2AB3AE"/>
                  </a:gs>
                  <a:gs pos="70000">
                    <a:srgbClr val="217774"/>
                  </a:gs>
                </a:gsLst>
                <a:lin ang="5400000" scaled="1"/>
                <a:tileRect/>
              </a:gra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4" name="soccer_125257">
                <a:extLst>
                  <a:ext uri="{FF2B5EF4-FFF2-40B4-BE49-F238E27FC236}">
                    <a16:creationId xmlns:a16="http://schemas.microsoft.com/office/drawing/2014/main" id="{BC662C2D-7675-A500-80BC-F95ACF5B6459}"/>
                  </a:ext>
                </a:extLst>
              </p:cNvPr>
              <p:cNvSpPr/>
              <p:nvPr/>
            </p:nvSpPr>
            <p:spPr>
              <a:xfrm>
                <a:off x="7140573" y="3599365"/>
                <a:ext cx="1493221" cy="149090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604587" h="603651">
                    <a:moveTo>
                      <a:pt x="257199" y="365875"/>
                    </a:moveTo>
                    <a:cubicBezTo>
                      <a:pt x="203026" y="403332"/>
                      <a:pt x="128443" y="465960"/>
                      <a:pt x="131295" y="514953"/>
                    </a:cubicBezTo>
                    <a:cubicBezTo>
                      <a:pt x="132645" y="537277"/>
                      <a:pt x="150653" y="556006"/>
                      <a:pt x="184868" y="570989"/>
                    </a:cubicBezTo>
                    <a:cubicBezTo>
                      <a:pt x="202425" y="578630"/>
                      <a:pt x="217882" y="582376"/>
                      <a:pt x="231088" y="582376"/>
                    </a:cubicBezTo>
                    <a:cubicBezTo>
                      <a:pt x="247445" y="582376"/>
                      <a:pt x="260050" y="576532"/>
                      <a:pt x="269805" y="564396"/>
                    </a:cubicBezTo>
                    <a:cubicBezTo>
                      <a:pt x="302969" y="522894"/>
                      <a:pt x="293215" y="424607"/>
                      <a:pt x="284811" y="371418"/>
                    </a:cubicBezTo>
                    <a:cubicBezTo>
                      <a:pt x="282260" y="378011"/>
                      <a:pt x="279409" y="384753"/>
                      <a:pt x="276407" y="391795"/>
                    </a:cubicBezTo>
                    <a:cubicBezTo>
                      <a:pt x="255398" y="439740"/>
                      <a:pt x="232738" y="476148"/>
                      <a:pt x="225535" y="473001"/>
                    </a:cubicBezTo>
                    <a:cubicBezTo>
                      <a:pt x="218482" y="469855"/>
                      <a:pt x="229587" y="428503"/>
                      <a:pt x="250596" y="380558"/>
                    </a:cubicBezTo>
                    <a:cubicBezTo>
                      <a:pt x="252697" y="375464"/>
                      <a:pt x="254948" y="370669"/>
                      <a:pt x="257199" y="365875"/>
                    </a:cubicBezTo>
                    <a:close/>
                    <a:moveTo>
                      <a:pt x="465039" y="311188"/>
                    </a:moveTo>
                    <a:cubicBezTo>
                      <a:pt x="434276" y="311188"/>
                      <a:pt x="403362" y="314634"/>
                      <a:pt x="379352" y="318230"/>
                    </a:cubicBezTo>
                    <a:cubicBezTo>
                      <a:pt x="384154" y="320027"/>
                      <a:pt x="388956" y="322125"/>
                      <a:pt x="393908" y="324223"/>
                    </a:cubicBezTo>
                    <a:cubicBezTo>
                      <a:pt x="441929" y="345199"/>
                      <a:pt x="478395" y="367822"/>
                      <a:pt x="475243" y="375014"/>
                    </a:cubicBezTo>
                    <a:cubicBezTo>
                      <a:pt x="472092" y="382056"/>
                      <a:pt x="430674" y="370969"/>
                      <a:pt x="382653" y="349993"/>
                    </a:cubicBezTo>
                    <a:cubicBezTo>
                      <a:pt x="375600" y="346996"/>
                      <a:pt x="368847" y="343850"/>
                      <a:pt x="362395" y="340853"/>
                    </a:cubicBezTo>
                    <a:cubicBezTo>
                      <a:pt x="398410" y="394042"/>
                      <a:pt x="462338" y="472552"/>
                      <a:pt x="513060" y="472552"/>
                    </a:cubicBezTo>
                    <a:cubicBezTo>
                      <a:pt x="536620" y="472552"/>
                      <a:pt x="556428" y="454573"/>
                      <a:pt x="571885" y="419063"/>
                    </a:cubicBezTo>
                    <a:cubicBezTo>
                      <a:pt x="585691" y="387450"/>
                      <a:pt x="587041" y="362728"/>
                      <a:pt x="575937" y="345648"/>
                    </a:cubicBezTo>
                    <a:cubicBezTo>
                      <a:pt x="561080" y="323174"/>
                      <a:pt x="522814" y="311188"/>
                      <a:pt x="465039" y="311188"/>
                    </a:cubicBezTo>
                    <a:close/>
                    <a:moveTo>
                      <a:pt x="299824" y="259207"/>
                    </a:moveTo>
                    <a:cubicBezTo>
                      <a:pt x="300874" y="259207"/>
                      <a:pt x="301925" y="259357"/>
                      <a:pt x="302975" y="259507"/>
                    </a:cubicBezTo>
                    <a:cubicBezTo>
                      <a:pt x="304025" y="259656"/>
                      <a:pt x="305226" y="259656"/>
                      <a:pt x="306276" y="259806"/>
                    </a:cubicBezTo>
                    <a:cubicBezTo>
                      <a:pt x="309727" y="260405"/>
                      <a:pt x="313178" y="261154"/>
                      <a:pt x="316479" y="262652"/>
                    </a:cubicBezTo>
                    <a:cubicBezTo>
                      <a:pt x="320380" y="264299"/>
                      <a:pt x="323682" y="266696"/>
                      <a:pt x="326682" y="269242"/>
                    </a:cubicBezTo>
                    <a:cubicBezTo>
                      <a:pt x="328333" y="270590"/>
                      <a:pt x="329833" y="271938"/>
                      <a:pt x="331184" y="273586"/>
                    </a:cubicBezTo>
                    <a:cubicBezTo>
                      <a:pt x="332234" y="274784"/>
                      <a:pt x="333134" y="275982"/>
                      <a:pt x="334035" y="277180"/>
                    </a:cubicBezTo>
                    <a:cubicBezTo>
                      <a:pt x="335535" y="279277"/>
                      <a:pt x="336736" y="281524"/>
                      <a:pt x="337786" y="283920"/>
                    </a:cubicBezTo>
                    <a:cubicBezTo>
                      <a:pt x="338686" y="286167"/>
                      <a:pt x="339436" y="288413"/>
                      <a:pt x="340037" y="290660"/>
                    </a:cubicBezTo>
                    <a:cubicBezTo>
                      <a:pt x="340187" y="291559"/>
                      <a:pt x="340637" y="292308"/>
                      <a:pt x="340787" y="293206"/>
                    </a:cubicBezTo>
                    <a:cubicBezTo>
                      <a:pt x="341387" y="296501"/>
                      <a:pt x="341387" y="299796"/>
                      <a:pt x="341237" y="303092"/>
                    </a:cubicBezTo>
                    <a:cubicBezTo>
                      <a:pt x="341237" y="303541"/>
                      <a:pt x="341237" y="303990"/>
                      <a:pt x="341087" y="304290"/>
                    </a:cubicBezTo>
                    <a:cubicBezTo>
                      <a:pt x="340787" y="308633"/>
                      <a:pt x="339887" y="313127"/>
                      <a:pt x="338086" y="317320"/>
                    </a:cubicBezTo>
                    <a:cubicBezTo>
                      <a:pt x="336736" y="320316"/>
                      <a:pt x="334935" y="323012"/>
                      <a:pt x="333134" y="325558"/>
                    </a:cubicBezTo>
                    <a:cubicBezTo>
                      <a:pt x="332084" y="326906"/>
                      <a:pt x="331034" y="328254"/>
                      <a:pt x="329833" y="329452"/>
                    </a:cubicBezTo>
                    <a:cubicBezTo>
                      <a:pt x="329683" y="329602"/>
                      <a:pt x="329533" y="329602"/>
                      <a:pt x="329383" y="329752"/>
                    </a:cubicBezTo>
                    <a:cubicBezTo>
                      <a:pt x="327883" y="331399"/>
                      <a:pt x="326232" y="332747"/>
                      <a:pt x="324582" y="334095"/>
                    </a:cubicBezTo>
                    <a:cubicBezTo>
                      <a:pt x="323081" y="335144"/>
                      <a:pt x="321581" y="336192"/>
                      <a:pt x="319930" y="336941"/>
                    </a:cubicBezTo>
                    <a:cubicBezTo>
                      <a:pt x="317830" y="338139"/>
                      <a:pt x="315579" y="339188"/>
                      <a:pt x="313328" y="339937"/>
                    </a:cubicBezTo>
                    <a:cubicBezTo>
                      <a:pt x="311678" y="340536"/>
                      <a:pt x="310027" y="340985"/>
                      <a:pt x="308227" y="341285"/>
                    </a:cubicBezTo>
                    <a:cubicBezTo>
                      <a:pt x="305976" y="341734"/>
                      <a:pt x="303575" y="342033"/>
                      <a:pt x="301174" y="342183"/>
                    </a:cubicBezTo>
                    <a:cubicBezTo>
                      <a:pt x="300724" y="342183"/>
                      <a:pt x="300274" y="342333"/>
                      <a:pt x="299824" y="342333"/>
                    </a:cubicBezTo>
                    <a:cubicBezTo>
                      <a:pt x="298324" y="342333"/>
                      <a:pt x="296973" y="342033"/>
                      <a:pt x="295473" y="341884"/>
                    </a:cubicBezTo>
                    <a:cubicBezTo>
                      <a:pt x="291271" y="341434"/>
                      <a:pt x="287220" y="340536"/>
                      <a:pt x="283169" y="338738"/>
                    </a:cubicBezTo>
                    <a:cubicBezTo>
                      <a:pt x="279868" y="337241"/>
                      <a:pt x="276717" y="335293"/>
                      <a:pt x="273866" y="332897"/>
                    </a:cubicBezTo>
                    <a:cubicBezTo>
                      <a:pt x="273116" y="332298"/>
                      <a:pt x="272365" y="331699"/>
                      <a:pt x="271615" y="331100"/>
                    </a:cubicBezTo>
                    <a:cubicBezTo>
                      <a:pt x="269064" y="328703"/>
                      <a:pt x="266814" y="326157"/>
                      <a:pt x="264863" y="323162"/>
                    </a:cubicBezTo>
                    <a:cubicBezTo>
                      <a:pt x="264863" y="323162"/>
                      <a:pt x="264713" y="323012"/>
                      <a:pt x="264713" y="322862"/>
                    </a:cubicBezTo>
                    <a:cubicBezTo>
                      <a:pt x="263363" y="320615"/>
                      <a:pt x="262162" y="318369"/>
                      <a:pt x="261112" y="315972"/>
                    </a:cubicBezTo>
                    <a:cubicBezTo>
                      <a:pt x="260662" y="314624"/>
                      <a:pt x="260362" y="313276"/>
                      <a:pt x="259912" y="311779"/>
                    </a:cubicBezTo>
                    <a:cubicBezTo>
                      <a:pt x="259461" y="309981"/>
                      <a:pt x="259011" y="308184"/>
                      <a:pt x="258711" y="306387"/>
                    </a:cubicBezTo>
                    <a:cubicBezTo>
                      <a:pt x="258561" y="304739"/>
                      <a:pt x="258411" y="303092"/>
                      <a:pt x="258411" y="301444"/>
                    </a:cubicBezTo>
                    <a:cubicBezTo>
                      <a:pt x="258261" y="298748"/>
                      <a:pt x="258561" y="296202"/>
                      <a:pt x="259011" y="293506"/>
                    </a:cubicBezTo>
                    <a:cubicBezTo>
                      <a:pt x="259611" y="290361"/>
                      <a:pt x="260362" y="287215"/>
                      <a:pt x="261712" y="284220"/>
                    </a:cubicBezTo>
                    <a:cubicBezTo>
                      <a:pt x="263513" y="279876"/>
                      <a:pt x="266214" y="276132"/>
                      <a:pt x="269214" y="272837"/>
                    </a:cubicBezTo>
                    <a:cubicBezTo>
                      <a:pt x="269965" y="271938"/>
                      <a:pt x="270865" y="270890"/>
                      <a:pt x="271915" y="269991"/>
                    </a:cubicBezTo>
                    <a:cubicBezTo>
                      <a:pt x="271915" y="269991"/>
                      <a:pt x="272065" y="269991"/>
                      <a:pt x="272065" y="269841"/>
                    </a:cubicBezTo>
                    <a:cubicBezTo>
                      <a:pt x="274016" y="268044"/>
                      <a:pt x="276117" y="266546"/>
                      <a:pt x="278367" y="265198"/>
                    </a:cubicBezTo>
                    <a:cubicBezTo>
                      <a:pt x="279118" y="264749"/>
                      <a:pt x="280018" y="264299"/>
                      <a:pt x="280768" y="264000"/>
                    </a:cubicBezTo>
                    <a:cubicBezTo>
                      <a:pt x="284369" y="262053"/>
                      <a:pt x="288120" y="260705"/>
                      <a:pt x="292172" y="259956"/>
                    </a:cubicBezTo>
                    <a:cubicBezTo>
                      <a:pt x="293072" y="259806"/>
                      <a:pt x="294122" y="259656"/>
                      <a:pt x="295173" y="259507"/>
                    </a:cubicBezTo>
                    <a:cubicBezTo>
                      <a:pt x="296673" y="259357"/>
                      <a:pt x="298324" y="259207"/>
                      <a:pt x="299824" y="259207"/>
                    </a:cubicBezTo>
                    <a:close/>
                    <a:moveTo>
                      <a:pt x="323228" y="252006"/>
                    </a:moveTo>
                    <a:cubicBezTo>
                      <a:pt x="323228" y="252455"/>
                      <a:pt x="323378" y="253055"/>
                      <a:pt x="323528" y="253504"/>
                    </a:cubicBezTo>
                    <a:cubicBezTo>
                      <a:pt x="323828" y="253204"/>
                      <a:pt x="324278" y="252905"/>
                      <a:pt x="324728" y="252605"/>
                    </a:cubicBezTo>
                    <a:cubicBezTo>
                      <a:pt x="324128" y="252455"/>
                      <a:pt x="323678" y="252156"/>
                      <a:pt x="323228" y="252006"/>
                    </a:cubicBezTo>
                    <a:close/>
                    <a:moveTo>
                      <a:pt x="254348" y="180088"/>
                    </a:moveTo>
                    <a:cubicBezTo>
                      <a:pt x="249396" y="182036"/>
                      <a:pt x="255998" y="210354"/>
                      <a:pt x="268904" y="243166"/>
                    </a:cubicBezTo>
                    <a:cubicBezTo>
                      <a:pt x="270555" y="247361"/>
                      <a:pt x="272206" y="251257"/>
                      <a:pt x="273856" y="255002"/>
                    </a:cubicBezTo>
                    <a:cubicBezTo>
                      <a:pt x="272806" y="255751"/>
                      <a:pt x="271905" y="256501"/>
                      <a:pt x="270855" y="257250"/>
                    </a:cubicBezTo>
                    <a:cubicBezTo>
                      <a:pt x="266803" y="254403"/>
                      <a:pt x="262301" y="251107"/>
                      <a:pt x="257499" y="247661"/>
                    </a:cubicBezTo>
                    <a:cubicBezTo>
                      <a:pt x="260651" y="252305"/>
                      <a:pt x="263652" y="256800"/>
                      <a:pt x="266203" y="260846"/>
                    </a:cubicBezTo>
                    <a:cubicBezTo>
                      <a:pt x="266203" y="260846"/>
                      <a:pt x="266353" y="260846"/>
                      <a:pt x="266353" y="260846"/>
                    </a:cubicBezTo>
                    <a:cubicBezTo>
                      <a:pt x="265603" y="261445"/>
                      <a:pt x="264852" y="262044"/>
                      <a:pt x="264252" y="262643"/>
                    </a:cubicBezTo>
                    <a:cubicBezTo>
                      <a:pt x="262601" y="264292"/>
                      <a:pt x="261101" y="265790"/>
                      <a:pt x="259600" y="267588"/>
                    </a:cubicBezTo>
                    <a:cubicBezTo>
                      <a:pt x="256899" y="270884"/>
                      <a:pt x="254498" y="274630"/>
                      <a:pt x="252547" y="278675"/>
                    </a:cubicBezTo>
                    <a:cubicBezTo>
                      <a:pt x="252397" y="279125"/>
                      <a:pt x="252097" y="279424"/>
                      <a:pt x="251947" y="279874"/>
                    </a:cubicBezTo>
                    <a:cubicBezTo>
                      <a:pt x="251797" y="280323"/>
                      <a:pt x="251797" y="280623"/>
                      <a:pt x="251647" y="281072"/>
                    </a:cubicBezTo>
                    <a:cubicBezTo>
                      <a:pt x="250446" y="284069"/>
                      <a:pt x="249396" y="287065"/>
                      <a:pt x="248795" y="290062"/>
                    </a:cubicBezTo>
                    <a:cubicBezTo>
                      <a:pt x="247895" y="294407"/>
                      <a:pt x="247595" y="298902"/>
                      <a:pt x="247895" y="303247"/>
                    </a:cubicBezTo>
                    <a:cubicBezTo>
                      <a:pt x="243093" y="304146"/>
                      <a:pt x="237691" y="305045"/>
                      <a:pt x="231838" y="305944"/>
                    </a:cubicBezTo>
                    <a:cubicBezTo>
                      <a:pt x="237991" y="307142"/>
                      <a:pt x="243543" y="308191"/>
                      <a:pt x="248345" y="309240"/>
                    </a:cubicBezTo>
                    <a:cubicBezTo>
                      <a:pt x="248495" y="309540"/>
                      <a:pt x="248495" y="309689"/>
                      <a:pt x="248495" y="309989"/>
                    </a:cubicBezTo>
                    <a:cubicBezTo>
                      <a:pt x="245044" y="311188"/>
                      <a:pt x="241592" y="312536"/>
                      <a:pt x="238141" y="313885"/>
                    </a:cubicBezTo>
                    <a:cubicBezTo>
                      <a:pt x="205126" y="326920"/>
                      <a:pt x="179916" y="341303"/>
                      <a:pt x="181866" y="346247"/>
                    </a:cubicBezTo>
                    <a:cubicBezTo>
                      <a:pt x="183817" y="351042"/>
                      <a:pt x="212180" y="344599"/>
                      <a:pt x="245044" y="331564"/>
                    </a:cubicBezTo>
                    <a:cubicBezTo>
                      <a:pt x="248495" y="330216"/>
                      <a:pt x="251947" y="328867"/>
                      <a:pt x="255248" y="327519"/>
                    </a:cubicBezTo>
                    <a:cubicBezTo>
                      <a:pt x="256149" y="329017"/>
                      <a:pt x="257199" y="330515"/>
                      <a:pt x="258400" y="332014"/>
                    </a:cubicBezTo>
                    <a:cubicBezTo>
                      <a:pt x="255398" y="336359"/>
                      <a:pt x="251947" y="341153"/>
                      <a:pt x="248045" y="346547"/>
                    </a:cubicBezTo>
                    <a:cubicBezTo>
                      <a:pt x="253147" y="342951"/>
                      <a:pt x="258099" y="339805"/>
                      <a:pt x="262301" y="337108"/>
                    </a:cubicBezTo>
                    <a:cubicBezTo>
                      <a:pt x="264252" y="339056"/>
                      <a:pt x="266503" y="340853"/>
                      <a:pt x="268754" y="342502"/>
                    </a:cubicBezTo>
                    <a:cubicBezTo>
                      <a:pt x="271905" y="344749"/>
                      <a:pt x="275357" y="346847"/>
                      <a:pt x="278959" y="348495"/>
                    </a:cubicBezTo>
                    <a:cubicBezTo>
                      <a:pt x="283160" y="350293"/>
                      <a:pt x="287512" y="351341"/>
                      <a:pt x="292014" y="352091"/>
                    </a:cubicBezTo>
                    <a:cubicBezTo>
                      <a:pt x="294565" y="352540"/>
                      <a:pt x="297116" y="352840"/>
                      <a:pt x="299818" y="352840"/>
                    </a:cubicBezTo>
                    <a:cubicBezTo>
                      <a:pt x="301018" y="352840"/>
                      <a:pt x="302068" y="352690"/>
                      <a:pt x="303269" y="352690"/>
                    </a:cubicBezTo>
                    <a:cubicBezTo>
                      <a:pt x="304169" y="358233"/>
                      <a:pt x="305370" y="364676"/>
                      <a:pt x="306420" y="372018"/>
                    </a:cubicBezTo>
                    <a:cubicBezTo>
                      <a:pt x="307921" y="364227"/>
                      <a:pt x="309422" y="357335"/>
                      <a:pt x="310622" y="351641"/>
                    </a:cubicBezTo>
                    <a:cubicBezTo>
                      <a:pt x="311072" y="351491"/>
                      <a:pt x="311372" y="351491"/>
                      <a:pt x="311823" y="351341"/>
                    </a:cubicBezTo>
                    <a:cubicBezTo>
                      <a:pt x="313023" y="354937"/>
                      <a:pt x="314524" y="358683"/>
                      <a:pt x="315874" y="362429"/>
                    </a:cubicBezTo>
                    <a:cubicBezTo>
                      <a:pt x="328930" y="395391"/>
                      <a:pt x="343336" y="420412"/>
                      <a:pt x="348288" y="418614"/>
                    </a:cubicBezTo>
                    <a:cubicBezTo>
                      <a:pt x="353241" y="416666"/>
                      <a:pt x="346638" y="388349"/>
                      <a:pt x="333582" y="355387"/>
                    </a:cubicBezTo>
                    <a:cubicBezTo>
                      <a:pt x="332081" y="351491"/>
                      <a:pt x="330431" y="347746"/>
                      <a:pt x="328930" y="344000"/>
                    </a:cubicBezTo>
                    <a:cubicBezTo>
                      <a:pt x="329080" y="343850"/>
                      <a:pt x="329380" y="343700"/>
                      <a:pt x="329530" y="343550"/>
                    </a:cubicBezTo>
                    <a:cubicBezTo>
                      <a:pt x="334482" y="346996"/>
                      <a:pt x="340485" y="351192"/>
                      <a:pt x="347088" y="355986"/>
                    </a:cubicBezTo>
                    <a:cubicBezTo>
                      <a:pt x="342736" y="349543"/>
                      <a:pt x="338834" y="343700"/>
                      <a:pt x="335683" y="338606"/>
                    </a:cubicBezTo>
                    <a:cubicBezTo>
                      <a:pt x="335983" y="338306"/>
                      <a:pt x="336283" y="337857"/>
                      <a:pt x="336733" y="337557"/>
                    </a:cubicBezTo>
                    <a:cubicBezTo>
                      <a:pt x="337484" y="336658"/>
                      <a:pt x="338384" y="335759"/>
                      <a:pt x="339285" y="334860"/>
                    </a:cubicBezTo>
                    <a:cubicBezTo>
                      <a:pt x="339435" y="334561"/>
                      <a:pt x="339735" y="334261"/>
                      <a:pt x="340035" y="333961"/>
                    </a:cubicBezTo>
                    <a:cubicBezTo>
                      <a:pt x="340935" y="332913"/>
                      <a:pt x="341686" y="331864"/>
                      <a:pt x="342436" y="330665"/>
                    </a:cubicBezTo>
                    <a:cubicBezTo>
                      <a:pt x="344387" y="327819"/>
                      <a:pt x="346338" y="324822"/>
                      <a:pt x="347688" y="321526"/>
                    </a:cubicBezTo>
                    <a:cubicBezTo>
                      <a:pt x="349639" y="317031"/>
                      <a:pt x="350689" y="312386"/>
                      <a:pt x="351440" y="307592"/>
                    </a:cubicBezTo>
                    <a:cubicBezTo>
                      <a:pt x="351590" y="305494"/>
                      <a:pt x="352040" y="303247"/>
                      <a:pt x="352040" y="301149"/>
                    </a:cubicBezTo>
                    <a:cubicBezTo>
                      <a:pt x="352490" y="300999"/>
                      <a:pt x="352940" y="300850"/>
                      <a:pt x="353541" y="300850"/>
                    </a:cubicBezTo>
                    <a:cubicBezTo>
                      <a:pt x="359093" y="299801"/>
                      <a:pt x="365546" y="298752"/>
                      <a:pt x="372749" y="297703"/>
                    </a:cubicBezTo>
                    <a:cubicBezTo>
                      <a:pt x="365096" y="296205"/>
                      <a:pt x="358643" y="294856"/>
                      <a:pt x="352940" y="293658"/>
                    </a:cubicBezTo>
                    <a:cubicBezTo>
                      <a:pt x="352790" y="292160"/>
                      <a:pt x="352790" y="290661"/>
                      <a:pt x="352490" y="289313"/>
                    </a:cubicBezTo>
                    <a:cubicBezTo>
                      <a:pt x="356392" y="287815"/>
                      <a:pt x="360444" y="286316"/>
                      <a:pt x="364495" y="284668"/>
                    </a:cubicBezTo>
                    <a:cubicBezTo>
                      <a:pt x="397510" y="271783"/>
                      <a:pt x="422721" y="257250"/>
                      <a:pt x="420770" y="252455"/>
                    </a:cubicBezTo>
                    <a:cubicBezTo>
                      <a:pt x="418819" y="247511"/>
                      <a:pt x="390457" y="254103"/>
                      <a:pt x="357592" y="266988"/>
                    </a:cubicBezTo>
                    <a:cubicBezTo>
                      <a:pt x="353541" y="268637"/>
                      <a:pt x="349789" y="270135"/>
                      <a:pt x="346037" y="271783"/>
                    </a:cubicBezTo>
                    <a:cubicBezTo>
                      <a:pt x="349039" y="267438"/>
                      <a:pt x="352640" y="262494"/>
                      <a:pt x="356542" y="256950"/>
                    </a:cubicBezTo>
                    <a:cubicBezTo>
                      <a:pt x="351290" y="260546"/>
                      <a:pt x="346338" y="263842"/>
                      <a:pt x="341986" y="266689"/>
                    </a:cubicBezTo>
                    <a:cubicBezTo>
                      <a:pt x="341385" y="267138"/>
                      <a:pt x="340785" y="267438"/>
                      <a:pt x="340035" y="267887"/>
                    </a:cubicBezTo>
                    <a:cubicBezTo>
                      <a:pt x="337634" y="264891"/>
                      <a:pt x="334933" y="262194"/>
                      <a:pt x="331931" y="259797"/>
                    </a:cubicBezTo>
                    <a:cubicBezTo>
                      <a:pt x="328480" y="257100"/>
                      <a:pt x="324878" y="254703"/>
                      <a:pt x="320677" y="252905"/>
                    </a:cubicBezTo>
                    <a:cubicBezTo>
                      <a:pt x="317075" y="251406"/>
                      <a:pt x="313323" y="250358"/>
                      <a:pt x="309572" y="249608"/>
                    </a:cubicBezTo>
                    <a:cubicBezTo>
                      <a:pt x="306720" y="249009"/>
                      <a:pt x="303869" y="248710"/>
                      <a:pt x="301018" y="248710"/>
                    </a:cubicBezTo>
                    <a:cubicBezTo>
                      <a:pt x="300868" y="248260"/>
                      <a:pt x="300718" y="247811"/>
                      <a:pt x="300718" y="247211"/>
                    </a:cubicBezTo>
                    <a:cubicBezTo>
                      <a:pt x="299818" y="242567"/>
                      <a:pt x="299067" y="237323"/>
                      <a:pt x="298167" y="231629"/>
                    </a:cubicBezTo>
                    <a:cubicBezTo>
                      <a:pt x="296966" y="237622"/>
                      <a:pt x="295916" y="243016"/>
                      <a:pt x="294865" y="247811"/>
                    </a:cubicBezTo>
                    <a:cubicBezTo>
                      <a:pt x="293665" y="247960"/>
                      <a:pt x="292464" y="247960"/>
                      <a:pt x="291264" y="248260"/>
                    </a:cubicBezTo>
                    <a:cubicBezTo>
                      <a:pt x="289763" y="244365"/>
                      <a:pt x="288263" y="240319"/>
                      <a:pt x="286762" y="236274"/>
                    </a:cubicBezTo>
                    <a:cubicBezTo>
                      <a:pt x="273706" y="203312"/>
                      <a:pt x="259300" y="178141"/>
                      <a:pt x="254348" y="180088"/>
                    </a:cubicBezTo>
                    <a:close/>
                    <a:moveTo>
                      <a:pt x="91527" y="130945"/>
                    </a:moveTo>
                    <a:cubicBezTo>
                      <a:pt x="67967" y="130945"/>
                      <a:pt x="48159" y="149074"/>
                      <a:pt x="32702" y="184583"/>
                    </a:cubicBezTo>
                    <a:cubicBezTo>
                      <a:pt x="18896" y="216197"/>
                      <a:pt x="17546" y="240918"/>
                      <a:pt x="28650" y="257999"/>
                    </a:cubicBezTo>
                    <a:cubicBezTo>
                      <a:pt x="43507" y="280473"/>
                      <a:pt x="81773" y="292309"/>
                      <a:pt x="139548" y="292309"/>
                    </a:cubicBezTo>
                    <a:cubicBezTo>
                      <a:pt x="173613" y="292309"/>
                      <a:pt x="208128" y="288114"/>
                      <a:pt x="232888" y="284219"/>
                    </a:cubicBezTo>
                    <a:cubicBezTo>
                      <a:pt x="225085" y="281372"/>
                      <a:pt x="216982" y="278076"/>
                      <a:pt x="208728" y="274330"/>
                    </a:cubicBezTo>
                    <a:cubicBezTo>
                      <a:pt x="160707" y="253504"/>
                      <a:pt x="124242" y="230880"/>
                      <a:pt x="127393" y="223688"/>
                    </a:cubicBezTo>
                    <a:cubicBezTo>
                      <a:pt x="130544" y="216646"/>
                      <a:pt x="171962" y="227734"/>
                      <a:pt x="219983" y="248560"/>
                    </a:cubicBezTo>
                    <a:cubicBezTo>
                      <a:pt x="226286" y="251406"/>
                      <a:pt x="232288" y="254103"/>
                      <a:pt x="238141" y="256800"/>
                    </a:cubicBezTo>
                    <a:cubicBezTo>
                      <a:pt x="201525" y="203911"/>
                      <a:pt x="140299" y="130945"/>
                      <a:pt x="91527" y="130945"/>
                    </a:cubicBezTo>
                    <a:close/>
                    <a:moveTo>
                      <a:pt x="373499" y="21121"/>
                    </a:moveTo>
                    <a:cubicBezTo>
                      <a:pt x="357142" y="21121"/>
                      <a:pt x="344537" y="26965"/>
                      <a:pt x="334783" y="39251"/>
                    </a:cubicBezTo>
                    <a:cubicBezTo>
                      <a:pt x="302969" y="78955"/>
                      <a:pt x="310622" y="170649"/>
                      <a:pt x="318726" y="225037"/>
                    </a:cubicBezTo>
                    <a:cubicBezTo>
                      <a:pt x="321127" y="219193"/>
                      <a:pt x="323528" y="213051"/>
                      <a:pt x="326229" y="206908"/>
                    </a:cubicBezTo>
                    <a:cubicBezTo>
                      <a:pt x="347238" y="158963"/>
                      <a:pt x="369898" y="122555"/>
                      <a:pt x="377101" y="125701"/>
                    </a:cubicBezTo>
                    <a:cubicBezTo>
                      <a:pt x="384154" y="128847"/>
                      <a:pt x="373049" y="170200"/>
                      <a:pt x="352040" y="218145"/>
                    </a:cubicBezTo>
                    <a:cubicBezTo>
                      <a:pt x="348438" y="226535"/>
                      <a:pt x="344837" y="234476"/>
                      <a:pt x="341085" y="241967"/>
                    </a:cubicBezTo>
                    <a:cubicBezTo>
                      <a:pt x="395559" y="205259"/>
                      <a:pt x="476294" y="139635"/>
                      <a:pt x="473292" y="88544"/>
                    </a:cubicBezTo>
                    <a:cubicBezTo>
                      <a:pt x="471942" y="66369"/>
                      <a:pt x="453934" y="47491"/>
                      <a:pt x="419719" y="32658"/>
                    </a:cubicBezTo>
                    <a:cubicBezTo>
                      <a:pt x="402162" y="25017"/>
                      <a:pt x="386705" y="21121"/>
                      <a:pt x="373499" y="21121"/>
                    </a:cubicBezTo>
                    <a:close/>
                    <a:moveTo>
                      <a:pt x="363633" y="558"/>
                    </a:moveTo>
                    <a:cubicBezTo>
                      <a:pt x="382053" y="-1615"/>
                      <a:pt x="403662" y="2543"/>
                      <a:pt x="428123" y="13181"/>
                    </a:cubicBezTo>
                    <a:cubicBezTo>
                      <a:pt x="470291" y="31609"/>
                      <a:pt x="492651" y="56481"/>
                      <a:pt x="494452" y="87345"/>
                    </a:cubicBezTo>
                    <a:cubicBezTo>
                      <a:pt x="495352" y="103826"/>
                      <a:pt x="490100" y="120757"/>
                      <a:pt x="480946" y="137388"/>
                    </a:cubicBezTo>
                    <a:cubicBezTo>
                      <a:pt x="520863" y="118509"/>
                      <a:pt x="560030" y="124952"/>
                      <a:pt x="585841" y="190576"/>
                    </a:cubicBezTo>
                    <a:cubicBezTo>
                      <a:pt x="611652" y="256051"/>
                      <a:pt x="587342" y="287365"/>
                      <a:pt x="545323" y="300550"/>
                    </a:cubicBezTo>
                    <a:cubicBezTo>
                      <a:pt x="567533" y="308041"/>
                      <a:pt x="583890" y="319129"/>
                      <a:pt x="593644" y="334111"/>
                    </a:cubicBezTo>
                    <a:cubicBezTo>
                      <a:pt x="608951" y="357484"/>
                      <a:pt x="608201" y="388798"/>
                      <a:pt x="591393" y="427454"/>
                    </a:cubicBezTo>
                    <a:cubicBezTo>
                      <a:pt x="572185" y="471503"/>
                      <a:pt x="545774" y="493827"/>
                      <a:pt x="513060" y="493827"/>
                    </a:cubicBezTo>
                    <a:cubicBezTo>
                      <a:pt x="497903" y="493827"/>
                      <a:pt x="482296" y="488583"/>
                      <a:pt x="466990" y="480043"/>
                    </a:cubicBezTo>
                    <a:cubicBezTo>
                      <a:pt x="485898" y="519897"/>
                      <a:pt x="479445" y="559152"/>
                      <a:pt x="413717" y="584923"/>
                    </a:cubicBezTo>
                    <a:cubicBezTo>
                      <a:pt x="348138" y="610693"/>
                      <a:pt x="316775" y="586271"/>
                      <a:pt x="303419" y="544319"/>
                    </a:cubicBezTo>
                    <a:cubicBezTo>
                      <a:pt x="299217" y="557055"/>
                      <a:pt x="293665" y="568442"/>
                      <a:pt x="286312" y="577581"/>
                    </a:cubicBezTo>
                    <a:cubicBezTo>
                      <a:pt x="272506" y="594961"/>
                      <a:pt x="253898" y="603651"/>
                      <a:pt x="231088" y="603651"/>
                    </a:cubicBezTo>
                    <a:cubicBezTo>
                      <a:pt x="215031" y="603651"/>
                      <a:pt x="196573" y="599156"/>
                      <a:pt x="176314" y="590316"/>
                    </a:cubicBezTo>
                    <a:cubicBezTo>
                      <a:pt x="134146" y="572037"/>
                      <a:pt x="111936" y="547016"/>
                      <a:pt x="110136" y="516152"/>
                    </a:cubicBezTo>
                    <a:cubicBezTo>
                      <a:pt x="109235" y="499671"/>
                      <a:pt x="114487" y="482890"/>
                      <a:pt x="123641" y="466259"/>
                    </a:cubicBezTo>
                    <a:cubicBezTo>
                      <a:pt x="83724" y="485137"/>
                      <a:pt x="44557" y="478545"/>
                      <a:pt x="18746" y="413070"/>
                    </a:cubicBezTo>
                    <a:cubicBezTo>
                      <a:pt x="-7065" y="347596"/>
                      <a:pt x="17245" y="316282"/>
                      <a:pt x="59264" y="302947"/>
                    </a:cubicBezTo>
                    <a:cubicBezTo>
                      <a:pt x="37054" y="295606"/>
                      <a:pt x="20697" y="284518"/>
                      <a:pt x="10943" y="269536"/>
                    </a:cubicBezTo>
                    <a:cubicBezTo>
                      <a:pt x="-4364" y="246162"/>
                      <a:pt x="-3614" y="214699"/>
                      <a:pt x="13194" y="176043"/>
                    </a:cubicBezTo>
                    <a:cubicBezTo>
                      <a:pt x="32402" y="132144"/>
                      <a:pt x="58813" y="109819"/>
                      <a:pt x="91527" y="109819"/>
                    </a:cubicBezTo>
                    <a:cubicBezTo>
                      <a:pt x="106684" y="109819"/>
                      <a:pt x="122291" y="115063"/>
                      <a:pt x="137597" y="123454"/>
                    </a:cubicBezTo>
                    <a:cubicBezTo>
                      <a:pt x="118689" y="83599"/>
                      <a:pt x="125142" y="44494"/>
                      <a:pt x="190870" y="18724"/>
                    </a:cubicBezTo>
                    <a:cubicBezTo>
                      <a:pt x="256449" y="-7046"/>
                      <a:pt x="287812" y="17226"/>
                      <a:pt x="301168" y="59327"/>
                    </a:cubicBezTo>
                    <a:cubicBezTo>
                      <a:pt x="305220" y="46592"/>
                      <a:pt x="310772" y="35205"/>
                      <a:pt x="318275" y="25916"/>
                    </a:cubicBezTo>
                    <a:cubicBezTo>
                      <a:pt x="329981" y="11233"/>
                      <a:pt x="345212" y="2730"/>
                      <a:pt x="363633" y="55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5" name="文本框 77">
                <a:extLst>
                  <a:ext uri="{FF2B5EF4-FFF2-40B4-BE49-F238E27FC236}">
                    <a16:creationId xmlns:a16="http://schemas.microsoft.com/office/drawing/2014/main" id="{3EE12E7A-9FF0-1EA2-C313-EA539ADBFB18}"/>
                  </a:ext>
                </a:extLst>
              </p:cNvPr>
              <p:cNvSpPr txBox="1"/>
              <p:nvPr/>
            </p:nvSpPr>
            <p:spPr>
              <a:xfrm>
                <a:off x="7017858" y="3081860"/>
                <a:ext cx="848309" cy="769441"/>
              </a:xfrm>
              <a:prstGeom prst="rect">
                <a:avLst/>
              </a:prstGeom>
              <a:noFill/>
              <a:effectLst>
                <a:outerShdw blurRad="50800" dist="38100" dir="2700000" sx="102000" sy="102000" algn="tl" rotWithShape="0">
                  <a:schemeClr val="bg1">
                    <a:alpha val="15000"/>
                  </a:schemeClr>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gradFill flip="none" rotWithShape="1">
                      <a:gsLst>
                        <a:gs pos="19000">
                          <a:schemeClr val="bg1">
                            <a:lumMod val="100000"/>
                            <a:alpha val="80000"/>
                          </a:schemeClr>
                        </a:gs>
                        <a:gs pos="100000">
                          <a:schemeClr val="bg1">
                            <a:lumMod val="100000"/>
                          </a:schemeClr>
                        </a:gs>
                      </a:gsLst>
                      <a:lin ang="5400000" scaled="1"/>
                      <a:tileRect/>
                    </a:gradFill>
                    <a:latin typeface="思源黑体 CN Bold" panose="020B0800000000000000" pitchFamily="34" charset="-122"/>
                    <a:ea typeface="思源黑体 CN Bold" panose="020B0800000000000000" pitchFamily="34" charset="-122"/>
                  </a:rPr>
                  <a:t>03</a:t>
                </a:r>
                <a:endParaRPr lang="zh-CN" altLang="en-US" sz="4400" dirty="0">
                  <a:gradFill flip="none" rotWithShape="1">
                    <a:gsLst>
                      <a:gs pos="19000">
                        <a:schemeClr val="bg1">
                          <a:lumMod val="100000"/>
                          <a:alpha val="80000"/>
                        </a:schemeClr>
                      </a:gs>
                      <a:gs pos="100000">
                        <a:schemeClr val="bg1">
                          <a:lumMod val="100000"/>
                        </a:schemeClr>
                      </a:gs>
                    </a:gsLst>
                    <a:lin ang="5400000" scaled="1"/>
                    <a:tileRect/>
                  </a:gradFill>
                  <a:latin typeface="思源黑体 CN Bold" panose="020B0800000000000000" pitchFamily="34" charset="-122"/>
                  <a:ea typeface="思源黑体 CN Bold" panose="020B0800000000000000" pitchFamily="34" charset="-122"/>
                </a:endParaRPr>
              </a:p>
            </p:txBody>
          </p:sp>
          <p:grpSp>
            <p:nvGrpSpPr>
              <p:cNvPr id="186" name="组合 185">
                <a:extLst>
                  <a:ext uri="{FF2B5EF4-FFF2-40B4-BE49-F238E27FC236}">
                    <a16:creationId xmlns:a16="http://schemas.microsoft.com/office/drawing/2014/main" id="{80F4A9C8-6356-8795-BBED-F6782E581EE4}"/>
                  </a:ext>
                </a:extLst>
              </p:cNvPr>
              <p:cNvGrpSpPr/>
              <p:nvPr/>
            </p:nvGrpSpPr>
            <p:grpSpPr>
              <a:xfrm>
                <a:off x="7017858" y="3793107"/>
                <a:ext cx="1738651" cy="521172"/>
                <a:chOff x="2103150" y="4413504"/>
                <a:chExt cx="2120642" cy="635676"/>
              </a:xfrm>
            </p:grpSpPr>
            <p:sp>
              <p:nvSpPr>
                <p:cNvPr id="187" name="矩形: 圆角 186">
                  <a:extLst>
                    <a:ext uri="{FF2B5EF4-FFF2-40B4-BE49-F238E27FC236}">
                      <a16:creationId xmlns:a16="http://schemas.microsoft.com/office/drawing/2014/main" id="{C33EC975-08CD-315A-A064-C23CAFA025C2}"/>
                    </a:ext>
                  </a:extLst>
                </p:cNvPr>
                <p:cNvSpPr/>
                <p:nvPr/>
              </p:nvSpPr>
              <p:spPr>
                <a:xfrm>
                  <a:off x="2103150" y="4413504"/>
                  <a:ext cx="2120642" cy="635676"/>
                </a:xfrm>
                <a:prstGeom prst="roundRect">
                  <a:avLst/>
                </a:prstGeom>
                <a:solidFill>
                  <a:srgbClr val="E64F17">
                    <a:lumMod val="0"/>
                    <a:lumOff val="100000"/>
                    <a:alpha val="90000"/>
                  </a:srgbClr>
                </a:solidFill>
                <a:ln w="12700" cap="flat" cmpd="sng" algn="in">
                  <a:solidFill>
                    <a:schemeClr val="accent1"/>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dirty="0">
                      <a:solidFill>
                        <a:schemeClr val="accent1"/>
                      </a:solidFill>
                      <a:latin typeface="思源黑体 CN Bold" panose="020B0800000000000000" pitchFamily="34" charset="-122"/>
                      <a:ea typeface="思源黑体 CN Bold" panose="020B0800000000000000" pitchFamily="34" charset="-122"/>
                    </a:rPr>
                    <a:t>输入标题</a:t>
                  </a:r>
                </a:p>
              </p:txBody>
            </p:sp>
            <p:grpSp>
              <p:nvGrpSpPr>
                <p:cNvPr id="188" name="组合 187">
                  <a:extLst>
                    <a:ext uri="{FF2B5EF4-FFF2-40B4-BE49-F238E27FC236}">
                      <a16:creationId xmlns:a16="http://schemas.microsoft.com/office/drawing/2014/main" id="{8BF96644-9ED6-2C1E-E428-EA4867DCECB8}"/>
                    </a:ext>
                  </a:extLst>
                </p:cNvPr>
                <p:cNvGrpSpPr/>
                <p:nvPr/>
              </p:nvGrpSpPr>
              <p:grpSpPr>
                <a:xfrm>
                  <a:off x="2172750" y="4629327"/>
                  <a:ext cx="1981442" cy="204030"/>
                  <a:chOff x="2171467" y="4629327"/>
                  <a:chExt cx="1981442" cy="204030"/>
                </a:xfrm>
              </p:grpSpPr>
              <p:grpSp>
                <p:nvGrpSpPr>
                  <p:cNvPr id="189" name="组合 188">
                    <a:extLst>
                      <a:ext uri="{FF2B5EF4-FFF2-40B4-BE49-F238E27FC236}">
                        <a16:creationId xmlns:a16="http://schemas.microsoft.com/office/drawing/2014/main" id="{CA41C751-F8D3-3C13-5FB2-F1B9EB6CEAAB}"/>
                      </a:ext>
                    </a:extLst>
                  </p:cNvPr>
                  <p:cNvGrpSpPr/>
                  <p:nvPr/>
                </p:nvGrpSpPr>
                <p:grpSpPr>
                  <a:xfrm>
                    <a:off x="2171467" y="4629327"/>
                    <a:ext cx="275441" cy="204030"/>
                    <a:chOff x="6256228" y="2000774"/>
                    <a:chExt cx="362517" cy="268531"/>
                  </a:xfrm>
                  <a:solidFill>
                    <a:schemeClr val="accent1">
                      <a:alpha val="75000"/>
                    </a:schemeClr>
                  </a:solidFill>
                </p:grpSpPr>
                <p:sp>
                  <p:nvSpPr>
                    <p:cNvPr id="193" name="图形 2169">
                      <a:extLst>
                        <a:ext uri="{FF2B5EF4-FFF2-40B4-BE49-F238E27FC236}">
                          <a16:creationId xmlns:a16="http://schemas.microsoft.com/office/drawing/2014/main" id="{6616B6BE-F17F-875D-B009-E7FED39A548E}"/>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4" name="图形 2169">
                      <a:extLst>
                        <a:ext uri="{FF2B5EF4-FFF2-40B4-BE49-F238E27FC236}">
                          <a16:creationId xmlns:a16="http://schemas.microsoft.com/office/drawing/2014/main" id="{EB3F13AF-18C5-D655-A477-81322EC30894}"/>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90" name="组合 189">
                    <a:extLst>
                      <a:ext uri="{FF2B5EF4-FFF2-40B4-BE49-F238E27FC236}">
                        <a16:creationId xmlns:a16="http://schemas.microsoft.com/office/drawing/2014/main" id="{C1B7AC95-76AA-C261-2220-6275AEFE0B40}"/>
                      </a:ext>
                    </a:extLst>
                  </p:cNvPr>
                  <p:cNvGrpSpPr/>
                  <p:nvPr/>
                </p:nvGrpSpPr>
                <p:grpSpPr>
                  <a:xfrm flipH="1">
                    <a:off x="3877468" y="4629327"/>
                    <a:ext cx="275441" cy="204030"/>
                    <a:chOff x="6256228" y="2000774"/>
                    <a:chExt cx="362517" cy="268531"/>
                  </a:xfrm>
                  <a:solidFill>
                    <a:schemeClr val="accent1">
                      <a:alpha val="75000"/>
                    </a:schemeClr>
                  </a:solidFill>
                </p:grpSpPr>
                <p:sp>
                  <p:nvSpPr>
                    <p:cNvPr id="191" name="图形 2169">
                      <a:extLst>
                        <a:ext uri="{FF2B5EF4-FFF2-40B4-BE49-F238E27FC236}">
                          <a16:creationId xmlns:a16="http://schemas.microsoft.com/office/drawing/2014/main" id="{D272BF9D-77FC-0AF8-3F76-D54BF88F9B8F}"/>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2" name="图形 2169">
                      <a:extLst>
                        <a:ext uri="{FF2B5EF4-FFF2-40B4-BE49-F238E27FC236}">
                          <a16:creationId xmlns:a16="http://schemas.microsoft.com/office/drawing/2014/main" id="{CCFC7A5D-3BA1-86D0-EDDA-9AE0F55993CD}"/>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grpSp>
      </p:grpSp>
    </p:spTree>
    <p:custDataLst>
      <p:tags r:id="rId1"/>
    </p:custDataLst>
    <p:extLst>
      <p:ext uri="{BB962C8B-B14F-4D97-AF65-F5344CB8AC3E}">
        <p14:creationId xmlns:p14="http://schemas.microsoft.com/office/powerpoint/2010/main" val="2221818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海上的风景&#10;&#10;描述已自动生成">
            <a:extLst>
              <a:ext uri="{FF2B5EF4-FFF2-40B4-BE49-F238E27FC236}">
                <a16:creationId xmlns:a16="http://schemas.microsoft.com/office/drawing/2014/main" id="{EE82419D-57D5-5D7E-9F63-E9CB46501E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圆角 3">
            <a:extLst>
              <a:ext uri="{FF2B5EF4-FFF2-40B4-BE49-F238E27FC236}">
                <a16:creationId xmlns:a16="http://schemas.microsoft.com/office/drawing/2014/main" id="{F4248071-AE2F-BAA9-49B9-E5643ECB606B}"/>
              </a:ext>
            </a:extLst>
          </p:cNvPr>
          <p:cNvSpPr/>
          <p:nvPr/>
        </p:nvSpPr>
        <p:spPr>
          <a:xfrm>
            <a:off x="6233789" y="2468708"/>
            <a:ext cx="4152032" cy="1520788"/>
          </a:xfrm>
          <a:prstGeom prst="roundRect">
            <a:avLst>
              <a:gd name="adj" fmla="val 7784"/>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87C3CC0F-CEA5-17B3-AC14-994109F56390}"/>
              </a:ext>
            </a:extLst>
          </p:cNvPr>
          <p:cNvSpPr/>
          <p:nvPr/>
        </p:nvSpPr>
        <p:spPr>
          <a:xfrm>
            <a:off x="6233789" y="2468708"/>
            <a:ext cx="4152032" cy="1520788"/>
          </a:xfrm>
          <a:prstGeom prst="roundRect">
            <a:avLst>
              <a:gd name="adj" fmla="val 7784"/>
            </a:avLst>
          </a:prstGeom>
          <a:gradFill flip="none" rotWithShape="1">
            <a:gsLst>
              <a:gs pos="0">
                <a:schemeClr val="accent1">
                  <a:lumMod val="0"/>
                  <a:lumOff val="100000"/>
                </a:schemeClr>
              </a:gs>
              <a:gs pos="49000">
                <a:schemeClr val="accent1">
                  <a:lumMod val="0"/>
                  <a:lumOff val="100000"/>
                  <a:alpha val="80000"/>
                </a:schemeClr>
              </a:gs>
            </a:gsLst>
            <a:lin ang="5400000" scaled="1"/>
            <a:tileRect/>
          </a:gradFill>
          <a:ln w="25400" cap="flat" cmpd="sng" algn="in">
            <a:solidFill>
              <a:schemeClr val="accent1">
                <a:lumMod val="0"/>
                <a:lumOff val="100000"/>
                <a:alpha val="9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F0502020204030204"/>
              <a:ea typeface="微软雅黑"/>
            </a:endParaRPr>
          </a:p>
        </p:txBody>
      </p:sp>
      <p:pic>
        <p:nvPicPr>
          <p:cNvPr id="5" name="图片 4" descr="绿色的草地&#10;&#10;描述已自动生成">
            <a:extLst>
              <a:ext uri="{FF2B5EF4-FFF2-40B4-BE49-F238E27FC236}">
                <a16:creationId xmlns:a16="http://schemas.microsoft.com/office/drawing/2014/main" id="{B1C4DD8C-A85D-FBA4-A0F1-FEDA65CBC245}"/>
              </a:ext>
            </a:extLst>
          </p:cNvPr>
          <p:cNvPicPr>
            <a:picLocks noChangeAspect="1"/>
          </p:cNvPicPr>
          <p:nvPr/>
        </p:nvPicPr>
        <p:blipFill rotWithShape="1">
          <a:blip r:embed="rId7" cstate="screen">
            <a:alphaModFix/>
            <a:extLst>
              <a:ext uri="{BEBA8EAE-BF5A-486C-A8C5-ECC9F3942E4B}">
                <a14:imgProps xmlns:a14="http://schemas.microsoft.com/office/drawing/2010/main">
                  <a14:imgLayer r:embed="rId8">
                    <a14:imgEffect>
                      <a14:saturation sat="176000"/>
                    </a14:imgEffect>
                  </a14:imgLayer>
                </a14:imgProps>
              </a:ext>
              <a:ext uri="{28A0092B-C50C-407E-A947-70E740481C1C}">
                <a14:useLocalDpi xmlns:a14="http://schemas.microsoft.com/office/drawing/2010/main"/>
              </a:ext>
            </a:extLst>
          </a:blip>
          <a:srcRect t="63128" b="4979"/>
          <a:stretch/>
        </p:blipFill>
        <p:spPr>
          <a:xfrm>
            <a:off x="0" y="4265712"/>
            <a:ext cx="12192000" cy="2592288"/>
          </a:xfrm>
          <a:prstGeom prst="rect">
            <a:avLst/>
          </a:prstGeom>
        </p:spPr>
      </p:pic>
      <p:pic>
        <p:nvPicPr>
          <p:cNvPr id="20" name="图片 19">
            <a:extLst>
              <a:ext uri="{FF2B5EF4-FFF2-40B4-BE49-F238E27FC236}">
                <a16:creationId xmlns:a16="http://schemas.microsoft.com/office/drawing/2014/main" id="{3E401615-E52F-45DA-B235-671B451BA545}"/>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flipH="1">
            <a:off x="9741846" y="-14382"/>
            <a:ext cx="2450154" cy="2126403"/>
          </a:xfrm>
          <a:custGeom>
            <a:avLst/>
            <a:gdLst>
              <a:gd name="connsiteX0" fmla="*/ 0 w 2450154"/>
              <a:gd name="connsiteY0" fmla="*/ 0 h 2126403"/>
              <a:gd name="connsiteX1" fmla="*/ 2450154 w 2450154"/>
              <a:gd name="connsiteY1" fmla="*/ 0 h 2126403"/>
              <a:gd name="connsiteX2" fmla="*/ 2450154 w 2450154"/>
              <a:gd name="connsiteY2" fmla="*/ 2126403 h 2126403"/>
              <a:gd name="connsiteX3" fmla="*/ 0 w 2450154"/>
              <a:gd name="connsiteY3" fmla="*/ 2126403 h 2126403"/>
            </a:gdLst>
            <a:ahLst/>
            <a:cxnLst>
              <a:cxn ang="0">
                <a:pos x="connsiteX0" y="connsiteY0"/>
              </a:cxn>
              <a:cxn ang="0">
                <a:pos x="connsiteX1" y="connsiteY1"/>
              </a:cxn>
              <a:cxn ang="0">
                <a:pos x="connsiteX2" y="connsiteY2"/>
              </a:cxn>
              <a:cxn ang="0">
                <a:pos x="connsiteX3" y="connsiteY3"/>
              </a:cxn>
            </a:cxnLst>
            <a:rect l="l" t="t" r="r" b="b"/>
            <a:pathLst>
              <a:path w="2450154" h="2126403">
                <a:moveTo>
                  <a:pt x="0" y="0"/>
                </a:moveTo>
                <a:lnTo>
                  <a:pt x="2450154" y="0"/>
                </a:lnTo>
                <a:lnTo>
                  <a:pt x="2450154" y="2126403"/>
                </a:lnTo>
                <a:lnTo>
                  <a:pt x="0" y="2126403"/>
                </a:lnTo>
                <a:close/>
              </a:path>
            </a:pathLst>
          </a:custGeom>
        </p:spPr>
      </p:pic>
      <p:pic>
        <p:nvPicPr>
          <p:cNvPr id="22" name="图片 21" descr="树上的叶子&#10;&#10;低可信度描述已自动生成">
            <a:extLst>
              <a:ext uri="{FF2B5EF4-FFF2-40B4-BE49-F238E27FC236}">
                <a16:creationId xmlns:a16="http://schemas.microsoft.com/office/drawing/2014/main" id="{FF81617A-AA96-474F-A797-C94F95376775}"/>
              </a:ext>
            </a:extLst>
          </p:cNvPr>
          <p:cNvPicPr>
            <a:picLocks noChangeAspect="1"/>
          </p:cNvPicPr>
          <p:nvPr/>
        </p:nvPicPr>
        <p:blipFill>
          <a:blip r:embed="rId11" cstate="screen">
            <a:extLst>
              <a:ext uri="{BEBA8EAE-BF5A-486C-A8C5-ECC9F3942E4B}">
                <a14:imgProps xmlns:a14="http://schemas.microsoft.com/office/drawing/2010/main">
                  <a14:imgLayer r:embed="rId12">
                    <a14:imgEffect>
                      <a14:saturation sat="183000"/>
                    </a14:imgEffect>
                  </a14:imgLayer>
                </a14:imgProps>
              </a:ext>
              <a:ext uri="{28A0092B-C50C-407E-A947-70E740481C1C}">
                <a14:useLocalDpi xmlns:a14="http://schemas.microsoft.com/office/drawing/2010/main"/>
              </a:ext>
            </a:extLst>
          </a:blip>
          <a:srcRect/>
          <a:stretch>
            <a:fillRect/>
          </a:stretch>
        </p:blipFill>
        <p:spPr>
          <a:xfrm>
            <a:off x="0" y="1797016"/>
            <a:ext cx="2108408" cy="3609020"/>
          </a:xfrm>
          <a:custGeom>
            <a:avLst/>
            <a:gdLst>
              <a:gd name="connsiteX0" fmla="*/ 2108408 w 2108408"/>
              <a:gd name="connsiteY0" fmla="*/ 0 h 3609020"/>
              <a:gd name="connsiteX1" fmla="*/ 0 w 2108408"/>
              <a:gd name="connsiteY1" fmla="*/ 0 h 3609020"/>
              <a:gd name="connsiteX2" fmla="*/ 0 w 2108408"/>
              <a:gd name="connsiteY2" fmla="*/ 3609020 h 3609020"/>
              <a:gd name="connsiteX3" fmla="*/ 2108408 w 2108408"/>
              <a:gd name="connsiteY3" fmla="*/ 3609020 h 3609020"/>
            </a:gdLst>
            <a:ahLst/>
            <a:cxnLst>
              <a:cxn ang="0">
                <a:pos x="connsiteX0" y="connsiteY0"/>
              </a:cxn>
              <a:cxn ang="0">
                <a:pos x="connsiteX1" y="connsiteY1"/>
              </a:cxn>
              <a:cxn ang="0">
                <a:pos x="connsiteX2" y="connsiteY2"/>
              </a:cxn>
              <a:cxn ang="0">
                <a:pos x="connsiteX3" y="connsiteY3"/>
              </a:cxn>
            </a:cxnLst>
            <a:rect l="l" t="t" r="r" b="b"/>
            <a:pathLst>
              <a:path w="2108408" h="3609020">
                <a:moveTo>
                  <a:pt x="2108408" y="0"/>
                </a:moveTo>
                <a:lnTo>
                  <a:pt x="0" y="0"/>
                </a:lnTo>
                <a:lnTo>
                  <a:pt x="0" y="3609020"/>
                </a:lnTo>
                <a:lnTo>
                  <a:pt x="2108408" y="3609020"/>
                </a:lnTo>
                <a:close/>
              </a:path>
            </a:pathLst>
          </a:custGeom>
        </p:spPr>
      </p:pic>
      <p:pic>
        <p:nvPicPr>
          <p:cNvPr id="27" name="图片 26" descr="屏幕上有字&#10;&#10;低可信度描述已自动生成">
            <a:extLst>
              <a:ext uri="{FF2B5EF4-FFF2-40B4-BE49-F238E27FC236}">
                <a16:creationId xmlns:a16="http://schemas.microsoft.com/office/drawing/2014/main" id="{0855DAD9-FDD4-6988-98D6-BD5F024AC09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222331" y="3352438"/>
            <a:ext cx="864096" cy="828092"/>
          </a:xfrm>
          <a:custGeom>
            <a:avLst/>
            <a:gdLst>
              <a:gd name="connsiteX0" fmla="*/ 432048 w 864096"/>
              <a:gd name="connsiteY0" fmla="*/ 0 h 828092"/>
              <a:gd name="connsiteX1" fmla="*/ 864096 w 864096"/>
              <a:gd name="connsiteY1" fmla="*/ 414046 h 828092"/>
              <a:gd name="connsiteX2" fmla="*/ 432048 w 864096"/>
              <a:gd name="connsiteY2" fmla="*/ 828092 h 828092"/>
              <a:gd name="connsiteX3" fmla="*/ 0 w 864096"/>
              <a:gd name="connsiteY3" fmla="*/ 414046 h 828092"/>
              <a:gd name="connsiteX4" fmla="*/ 432048 w 864096"/>
              <a:gd name="connsiteY4" fmla="*/ 0 h 828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28092">
                <a:moveTo>
                  <a:pt x="432048" y="0"/>
                </a:moveTo>
                <a:cubicBezTo>
                  <a:pt x="670662" y="0"/>
                  <a:pt x="864096" y="185375"/>
                  <a:pt x="864096" y="414046"/>
                </a:cubicBezTo>
                <a:cubicBezTo>
                  <a:pt x="864096" y="642717"/>
                  <a:pt x="670662" y="828092"/>
                  <a:pt x="432048" y="828092"/>
                </a:cubicBezTo>
                <a:cubicBezTo>
                  <a:pt x="193434" y="828092"/>
                  <a:pt x="0" y="642717"/>
                  <a:pt x="0" y="414046"/>
                </a:cubicBezTo>
                <a:cubicBezTo>
                  <a:pt x="0" y="185375"/>
                  <a:pt x="193434" y="0"/>
                  <a:pt x="432048" y="0"/>
                </a:cubicBezTo>
                <a:close/>
              </a:path>
            </a:pathLst>
          </a:custGeom>
        </p:spPr>
      </p:pic>
      <p:pic>
        <p:nvPicPr>
          <p:cNvPr id="28" name="图片 27" descr="屏幕上有字&#10;&#10;低可信度描述已自动生成">
            <a:extLst>
              <a:ext uri="{FF2B5EF4-FFF2-40B4-BE49-F238E27FC236}">
                <a16:creationId xmlns:a16="http://schemas.microsoft.com/office/drawing/2014/main" id="{893AD4E6-1499-2675-7BA6-5AF9B7C2A22F}"/>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0032008" y="4770250"/>
            <a:ext cx="576064" cy="864096"/>
          </a:xfrm>
          <a:custGeom>
            <a:avLst/>
            <a:gdLst>
              <a:gd name="connsiteX0" fmla="*/ 288032 w 576064"/>
              <a:gd name="connsiteY0" fmla="*/ 0 h 864096"/>
              <a:gd name="connsiteX1" fmla="*/ 576064 w 576064"/>
              <a:gd name="connsiteY1" fmla="*/ 432048 h 864096"/>
              <a:gd name="connsiteX2" fmla="*/ 288032 w 576064"/>
              <a:gd name="connsiteY2" fmla="*/ 864096 h 864096"/>
              <a:gd name="connsiteX3" fmla="*/ 0 w 576064"/>
              <a:gd name="connsiteY3" fmla="*/ 432048 h 864096"/>
              <a:gd name="connsiteX4" fmla="*/ 288032 w 576064"/>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64" h="864096">
                <a:moveTo>
                  <a:pt x="288032" y="0"/>
                </a:moveTo>
                <a:cubicBezTo>
                  <a:pt x="447108" y="0"/>
                  <a:pt x="576064" y="193434"/>
                  <a:pt x="576064" y="432048"/>
                </a:cubicBezTo>
                <a:cubicBezTo>
                  <a:pt x="576064" y="670662"/>
                  <a:pt x="447108" y="864096"/>
                  <a:pt x="288032" y="864096"/>
                </a:cubicBezTo>
                <a:cubicBezTo>
                  <a:pt x="128956" y="864096"/>
                  <a:pt x="0" y="670662"/>
                  <a:pt x="0" y="432048"/>
                </a:cubicBezTo>
                <a:cubicBezTo>
                  <a:pt x="0" y="193434"/>
                  <a:pt x="128956" y="0"/>
                  <a:pt x="288032" y="0"/>
                </a:cubicBezTo>
                <a:close/>
              </a:path>
            </a:pathLst>
          </a:custGeom>
        </p:spPr>
      </p:pic>
      <p:pic>
        <p:nvPicPr>
          <p:cNvPr id="29" name="图片 28" descr="屏幕上有字&#10;&#10;低可信度描述已自动生成">
            <a:extLst>
              <a:ext uri="{FF2B5EF4-FFF2-40B4-BE49-F238E27FC236}">
                <a16:creationId xmlns:a16="http://schemas.microsoft.com/office/drawing/2014/main" id="{6673ED7A-38E4-FE67-BFA1-BA5D5C616075}"/>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871960" y="4914266"/>
            <a:ext cx="864096" cy="720080"/>
          </a:xfrm>
          <a:custGeom>
            <a:avLst/>
            <a:gdLst>
              <a:gd name="connsiteX0" fmla="*/ 432048 w 864096"/>
              <a:gd name="connsiteY0" fmla="*/ 0 h 720080"/>
              <a:gd name="connsiteX1" fmla="*/ 864096 w 864096"/>
              <a:gd name="connsiteY1" fmla="*/ 360040 h 720080"/>
              <a:gd name="connsiteX2" fmla="*/ 432048 w 864096"/>
              <a:gd name="connsiteY2" fmla="*/ 720080 h 720080"/>
              <a:gd name="connsiteX3" fmla="*/ 0 w 864096"/>
              <a:gd name="connsiteY3" fmla="*/ 360040 h 720080"/>
              <a:gd name="connsiteX4" fmla="*/ 432048 w 864096"/>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720080">
                <a:moveTo>
                  <a:pt x="432048" y="0"/>
                </a:moveTo>
                <a:cubicBezTo>
                  <a:pt x="670662" y="0"/>
                  <a:pt x="864096" y="161195"/>
                  <a:pt x="864096" y="360040"/>
                </a:cubicBezTo>
                <a:cubicBezTo>
                  <a:pt x="864096" y="558885"/>
                  <a:pt x="670662" y="720080"/>
                  <a:pt x="432048" y="720080"/>
                </a:cubicBezTo>
                <a:cubicBezTo>
                  <a:pt x="193434" y="720080"/>
                  <a:pt x="0" y="558885"/>
                  <a:pt x="0" y="360040"/>
                </a:cubicBezTo>
                <a:cubicBezTo>
                  <a:pt x="0" y="161195"/>
                  <a:pt x="193434" y="0"/>
                  <a:pt x="432048" y="0"/>
                </a:cubicBezTo>
                <a:close/>
              </a:path>
            </a:pathLst>
          </a:custGeom>
        </p:spPr>
      </p:pic>
      <p:pic>
        <p:nvPicPr>
          <p:cNvPr id="30" name="图片 29" descr="屏幕上有字&#10;&#10;低可信度描述已自动生成">
            <a:extLst>
              <a:ext uri="{FF2B5EF4-FFF2-40B4-BE49-F238E27FC236}">
                <a16:creationId xmlns:a16="http://schemas.microsoft.com/office/drawing/2014/main" id="{87113580-C01F-594B-1236-40B8B77A72E4}"/>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451484" y="1830043"/>
            <a:ext cx="504056" cy="612068"/>
          </a:xfrm>
          <a:custGeom>
            <a:avLst/>
            <a:gdLst>
              <a:gd name="connsiteX0" fmla="*/ 252028 w 504056"/>
              <a:gd name="connsiteY0" fmla="*/ 0 h 612068"/>
              <a:gd name="connsiteX1" fmla="*/ 504056 w 504056"/>
              <a:gd name="connsiteY1" fmla="*/ 306034 h 612068"/>
              <a:gd name="connsiteX2" fmla="*/ 252028 w 504056"/>
              <a:gd name="connsiteY2" fmla="*/ 612068 h 612068"/>
              <a:gd name="connsiteX3" fmla="*/ 0 w 504056"/>
              <a:gd name="connsiteY3" fmla="*/ 306034 h 612068"/>
              <a:gd name="connsiteX4" fmla="*/ 252028 w 504056"/>
              <a:gd name="connsiteY4" fmla="*/ 0 h 61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56" h="612068">
                <a:moveTo>
                  <a:pt x="252028" y="0"/>
                </a:moveTo>
                <a:cubicBezTo>
                  <a:pt x="391219" y="0"/>
                  <a:pt x="504056" y="137016"/>
                  <a:pt x="504056" y="306034"/>
                </a:cubicBezTo>
                <a:cubicBezTo>
                  <a:pt x="504056" y="475052"/>
                  <a:pt x="391219" y="612068"/>
                  <a:pt x="252028" y="612068"/>
                </a:cubicBezTo>
                <a:cubicBezTo>
                  <a:pt x="112837" y="612068"/>
                  <a:pt x="0" y="475052"/>
                  <a:pt x="0" y="306034"/>
                </a:cubicBezTo>
                <a:cubicBezTo>
                  <a:pt x="0" y="137016"/>
                  <a:pt x="112837" y="0"/>
                  <a:pt x="252028" y="0"/>
                </a:cubicBezTo>
                <a:close/>
              </a:path>
            </a:pathLst>
          </a:custGeom>
        </p:spPr>
      </p:pic>
      <p:pic>
        <p:nvPicPr>
          <p:cNvPr id="32" name="图片 31" descr="屏幕上有字&#10;&#10;低可信度描述已自动生成">
            <a:extLst>
              <a:ext uri="{FF2B5EF4-FFF2-40B4-BE49-F238E27FC236}">
                <a16:creationId xmlns:a16="http://schemas.microsoft.com/office/drawing/2014/main" id="{4CF74D38-B8BA-F1EB-92D5-0028DB5354D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397091" y="5259132"/>
            <a:ext cx="864095" cy="648071"/>
          </a:xfrm>
          <a:custGeom>
            <a:avLst/>
            <a:gdLst>
              <a:gd name="connsiteX0" fmla="*/ 576064 w 1152128"/>
              <a:gd name="connsiteY0" fmla="*/ 0 h 864096"/>
              <a:gd name="connsiteX1" fmla="*/ 1152128 w 1152128"/>
              <a:gd name="connsiteY1" fmla="*/ 432048 h 864096"/>
              <a:gd name="connsiteX2" fmla="*/ 576064 w 1152128"/>
              <a:gd name="connsiteY2" fmla="*/ 864096 h 864096"/>
              <a:gd name="connsiteX3" fmla="*/ 0 w 1152128"/>
              <a:gd name="connsiteY3" fmla="*/ 432048 h 864096"/>
              <a:gd name="connsiteX4" fmla="*/ 576064 w 1152128"/>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864096">
                <a:moveTo>
                  <a:pt x="576064" y="0"/>
                </a:moveTo>
                <a:cubicBezTo>
                  <a:pt x="894215" y="0"/>
                  <a:pt x="1152128" y="193434"/>
                  <a:pt x="1152128" y="432048"/>
                </a:cubicBezTo>
                <a:cubicBezTo>
                  <a:pt x="1152128" y="670662"/>
                  <a:pt x="894215" y="864096"/>
                  <a:pt x="576064" y="864096"/>
                </a:cubicBezTo>
                <a:cubicBezTo>
                  <a:pt x="257913" y="864096"/>
                  <a:pt x="0" y="670662"/>
                  <a:pt x="0" y="432048"/>
                </a:cubicBezTo>
                <a:cubicBezTo>
                  <a:pt x="0" y="193434"/>
                  <a:pt x="257913" y="0"/>
                  <a:pt x="576064" y="0"/>
                </a:cubicBezTo>
                <a:close/>
              </a:path>
            </a:pathLst>
          </a:custGeom>
        </p:spPr>
      </p:pic>
      <p:pic>
        <p:nvPicPr>
          <p:cNvPr id="6" name="图片 5">
            <a:extLst>
              <a:ext uri="{FF2B5EF4-FFF2-40B4-BE49-F238E27FC236}">
                <a16:creationId xmlns:a16="http://schemas.microsoft.com/office/drawing/2014/main" id="{EF72E5BF-82C8-F95C-3CEC-BEE07937978E}"/>
              </a:ext>
            </a:extLst>
          </p:cNvPr>
          <p:cNvPicPr>
            <a:picLocks noChangeAspect="1"/>
          </p:cNvPicPr>
          <p:nvPr/>
        </p:nvPicPr>
        <p:blipFill>
          <a:blip r:embed="rId18" cstate="screen">
            <a:extLst>
              <a:ext uri="{BEBA8EAE-BF5A-486C-A8C5-ECC9F3942E4B}">
                <a14:imgProps xmlns:a14="http://schemas.microsoft.com/office/drawing/2010/main">
                  <a14:imgLayer r:embed="rId19">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315708" y="-21591"/>
            <a:ext cx="2148927" cy="2126403"/>
          </a:xfrm>
          <a:custGeom>
            <a:avLst/>
            <a:gdLst>
              <a:gd name="connsiteX0" fmla="*/ 0 w 2148927"/>
              <a:gd name="connsiteY0" fmla="*/ 351731 h 2126403"/>
              <a:gd name="connsiteX1" fmla="*/ 944883 w 2148927"/>
              <a:gd name="connsiteY1" fmla="*/ 0 h 2126403"/>
              <a:gd name="connsiteX2" fmla="*/ 2148927 w 2148927"/>
              <a:gd name="connsiteY2" fmla="*/ 0 h 2126403"/>
              <a:gd name="connsiteX3" fmla="*/ 2148927 w 2148927"/>
              <a:gd name="connsiteY3" fmla="*/ 2126403 h 2126403"/>
              <a:gd name="connsiteX4" fmla="*/ 660618 w 2148927"/>
              <a:gd name="connsiteY4" fmla="*/ 2126403 h 21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27" h="2126403">
                <a:moveTo>
                  <a:pt x="0" y="351731"/>
                </a:moveTo>
                <a:lnTo>
                  <a:pt x="944883" y="0"/>
                </a:lnTo>
                <a:lnTo>
                  <a:pt x="2148927" y="0"/>
                </a:lnTo>
                <a:lnTo>
                  <a:pt x="2148927" y="2126403"/>
                </a:lnTo>
                <a:lnTo>
                  <a:pt x="660618" y="2126403"/>
                </a:lnTo>
                <a:close/>
              </a:path>
            </a:pathLst>
          </a:custGeom>
        </p:spPr>
      </p:pic>
      <p:sp>
        <p:nvSpPr>
          <p:cNvPr id="9" name="文本框 8">
            <a:extLst>
              <a:ext uri="{FF2B5EF4-FFF2-40B4-BE49-F238E27FC236}">
                <a16:creationId xmlns:a16="http://schemas.microsoft.com/office/drawing/2014/main" id="{12DB122B-0975-91CC-86EB-DFA5B180F29B}"/>
              </a:ext>
            </a:extLst>
          </p:cNvPr>
          <p:cNvSpPr txBox="1"/>
          <p:nvPr/>
        </p:nvSpPr>
        <p:spPr>
          <a:xfrm>
            <a:off x="1235460" y="889000"/>
            <a:ext cx="5381601" cy="5386090"/>
          </a:xfrm>
          <a:prstGeom prst="rect">
            <a:avLst/>
          </a:prstGeom>
          <a:noFill/>
        </p:spPr>
        <p:txBody>
          <a:bodyPr wrap="none" rtlCol="0">
            <a:spAutoFit/>
          </a:bodyPr>
          <a:lstStyle/>
          <a:p>
            <a:r>
              <a:rPr lang="en-US" altLang="zh-CN" sz="34400" dirty="0">
                <a:gradFill>
                  <a:gsLst>
                    <a:gs pos="72000">
                      <a:schemeClr val="accent1">
                        <a:alpha val="0"/>
                      </a:schemeClr>
                    </a:gs>
                    <a:gs pos="48000">
                      <a:schemeClr val="accent1"/>
                    </a:gs>
                  </a:gsLst>
                  <a:lin ang="5400000" scaled="0"/>
                </a:gradFill>
                <a:latin typeface="思源黑体 CN Bold" panose="020B0800000000000000" pitchFamily="34" charset="-122"/>
                <a:ea typeface="思源黑体 CN Bold" panose="020B0800000000000000" pitchFamily="34" charset="-122"/>
              </a:rPr>
              <a:t>01</a:t>
            </a:r>
            <a:endParaRPr lang="zh-CN" altLang="en-US" sz="34400" dirty="0">
              <a:gradFill>
                <a:gsLst>
                  <a:gs pos="72000">
                    <a:schemeClr val="accent1">
                      <a:alpha val="0"/>
                    </a:schemeClr>
                  </a:gs>
                  <a:gs pos="48000">
                    <a:schemeClr val="accent1"/>
                  </a:gs>
                </a:gsLst>
                <a:lin ang="5400000" scaled="0"/>
              </a:gradFill>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8D596EB6-2EE5-F3E3-3B6C-4C3807F03A03}"/>
              </a:ext>
            </a:extLst>
          </p:cNvPr>
          <p:cNvSpPr txBox="1"/>
          <p:nvPr/>
        </p:nvSpPr>
        <p:spPr>
          <a:xfrm>
            <a:off x="6990677" y="2813053"/>
            <a:ext cx="3057247" cy="584775"/>
          </a:xfrm>
          <a:prstGeom prst="rect">
            <a:avLst/>
          </a:prstGeom>
          <a:noFill/>
        </p:spPr>
        <p:txBody>
          <a:bodyPr wrap="none" rtlCol="0">
            <a:spAutoFit/>
          </a:bodyPr>
          <a:lstStyle/>
          <a:p>
            <a:r>
              <a:rPr lang="zh-CN" altLang="en-US" sz="3200" dirty="0">
                <a:solidFill>
                  <a:schemeClr val="accent1"/>
                </a:solidFill>
                <a:latin typeface="思源黑体 CN Bold" panose="020B0800000000000000" pitchFamily="34" charset="-122"/>
                <a:ea typeface="思源黑体 CN Bold" panose="020B0800000000000000" pitchFamily="34" charset="-122"/>
              </a:rPr>
              <a:t>在此处添加标题</a:t>
            </a:r>
          </a:p>
        </p:txBody>
      </p:sp>
      <p:grpSp>
        <p:nvGrpSpPr>
          <p:cNvPr id="16" name="组合 15">
            <a:extLst>
              <a:ext uri="{FF2B5EF4-FFF2-40B4-BE49-F238E27FC236}">
                <a16:creationId xmlns:a16="http://schemas.microsoft.com/office/drawing/2014/main" id="{EFA3B5EC-8FC6-07D1-10C6-3EB12A353C12}"/>
              </a:ext>
            </a:extLst>
          </p:cNvPr>
          <p:cNvGrpSpPr/>
          <p:nvPr/>
        </p:nvGrpSpPr>
        <p:grpSpPr>
          <a:xfrm>
            <a:off x="6495996" y="2940401"/>
            <a:ext cx="445606" cy="330078"/>
            <a:chOff x="5589664" y="3251897"/>
            <a:chExt cx="275441" cy="204030"/>
          </a:xfrm>
        </p:grpSpPr>
        <p:sp>
          <p:nvSpPr>
            <p:cNvPr id="14" name="图形 2169">
              <a:extLst>
                <a:ext uri="{FF2B5EF4-FFF2-40B4-BE49-F238E27FC236}">
                  <a16:creationId xmlns:a16="http://schemas.microsoft.com/office/drawing/2014/main" id="{401D7BBD-BD7F-CC4F-FEEA-5E417BC6241B}"/>
                </a:ext>
              </a:extLst>
            </p:cNvPr>
            <p:cNvSpPr/>
            <p:nvPr/>
          </p:nvSpPr>
          <p:spPr>
            <a:xfrm>
              <a:off x="5703130" y="3251897"/>
              <a:ext cx="161975" cy="204030"/>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solidFill>
              <a:schemeClr val="accent1">
                <a:alpha val="75000"/>
              </a:schemeClr>
            </a:soli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图形 2169">
              <a:extLst>
                <a:ext uri="{FF2B5EF4-FFF2-40B4-BE49-F238E27FC236}">
                  <a16:creationId xmlns:a16="http://schemas.microsoft.com/office/drawing/2014/main" id="{B5FDE37A-9F98-7933-18BE-369B66299CFE}"/>
                </a:ext>
              </a:extLst>
            </p:cNvPr>
            <p:cNvSpPr/>
            <p:nvPr/>
          </p:nvSpPr>
          <p:spPr>
            <a:xfrm>
              <a:off x="5589664" y="3251897"/>
              <a:ext cx="161975" cy="204030"/>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solidFill>
              <a:schemeClr val="accent1">
                <a:alpha val="75000"/>
              </a:schemeClr>
            </a:soli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7" name="文本框 16">
            <a:extLst>
              <a:ext uri="{FF2B5EF4-FFF2-40B4-BE49-F238E27FC236}">
                <a16:creationId xmlns:a16="http://schemas.microsoft.com/office/drawing/2014/main" id="{48B5A949-E67C-D982-5D5F-8F0671030DC6}"/>
              </a:ext>
            </a:extLst>
          </p:cNvPr>
          <p:cNvSpPr txBox="1"/>
          <p:nvPr/>
        </p:nvSpPr>
        <p:spPr>
          <a:xfrm>
            <a:off x="6990677" y="3452044"/>
            <a:ext cx="3057247" cy="400110"/>
          </a:xfrm>
          <a:prstGeom prst="rect">
            <a:avLst/>
          </a:prstGeom>
          <a:noFill/>
        </p:spPr>
        <p:txBody>
          <a:bodyPr wrap="square" rtlCol="0">
            <a:spAutoFit/>
          </a:bodyPr>
          <a:lstStyle/>
          <a:p>
            <a:pPr algn="dist"/>
            <a:r>
              <a:rPr lang="en-US" altLang="zh-CN" sz="2000" dirty="0">
                <a:solidFill>
                  <a:schemeClr val="accent1"/>
                </a:solidFill>
                <a:latin typeface="+mn-ea"/>
              </a:rPr>
              <a:t>Add a title here</a:t>
            </a:r>
            <a:endParaRPr lang="zh-CN" altLang="en-US" sz="2000" dirty="0">
              <a:solidFill>
                <a:schemeClr val="accent1"/>
              </a:solidFill>
              <a:latin typeface="+mn-ea"/>
            </a:endParaRPr>
          </a:p>
        </p:txBody>
      </p:sp>
      <p:pic>
        <p:nvPicPr>
          <p:cNvPr id="21" name="图片 20">
            <a:extLst>
              <a:ext uri="{FF2B5EF4-FFF2-40B4-BE49-F238E27FC236}">
                <a16:creationId xmlns:a16="http://schemas.microsoft.com/office/drawing/2014/main" id="{5E6810BD-7DD6-E25C-1199-147321AC5C92}"/>
              </a:ext>
            </a:extLst>
          </p:cNvPr>
          <p:cNvPicPr>
            <a:picLocks noChangeAspect="1"/>
          </p:cNvPicPr>
          <p:nvPr/>
        </p:nvPicPr>
        <p:blipFill>
          <a:blip r:embed="rId20" cstate="screen">
            <a:extLst>
              <a:ext uri="{BEBA8EAE-BF5A-486C-A8C5-ECC9F3942E4B}">
                <a14:imgProps xmlns:a14="http://schemas.microsoft.com/office/drawing/2010/main">
                  <a14:imgLayer r:embed="rId21">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9797370" y="2486015"/>
            <a:ext cx="806400" cy="1496814"/>
          </a:xfrm>
          <a:custGeom>
            <a:avLst/>
            <a:gdLst>
              <a:gd name="connsiteX0" fmla="*/ 0 w 806400"/>
              <a:gd name="connsiteY0" fmla="*/ 81452 h 1496814"/>
              <a:gd name="connsiteX1" fmla="*/ 198744 w 806400"/>
              <a:gd name="connsiteY1" fmla="*/ 7470 h 1496814"/>
              <a:gd name="connsiteX2" fmla="*/ 350982 w 806400"/>
              <a:gd name="connsiteY2" fmla="*/ 77113 h 1496814"/>
              <a:gd name="connsiteX3" fmla="*/ 798931 w 806400"/>
              <a:gd name="connsiteY3" fmla="*/ 1280475 h 1496814"/>
              <a:gd name="connsiteX4" fmla="*/ 729288 w 806400"/>
              <a:gd name="connsiteY4" fmla="*/ 1432714 h 1496814"/>
              <a:gd name="connsiteX5" fmla="*/ 557090 w 806400"/>
              <a:gd name="connsiteY5" fmla="*/ 1496814 h 1496814"/>
              <a:gd name="connsiteX6" fmla="*/ 526866 w 806400"/>
              <a:gd name="connsiteY6" fmla="*/ 1496814 h 149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400" h="1496814">
                <a:moveTo>
                  <a:pt x="0" y="81452"/>
                </a:moveTo>
                <a:lnTo>
                  <a:pt x="198744" y="7470"/>
                </a:lnTo>
                <a:cubicBezTo>
                  <a:pt x="260014" y="-15338"/>
                  <a:pt x="328174" y="15843"/>
                  <a:pt x="350982" y="77113"/>
                </a:cubicBezTo>
                <a:lnTo>
                  <a:pt x="798931" y="1280475"/>
                </a:lnTo>
                <a:cubicBezTo>
                  <a:pt x="821739" y="1341746"/>
                  <a:pt x="790559" y="1409906"/>
                  <a:pt x="729288" y="1432714"/>
                </a:cubicBezTo>
                <a:lnTo>
                  <a:pt x="557090" y="1496814"/>
                </a:lnTo>
                <a:lnTo>
                  <a:pt x="526866" y="1496814"/>
                </a:lnTo>
                <a:close/>
              </a:path>
            </a:pathLst>
          </a:custGeom>
        </p:spPr>
      </p:pic>
    </p:spTree>
    <p:custDataLst>
      <p:tags r:id="rId1"/>
    </p:custDataLst>
    <p:extLst>
      <p:ext uri="{BB962C8B-B14F-4D97-AF65-F5344CB8AC3E}">
        <p14:creationId xmlns:p14="http://schemas.microsoft.com/office/powerpoint/2010/main" val="121740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FD749E65-920E-4286-4EBA-7A1DF1086A68}"/>
              </a:ext>
            </a:extLst>
          </p:cNvPr>
          <p:cNvGrpSpPr/>
          <p:nvPr/>
        </p:nvGrpSpPr>
        <p:grpSpPr>
          <a:xfrm>
            <a:off x="149929" y="290154"/>
            <a:ext cx="5247571" cy="675351"/>
            <a:chOff x="149929" y="449020"/>
            <a:chExt cx="5247571" cy="675351"/>
          </a:xfrm>
        </p:grpSpPr>
        <p:sp>
          <p:nvSpPr>
            <p:cNvPr id="16" name="Freeform 1031">
              <a:extLst>
                <a:ext uri="{FF2B5EF4-FFF2-40B4-BE49-F238E27FC236}">
                  <a16:creationId xmlns:a16="http://schemas.microsoft.com/office/drawing/2014/main" id="{63062001-589C-0492-BD13-37D350543EC0}"/>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7" name="Freeform 1034">
              <a:extLst>
                <a:ext uri="{FF2B5EF4-FFF2-40B4-BE49-F238E27FC236}">
                  <a16:creationId xmlns:a16="http://schemas.microsoft.com/office/drawing/2014/main" id="{BB00E149-3505-2118-56F1-E48A408066D7}"/>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8" name="Freeform 1032">
              <a:extLst>
                <a:ext uri="{FF2B5EF4-FFF2-40B4-BE49-F238E27FC236}">
                  <a16:creationId xmlns:a16="http://schemas.microsoft.com/office/drawing/2014/main" id="{49C3E210-26CC-9458-2FBC-C387E27746A0}"/>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9" name="Freeform 1033">
              <a:extLst>
                <a:ext uri="{FF2B5EF4-FFF2-40B4-BE49-F238E27FC236}">
                  <a16:creationId xmlns:a16="http://schemas.microsoft.com/office/drawing/2014/main" id="{5664A24C-E80D-8A7C-7C89-86E45017BEFF}"/>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0" name="Freeform 1029">
              <a:extLst>
                <a:ext uri="{FF2B5EF4-FFF2-40B4-BE49-F238E27FC236}">
                  <a16:creationId xmlns:a16="http://schemas.microsoft.com/office/drawing/2014/main" id="{48391D0D-42D7-A4BC-AB08-D5AFC8EE0206}"/>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sp>
          <p:nvSpPr>
            <p:cNvPr id="21" name="Freeform 1030">
              <a:extLst>
                <a:ext uri="{FF2B5EF4-FFF2-40B4-BE49-F238E27FC236}">
                  <a16:creationId xmlns:a16="http://schemas.microsoft.com/office/drawing/2014/main" id="{72A3D7CC-2692-B058-1336-03BD98BA183D}"/>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14" name="文本框 13">
            <a:extLst>
              <a:ext uri="{FF2B5EF4-FFF2-40B4-BE49-F238E27FC236}">
                <a16:creationId xmlns:a16="http://schemas.microsoft.com/office/drawing/2014/main" id="{CE435FC3-F787-13A1-AD75-6909CF262C69}"/>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217774"/>
                </a:solidFill>
                <a:effectLst/>
                <a:uLnTx/>
                <a:uFillTx/>
                <a:latin typeface="思源宋体 CN Heavy" panose="02020900000000000000" pitchFamily="18" charset="-122"/>
                <a:ea typeface="思源宋体 CN Heavy" panose="02020900000000000000" pitchFamily="18" charset="-122"/>
                <a:cs typeface="+mn-cs"/>
              </a:rPr>
              <a:t>输入标题</a:t>
            </a:r>
          </a:p>
        </p:txBody>
      </p:sp>
      <p:grpSp>
        <p:nvGrpSpPr>
          <p:cNvPr id="26" name="组合 25">
            <a:extLst>
              <a:ext uri="{FF2B5EF4-FFF2-40B4-BE49-F238E27FC236}">
                <a16:creationId xmlns:a16="http://schemas.microsoft.com/office/drawing/2014/main" id="{14FA73EA-5D2C-5BC4-61EB-D3A50752E007}"/>
              </a:ext>
            </a:extLst>
          </p:cNvPr>
          <p:cNvGrpSpPr/>
          <p:nvPr/>
        </p:nvGrpSpPr>
        <p:grpSpPr>
          <a:xfrm>
            <a:off x="297102" y="1048859"/>
            <a:ext cx="3924890" cy="1374889"/>
            <a:chOff x="638835" y="1158146"/>
            <a:chExt cx="1469911" cy="1374889"/>
          </a:xfrm>
        </p:grpSpPr>
        <p:sp>
          <p:nvSpPr>
            <p:cNvPr id="27" name="文本框 26">
              <a:extLst>
                <a:ext uri="{FF2B5EF4-FFF2-40B4-BE49-F238E27FC236}">
                  <a16:creationId xmlns:a16="http://schemas.microsoft.com/office/drawing/2014/main" id="{E61179F8-C24B-8D3F-0837-7E1C0CBF82D3}"/>
                </a:ext>
              </a:extLst>
            </p:cNvPr>
            <p:cNvSpPr txBox="1"/>
            <p:nvPr/>
          </p:nvSpPr>
          <p:spPr>
            <a:xfrm>
              <a:off x="638835" y="1158146"/>
              <a:ext cx="146991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XXXX</a:t>
              </a:r>
              <a:endParaRPr kumimoji="0" lang="zh-CN" altLang="en-US"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8" name="文本框 27">
              <a:extLst>
                <a:ext uri="{FF2B5EF4-FFF2-40B4-BE49-F238E27FC236}">
                  <a16:creationId xmlns:a16="http://schemas.microsoft.com/office/drawing/2014/main" id="{2E0D9B62-8B1F-3539-0EF0-570E72E3ACE6}"/>
                </a:ext>
              </a:extLst>
            </p:cNvPr>
            <p:cNvSpPr txBox="1"/>
            <p:nvPr/>
          </p:nvSpPr>
          <p:spPr>
            <a:xfrm>
              <a:off x="638835" y="2163703"/>
              <a:ext cx="146991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请在此处输入一句话文案</a:t>
              </a:r>
            </a:p>
          </p:txBody>
        </p:sp>
      </p:grpSp>
      <p:grpSp>
        <p:nvGrpSpPr>
          <p:cNvPr id="29" name="组合 28">
            <a:extLst>
              <a:ext uri="{FF2B5EF4-FFF2-40B4-BE49-F238E27FC236}">
                <a16:creationId xmlns:a16="http://schemas.microsoft.com/office/drawing/2014/main" id="{4D25AAC1-9D32-157C-7B92-B93D00B47AEF}"/>
              </a:ext>
            </a:extLst>
          </p:cNvPr>
          <p:cNvGrpSpPr/>
          <p:nvPr/>
        </p:nvGrpSpPr>
        <p:grpSpPr>
          <a:xfrm>
            <a:off x="3915810" y="1048859"/>
            <a:ext cx="3924890" cy="1374889"/>
            <a:chOff x="638835" y="1158146"/>
            <a:chExt cx="1469911" cy="1374889"/>
          </a:xfrm>
        </p:grpSpPr>
        <p:sp>
          <p:nvSpPr>
            <p:cNvPr id="30" name="文本框 29">
              <a:extLst>
                <a:ext uri="{FF2B5EF4-FFF2-40B4-BE49-F238E27FC236}">
                  <a16:creationId xmlns:a16="http://schemas.microsoft.com/office/drawing/2014/main" id="{2CB72C07-6840-FD4D-2688-F92AA2A97CB2}"/>
                </a:ext>
              </a:extLst>
            </p:cNvPr>
            <p:cNvSpPr txBox="1"/>
            <p:nvPr/>
          </p:nvSpPr>
          <p:spPr>
            <a:xfrm>
              <a:off x="638835" y="1158146"/>
              <a:ext cx="146991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7200" dirty="0">
                  <a:gradFill flip="none" rotWithShape="1">
                    <a:gsLst>
                      <a:gs pos="0">
                        <a:srgbClr val="2AB3AE"/>
                      </a:gs>
                      <a:gs pos="70000">
                        <a:srgbClr val="217774"/>
                      </a:gs>
                    </a:gsLst>
                    <a:lin ang="5400000" scaled="1"/>
                    <a:tileRect/>
                  </a:gradFill>
                  <a:latin typeface="思源宋体 CN Heavy" panose="02020900000000000000" pitchFamily="18" charset="-122"/>
                  <a:ea typeface="思源宋体 CN Heavy" panose="02020900000000000000" pitchFamily="18" charset="-122"/>
                  <a:cs typeface="+mn-ea"/>
                  <a:sym typeface="+mn-lt"/>
                </a:rPr>
                <a:t>XXXX</a:t>
              </a:r>
              <a:endParaRPr kumimoji="0" lang="zh-CN" altLang="en-US"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31" name="文本框 30">
              <a:extLst>
                <a:ext uri="{FF2B5EF4-FFF2-40B4-BE49-F238E27FC236}">
                  <a16:creationId xmlns:a16="http://schemas.microsoft.com/office/drawing/2014/main" id="{D600779B-1A0B-D7FE-6567-9459E5629ACF}"/>
                </a:ext>
              </a:extLst>
            </p:cNvPr>
            <p:cNvSpPr txBox="1"/>
            <p:nvPr/>
          </p:nvSpPr>
          <p:spPr>
            <a:xfrm>
              <a:off x="638835" y="2163703"/>
              <a:ext cx="146991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请在此处输入一句话文案</a:t>
              </a:r>
            </a:p>
          </p:txBody>
        </p:sp>
      </p:grpSp>
      <p:grpSp>
        <p:nvGrpSpPr>
          <p:cNvPr id="32" name="组合 31">
            <a:extLst>
              <a:ext uri="{FF2B5EF4-FFF2-40B4-BE49-F238E27FC236}">
                <a16:creationId xmlns:a16="http://schemas.microsoft.com/office/drawing/2014/main" id="{41A1FDBB-1CA3-A8DE-C5E8-FC689BADF21F}"/>
              </a:ext>
            </a:extLst>
          </p:cNvPr>
          <p:cNvGrpSpPr/>
          <p:nvPr/>
        </p:nvGrpSpPr>
        <p:grpSpPr>
          <a:xfrm>
            <a:off x="7426698" y="1048859"/>
            <a:ext cx="3924890" cy="1374889"/>
            <a:chOff x="638835" y="1158146"/>
            <a:chExt cx="1469911" cy="1374889"/>
          </a:xfrm>
        </p:grpSpPr>
        <p:sp>
          <p:nvSpPr>
            <p:cNvPr id="33" name="文本框 32">
              <a:extLst>
                <a:ext uri="{FF2B5EF4-FFF2-40B4-BE49-F238E27FC236}">
                  <a16:creationId xmlns:a16="http://schemas.microsoft.com/office/drawing/2014/main" id="{FFC5D394-1C5C-B66F-6578-ED7A84C2C6BB}"/>
                </a:ext>
              </a:extLst>
            </p:cNvPr>
            <p:cNvSpPr txBox="1"/>
            <p:nvPr/>
          </p:nvSpPr>
          <p:spPr>
            <a:xfrm>
              <a:off x="638835" y="1158146"/>
              <a:ext cx="146991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XXXX</a:t>
              </a:r>
            </a:p>
          </p:txBody>
        </p:sp>
        <p:sp>
          <p:nvSpPr>
            <p:cNvPr id="34" name="文本框 33">
              <a:extLst>
                <a:ext uri="{FF2B5EF4-FFF2-40B4-BE49-F238E27FC236}">
                  <a16:creationId xmlns:a16="http://schemas.microsoft.com/office/drawing/2014/main" id="{3DD3FCFB-A8D6-CC3E-0868-278F1368950F}"/>
                </a:ext>
              </a:extLst>
            </p:cNvPr>
            <p:cNvSpPr txBox="1"/>
            <p:nvPr/>
          </p:nvSpPr>
          <p:spPr>
            <a:xfrm>
              <a:off x="638835" y="2163703"/>
              <a:ext cx="146991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请在此处输入一句话文案</a:t>
              </a:r>
            </a:p>
          </p:txBody>
        </p:sp>
      </p:grpSp>
      <p:grpSp>
        <p:nvGrpSpPr>
          <p:cNvPr id="35" name="组合 34">
            <a:extLst>
              <a:ext uri="{FF2B5EF4-FFF2-40B4-BE49-F238E27FC236}">
                <a16:creationId xmlns:a16="http://schemas.microsoft.com/office/drawing/2014/main" id="{5482F6B6-AB62-C889-1717-1D7775A661C7}"/>
              </a:ext>
            </a:extLst>
          </p:cNvPr>
          <p:cNvGrpSpPr/>
          <p:nvPr/>
        </p:nvGrpSpPr>
        <p:grpSpPr>
          <a:xfrm>
            <a:off x="297102" y="2408164"/>
            <a:ext cx="3924890" cy="1374889"/>
            <a:chOff x="638835" y="1158146"/>
            <a:chExt cx="1469911" cy="1374889"/>
          </a:xfrm>
        </p:grpSpPr>
        <p:sp>
          <p:nvSpPr>
            <p:cNvPr id="36" name="文本框 35">
              <a:extLst>
                <a:ext uri="{FF2B5EF4-FFF2-40B4-BE49-F238E27FC236}">
                  <a16:creationId xmlns:a16="http://schemas.microsoft.com/office/drawing/2014/main" id="{2A98C5D9-217C-0123-A47F-60E1A446A695}"/>
                </a:ext>
              </a:extLst>
            </p:cNvPr>
            <p:cNvSpPr txBox="1"/>
            <p:nvPr/>
          </p:nvSpPr>
          <p:spPr>
            <a:xfrm>
              <a:off x="638835" y="1158146"/>
              <a:ext cx="146991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XXXX</a:t>
              </a:r>
            </a:p>
          </p:txBody>
        </p:sp>
        <p:sp>
          <p:nvSpPr>
            <p:cNvPr id="37" name="文本框 36">
              <a:extLst>
                <a:ext uri="{FF2B5EF4-FFF2-40B4-BE49-F238E27FC236}">
                  <a16:creationId xmlns:a16="http://schemas.microsoft.com/office/drawing/2014/main" id="{90CE3A53-2F0B-1E05-0215-B70B2B83E866}"/>
                </a:ext>
              </a:extLst>
            </p:cNvPr>
            <p:cNvSpPr txBox="1"/>
            <p:nvPr/>
          </p:nvSpPr>
          <p:spPr>
            <a:xfrm>
              <a:off x="638835" y="2163703"/>
              <a:ext cx="146991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请在此处输入一句话文案</a:t>
              </a:r>
            </a:p>
          </p:txBody>
        </p:sp>
      </p:grpSp>
      <p:grpSp>
        <p:nvGrpSpPr>
          <p:cNvPr id="38" name="组合 37">
            <a:extLst>
              <a:ext uri="{FF2B5EF4-FFF2-40B4-BE49-F238E27FC236}">
                <a16:creationId xmlns:a16="http://schemas.microsoft.com/office/drawing/2014/main" id="{CBA40ED3-AFDD-0DF1-3D13-33B42E1F4AEC}"/>
              </a:ext>
            </a:extLst>
          </p:cNvPr>
          <p:cNvGrpSpPr/>
          <p:nvPr/>
        </p:nvGrpSpPr>
        <p:grpSpPr>
          <a:xfrm>
            <a:off x="4005593" y="2408164"/>
            <a:ext cx="3924890" cy="1374889"/>
            <a:chOff x="638835" y="1158146"/>
            <a:chExt cx="1469911" cy="1374889"/>
          </a:xfrm>
        </p:grpSpPr>
        <p:sp>
          <p:nvSpPr>
            <p:cNvPr id="39" name="文本框 38">
              <a:extLst>
                <a:ext uri="{FF2B5EF4-FFF2-40B4-BE49-F238E27FC236}">
                  <a16:creationId xmlns:a16="http://schemas.microsoft.com/office/drawing/2014/main" id="{6FA77CD1-E0C1-85B6-98A3-00F5D3C25558}"/>
                </a:ext>
              </a:extLst>
            </p:cNvPr>
            <p:cNvSpPr txBox="1"/>
            <p:nvPr/>
          </p:nvSpPr>
          <p:spPr>
            <a:xfrm>
              <a:off x="638835" y="1158146"/>
              <a:ext cx="146991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XXXX</a:t>
              </a:r>
            </a:p>
          </p:txBody>
        </p:sp>
        <p:sp>
          <p:nvSpPr>
            <p:cNvPr id="40" name="文本框 39">
              <a:extLst>
                <a:ext uri="{FF2B5EF4-FFF2-40B4-BE49-F238E27FC236}">
                  <a16:creationId xmlns:a16="http://schemas.microsoft.com/office/drawing/2014/main" id="{25BD0C30-919F-E957-CBF3-63E2F2E2782D}"/>
                </a:ext>
              </a:extLst>
            </p:cNvPr>
            <p:cNvSpPr txBox="1"/>
            <p:nvPr/>
          </p:nvSpPr>
          <p:spPr>
            <a:xfrm>
              <a:off x="638835" y="2163703"/>
              <a:ext cx="146991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请在此处输入一句话文案</a:t>
              </a:r>
            </a:p>
          </p:txBody>
        </p:sp>
      </p:grpSp>
      <p:grpSp>
        <p:nvGrpSpPr>
          <p:cNvPr id="44" name="组合 43">
            <a:extLst>
              <a:ext uri="{FF2B5EF4-FFF2-40B4-BE49-F238E27FC236}">
                <a16:creationId xmlns:a16="http://schemas.microsoft.com/office/drawing/2014/main" id="{0F7B0AA9-B7C3-7AA0-014B-92B2EB80D1DD}"/>
              </a:ext>
            </a:extLst>
          </p:cNvPr>
          <p:cNvGrpSpPr/>
          <p:nvPr/>
        </p:nvGrpSpPr>
        <p:grpSpPr>
          <a:xfrm>
            <a:off x="7431178" y="2449429"/>
            <a:ext cx="3924890" cy="1374889"/>
            <a:chOff x="638835" y="1158146"/>
            <a:chExt cx="1469911" cy="1374889"/>
          </a:xfrm>
        </p:grpSpPr>
        <p:sp>
          <p:nvSpPr>
            <p:cNvPr id="45" name="文本框 44">
              <a:extLst>
                <a:ext uri="{FF2B5EF4-FFF2-40B4-BE49-F238E27FC236}">
                  <a16:creationId xmlns:a16="http://schemas.microsoft.com/office/drawing/2014/main" id="{B6D68F85-F768-A1F2-4657-DAFF0E552C6F}"/>
                </a:ext>
              </a:extLst>
            </p:cNvPr>
            <p:cNvSpPr txBox="1"/>
            <p:nvPr/>
          </p:nvSpPr>
          <p:spPr>
            <a:xfrm>
              <a:off x="638835" y="1158146"/>
              <a:ext cx="146991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XXXX</a:t>
              </a:r>
            </a:p>
          </p:txBody>
        </p:sp>
        <p:sp>
          <p:nvSpPr>
            <p:cNvPr id="46" name="文本框 45">
              <a:extLst>
                <a:ext uri="{FF2B5EF4-FFF2-40B4-BE49-F238E27FC236}">
                  <a16:creationId xmlns:a16="http://schemas.microsoft.com/office/drawing/2014/main" id="{29EB75F7-3180-8A5B-861C-4D995E6A9348}"/>
                </a:ext>
              </a:extLst>
            </p:cNvPr>
            <p:cNvSpPr txBox="1"/>
            <p:nvPr/>
          </p:nvSpPr>
          <p:spPr>
            <a:xfrm>
              <a:off x="638835" y="2163703"/>
              <a:ext cx="146991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请在此处输入一句话文案</a:t>
              </a:r>
            </a:p>
          </p:txBody>
        </p:sp>
      </p:grpSp>
      <p:sp>
        <p:nvSpPr>
          <p:cNvPr id="53" name="圆: 空心 52">
            <a:extLst>
              <a:ext uri="{FF2B5EF4-FFF2-40B4-BE49-F238E27FC236}">
                <a16:creationId xmlns:a16="http://schemas.microsoft.com/office/drawing/2014/main" id="{762E34CE-EA1E-1523-683C-7E507D61DB2F}"/>
              </a:ext>
            </a:extLst>
          </p:cNvPr>
          <p:cNvSpPr/>
          <p:nvPr/>
        </p:nvSpPr>
        <p:spPr>
          <a:xfrm>
            <a:off x="-720764" y="5670808"/>
            <a:ext cx="1805611" cy="1805611"/>
          </a:xfrm>
          <a:prstGeom prst="donut">
            <a:avLst/>
          </a:prstGeom>
          <a:gradFill flip="none" rotWithShape="1">
            <a:gsLst>
              <a:gs pos="0">
                <a:schemeClr val="accent1">
                  <a:alpha val="62000"/>
                </a:schemeClr>
              </a:gs>
              <a:gs pos="100000">
                <a:schemeClr val="accent2">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9" name="矩形: 圆角 48">
            <a:extLst>
              <a:ext uri="{FF2B5EF4-FFF2-40B4-BE49-F238E27FC236}">
                <a16:creationId xmlns:a16="http://schemas.microsoft.com/office/drawing/2014/main" id="{F3521AE9-B8B3-BD18-D101-5A75D97E3D66}"/>
              </a:ext>
            </a:extLst>
          </p:cNvPr>
          <p:cNvSpPr/>
          <p:nvPr/>
        </p:nvSpPr>
        <p:spPr>
          <a:xfrm>
            <a:off x="1128548" y="5278700"/>
            <a:ext cx="2034747" cy="899160"/>
          </a:xfrm>
          <a:prstGeom prst="roundRect">
            <a:avLst/>
          </a:prstGeom>
          <a:solidFill>
            <a:schemeClr val="bg1"/>
          </a:solidFill>
          <a:ln w="22225">
            <a:gradFill>
              <a:gsLst>
                <a:gs pos="0">
                  <a:schemeClr val="accent1"/>
                </a:gs>
                <a:gs pos="100000">
                  <a:schemeClr val="accent2"/>
                </a:gs>
              </a:gsLst>
              <a:lin ang="5400000" scaled="0"/>
            </a:gradFill>
          </a:ln>
          <a:effectLst>
            <a:outerShdw blurRad="165100" dist="165100" dir="5400000" sx="88000" sy="88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54" name="矩形: 圆角 53">
            <a:extLst>
              <a:ext uri="{FF2B5EF4-FFF2-40B4-BE49-F238E27FC236}">
                <a16:creationId xmlns:a16="http://schemas.microsoft.com/office/drawing/2014/main" id="{DA0AEDBF-29D7-16A2-9755-E013A204E624}"/>
              </a:ext>
            </a:extLst>
          </p:cNvPr>
          <p:cNvSpPr/>
          <p:nvPr/>
        </p:nvSpPr>
        <p:spPr>
          <a:xfrm>
            <a:off x="3623565" y="5278700"/>
            <a:ext cx="2034747" cy="899160"/>
          </a:xfrm>
          <a:prstGeom prst="roundRect">
            <a:avLst/>
          </a:prstGeom>
          <a:solidFill>
            <a:schemeClr val="bg1"/>
          </a:solidFill>
          <a:ln w="22225">
            <a:gradFill>
              <a:gsLst>
                <a:gs pos="0">
                  <a:schemeClr val="accent1"/>
                </a:gs>
                <a:gs pos="100000">
                  <a:schemeClr val="accent2"/>
                </a:gs>
              </a:gsLst>
              <a:lin ang="5400000" scaled="0"/>
            </a:gradFill>
          </a:ln>
          <a:effectLst>
            <a:outerShdw blurRad="165100" dist="165100" dir="5400000" sx="88000" sy="88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57" name="矩形: 圆角 56">
            <a:extLst>
              <a:ext uri="{FF2B5EF4-FFF2-40B4-BE49-F238E27FC236}">
                <a16:creationId xmlns:a16="http://schemas.microsoft.com/office/drawing/2014/main" id="{C2D9A2F9-117E-193A-2B4D-5177EE0B15FD}"/>
              </a:ext>
            </a:extLst>
          </p:cNvPr>
          <p:cNvSpPr/>
          <p:nvPr/>
        </p:nvSpPr>
        <p:spPr>
          <a:xfrm>
            <a:off x="6118581" y="5278700"/>
            <a:ext cx="2034747" cy="899160"/>
          </a:xfrm>
          <a:prstGeom prst="roundRect">
            <a:avLst/>
          </a:prstGeom>
          <a:solidFill>
            <a:schemeClr val="bg1"/>
          </a:solidFill>
          <a:ln w="22225">
            <a:gradFill>
              <a:gsLst>
                <a:gs pos="0">
                  <a:schemeClr val="accent1"/>
                </a:gs>
                <a:gs pos="100000">
                  <a:schemeClr val="accent2"/>
                </a:gs>
              </a:gsLst>
              <a:lin ang="5400000" scaled="0"/>
            </a:gradFill>
          </a:ln>
          <a:effectLst>
            <a:outerShdw blurRad="165100" dist="165100" dir="5400000" sx="88000" sy="88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sp>
        <p:nvSpPr>
          <p:cNvPr id="60" name="矩形: 圆角 59">
            <a:extLst>
              <a:ext uri="{FF2B5EF4-FFF2-40B4-BE49-F238E27FC236}">
                <a16:creationId xmlns:a16="http://schemas.microsoft.com/office/drawing/2014/main" id="{E9C7B44D-46BD-B664-8A6E-A7C0E617BB51}"/>
              </a:ext>
            </a:extLst>
          </p:cNvPr>
          <p:cNvSpPr/>
          <p:nvPr/>
        </p:nvSpPr>
        <p:spPr>
          <a:xfrm>
            <a:off x="3623565" y="4069506"/>
            <a:ext cx="2034747" cy="899160"/>
          </a:xfrm>
          <a:prstGeom prst="roundRect">
            <a:avLst/>
          </a:prstGeom>
          <a:solidFill>
            <a:schemeClr val="bg1"/>
          </a:solidFill>
          <a:ln w="22225">
            <a:gradFill>
              <a:gsLst>
                <a:gs pos="0">
                  <a:schemeClr val="accent1"/>
                </a:gs>
                <a:gs pos="100000">
                  <a:schemeClr val="accent2"/>
                </a:gs>
              </a:gsLst>
              <a:lin ang="5400000" scaled="0"/>
            </a:gradFill>
          </a:ln>
          <a:effectLst>
            <a:outerShdw blurRad="165100" dist="165100" dir="5400000" sx="88000" sy="88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3" name="矩形: 圆角 62">
            <a:extLst>
              <a:ext uri="{FF2B5EF4-FFF2-40B4-BE49-F238E27FC236}">
                <a16:creationId xmlns:a16="http://schemas.microsoft.com/office/drawing/2014/main" id="{EE8DD8E8-855A-31A4-5A71-F56715DA981C}"/>
              </a:ext>
            </a:extLst>
          </p:cNvPr>
          <p:cNvSpPr/>
          <p:nvPr/>
        </p:nvSpPr>
        <p:spPr>
          <a:xfrm>
            <a:off x="6118581" y="4058533"/>
            <a:ext cx="2034747" cy="899160"/>
          </a:xfrm>
          <a:prstGeom prst="roundRect">
            <a:avLst/>
          </a:prstGeom>
          <a:solidFill>
            <a:schemeClr val="bg1"/>
          </a:solidFill>
          <a:ln w="22225">
            <a:gradFill>
              <a:gsLst>
                <a:gs pos="0">
                  <a:schemeClr val="accent1"/>
                </a:gs>
                <a:gs pos="100000">
                  <a:schemeClr val="accent2"/>
                </a:gs>
              </a:gsLst>
              <a:lin ang="5400000" scaled="0"/>
            </a:gradFill>
          </a:ln>
          <a:effectLst>
            <a:outerShdw blurRad="165100" dist="165100" dir="5400000" sx="88000" sy="88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a:ea typeface="思源黑体 CN Regular"/>
            </a:endParaRPr>
          </a:p>
        </p:txBody>
      </p:sp>
      <p:pic>
        <p:nvPicPr>
          <p:cNvPr id="4" name="图片 3" descr="碗里有一些绿色植物&#10;&#10;描述已自动生成">
            <a:extLst>
              <a:ext uri="{FF2B5EF4-FFF2-40B4-BE49-F238E27FC236}">
                <a16:creationId xmlns:a16="http://schemas.microsoft.com/office/drawing/2014/main" id="{8221226F-7CD7-1675-1238-3A41BD811E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90752" y="3651269"/>
            <a:ext cx="3499414" cy="3499414"/>
          </a:xfrm>
          <a:prstGeom prst="rect">
            <a:avLst/>
          </a:prstGeom>
          <a:effectLst>
            <a:outerShdw blurRad="63500" dist="50800" dir="5400000" algn="t" rotWithShape="0">
              <a:prstClr val="black">
                <a:alpha val="20000"/>
              </a:prstClr>
            </a:outerShdw>
          </a:effectLst>
        </p:spPr>
      </p:pic>
      <p:sp>
        <p:nvSpPr>
          <p:cNvPr id="6" name="矩形: 圆角 5">
            <a:extLst>
              <a:ext uri="{FF2B5EF4-FFF2-40B4-BE49-F238E27FC236}">
                <a16:creationId xmlns:a16="http://schemas.microsoft.com/office/drawing/2014/main" id="{EBD12346-7E7D-2DE4-E279-DA36265F3FB1}"/>
              </a:ext>
            </a:extLst>
          </p:cNvPr>
          <p:cNvSpPr/>
          <p:nvPr/>
        </p:nvSpPr>
        <p:spPr>
          <a:xfrm>
            <a:off x="1128548" y="4069506"/>
            <a:ext cx="2034747" cy="899160"/>
          </a:xfrm>
          <a:prstGeom prst="roundRect">
            <a:avLst/>
          </a:prstGeom>
          <a:solidFill>
            <a:schemeClr val="bg1"/>
          </a:solidFill>
          <a:ln w="22225">
            <a:gradFill>
              <a:gsLst>
                <a:gs pos="0">
                  <a:schemeClr val="accent1"/>
                </a:gs>
                <a:gs pos="100000">
                  <a:schemeClr val="accent2"/>
                </a:gs>
              </a:gsLst>
              <a:lin ang="5400000" scaled="0"/>
            </a:gradFill>
          </a:ln>
          <a:effectLst>
            <a:outerShdw blurRad="165100" dist="165100" dir="5400000" sx="88000" sy="88000" algn="t"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2" name="文本框 21">
            <a:extLst>
              <a:ext uri="{FF2B5EF4-FFF2-40B4-BE49-F238E27FC236}">
                <a16:creationId xmlns:a16="http://schemas.microsoft.com/office/drawing/2014/main" id="{29E940DC-4822-39F5-FB20-FAD9711AD378}"/>
              </a:ext>
            </a:extLst>
          </p:cNvPr>
          <p:cNvSpPr txBox="1"/>
          <p:nvPr/>
        </p:nvSpPr>
        <p:spPr>
          <a:xfrm>
            <a:off x="1278216" y="4165143"/>
            <a:ext cx="1735411" cy="707886"/>
          </a:xfrm>
          <a:prstGeom prst="rect">
            <a:avLst/>
          </a:prstGeom>
          <a:noFill/>
        </p:spPr>
        <p:txBody>
          <a:bodyPr wrap="none" rtlCol="0">
            <a:spAutoFit/>
          </a:bodyPr>
          <a:lstStyle/>
          <a:p>
            <a:pPr algn="ctr"/>
            <a:r>
              <a:rPr lang="en-US" altLang="zh-CN" sz="4000" dirty="0">
                <a:solidFill>
                  <a:srgbClr val="217774"/>
                </a:solidFill>
                <a:latin typeface="思源宋体 CN Heavy" panose="02020900000000000000" pitchFamily="18" charset="-122"/>
                <a:ea typeface="思源宋体 CN Heavy" panose="02020900000000000000" pitchFamily="18" charset="-122"/>
              </a:rPr>
              <a:t>LOGO</a:t>
            </a:r>
            <a:endParaRPr lang="zh-CN" altLang="en-US" sz="4000" dirty="0">
              <a:solidFill>
                <a:srgbClr val="217774"/>
              </a:solidFill>
              <a:latin typeface="思源宋体 CN Heavy" panose="02020900000000000000" pitchFamily="18" charset="-122"/>
              <a:ea typeface="思源宋体 CN Heavy" panose="02020900000000000000" pitchFamily="18" charset="-122"/>
            </a:endParaRPr>
          </a:p>
        </p:txBody>
      </p:sp>
      <p:sp>
        <p:nvSpPr>
          <p:cNvPr id="24" name="文本框 23">
            <a:extLst>
              <a:ext uri="{FF2B5EF4-FFF2-40B4-BE49-F238E27FC236}">
                <a16:creationId xmlns:a16="http://schemas.microsoft.com/office/drawing/2014/main" id="{9CB00450-890E-698A-3445-0B386A60F08C}"/>
              </a:ext>
            </a:extLst>
          </p:cNvPr>
          <p:cNvSpPr txBox="1"/>
          <p:nvPr/>
        </p:nvSpPr>
        <p:spPr>
          <a:xfrm>
            <a:off x="3773232" y="4165143"/>
            <a:ext cx="1735411" cy="707886"/>
          </a:xfrm>
          <a:prstGeom prst="rect">
            <a:avLst/>
          </a:prstGeom>
          <a:noFill/>
        </p:spPr>
        <p:txBody>
          <a:bodyPr wrap="none" rtlCol="0">
            <a:spAutoFit/>
          </a:bodyPr>
          <a:lstStyle/>
          <a:p>
            <a:pPr algn="ctr"/>
            <a:r>
              <a:rPr lang="en-US" altLang="zh-CN" sz="4000" dirty="0">
                <a:solidFill>
                  <a:srgbClr val="217774"/>
                </a:solidFill>
                <a:latin typeface="思源宋体 CN Heavy" panose="02020900000000000000" pitchFamily="18" charset="-122"/>
                <a:ea typeface="思源宋体 CN Heavy" panose="02020900000000000000" pitchFamily="18" charset="-122"/>
              </a:rPr>
              <a:t>LOGO</a:t>
            </a:r>
            <a:endParaRPr lang="zh-CN" altLang="en-US" sz="4000" dirty="0">
              <a:solidFill>
                <a:srgbClr val="217774"/>
              </a:solidFill>
              <a:latin typeface="思源宋体 CN Heavy" panose="02020900000000000000" pitchFamily="18" charset="-122"/>
              <a:ea typeface="思源宋体 CN Heavy" panose="02020900000000000000" pitchFamily="18" charset="-122"/>
            </a:endParaRPr>
          </a:p>
        </p:txBody>
      </p:sp>
      <p:sp>
        <p:nvSpPr>
          <p:cNvPr id="47" name="文本框 46">
            <a:extLst>
              <a:ext uri="{FF2B5EF4-FFF2-40B4-BE49-F238E27FC236}">
                <a16:creationId xmlns:a16="http://schemas.microsoft.com/office/drawing/2014/main" id="{082A94AD-4355-E397-A4BD-84DA8954C495}"/>
              </a:ext>
            </a:extLst>
          </p:cNvPr>
          <p:cNvSpPr txBox="1"/>
          <p:nvPr/>
        </p:nvSpPr>
        <p:spPr>
          <a:xfrm>
            <a:off x="6268248" y="4165143"/>
            <a:ext cx="1735411" cy="707886"/>
          </a:xfrm>
          <a:prstGeom prst="rect">
            <a:avLst/>
          </a:prstGeom>
          <a:noFill/>
        </p:spPr>
        <p:txBody>
          <a:bodyPr wrap="none" rtlCol="0">
            <a:spAutoFit/>
          </a:bodyPr>
          <a:lstStyle/>
          <a:p>
            <a:pPr algn="ctr"/>
            <a:r>
              <a:rPr lang="en-US" altLang="zh-CN" sz="4000" dirty="0">
                <a:solidFill>
                  <a:srgbClr val="217774"/>
                </a:solidFill>
                <a:latin typeface="思源宋体 CN Heavy" panose="02020900000000000000" pitchFamily="18" charset="-122"/>
                <a:ea typeface="思源宋体 CN Heavy" panose="02020900000000000000" pitchFamily="18" charset="-122"/>
              </a:rPr>
              <a:t>LOGO</a:t>
            </a:r>
            <a:endParaRPr lang="zh-CN" altLang="en-US" sz="4000" dirty="0">
              <a:solidFill>
                <a:srgbClr val="217774"/>
              </a:solidFill>
              <a:latin typeface="思源宋体 CN Heavy" panose="02020900000000000000" pitchFamily="18" charset="-122"/>
              <a:ea typeface="思源宋体 CN Heavy" panose="02020900000000000000" pitchFamily="18" charset="-122"/>
            </a:endParaRPr>
          </a:p>
        </p:txBody>
      </p:sp>
      <p:sp>
        <p:nvSpPr>
          <p:cNvPr id="50" name="文本框 49">
            <a:extLst>
              <a:ext uri="{FF2B5EF4-FFF2-40B4-BE49-F238E27FC236}">
                <a16:creationId xmlns:a16="http://schemas.microsoft.com/office/drawing/2014/main" id="{02C83933-C00D-A51F-B123-F7077513A58E}"/>
              </a:ext>
            </a:extLst>
          </p:cNvPr>
          <p:cNvSpPr txBox="1"/>
          <p:nvPr/>
        </p:nvSpPr>
        <p:spPr>
          <a:xfrm>
            <a:off x="1278216" y="5374337"/>
            <a:ext cx="1735411" cy="707886"/>
          </a:xfrm>
          <a:prstGeom prst="rect">
            <a:avLst/>
          </a:prstGeom>
          <a:noFill/>
        </p:spPr>
        <p:txBody>
          <a:bodyPr wrap="none" rtlCol="0">
            <a:spAutoFit/>
          </a:bodyPr>
          <a:lstStyle/>
          <a:p>
            <a:pPr algn="ctr"/>
            <a:r>
              <a:rPr lang="en-US" altLang="zh-CN" sz="4000" dirty="0">
                <a:solidFill>
                  <a:srgbClr val="217774"/>
                </a:solidFill>
                <a:latin typeface="思源宋体 CN Heavy" panose="02020900000000000000" pitchFamily="18" charset="-122"/>
                <a:ea typeface="思源宋体 CN Heavy" panose="02020900000000000000" pitchFamily="18" charset="-122"/>
              </a:rPr>
              <a:t>LOGO</a:t>
            </a:r>
            <a:endParaRPr lang="zh-CN" altLang="en-US" sz="4000" dirty="0">
              <a:solidFill>
                <a:srgbClr val="217774"/>
              </a:solidFill>
              <a:latin typeface="思源宋体 CN Heavy" panose="02020900000000000000" pitchFamily="18" charset="-122"/>
              <a:ea typeface="思源宋体 CN Heavy" panose="02020900000000000000" pitchFamily="18" charset="-122"/>
            </a:endParaRPr>
          </a:p>
        </p:txBody>
      </p:sp>
      <p:sp>
        <p:nvSpPr>
          <p:cNvPr id="51" name="文本框 50">
            <a:extLst>
              <a:ext uri="{FF2B5EF4-FFF2-40B4-BE49-F238E27FC236}">
                <a16:creationId xmlns:a16="http://schemas.microsoft.com/office/drawing/2014/main" id="{EC689E0B-F73A-AF5B-B0A9-6DE477F4F2F0}"/>
              </a:ext>
            </a:extLst>
          </p:cNvPr>
          <p:cNvSpPr txBox="1"/>
          <p:nvPr/>
        </p:nvSpPr>
        <p:spPr>
          <a:xfrm>
            <a:off x="3773232" y="5374337"/>
            <a:ext cx="1735411" cy="707886"/>
          </a:xfrm>
          <a:prstGeom prst="rect">
            <a:avLst/>
          </a:prstGeom>
          <a:noFill/>
        </p:spPr>
        <p:txBody>
          <a:bodyPr wrap="none" rtlCol="0">
            <a:spAutoFit/>
          </a:bodyPr>
          <a:lstStyle/>
          <a:p>
            <a:pPr algn="ctr"/>
            <a:r>
              <a:rPr lang="en-US" altLang="zh-CN" sz="4000" dirty="0">
                <a:solidFill>
                  <a:srgbClr val="217774"/>
                </a:solidFill>
                <a:latin typeface="思源宋体 CN Heavy" panose="02020900000000000000" pitchFamily="18" charset="-122"/>
                <a:ea typeface="思源宋体 CN Heavy" panose="02020900000000000000" pitchFamily="18" charset="-122"/>
              </a:rPr>
              <a:t>LOGO</a:t>
            </a:r>
            <a:endParaRPr lang="zh-CN" altLang="en-US" sz="4000" dirty="0">
              <a:solidFill>
                <a:srgbClr val="217774"/>
              </a:solidFill>
              <a:latin typeface="思源宋体 CN Heavy" panose="02020900000000000000" pitchFamily="18" charset="-122"/>
              <a:ea typeface="思源宋体 CN Heavy" panose="02020900000000000000" pitchFamily="18" charset="-122"/>
            </a:endParaRPr>
          </a:p>
        </p:txBody>
      </p:sp>
      <p:sp>
        <p:nvSpPr>
          <p:cNvPr id="52" name="文本框 51">
            <a:extLst>
              <a:ext uri="{FF2B5EF4-FFF2-40B4-BE49-F238E27FC236}">
                <a16:creationId xmlns:a16="http://schemas.microsoft.com/office/drawing/2014/main" id="{82642A12-5F17-7D2C-EC44-EC89C296B2E5}"/>
              </a:ext>
            </a:extLst>
          </p:cNvPr>
          <p:cNvSpPr txBox="1"/>
          <p:nvPr/>
        </p:nvSpPr>
        <p:spPr>
          <a:xfrm>
            <a:off x="6268248" y="5374337"/>
            <a:ext cx="1735411" cy="707886"/>
          </a:xfrm>
          <a:prstGeom prst="rect">
            <a:avLst/>
          </a:prstGeom>
          <a:noFill/>
        </p:spPr>
        <p:txBody>
          <a:bodyPr wrap="none" rtlCol="0">
            <a:spAutoFit/>
          </a:bodyPr>
          <a:lstStyle/>
          <a:p>
            <a:pPr algn="ctr"/>
            <a:r>
              <a:rPr lang="en-US" altLang="zh-CN" sz="4000" dirty="0">
                <a:solidFill>
                  <a:srgbClr val="217774"/>
                </a:solidFill>
                <a:latin typeface="思源宋体 CN Heavy" panose="02020900000000000000" pitchFamily="18" charset="-122"/>
                <a:ea typeface="思源宋体 CN Heavy" panose="02020900000000000000" pitchFamily="18" charset="-122"/>
              </a:rPr>
              <a:t>LOGO</a:t>
            </a:r>
            <a:endParaRPr lang="zh-CN" altLang="en-US" sz="4000" dirty="0">
              <a:solidFill>
                <a:srgbClr val="217774"/>
              </a:soli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883875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FD749E65-920E-4286-4EBA-7A1DF1086A68}"/>
              </a:ext>
            </a:extLst>
          </p:cNvPr>
          <p:cNvGrpSpPr/>
          <p:nvPr/>
        </p:nvGrpSpPr>
        <p:grpSpPr>
          <a:xfrm>
            <a:off x="149929" y="290154"/>
            <a:ext cx="5247571" cy="675351"/>
            <a:chOff x="149929" y="449020"/>
            <a:chExt cx="5247571" cy="675351"/>
          </a:xfrm>
        </p:grpSpPr>
        <p:sp>
          <p:nvSpPr>
            <p:cNvPr id="16" name="Freeform 1031">
              <a:extLst>
                <a:ext uri="{FF2B5EF4-FFF2-40B4-BE49-F238E27FC236}">
                  <a16:creationId xmlns:a16="http://schemas.microsoft.com/office/drawing/2014/main" id="{63062001-589C-0492-BD13-37D350543EC0}"/>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7" name="Freeform 1034">
              <a:extLst>
                <a:ext uri="{FF2B5EF4-FFF2-40B4-BE49-F238E27FC236}">
                  <a16:creationId xmlns:a16="http://schemas.microsoft.com/office/drawing/2014/main" id="{BB00E149-3505-2118-56F1-E48A408066D7}"/>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8" name="Freeform 1032">
              <a:extLst>
                <a:ext uri="{FF2B5EF4-FFF2-40B4-BE49-F238E27FC236}">
                  <a16:creationId xmlns:a16="http://schemas.microsoft.com/office/drawing/2014/main" id="{49C3E210-26CC-9458-2FBC-C387E27746A0}"/>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9" name="Freeform 1033">
              <a:extLst>
                <a:ext uri="{FF2B5EF4-FFF2-40B4-BE49-F238E27FC236}">
                  <a16:creationId xmlns:a16="http://schemas.microsoft.com/office/drawing/2014/main" id="{5664A24C-E80D-8A7C-7C89-86E45017BEFF}"/>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0" name="Freeform 1029">
              <a:extLst>
                <a:ext uri="{FF2B5EF4-FFF2-40B4-BE49-F238E27FC236}">
                  <a16:creationId xmlns:a16="http://schemas.microsoft.com/office/drawing/2014/main" id="{48391D0D-42D7-A4BC-AB08-D5AFC8EE0206}"/>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1" name="Freeform 1030">
              <a:extLst>
                <a:ext uri="{FF2B5EF4-FFF2-40B4-BE49-F238E27FC236}">
                  <a16:creationId xmlns:a16="http://schemas.microsoft.com/office/drawing/2014/main" id="{72A3D7CC-2692-B058-1336-03BD98BA183D}"/>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14" name="文本框 13">
            <a:extLst>
              <a:ext uri="{FF2B5EF4-FFF2-40B4-BE49-F238E27FC236}">
                <a16:creationId xmlns:a16="http://schemas.microsoft.com/office/drawing/2014/main" id="{CE435FC3-F787-13A1-AD75-6909CF262C69}"/>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输入标题</a:t>
            </a:r>
          </a:p>
        </p:txBody>
      </p:sp>
      <p:sp>
        <p:nvSpPr>
          <p:cNvPr id="2" name="矩形 1">
            <a:extLst>
              <a:ext uri="{FF2B5EF4-FFF2-40B4-BE49-F238E27FC236}">
                <a16:creationId xmlns:a16="http://schemas.microsoft.com/office/drawing/2014/main" id="{E52A62DA-22AB-273A-AB9A-70665CD0B764}"/>
              </a:ext>
            </a:extLst>
          </p:cNvPr>
          <p:cNvSpPr/>
          <p:nvPr/>
        </p:nvSpPr>
        <p:spPr>
          <a:xfrm>
            <a:off x="1368479" y="1233302"/>
            <a:ext cx="6444716" cy="3024336"/>
          </a:xfrm>
          <a:prstGeom prst="rect">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88900" dist="508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p:txBody>
      </p:sp>
      <p:sp>
        <p:nvSpPr>
          <p:cNvPr id="4" name="矩形: 圆顶角 3">
            <a:extLst>
              <a:ext uri="{FF2B5EF4-FFF2-40B4-BE49-F238E27FC236}">
                <a16:creationId xmlns:a16="http://schemas.microsoft.com/office/drawing/2014/main" id="{09EFC7D3-F4BD-3673-FC4A-8EAF81E102B7}"/>
              </a:ext>
            </a:extLst>
          </p:cNvPr>
          <p:cNvSpPr/>
          <p:nvPr/>
        </p:nvSpPr>
        <p:spPr>
          <a:xfrm rot="16200000">
            <a:off x="-449723" y="2439436"/>
            <a:ext cx="3024336" cy="612068"/>
          </a:xfrm>
          <a:prstGeom prst="round2SameRect">
            <a:avLst>
              <a:gd name="adj1" fmla="val 42455"/>
              <a:gd name="adj2" fmla="val 0"/>
            </a:avLst>
          </a:prstGeom>
          <a:gradFill flip="none" rotWithShape="1">
            <a:gsLst>
              <a:gs pos="0">
                <a:schemeClr val="accent1">
                  <a:lumMod val="75000"/>
                </a:schemeClr>
              </a:gs>
              <a:gs pos="100000">
                <a:schemeClr val="accent2">
                  <a:lumMod val="60000"/>
                  <a:lumOff val="40000"/>
                </a:schemeClr>
              </a:gs>
            </a:gsLst>
            <a:lin ang="0" scaled="1"/>
            <a:tileRect/>
          </a:gradFill>
          <a:ln w="12700">
            <a:solidFill>
              <a:schemeClr val="accent1">
                <a:lumMod val="40000"/>
                <a:lumOff val="60000"/>
                <a:alpha val="50000"/>
              </a:schemeClr>
            </a:solidFill>
          </a:ln>
          <a:effectLst>
            <a:outerShdw blurRad="88900" dist="508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3" name="矩形 22">
            <a:extLst>
              <a:ext uri="{FF2B5EF4-FFF2-40B4-BE49-F238E27FC236}">
                <a16:creationId xmlns:a16="http://schemas.microsoft.com/office/drawing/2014/main" id="{F5F2EF92-4D62-C70B-BB3D-0C0E90EC491D}"/>
              </a:ext>
            </a:extLst>
          </p:cNvPr>
          <p:cNvSpPr/>
          <p:nvPr/>
        </p:nvSpPr>
        <p:spPr>
          <a:xfrm>
            <a:off x="1368478" y="4545124"/>
            <a:ext cx="6444716" cy="1620180"/>
          </a:xfrm>
          <a:prstGeom prst="rect">
            <a:avLst/>
          </a:prstGeom>
          <a:gradFill flip="none" rotWithShape="1">
            <a:gsLst>
              <a:gs pos="12000">
                <a:schemeClr val="accent1">
                  <a:lumMod val="10000"/>
                  <a:lumOff val="90000"/>
                </a:schemeClr>
              </a:gs>
              <a:gs pos="100000">
                <a:schemeClr val="bg1"/>
              </a:gs>
            </a:gsLst>
            <a:lin ang="5400000" scaled="0"/>
            <a:tileRect/>
          </a:gradFill>
          <a:ln w="12700">
            <a:solidFill>
              <a:schemeClr val="accent1">
                <a:lumMod val="40000"/>
                <a:lumOff val="60000"/>
                <a:alpha val="50000"/>
              </a:schemeClr>
            </a:solidFill>
          </a:ln>
          <a:effectLst>
            <a:outerShdw blurRad="88900" dist="508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4" name="矩形: 圆顶角 23">
            <a:extLst>
              <a:ext uri="{FF2B5EF4-FFF2-40B4-BE49-F238E27FC236}">
                <a16:creationId xmlns:a16="http://schemas.microsoft.com/office/drawing/2014/main" id="{808C73C1-D40D-2017-BCC7-97A2BB609EFE}"/>
              </a:ext>
            </a:extLst>
          </p:cNvPr>
          <p:cNvSpPr/>
          <p:nvPr/>
        </p:nvSpPr>
        <p:spPr>
          <a:xfrm rot="16200000">
            <a:off x="252354" y="5043808"/>
            <a:ext cx="1620180" cy="612068"/>
          </a:xfrm>
          <a:prstGeom prst="round2SameRect">
            <a:avLst>
              <a:gd name="adj1" fmla="val 36419"/>
              <a:gd name="adj2" fmla="val 0"/>
            </a:avLst>
          </a:prstGeom>
          <a:gradFill flip="none" rotWithShape="1">
            <a:gsLst>
              <a:gs pos="0">
                <a:schemeClr val="accent1">
                  <a:lumMod val="75000"/>
                </a:schemeClr>
              </a:gs>
              <a:gs pos="100000">
                <a:schemeClr val="accent2">
                  <a:lumMod val="60000"/>
                  <a:lumOff val="40000"/>
                </a:schemeClr>
              </a:gs>
            </a:gsLst>
            <a:lin ang="0" scaled="1"/>
            <a:tileRect/>
          </a:gradFill>
          <a:ln w="12700">
            <a:solidFill>
              <a:schemeClr val="accent1">
                <a:lumMod val="40000"/>
                <a:lumOff val="60000"/>
                <a:alpha val="50000"/>
              </a:schemeClr>
            </a:solidFill>
          </a:ln>
          <a:effectLst>
            <a:outerShdw blurRad="88900" dist="508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5" name="文本框 24">
            <a:extLst>
              <a:ext uri="{FF2B5EF4-FFF2-40B4-BE49-F238E27FC236}">
                <a16:creationId xmlns:a16="http://schemas.microsoft.com/office/drawing/2014/main" id="{D1001460-65DB-43EB-CA0E-76AAE935170A}"/>
              </a:ext>
            </a:extLst>
          </p:cNvPr>
          <p:cNvSpPr txBox="1"/>
          <p:nvPr/>
        </p:nvSpPr>
        <p:spPr>
          <a:xfrm>
            <a:off x="785990" y="1960640"/>
            <a:ext cx="557278"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ea"/>
                <a:sym typeface="+mn-lt"/>
              </a:rPr>
              <a:t>添加标题</a:t>
            </a:r>
          </a:p>
        </p:txBody>
      </p:sp>
      <p:sp>
        <p:nvSpPr>
          <p:cNvPr id="27" name="文本框 26">
            <a:extLst>
              <a:ext uri="{FF2B5EF4-FFF2-40B4-BE49-F238E27FC236}">
                <a16:creationId xmlns:a16="http://schemas.microsoft.com/office/drawing/2014/main" id="{CC10263E-E82A-D619-0355-77B37A545C7B}"/>
              </a:ext>
            </a:extLst>
          </p:cNvPr>
          <p:cNvSpPr txBox="1"/>
          <p:nvPr/>
        </p:nvSpPr>
        <p:spPr>
          <a:xfrm>
            <a:off x="783805" y="4565012"/>
            <a:ext cx="557278"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ea"/>
                <a:sym typeface="+mn-lt"/>
              </a:rPr>
              <a:t>添加标题</a:t>
            </a:r>
          </a:p>
        </p:txBody>
      </p:sp>
      <p:grpSp>
        <p:nvGrpSpPr>
          <p:cNvPr id="40" name="组合 39">
            <a:extLst>
              <a:ext uri="{FF2B5EF4-FFF2-40B4-BE49-F238E27FC236}">
                <a16:creationId xmlns:a16="http://schemas.microsoft.com/office/drawing/2014/main" id="{D02A28CB-5F0E-1EEC-7F10-D5A3DB67B8D3}"/>
              </a:ext>
            </a:extLst>
          </p:cNvPr>
          <p:cNvGrpSpPr/>
          <p:nvPr/>
        </p:nvGrpSpPr>
        <p:grpSpPr>
          <a:xfrm>
            <a:off x="7201580" y="3175468"/>
            <a:ext cx="1223227" cy="1223227"/>
            <a:chOff x="7201580" y="3175468"/>
            <a:chExt cx="1223227" cy="1223227"/>
          </a:xfrm>
        </p:grpSpPr>
        <p:sp>
          <p:nvSpPr>
            <p:cNvPr id="28" name="椭圆 27">
              <a:extLst>
                <a:ext uri="{FF2B5EF4-FFF2-40B4-BE49-F238E27FC236}">
                  <a16:creationId xmlns:a16="http://schemas.microsoft.com/office/drawing/2014/main" id="{90594F0A-293A-B15B-0A2E-3693BDD05FAE}"/>
                </a:ext>
              </a:extLst>
            </p:cNvPr>
            <p:cNvSpPr/>
            <p:nvPr/>
          </p:nvSpPr>
          <p:spPr>
            <a:xfrm>
              <a:off x="7201580" y="3175468"/>
              <a:ext cx="1223227" cy="1223227"/>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30" name="文本框 29">
              <a:extLst>
                <a:ext uri="{FF2B5EF4-FFF2-40B4-BE49-F238E27FC236}">
                  <a16:creationId xmlns:a16="http://schemas.microsoft.com/office/drawing/2014/main" id="{B20BE5E7-0477-836D-5F91-D69ACA94D3B4}"/>
                </a:ext>
              </a:extLst>
            </p:cNvPr>
            <p:cNvSpPr txBox="1"/>
            <p:nvPr/>
          </p:nvSpPr>
          <p:spPr>
            <a:xfrm>
              <a:off x="7279815" y="3294639"/>
              <a:ext cx="1066756"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请替换文字内容到此</a:t>
              </a:r>
            </a:p>
          </p:txBody>
        </p:sp>
      </p:grpSp>
      <p:grpSp>
        <p:nvGrpSpPr>
          <p:cNvPr id="39" name="组合 38">
            <a:extLst>
              <a:ext uri="{FF2B5EF4-FFF2-40B4-BE49-F238E27FC236}">
                <a16:creationId xmlns:a16="http://schemas.microsoft.com/office/drawing/2014/main" id="{5E2F8B6F-F74A-0F00-D4B5-9A857FE6F689}"/>
              </a:ext>
            </a:extLst>
          </p:cNvPr>
          <p:cNvGrpSpPr/>
          <p:nvPr/>
        </p:nvGrpSpPr>
        <p:grpSpPr>
          <a:xfrm>
            <a:off x="6960096" y="1017822"/>
            <a:ext cx="1223227" cy="1223227"/>
            <a:chOff x="6960096" y="1017822"/>
            <a:chExt cx="1223227" cy="1223227"/>
          </a:xfrm>
        </p:grpSpPr>
        <p:sp>
          <p:nvSpPr>
            <p:cNvPr id="33" name="椭圆 32">
              <a:extLst>
                <a:ext uri="{FF2B5EF4-FFF2-40B4-BE49-F238E27FC236}">
                  <a16:creationId xmlns:a16="http://schemas.microsoft.com/office/drawing/2014/main" id="{DBA0097E-3435-9524-F5DC-B7FEFC4DE57E}"/>
                </a:ext>
              </a:extLst>
            </p:cNvPr>
            <p:cNvSpPr/>
            <p:nvPr/>
          </p:nvSpPr>
          <p:spPr>
            <a:xfrm>
              <a:off x="6960096" y="1017822"/>
              <a:ext cx="1223227" cy="1223227"/>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34" name="文本框 33">
              <a:extLst>
                <a:ext uri="{FF2B5EF4-FFF2-40B4-BE49-F238E27FC236}">
                  <a16:creationId xmlns:a16="http://schemas.microsoft.com/office/drawing/2014/main" id="{7971789C-A6C0-18C8-8F65-AF0B44B2899A}"/>
                </a:ext>
              </a:extLst>
            </p:cNvPr>
            <p:cNvSpPr txBox="1"/>
            <p:nvPr/>
          </p:nvSpPr>
          <p:spPr>
            <a:xfrm>
              <a:off x="7038331" y="1136993"/>
              <a:ext cx="1066756"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请替换文字内容到此</a:t>
              </a:r>
            </a:p>
          </p:txBody>
        </p:sp>
      </p:grpSp>
      <p:grpSp>
        <p:nvGrpSpPr>
          <p:cNvPr id="38" name="组合 37">
            <a:extLst>
              <a:ext uri="{FF2B5EF4-FFF2-40B4-BE49-F238E27FC236}">
                <a16:creationId xmlns:a16="http://schemas.microsoft.com/office/drawing/2014/main" id="{3520C9B0-D71E-1381-CB43-BF30E62B8F44}"/>
              </a:ext>
            </a:extLst>
          </p:cNvPr>
          <p:cNvGrpSpPr/>
          <p:nvPr/>
        </p:nvGrpSpPr>
        <p:grpSpPr>
          <a:xfrm>
            <a:off x="9120336" y="1233718"/>
            <a:ext cx="2014661" cy="2014661"/>
            <a:chOff x="5088669" y="1884971"/>
            <a:chExt cx="2014661" cy="2014661"/>
          </a:xfrm>
        </p:grpSpPr>
        <p:sp>
          <p:nvSpPr>
            <p:cNvPr id="36" name="椭圆 35">
              <a:extLst>
                <a:ext uri="{FF2B5EF4-FFF2-40B4-BE49-F238E27FC236}">
                  <a16:creationId xmlns:a16="http://schemas.microsoft.com/office/drawing/2014/main" id="{6AB8DC41-2CD4-82AC-9556-EF05DC3E94A9}"/>
                </a:ext>
              </a:extLst>
            </p:cNvPr>
            <p:cNvSpPr/>
            <p:nvPr/>
          </p:nvSpPr>
          <p:spPr>
            <a:xfrm>
              <a:off x="5088669" y="1884971"/>
              <a:ext cx="2014661" cy="2014661"/>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37" name="文本框 36">
              <a:extLst>
                <a:ext uri="{FF2B5EF4-FFF2-40B4-BE49-F238E27FC236}">
                  <a16:creationId xmlns:a16="http://schemas.microsoft.com/office/drawing/2014/main" id="{AB5F7AC5-B277-FC8A-393B-EDCB88FDFCF9}"/>
                </a:ext>
              </a:extLst>
            </p:cNvPr>
            <p:cNvSpPr txBox="1"/>
            <p:nvPr/>
          </p:nvSpPr>
          <p:spPr>
            <a:xfrm>
              <a:off x="5217523" y="2569136"/>
              <a:ext cx="175695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请替换文字内容到此</a:t>
              </a:r>
            </a:p>
          </p:txBody>
        </p:sp>
      </p:grpSp>
      <p:sp>
        <p:nvSpPr>
          <p:cNvPr id="42" name="文本框 41">
            <a:extLst>
              <a:ext uri="{FF2B5EF4-FFF2-40B4-BE49-F238E27FC236}">
                <a16:creationId xmlns:a16="http://schemas.microsoft.com/office/drawing/2014/main" id="{94D98494-0A3A-4F60-0C2D-349B9E8BD624}"/>
              </a:ext>
            </a:extLst>
          </p:cNvPr>
          <p:cNvSpPr txBox="1"/>
          <p:nvPr/>
        </p:nvSpPr>
        <p:spPr>
          <a:xfrm>
            <a:off x="2434721" y="1725864"/>
            <a:ext cx="4551956" cy="860044"/>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rPr>
              <a:t>请替换文字内容复制你的内容到此请替换文字内容复制你的内容到此</a:t>
            </a:r>
          </a:p>
        </p:txBody>
      </p:sp>
      <p:sp>
        <p:nvSpPr>
          <p:cNvPr id="43" name="文本框 42">
            <a:extLst>
              <a:ext uri="{FF2B5EF4-FFF2-40B4-BE49-F238E27FC236}">
                <a16:creationId xmlns:a16="http://schemas.microsoft.com/office/drawing/2014/main" id="{5B2CF136-979F-6915-62E8-48F681F000A7}"/>
              </a:ext>
            </a:extLst>
          </p:cNvPr>
          <p:cNvSpPr txBox="1"/>
          <p:nvPr/>
        </p:nvSpPr>
        <p:spPr>
          <a:xfrm>
            <a:off x="2434721" y="2905033"/>
            <a:ext cx="4551956" cy="860044"/>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rPr>
              <a:t>请替换文字内容复制你的内容到此请替换文字内容复制你的内容到此</a:t>
            </a:r>
          </a:p>
        </p:txBody>
      </p:sp>
      <p:sp>
        <p:nvSpPr>
          <p:cNvPr id="45" name="iconfont-11417-5421003">
            <a:extLst>
              <a:ext uri="{FF2B5EF4-FFF2-40B4-BE49-F238E27FC236}">
                <a16:creationId xmlns:a16="http://schemas.microsoft.com/office/drawing/2014/main" id="{E46B74FD-AA6F-8F4C-FBF2-563ECEB8E518}"/>
              </a:ext>
            </a:extLst>
          </p:cNvPr>
          <p:cNvSpPr/>
          <p:nvPr/>
        </p:nvSpPr>
        <p:spPr>
          <a:xfrm>
            <a:off x="1622085" y="1765817"/>
            <a:ext cx="693969" cy="712122"/>
          </a:xfrm>
          <a:custGeom>
            <a:avLst/>
            <a:gdLst>
              <a:gd name="T0" fmla="*/ 386 w 10910"/>
              <a:gd name="T1" fmla="*/ 10615 h 11196"/>
              <a:gd name="T2" fmla="*/ 10484 w 10910"/>
              <a:gd name="T3" fmla="*/ 10593 h 11196"/>
              <a:gd name="T4" fmla="*/ 5768 w 10910"/>
              <a:gd name="T5" fmla="*/ 10687 h 11196"/>
              <a:gd name="T6" fmla="*/ 10903 w 10910"/>
              <a:gd name="T7" fmla="*/ 1353 h 11196"/>
              <a:gd name="T8" fmla="*/ 5994 w 10910"/>
              <a:gd name="T9" fmla="*/ 11196 h 11196"/>
              <a:gd name="T10" fmla="*/ 10903 w 10910"/>
              <a:gd name="T11" fmla="*/ 1353 h 11196"/>
              <a:gd name="T12" fmla="*/ 6656 w 10910"/>
              <a:gd name="T13" fmla="*/ 10071 h 11196"/>
              <a:gd name="T14" fmla="*/ 9936 w 10910"/>
              <a:gd name="T15" fmla="*/ 9397 h 11196"/>
              <a:gd name="T16" fmla="*/ 9936 w 10910"/>
              <a:gd name="T17" fmla="*/ 8379 h 11196"/>
              <a:gd name="T18" fmla="*/ 6655 w 10910"/>
              <a:gd name="T19" fmla="*/ 7148 h 11196"/>
              <a:gd name="T20" fmla="*/ 9935 w 10910"/>
              <a:gd name="T21" fmla="*/ 8379 h 11196"/>
              <a:gd name="T22" fmla="*/ 9936 w 10910"/>
              <a:gd name="T23" fmla="*/ 6587 h 11196"/>
              <a:gd name="T24" fmla="*/ 6655 w 10910"/>
              <a:gd name="T25" fmla="*/ 5262 h 11196"/>
              <a:gd name="T26" fmla="*/ 9935 w 10910"/>
              <a:gd name="T27" fmla="*/ 6587 h 11196"/>
              <a:gd name="T28" fmla="*/ 9936 w 10910"/>
              <a:gd name="T29" fmla="*/ 4748 h 11196"/>
              <a:gd name="T30" fmla="*/ 6655 w 10910"/>
              <a:gd name="T31" fmla="*/ 3266 h 11196"/>
              <a:gd name="T32" fmla="*/ 9935 w 10910"/>
              <a:gd name="T33" fmla="*/ 4748 h 11196"/>
              <a:gd name="T34" fmla="*/ 9936 w 10910"/>
              <a:gd name="T35" fmla="*/ 2906 h 11196"/>
              <a:gd name="T36" fmla="*/ 6655 w 10910"/>
              <a:gd name="T37" fmla="*/ 1228 h 11196"/>
              <a:gd name="T38" fmla="*/ 9935 w 10910"/>
              <a:gd name="T39" fmla="*/ 2906 h 11196"/>
              <a:gd name="T40" fmla="*/ 3253 w 10910"/>
              <a:gd name="T41" fmla="*/ 3806 h 11196"/>
              <a:gd name="T42" fmla="*/ 2143 w 10910"/>
              <a:gd name="T43" fmla="*/ 1962 h 11196"/>
              <a:gd name="T44" fmla="*/ 0 w 10910"/>
              <a:gd name="T45" fmla="*/ 4776 h 11196"/>
              <a:gd name="T46" fmla="*/ 1534 w 10910"/>
              <a:gd name="T47" fmla="*/ 5260 h 11196"/>
              <a:gd name="T48" fmla="*/ 0 w 10910"/>
              <a:gd name="T49" fmla="*/ 5971 h 11196"/>
              <a:gd name="T50" fmla="*/ 1534 w 10910"/>
              <a:gd name="T51" fmla="*/ 6455 h 11196"/>
              <a:gd name="T52" fmla="*/ 0 w 10910"/>
              <a:gd name="T53" fmla="*/ 7166 h 11196"/>
              <a:gd name="T54" fmla="*/ 1534 w 10910"/>
              <a:gd name="T55" fmla="*/ 7650 h 11196"/>
              <a:gd name="T56" fmla="*/ 0 w 10910"/>
              <a:gd name="T57" fmla="*/ 8360 h 11196"/>
              <a:gd name="T58" fmla="*/ 1534 w 10910"/>
              <a:gd name="T59" fmla="*/ 8843 h 11196"/>
              <a:gd name="T60" fmla="*/ 0 w 10910"/>
              <a:gd name="T61" fmla="*/ 9555 h 11196"/>
              <a:gd name="T62" fmla="*/ 1534 w 10910"/>
              <a:gd name="T63" fmla="*/ 10038 h 11196"/>
              <a:gd name="T64" fmla="*/ 0 w 10910"/>
              <a:gd name="T65" fmla="*/ 10652 h 11196"/>
              <a:gd name="T66" fmla="*/ 5683 w 10910"/>
              <a:gd name="T67" fmla="*/ 0 h 11196"/>
              <a:gd name="T68" fmla="*/ 3253 w 10910"/>
              <a:gd name="T69" fmla="*/ 3806 h 11196"/>
              <a:gd name="T70" fmla="*/ 4141 w 10910"/>
              <a:gd name="T71" fmla="*/ 10108 h 11196"/>
              <a:gd name="T72" fmla="*/ 4768 w 10910"/>
              <a:gd name="T73" fmla="*/ 9137 h 11196"/>
              <a:gd name="T74" fmla="*/ 4761 w 10910"/>
              <a:gd name="T75" fmla="*/ 8095 h 11196"/>
              <a:gd name="T76" fmla="*/ 4126 w 10910"/>
              <a:gd name="T77" fmla="*/ 7402 h 11196"/>
              <a:gd name="T78" fmla="*/ 4761 w 10910"/>
              <a:gd name="T79" fmla="*/ 8095 h 11196"/>
              <a:gd name="T80" fmla="*/ 4121 w 10910"/>
              <a:gd name="T81" fmla="*/ 6360 h 11196"/>
              <a:gd name="T82" fmla="*/ 4749 w 10910"/>
              <a:gd name="T83" fmla="*/ 5391 h 11196"/>
              <a:gd name="T84" fmla="*/ 4743 w 10910"/>
              <a:gd name="T85" fmla="*/ 4346 h 11196"/>
              <a:gd name="T86" fmla="*/ 4108 w 10910"/>
              <a:gd name="T87" fmla="*/ 3652 h 11196"/>
              <a:gd name="T88" fmla="*/ 4743 w 10910"/>
              <a:gd name="T89" fmla="*/ 4346 h 11196"/>
              <a:gd name="T90" fmla="*/ 4733 w 10910"/>
              <a:gd name="T91" fmla="*/ 2470 h 11196"/>
              <a:gd name="T92" fmla="*/ 4098 w 10910"/>
              <a:gd name="T93" fmla="*/ 1778 h 1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10" h="11196">
                <a:moveTo>
                  <a:pt x="404" y="10175"/>
                </a:moveTo>
                <a:lnTo>
                  <a:pt x="386" y="10615"/>
                </a:lnTo>
                <a:lnTo>
                  <a:pt x="5761" y="11195"/>
                </a:lnTo>
                <a:lnTo>
                  <a:pt x="10484" y="10593"/>
                </a:lnTo>
                <a:lnTo>
                  <a:pt x="10494" y="10117"/>
                </a:lnTo>
                <a:lnTo>
                  <a:pt x="5768" y="10687"/>
                </a:lnTo>
                <a:lnTo>
                  <a:pt x="404" y="10175"/>
                </a:lnTo>
                <a:close/>
                <a:moveTo>
                  <a:pt x="10903" y="1353"/>
                </a:moveTo>
                <a:lnTo>
                  <a:pt x="5994" y="0"/>
                </a:lnTo>
                <a:lnTo>
                  <a:pt x="5994" y="11196"/>
                </a:lnTo>
                <a:lnTo>
                  <a:pt x="10910" y="10656"/>
                </a:lnTo>
                <a:lnTo>
                  <a:pt x="10903" y="1353"/>
                </a:lnTo>
                <a:close/>
                <a:moveTo>
                  <a:pt x="9936" y="10233"/>
                </a:moveTo>
                <a:lnTo>
                  <a:pt x="6656" y="10071"/>
                </a:lnTo>
                <a:lnTo>
                  <a:pt x="6656" y="9215"/>
                </a:lnTo>
                <a:lnTo>
                  <a:pt x="9936" y="9397"/>
                </a:lnTo>
                <a:lnTo>
                  <a:pt x="9936" y="10233"/>
                </a:lnTo>
                <a:close/>
                <a:moveTo>
                  <a:pt x="9936" y="8379"/>
                </a:moveTo>
                <a:lnTo>
                  <a:pt x="6655" y="8004"/>
                </a:lnTo>
                <a:lnTo>
                  <a:pt x="6655" y="7148"/>
                </a:lnTo>
                <a:lnTo>
                  <a:pt x="9935" y="7543"/>
                </a:lnTo>
                <a:lnTo>
                  <a:pt x="9935" y="8379"/>
                </a:lnTo>
                <a:lnTo>
                  <a:pt x="9936" y="8379"/>
                </a:lnTo>
                <a:close/>
                <a:moveTo>
                  <a:pt x="9936" y="6587"/>
                </a:moveTo>
                <a:lnTo>
                  <a:pt x="6655" y="6118"/>
                </a:lnTo>
                <a:lnTo>
                  <a:pt x="6655" y="5262"/>
                </a:lnTo>
                <a:lnTo>
                  <a:pt x="9935" y="5751"/>
                </a:lnTo>
                <a:lnTo>
                  <a:pt x="9935" y="6587"/>
                </a:lnTo>
                <a:lnTo>
                  <a:pt x="9936" y="6587"/>
                </a:lnTo>
                <a:close/>
                <a:moveTo>
                  <a:pt x="9936" y="4748"/>
                </a:moveTo>
                <a:lnTo>
                  <a:pt x="6655" y="4122"/>
                </a:lnTo>
                <a:lnTo>
                  <a:pt x="6655" y="3266"/>
                </a:lnTo>
                <a:lnTo>
                  <a:pt x="9935" y="3912"/>
                </a:lnTo>
                <a:lnTo>
                  <a:pt x="9935" y="4748"/>
                </a:lnTo>
                <a:lnTo>
                  <a:pt x="9936" y="4748"/>
                </a:lnTo>
                <a:close/>
                <a:moveTo>
                  <a:pt x="9936" y="2906"/>
                </a:moveTo>
                <a:lnTo>
                  <a:pt x="6655" y="2086"/>
                </a:lnTo>
                <a:lnTo>
                  <a:pt x="6655" y="1228"/>
                </a:lnTo>
                <a:lnTo>
                  <a:pt x="9935" y="2070"/>
                </a:lnTo>
                <a:lnTo>
                  <a:pt x="9935" y="2906"/>
                </a:lnTo>
                <a:lnTo>
                  <a:pt x="9936" y="2906"/>
                </a:lnTo>
                <a:close/>
                <a:moveTo>
                  <a:pt x="3253" y="3806"/>
                </a:moveTo>
                <a:lnTo>
                  <a:pt x="2143" y="4200"/>
                </a:lnTo>
                <a:lnTo>
                  <a:pt x="2143" y="1962"/>
                </a:lnTo>
                <a:lnTo>
                  <a:pt x="0" y="4288"/>
                </a:lnTo>
                <a:lnTo>
                  <a:pt x="0" y="4776"/>
                </a:lnTo>
                <a:lnTo>
                  <a:pt x="1534" y="4776"/>
                </a:lnTo>
                <a:lnTo>
                  <a:pt x="1534" y="5260"/>
                </a:lnTo>
                <a:lnTo>
                  <a:pt x="0" y="5260"/>
                </a:lnTo>
                <a:lnTo>
                  <a:pt x="0" y="5971"/>
                </a:lnTo>
                <a:lnTo>
                  <a:pt x="1534" y="5971"/>
                </a:lnTo>
                <a:lnTo>
                  <a:pt x="1534" y="6455"/>
                </a:lnTo>
                <a:lnTo>
                  <a:pt x="0" y="6455"/>
                </a:lnTo>
                <a:lnTo>
                  <a:pt x="0" y="7166"/>
                </a:lnTo>
                <a:lnTo>
                  <a:pt x="1534" y="7166"/>
                </a:lnTo>
                <a:lnTo>
                  <a:pt x="1534" y="7650"/>
                </a:lnTo>
                <a:lnTo>
                  <a:pt x="0" y="7650"/>
                </a:lnTo>
                <a:lnTo>
                  <a:pt x="0" y="8360"/>
                </a:lnTo>
                <a:lnTo>
                  <a:pt x="1534" y="8360"/>
                </a:lnTo>
                <a:lnTo>
                  <a:pt x="1534" y="8843"/>
                </a:lnTo>
                <a:lnTo>
                  <a:pt x="0" y="8843"/>
                </a:lnTo>
                <a:lnTo>
                  <a:pt x="0" y="9555"/>
                </a:lnTo>
                <a:lnTo>
                  <a:pt x="1534" y="9555"/>
                </a:lnTo>
                <a:lnTo>
                  <a:pt x="1534" y="10038"/>
                </a:lnTo>
                <a:lnTo>
                  <a:pt x="0" y="10038"/>
                </a:lnTo>
                <a:lnTo>
                  <a:pt x="0" y="10652"/>
                </a:lnTo>
                <a:lnTo>
                  <a:pt x="5683" y="11196"/>
                </a:lnTo>
                <a:lnTo>
                  <a:pt x="5683" y="0"/>
                </a:lnTo>
                <a:lnTo>
                  <a:pt x="3253" y="895"/>
                </a:lnTo>
                <a:lnTo>
                  <a:pt x="3253" y="3806"/>
                </a:lnTo>
                <a:close/>
                <a:moveTo>
                  <a:pt x="4771" y="9968"/>
                </a:moveTo>
                <a:lnTo>
                  <a:pt x="4141" y="10108"/>
                </a:lnTo>
                <a:lnTo>
                  <a:pt x="4138" y="9277"/>
                </a:lnTo>
                <a:lnTo>
                  <a:pt x="4768" y="9137"/>
                </a:lnTo>
                <a:lnTo>
                  <a:pt x="4771" y="9968"/>
                </a:lnTo>
                <a:close/>
                <a:moveTo>
                  <a:pt x="4761" y="8095"/>
                </a:moveTo>
                <a:lnTo>
                  <a:pt x="4130" y="8235"/>
                </a:lnTo>
                <a:lnTo>
                  <a:pt x="4126" y="7402"/>
                </a:lnTo>
                <a:lnTo>
                  <a:pt x="4758" y="7262"/>
                </a:lnTo>
                <a:lnTo>
                  <a:pt x="4761" y="8095"/>
                </a:lnTo>
                <a:close/>
                <a:moveTo>
                  <a:pt x="4751" y="6220"/>
                </a:moveTo>
                <a:lnTo>
                  <a:pt x="4121" y="6360"/>
                </a:lnTo>
                <a:lnTo>
                  <a:pt x="4118" y="5530"/>
                </a:lnTo>
                <a:lnTo>
                  <a:pt x="4749" y="5391"/>
                </a:lnTo>
                <a:lnTo>
                  <a:pt x="4751" y="6220"/>
                </a:lnTo>
                <a:close/>
                <a:moveTo>
                  <a:pt x="4743" y="4346"/>
                </a:moveTo>
                <a:lnTo>
                  <a:pt x="4111" y="4485"/>
                </a:lnTo>
                <a:lnTo>
                  <a:pt x="4108" y="3652"/>
                </a:lnTo>
                <a:lnTo>
                  <a:pt x="4738" y="3512"/>
                </a:lnTo>
                <a:lnTo>
                  <a:pt x="4743" y="4346"/>
                </a:lnTo>
                <a:close/>
                <a:moveTo>
                  <a:pt x="4729" y="1640"/>
                </a:moveTo>
                <a:lnTo>
                  <a:pt x="4733" y="2470"/>
                </a:lnTo>
                <a:lnTo>
                  <a:pt x="4101" y="2610"/>
                </a:lnTo>
                <a:lnTo>
                  <a:pt x="4098" y="1778"/>
                </a:lnTo>
                <a:lnTo>
                  <a:pt x="4729" y="1640"/>
                </a:lnTo>
                <a:close/>
              </a:path>
            </a:pathLst>
          </a:custGeom>
          <a:gradFill>
            <a:gsLst>
              <a:gs pos="34000">
                <a:schemeClr val="accent1"/>
              </a:gs>
              <a:gs pos="100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7" name="iconfont-11417-5421003">
            <a:extLst>
              <a:ext uri="{FF2B5EF4-FFF2-40B4-BE49-F238E27FC236}">
                <a16:creationId xmlns:a16="http://schemas.microsoft.com/office/drawing/2014/main" id="{A1012899-AF2A-74D9-5BFB-F6F563447723}"/>
              </a:ext>
            </a:extLst>
          </p:cNvPr>
          <p:cNvSpPr/>
          <p:nvPr/>
        </p:nvSpPr>
        <p:spPr>
          <a:xfrm>
            <a:off x="1613008" y="3087041"/>
            <a:ext cx="712122" cy="496028"/>
          </a:xfrm>
          <a:custGeom>
            <a:avLst/>
            <a:gdLst>
              <a:gd name="connsiteX0" fmla="*/ 434969 w 607639"/>
              <a:gd name="connsiteY0" fmla="*/ 300979 h 423251"/>
              <a:gd name="connsiteX1" fmla="*/ 397765 w 607639"/>
              <a:gd name="connsiteY1" fmla="*/ 338212 h 423251"/>
              <a:gd name="connsiteX2" fmla="*/ 434969 w 607639"/>
              <a:gd name="connsiteY2" fmla="*/ 375355 h 423251"/>
              <a:gd name="connsiteX3" fmla="*/ 472173 w 607639"/>
              <a:gd name="connsiteY3" fmla="*/ 338212 h 423251"/>
              <a:gd name="connsiteX4" fmla="*/ 472173 w 607639"/>
              <a:gd name="connsiteY4" fmla="*/ 338123 h 423251"/>
              <a:gd name="connsiteX5" fmla="*/ 434969 w 607639"/>
              <a:gd name="connsiteY5" fmla="*/ 300979 h 423251"/>
              <a:gd name="connsiteX6" fmla="*/ 207649 w 607639"/>
              <a:gd name="connsiteY6" fmla="*/ 300979 h 423251"/>
              <a:gd name="connsiteX7" fmla="*/ 170356 w 607639"/>
              <a:gd name="connsiteY7" fmla="*/ 338212 h 423251"/>
              <a:gd name="connsiteX8" fmla="*/ 207649 w 607639"/>
              <a:gd name="connsiteY8" fmla="*/ 375355 h 423251"/>
              <a:gd name="connsiteX9" fmla="*/ 244854 w 607639"/>
              <a:gd name="connsiteY9" fmla="*/ 338212 h 423251"/>
              <a:gd name="connsiteX10" fmla="*/ 207649 w 607639"/>
              <a:gd name="connsiteY10" fmla="*/ 300979 h 423251"/>
              <a:gd name="connsiteX11" fmla="*/ 397765 w 607639"/>
              <a:gd name="connsiteY11" fmla="*/ 34930 h 423251"/>
              <a:gd name="connsiteX12" fmla="*/ 478670 w 607639"/>
              <a:gd name="connsiteY12" fmla="*/ 34930 h 423251"/>
              <a:gd name="connsiteX13" fmla="*/ 496916 w 607639"/>
              <a:gd name="connsiteY13" fmla="*/ 43283 h 423251"/>
              <a:gd name="connsiteX14" fmla="*/ 601854 w 607639"/>
              <a:gd name="connsiteY14" fmla="*/ 165466 h 423251"/>
              <a:gd name="connsiteX15" fmla="*/ 607639 w 607639"/>
              <a:gd name="connsiteY15" fmla="*/ 181017 h 423251"/>
              <a:gd name="connsiteX16" fmla="*/ 607639 w 607639"/>
              <a:gd name="connsiteY16" fmla="*/ 338212 h 423251"/>
              <a:gd name="connsiteX17" fmla="*/ 583608 w 607639"/>
              <a:gd name="connsiteY17" fmla="*/ 362115 h 423251"/>
              <a:gd name="connsiteX18" fmla="*/ 516676 w 607639"/>
              <a:gd name="connsiteY18" fmla="*/ 362115 h 423251"/>
              <a:gd name="connsiteX19" fmla="*/ 434969 w 607639"/>
              <a:gd name="connsiteY19" fmla="*/ 423251 h 423251"/>
              <a:gd name="connsiteX20" fmla="*/ 353262 w 607639"/>
              <a:gd name="connsiteY20" fmla="*/ 362115 h 423251"/>
              <a:gd name="connsiteX21" fmla="*/ 289356 w 607639"/>
              <a:gd name="connsiteY21" fmla="*/ 362115 h 423251"/>
              <a:gd name="connsiteX22" fmla="*/ 207649 w 607639"/>
              <a:gd name="connsiteY22" fmla="*/ 423251 h 423251"/>
              <a:gd name="connsiteX23" fmla="*/ 125853 w 607639"/>
              <a:gd name="connsiteY23" fmla="*/ 362115 h 423251"/>
              <a:gd name="connsiteX24" fmla="*/ 23942 w 607639"/>
              <a:gd name="connsiteY24" fmla="*/ 362115 h 423251"/>
              <a:gd name="connsiteX25" fmla="*/ 0 w 607639"/>
              <a:gd name="connsiteY25" fmla="*/ 338212 h 423251"/>
              <a:gd name="connsiteX26" fmla="*/ 0 w 607639"/>
              <a:gd name="connsiteY26" fmla="*/ 266323 h 423251"/>
              <a:gd name="connsiteX27" fmla="*/ 373733 w 607639"/>
              <a:gd name="connsiteY27" fmla="*/ 266323 h 423251"/>
              <a:gd name="connsiteX28" fmla="*/ 397765 w 607639"/>
              <a:gd name="connsiteY28" fmla="*/ 242420 h 423251"/>
              <a:gd name="connsiteX29" fmla="*/ 23943 w 607639"/>
              <a:gd name="connsiteY29" fmla="*/ 0 h 423251"/>
              <a:gd name="connsiteX30" fmla="*/ 349793 w 607639"/>
              <a:gd name="connsiteY30" fmla="*/ 0 h 423251"/>
              <a:gd name="connsiteX31" fmla="*/ 349793 w 607639"/>
              <a:gd name="connsiteY31" fmla="*/ 218400 h 423251"/>
              <a:gd name="connsiteX32" fmla="*/ 0 w 607639"/>
              <a:gd name="connsiteY32" fmla="*/ 218400 h 423251"/>
              <a:gd name="connsiteX33" fmla="*/ 0 w 607639"/>
              <a:gd name="connsiteY33" fmla="*/ 23901 h 423251"/>
              <a:gd name="connsiteX34" fmla="*/ 7031 w 607639"/>
              <a:gd name="connsiteY34" fmla="*/ 7019 h 423251"/>
              <a:gd name="connsiteX35" fmla="*/ 23943 w 607639"/>
              <a:gd name="connsiteY35" fmla="*/ 0 h 4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639" h="423251">
                <a:moveTo>
                  <a:pt x="434969" y="300979"/>
                </a:moveTo>
                <a:cubicBezTo>
                  <a:pt x="414409" y="300979"/>
                  <a:pt x="397765" y="317685"/>
                  <a:pt x="397765" y="338212"/>
                </a:cubicBezTo>
                <a:cubicBezTo>
                  <a:pt x="397765" y="358649"/>
                  <a:pt x="414409" y="375355"/>
                  <a:pt x="434969" y="375355"/>
                </a:cubicBezTo>
                <a:cubicBezTo>
                  <a:pt x="455529" y="375355"/>
                  <a:pt x="472173" y="358649"/>
                  <a:pt x="472173" y="338212"/>
                </a:cubicBezTo>
                <a:cubicBezTo>
                  <a:pt x="472173" y="338212"/>
                  <a:pt x="472173" y="338123"/>
                  <a:pt x="472173" y="338123"/>
                </a:cubicBezTo>
                <a:cubicBezTo>
                  <a:pt x="472173" y="317685"/>
                  <a:pt x="455529" y="300979"/>
                  <a:pt x="434969" y="300979"/>
                </a:cubicBezTo>
                <a:close/>
                <a:moveTo>
                  <a:pt x="207649" y="300979"/>
                </a:moveTo>
                <a:cubicBezTo>
                  <a:pt x="187089" y="300979"/>
                  <a:pt x="170356" y="317685"/>
                  <a:pt x="170356" y="338212"/>
                </a:cubicBezTo>
                <a:cubicBezTo>
                  <a:pt x="170356" y="358649"/>
                  <a:pt x="187089" y="375355"/>
                  <a:pt x="207649" y="375355"/>
                </a:cubicBezTo>
                <a:cubicBezTo>
                  <a:pt x="228121" y="375355"/>
                  <a:pt x="244854" y="358649"/>
                  <a:pt x="244854" y="338212"/>
                </a:cubicBezTo>
                <a:cubicBezTo>
                  <a:pt x="244854" y="317685"/>
                  <a:pt x="228121" y="300979"/>
                  <a:pt x="207649" y="300979"/>
                </a:cubicBezTo>
                <a:close/>
                <a:moveTo>
                  <a:pt x="397765" y="34930"/>
                </a:moveTo>
                <a:lnTo>
                  <a:pt x="478670" y="34930"/>
                </a:lnTo>
                <a:cubicBezTo>
                  <a:pt x="485702" y="34930"/>
                  <a:pt x="492377" y="37951"/>
                  <a:pt x="496916" y="43283"/>
                </a:cubicBezTo>
                <a:lnTo>
                  <a:pt x="601854" y="165466"/>
                </a:lnTo>
                <a:cubicBezTo>
                  <a:pt x="605592" y="169821"/>
                  <a:pt x="607639" y="175330"/>
                  <a:pt x="607639" y="181017"/>
                </a:cubicBezTo>
                <a:lnTo>
                  <a:pt x="607639" y="338212"/>
                </a:lnTo>
                <a:cubicBezTo>
                  <a:pt x="607639" y="351363"/>
                  <a:pt x="596869" y="362115"/>
                  <a:pt x="583608" y="362115"/>
                </a:cubicBezTo>
                <a:lnTo>
                  <a:pt x="516676" y="362115"/>
                </a:lnTo>
                <a:cubicBezTo>
                  <a:pt x="506351" y="397393"/>
                  <a:pt x="473597" y="423251"/>
                  <a:pt x="434969" y="423251"/>
                </a:cubicBezTo>
                <a:cubicBezTo>
                  <a:pt x="396340" y="423251"/>
                  <a:pt x="363587" y="397393"/>
                  <a:pt x="353262" y="362115"/>
                </a:cubicBezTo>
                <a:lnTo>
                  <a:pt x="289356" y="362115"/>
                </a:lnTo>
                <a:cubicBezTo>
                  <a:pt x="278943" y="397393"/>
                  <a:pt x="246278" y="423251"/>
                  <a:pt x="207649" y="423251"/>
                </a:cubicBezTo>
                <a:cubicBezTo>
                  <a:pt x="168932" y="423251"/>
                  <a:pt x="136267" y="397393"/>
                  <a:pt x="125853" y="362115"/>
                </a:cubicBezTo>
                <a:lnTo>
                  <a:pt x="23942" y="362115"/>
                </a:lnTo>
                <a:cubicBezTo>
                  <a:pt x="10770" y="362115"/>
                  <a:pt x="0" y="351363"/>
                  <a:pt x="0" y="338212"/>
                </a:cubicBezTo>
                <a:lnTo>
                  <a:pt x="0" y="266323"/>
                </a:lnTo>
                <a:lnTo>
                  <a:pt x="373733" y="266323"/>
                </a:lnTo>
                <a:cubicBezTo>
                  <a:pt x="386995" y="266323"/>
                  <a:pt x="397765" y="255660"/>
                  <a:pt x="397765" y="242420"/>
                </a:cubicBezTo>
                <a:close/>
                <a:moveTo>
                  <a:pt x="23943" y="0"/>
                </a:moveTo>
                <a:lnTo>
                  <a:pt x="349793" y="0"/>
                </a:lnTo>
                <a:lnTo>
                  <a:pt x="349793" y="218400"/>
                </a:lnTo>
                <a:lnTo>
                  <a:pt x="0" y="218400"/>
                </a:lnTo>
                <a:lnTo>
                  <a:pt x="0" y="23901"/>
                </a:lnTo>
                <a:cubicBezTo>
                  <a:pt x="0" y="17593"/>
                  <a:pt x="2492" y="11462"/>
                  <a:pt x="7031" y="7019"/>
                </a:cubicBezTo>
                <a:cubicBezTo>
                  <a:pt x="11482" y="2488"/>
                  <a:pt x="17623" y="0"/>
                  <a:pt x="23943" y="0"/>
                </a:cubicBezTo>
                <a:close/>
              </a:path>
            </a:pathLst>
          </a:custGeom>
          <a:gradFill>
            <a:gsLst>
              <a:gs pos="34000">
                <a:schemeClr val="accent1"/>
              </a:gs>
              <a:gs pos="100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8" name="文本框 47">
            <a:extLst>
              <a:ext uri="{FF2B5EF4-FFF2-40B4-BE49-F238E27FC236}">
                <a16:creationId xmlns:a16="http://schemas.microsoft.com/office/drawing/2014/main" id="{ADE2D46F-2500-41CA-B6F9-355D1C681D71}"/>
              </a:ext>
            </a:extLst>
          </p:cNvPr>
          <p:cNvSpPr txBox="1"/>
          <p:nvPr/>
        </p:nvSpPr>
        <p:spPr>
          <a:xfrm>
            <a:off x="2400369" y="4750200"/>
            <a:ext cx="3409800" cy="459934"/>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思源黑体 CN Regular"/>
                <a:ea typeface="思源黑体 CN Regular"/>
                <a:cs typeface="+mn-cs"/>
              </a:rPr>
              <a:t>请替换文字内容到此</a:t>
            </a:r>
          </a:p>
        </p:txBody>
      </p:sp>
      <p:sp>
        <p:nvSpPr>
          <p:cNvPr id="50" name="文本框 49">
            <a:extLst>
              <a:ext uri="{FF2B5EF4-FFF2-40B4-BE49-F238E27FC236}">
                <a16:creationId xmlns:a16="http://schemas.microsoft.com/office/drawing/2014/main" id="{F97A72BE-EF93-1992-904A-69F34FB14E95}"/>
              </a:ext>
            </a:extLst>
          </p:cNvPr>
          <p:cNvSpPr txBox="1"/>
          <p:nvPr/>
        </p:nvSpPr>
        <p:spPr>
          <a:xfrm>
            <a:off x="2400369" y="5457752"/>
            <a:ext cx="3409800" cy="459934"/>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思源黑体 CN Regular"/>
                <a:ea typeface="思源黑体 CN Regular"/>
                <a:cs typeface="+mn-cs"/>
              </a:rPr>
              <a:t>请替换文字内容到此</a:t>
            </a:r>
          </a:p>
        </p:txBody>
      </p:sp>
      <p:sp>
        <p:nvSpPr>
          <p:cNvPr id="53" name="iconfont-11417-5421003">
            <a:extLst>
              <a:ext uri="{FF2B5EF4-FFF2-40B4-BE49-F238E27FC236}">
                <a16:creationId xmlns:a16="http://schemas.microsoft.com/office/drawing/2014/main" id="{A218B258-E5DB-1CDF-BDF2-E8DFDFF27EA3}"/>
              </a:ext>
            </a:extLst>
          </p:cNvPr>
          <p:cNvSpPr/>
          <p:nvPr/>
        </p:nvSpPr>
        <p:spPr>
          <a:xfrm>
            <a:off x="1613008" y="4811875"/>
            <a:ext cx="712122" cy="336584"/>
          </a:xfrm>
          <a:custGeom>
            <a:avLst/>
            <a:gdLst>
              <a:gd name="connsiteX0" fmla="*/ 533051 w 607639"/>
              <a:gd name="connsiteY0" fmla="*/ 213249 h 287201"/>
              <a:gd name="connsiteX1" fmla="*/ 570098 w 607639"/>
              <a:gd name="connsiteY1" fmla="*/ 250225 h 287201"/>
              <a:gd name="connsiteX2" fmla="*/ 533051 w 607639"/>
              <a:gd name="connsiteY2" fmla="*/ 287201 h 287201"/>
              <a:gd name="connsiteX3" fmla="*/ 496004 w 607639"/>
              <a:gd name="connsiteY3" fmla="*/ 250225 h 287201"/>
              <a:gd name="connsiteX4" fmla="*/ 533051 w 607639"/>
              <a:gd name="connsiteY4" fmla="*/ 213249 h 287201"/>
              <a:gd name="connsiteX5" fmla="*/ 217271 w 607639"/>
              <a:gd name="connsiteY5" fmla="*/ 213249 h 287201"/>
              <a:gd name="connsiteX6" fmla="*/ 254318 w 607639"/>
              <a:gd name="connsiteY6" fmla="*/ 250225 h 287201"/>
              <a:gd name="connsiteX7" fmla="*/ 217271 w 607639"/>
              <a:gd name="connsiteY7" fmla="*/ 287201 h 287201"/>
              <a:gd name="connsiteX8" fmla="*/ 180224 w 607639"/>
              <a:gd name="connsiteY8" fmla="*/ 250225 h 287201"/>
              <a:gd name="connsiteX9" fmla="*/ 217271 w 607639"/>
              <a:gd name="connsiteY9" fmla="*/ 213249 h 287201"/>
              <a:gd name="connsiteX10" fmla="*/ 382253 w 607639"/>
              <a:gd name="connsiteY10" fmla="*/ 151363 h 287201"/>
              <a:gd name="connsiteX11" fmla="*/ 584851 w 607639"/>
              <a:gd name="connsiteY11" fmla="*/ 151363 h 287201"/>
              <a:gd name="connsiteX12" fmla="*/ 607639 w 607639"/>
              <a:gd name="connsiteY12" fmla="*/ 174115 h 287201"/>
              <a:gd name="connsiteX13" fmla="*/ 607639 w 607639"/>
              <a:gd name="connsiteY13" fmla="*/ 205398 h 287201"/>
              <a:gd name="connsiteX14" fmla="*/ 581825 w 607639"/>
              <a:gd name="connsiteY14" fmla="*/ 231172 h 287201"/>
              <a:gd name="connsiteX15" fmla="*/ 579065 w 607639"/>
              <a:gd name="connsiteY15" fmla="*/ 231172 h 287201"/>
              <a:gd name="connsiteX16" fmla="*/ 533044 w 607639"/>
              <a:gd name="connsiteY16" fmla="*/ 200421 h 287201"/>
              <a:gd name="connsiteX17" fmla="*/ 486935 w 607639"/>
              <a:gd name="connsiteY17" fmla="*/ 231172 h 287201"/>
              <a:gd name="connsiteX18" fmla="*/ 382253 w 607639"/>
              <a:gd name="connsiteY18" fmla="*/ 231172 h 287201"/>
              <a:gd name="connsiteX19" fmla="*/ 437470 w 607639"/>
              <a:gd name="connsiteY19" fmla="*/ 81997 h 287201"/>
              <a:gd name="connsiteX20" fmla="*/ 456699 w 607639"/>
              <a:gd name="connsiteY20" fmla="*/ 101173 h 287201"/>
              <a:gd name="connsiteX21" fmla="*/ 456699 w 607639"/>
              <a:gd name="connsiteY21" fmla="*/ 125677 h 287201"/>
              <a:gd name="connsiteX22" fmla="*/ 418241 w 607639"/>
              <a:gd name="connsiteY22" fmla="*/ 125677 h 287201"/>
              <a:gd name="connsiteX23" fmla="*/ 418241 w 607639"/>
              <a:gd name="connsiteY23" fmla="*/ 101173 h 287201"/>
              <a:gd name="connsiteX24" fmla="*/ 437470 w 607639"/>
              <a:gd name="connsiteY24" fmla="*/ 81997 h 287201"/>
              <a:gd name="connsiteX25" fmla="*/ 19223 w 607639"/>
              <a:gd name="connsiteY25" fmla="*/ 34930 h 287201"/>
              <a:gd name="connsiteX26" fmla="*/ 82321 w 607639"/>
              <a:gd name="connsiteY26" fmla="*/ 34930 h 287201"/>
              <a:gd name="connsiteX27" fmla="*/ 93356 w 607639"/>
              <a:gd name="connsiteY27" fmla="*/ 38402 h 287201"/>
              <a:gd name="connsiteX28" fmla="*/ 101544 w 607639"/>
              <a:gd name="connsiteY28" fmla="*/ 54159 h 287201"/>
              <a:gd name="connsiteX29" fmla="*/ 93356 w 607639"/>
              <a:gd name="connsiteY29" fmla="*/ 69916 h 287201"/>
              <a:gd name="connsiteX30" fmla="*/ 82321 w 607639"/>
              <a:gd name="connsiteY30" fmla="*/ 73388 h 287201"/>
              <a:gd name="connsiteX31" fmla="*/ 19223 w 607639"/>
              <a:gd name="connsiteY31" fmla="*/ 73388 h 287201"/>
              <a:gd name="connsiteX32" fmla="*/ 0 w 607639"/>
              <a:gd name="connsiteY32" fmla="*/ 54159 h 287201"/>
              <a:gd name="connsiteX33" fmla="*/ 19223 w 607639"/>
              <a:gd name="connsiteY33" fmla="*/ 34930 h 287201"/>
              <a:gd name="connsiteX34" fmla="*/ 395025 w 607639"/>
              <a:gd name="connsiteY34" fmla="*/ 13831 h 287201"/>
              <a:gd name="connsiteX35" fmla="*/ 434887 w 607639"/>
              <a:gd name="connsiteY35" fmla="*/ 13831 h 287201"/>
              <a:gd name="connsiteX36" fmla="*/ 494145 w 607639"/>
              <a:gd name="connsiteY36" fmla="*/ 41992 h 287201"/>
              <a:gd name="connsiteX37" fmla="*/ 562124 w 607639"/>
              <a:gd name="connsiteY37" fmla="*/ 125677 h 287201"/>
              <a:gd name="connsiteX38" fmla="*/ 512564 w 607639"/>
              <a:gd name="connsiteY38" fmla="*/ 125677 h 287201"/>
              <a:gd name="connsiteX39" fmla="*/ 496370 w 607639"/>
              <a:gd name="connsiteY39" fmla="*/ 105777 h 287201"/>
              <a:gd name="connsiteX40" fmla="*/ 464249 w 607639"/>
              <a:gd name="connsiteY40" fmla="*/ 66245 h 287201"/>
              <a:gd name="connsiteX41" fmla="*/ 434887 w 607639"/>
              <a:gd name="connsiteY41" fmla="*/ 52297 h 287201"/>
              <a:gd name="connsiteX42" fmla="*/ 412464 w 607639"/>
              <a:gd name="connsiteY42" fmla="*/ 52297 h 287201"/>
              <a:gd name="connsiteX43" fmla="*/ 395114 w 607639"/>
              <a:gd name="connsiteY43" fmla="*/ 52297 h 287201"/>
              <a:gd name="connsiteX44" fmla="*/ 395114 w 607639"/>
              <a:gd name="connsiteY44" fmla="*/ 17029 h 287201"/>
              <a:gd name="connsiteX45" fmla="*/ 395025 w 607639"/>
              <a:gd name="connsiteY45" fmla="*/ 13831 h 287201"/>
              <a:gd name="connsiteX46" fmla="*/ 144923 w 607639"/>
              <a:gd name="connsiteY46" fmla="*/ 0 h 287201"/>
              <a:gd name="connsiteX47" fmla="*/ 352481 w 607639"/>
              <a:gd name="connsiteY47" fmla="*/ 0 h 287201"/>
              <a:gd name="connsiteX48" fmla="*/ 369481 w 607639"/>
              <a:gd name="connsiteY48" fmla="*/ 16975 h 287201"/>
              <a:gd name="connsiteX49" fmla="*/ 369481 w 607639"/>
              <a:gd name="connsiteY49" fmla="*/ 237382 h 287201"/>
              <a:gd name="connsiteX50" fmla="*/ 265435 w 607639"/>
              <a:gd name="connsiteY50" fmla="*/ 237382 h 287201"/>
              <a:gd name="connsiteX51" fmla="*/ 217284 w 607639"/>
              <a:gd name="connsiteY51" fmla="*/ 200410 h 287201"/>
              <a:gd name="connsiteX52" fmla="*/ 169132 w 607639"/>
              <a:gd name="connsiteY52" fmla="*/ 237382 h 287201"/>
              <a:gd name="connsiteX53" fmla="*/ 144923 w 607639"/>
              <a:gd name="connsiteY53" fmla="*/ 237382 h 287201"/>
              <a:gd name="connsiteX54" fmla="*/ 119112 w 607639"/>
              <a:gd name="connsiteY54" fmla="*/ 211608 h 287201"/>
              <a:gd name="connsiteX55" fmla="*/ 119112 w 607639"/>
              <a:gd name="connsiteY55" fmla="*/ 156329 h 287201"/>
              <a:gd name="connsiteX56" fmla="*/ 93390 w 607639"/>
              <a:gd name="connsiteY56" fmla="*/ 156329 h 287201"/>
              <a:gd name="connsiteX57" fmla="*/ 56453 w 607639"/>
              <a:gd name="connsiteY57" fmla="*/ 156329 h 287201"/>
              <a:gd name="connsiteX58" fmla="*/ 37139 w 607639"/>
              <a:gd name="connsiteY58" fmla="*/ 136154 h 287201"/>
              <a:gd name="connsiteX59" fmla="*/ 56987 w 607639"/>
              <a:gd name="connsiteY59" fmla="*/ 117846 h 287201"/>
              <a:gd name="connsiteX60" fmla="*/ 93390 w 607639"/>
              <a:gd name="connsiteY60" fmla="*/ 117846 h 287201"/>
              <a:gd name="connsiteX61" fmla="*/ 119112 w 607639"/>
              <a:gd name="connsiteY61" fmla="*/ 117846 h 287201"/>
              <a:gd name="connsiteX62" fmla="*/ 119112 w 607639"/>
              <a:gd name="connsiteY62" fmla="*/ 25773 h 287201"/>
              <a:gd name="connsiteX63" fmla="*/ 144923 w 607639"/>
              <a:gd name="connsiteY63" fmla="*/ 0 h 28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39" h="287201">
                <a:moveTo>
                  <a:pt x="533051" y="213249"/>
                </a:moveTo>
                <a:cubicBezTo>
                  <a:pt x="553511" y="213249"/>
                  <a:pt x="570098" y="229804"/>
                  <a:pt x="570098" y="250225"/>
                </a:cubicBezTo>
                <a:cubicBezTo>
                  <a:pt x="570098" y="270646"/>
                  <a:pt x="553511" y="287201"/>
                  <a:pt x="533051" y="287201"/>
                </a:cubicBezTo>
                <a:cubicBezTo>
                  <a:pt x="512591" y="287201"/>
                  <a:pt x="496004" y="270646"/>
                  <a:pt x="496004" y="250225"/>
                </a:cubicBezTo>
                <a:cubicBezTo>
                  <a:pt x="496004" y="229804"/>
                  <a:pt x="512591" y="213249"/>
                  <a:pt x="533051" y="213249"/>
                </a:cubicBezTo>
                <a:close/>
                <a:moveTo>
                  <a:pt x="217271" y="213249"/>
                </a:moveTo>
                <a:cubicBezTo>
                  <a:pt x="237731" y="213249"/>
                  <a:pt x="254318" y="229804"/>
                  <a:pt x="254318" y="250225"/>
                </a:cubicBezTo>
                <a:cubicBezTo>
                  <a:pt x="254318" y="270646"/>
                  <a:pt x="237731" y="287201"/>
                  <a:pt x="217271" y="287201"/>
                </a:cubicBezTo>
                <a:cubicBezTo>
                  <a:pt x="196811" y="287201"/>
                  <a:pt x="180224" y="270646"/>
                  <a:pt x="180224" y="250225"/>
                </a:cubicBezTo>
                <a:cubicBezTo>
                  <a:pt x="180224" y="229804"/>
                  <a:pt x="196811" y="213249"/>
                  <a:pt x="217271" y="213249"/>
                </a:cubicBezTo>
                <a:close/>
                <a:moveTo>
                  <a:pt x="382253" y="151363"/>
                </a:moveTo>
                <a:lnTo>
                  <a:pt x="584851" y="151363"/>
                </a:lnTo>
                <a:cubicBezTo>
                  <a:pt x="597402" y="151363"/>
                  <a:pt x="607639" y="161494"/>
                  <a:pt x="607639" y="174115"/>
                </a:cubicBezTo>
                <a:lnTo>
                  <a:pt x="607639" y="205398"/>
                </a:lnTo>
                <a:cubicBezTo>
                  <a:pt x="607639" y="219619"/>
                  <a:pt x="596067" y="231172"/>
                  <a:pt x="581825" y="231172"/>
                </a:cubicBezTo>
                <a:lnTo>
                  <a:pt x="579065" y="231172"/>
                </a:lnTo>
                <a:cubicBezTo>
                  <a:pt x="571588" y="213130"/>
                  <a:pt x="553785" y="200421"/>
                  <a:pt x="533044" y="200421"/>
                </a:cubicBezTo>
                <a:cubicBezTo>
                  <a:pt x="512304" y="200421"/>
                  <a:pt x="494501" y="213130"/>
                  <a:pt x="486935" y="231172"/>
                </a:cubicBezTo>
                <a:lnTo>
                  <a:pt x="382253" y="231172"/>
                </a:lnTo>
                <a:close/>
                <a:moveTo>
                  <a:pt x="437470" y="81997"/>
                </a:moveTo>
                <a:cubicBezTo>
                  <a:pt x="448153" y="81997"/>
                  <a:pt x="456699" y="90608"/>
                  <a:pt x="456699" y="101173"/>
                </a:cubicBezTo>
                <a:lnTo>
                  <a:pt x="456699" y="125677"/>
                </a:lnTo>
                <a:lnTo>
                  <a:pt x="418241" y="125677"/>
                </a:lnTo>
                <a:lnTo>
                  <a:pt x="418241" y="101173"/>
                </a:lnTo>
                <a:cubicBezTo>
                  <a:pt x="418241" y="90608"/>
                  <a:pt x="426876" y="81997"/>
                  <a:pt x="437470" y="81997"/>
                </a:cubicBezTo>
                <a:close/>
                <a:moveTo>
                  <a:pt x="19223" y="34930"/>
                </a:moveTo>
                <a:lnTo>
                  <a:pt x="82321" y="34930"/>
                </a:lnTo>
                <a:cubicBezTo>
                  <a:pt x="86415" y="34930"/>
                  <a:pt x="90242" y="36176"/>
                  <a:pt x="93356" y="38402"/>
                </a:cubicBezTo>
                <a:cubicBezTo>
                  <a:pt x="98340" y="41874"/>
                  <a:pt x="101544" y="47660"/>
                  <a:pt x="101544" y="54159"/>
                </a:cubicBezTo>
                <a:cubicBezTo>
                  <a:pt x="101544" y="60657"/>
                  <a:pt x="98340" y="66444"/>
                  <a:pt x="93356" y="69916"/>
                </a:cubicBezTo>
                <a:cubicBezTo>
                  <a:pt x="90242" y="72141"/>
                  <a:pt x="86415" y="73388"/>
                  <a:pt x="82321" y="73388"/>
                </a:cubicBezTo>
                <a:lnTo>
                  <a:pt x="19223" y="73388"/>
                </a:lnTo>
                <a:cubicBezTo>
                  <a:pt x="8633" y="73388"/>
                  <a:pt x="0" y="64753"/>
                  <a:pt x="0" y="54159"/>
                </a:cubicBezTo>
                <a:cubicBezTo>
                  <a:pt x="0" y="43565"/>
                  <a:pt x="8633" y="34930"/>
                  <a:pt x="19223" y="34930"/>
                </a:cubicBezTo>
                <a:close/>
                <a:moveTo>
                  <a:pt x="395025" y="13831"/>
                </a:moveTo>
                <a:lnTo>
                  <a:pt x="434887" y="13831"/>
                </a:lnTo>
                <a:cubicBezTo>
                  <a:pt x="458021" y="13831"/>
                  <a:pt x="479553" y="24136"/>
                  <a:pt x="494145" y="41992"/>
                </a:cubicBezTo>
                <a:lnTo>
                  <a:pt x="562124" y="125677"/>
                </a:lnTo>
                <a:lnTo>
                  <a:pt x="512564" y="125677"/>
                </a:lnTo>
                <a:lnTo>
                  <a:pt x="496370" y="105777"/>
                </a:lnTo>
                <a:lnTo>
                  <a:pt x="464249" y="66245"/>
                </a:lnTo>
                <a:cubicBezTo>
                  <a:pt x="457042" y="57361"/>
                  <a:pt x="446365" y="52297"/>
                  <a:pt x="434887" y="52297"/>
                </a:cubicBezTo>
                <a:lnTo>
                  <a:pt x="412464" y="52297"/>
                </a:lnTo>
                <a:lnTo>
                  <a:pt x="395114" y="52297"/>
                </a:lnTo>
                <a:lnTo>
                  <a:pt x="395114" y="17029"/>
                </a:lnTo>
                <a:cubicBezTo>
                  <a:pt x="395114" y="15963"/>
                  <a:pt x="395114" y="14897"/>
                  <a:pt x="395025" y="13831"/>
                </a:cubicBezTo>
                <a:close/>
                <a:moveTo>
                  <a:pt x="144923" y="0"/>
                </a:moveTo>
                <a:lnTo>
                  <a:pt x="352481" y="0"/>
                </a:lnTo>
                <a:cubicBezTo>
                  <a:pt x="361827" y="0"/>
                  <a:pt x="369481" y="7554"/>
                  <a:pt x="369481" y="16975"/>
                </a:cubicBezTo>
                <a:lnTo>
                  <a:pt x="369481" y="237382"/>
                </a:lnTo>
                <a:lnTo>
                  <a:pt x="265435" y="237382"/>
                </a:lnTo>
                <a:cubicBezTo>
                  <a:pt x="259739" y="216141"/>
                  <a:pt x="240336" y="200410"/>
                  <a:pt x="217284" y="200410"/>
                </a:cubicBezTo>
                <a:cubicBezTo>
                  <a:pt x="194232" y="200410"/>
                  <a:pt x="174740" y="216141"/>
                  <a:pt x="169132" y="237382"/>
                </a:cubicBezTo>
                <a:lnTo>
                  <a:pt x="144923" y="237382"/>
                </a:lnTo>
                <a:cubicBezTo>
                  <a:pt x="130594" y="237382"/>
                  <a:pt x="119112" y="225829"/>
                  <a:pt x="119112" y="211608"/>
                </a:cubicBezTo>
                <a:lnTo>
                  <a:pt x="119112" y="156329"/>
                </a:lnTo>
                <a:lnTo>
                  <a:pt x="93390" y="156329"/>
                </a:lnTo>
                <a:lnTo>
                  <a:pt x="56453" y="156329"/>
                </a:lnTo>
                <a:cubicBezTo>
                  <a:pt x="45505" y="156329"/>
                  <a:pt x="36694" y="147175"/>
                  <a:pt x="37139" y="136154"/>
                </a:cubicBezTo>
                <a:cubicBezTo>
                  <a:pt x="37673" y="125845"/>
                  <a:pt x="46573" y="117846"/>
                  <a:pt x="56987" y="117846"/>
                </a:cubicBezTo>
                <a:lnTo>
                  <a:pt x="93390" y="117846"/>
                </a:lnTo>
                <a:lnTo>
                  <a:pt x="119112" y="117846"/>
                </a:lnTo>
                <a:lnTo>
                  <a:pt x="119112" y="25773"/>
                </a:lnTo>
                <a:cubicBezTo>
                  <a:pt x="119112" y="11553"/>
                  <a:pt x="130594" y="0"/>
                  <a:pt x="144923" y="0"/>
                </a:cubicBezTo>
                <a:close/>
              </a:path>
            </a:pathLst>
          </a:custGeom>
          <a:gradFill>
            <a:gsLst>
              <a:gs pos="34000">
                <a:schemeClr val="accent1"/>
              </a:gs>
              <a:gs pos="100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54" name="iconfont-11417-5421003">
            <a:extLst>
              <a:ext uri="{FF2B5EF4-FFF2-40B4-BE49-F238E27FC236}">
                <a16:creationId xmlns:a16="http://schemas.microsoft.com/office/drawing/2014/main" id="{1A1EF023-31AC-366E-34E9-220737ED68DE}"/>
              </a:ext>
            </a:extLst>
          </p:cNvPr>
          <p:cNvSpPr/>
          <p:nvPr/>
        </p:nvSpPr>
        <p:spPr>
          <a:xfrm>
            <a:off x="1613008" y="5428763"/>
            <a:ext cx="712122" cy="506641"/>
          </a:xfrm>
          <a:custGeom>
            <a:avLst/>
            <a:gdLst>
              <a:gd name="T0" fmla="*/ 2856 w 8160"/>
              <a:gd name="T1" fmla="*/ 5267 h 5814"/>
              <a:gd name="T2" fmla="*/ 2309 w 8160"/>
              <a:gd name="T3" fmla="*/ 5814 h 5814"/>
              <a:gd name="T4" fmla="*/ 1762 w 8160"/>
              <a:gd name="T5" fmla="*/ 5267 h 5814"/>
              <a:gd name="T6" fmla="*/ 2309 w 8160"/>
              <a:gd name="T7" fmla="*/ 4720 h 5814"/>
              <a:gd name="T8" fmla="*/ 2856 w 8160"/>
              <a:gd name="T9" fmla="*/ 5267 h 5814"/>
              <a:gd name="T10" fmla="*/ 6543 w 8160"/>
              <a:gd name="T11" fmla="*/ 4720 h 5814"/>
              <a:gd name="T12" fmla="*/ 5996 w 8160"/>
              <a:gd name="T13" fmla="*/ 5267 h 5814"/>
              <a:gd name="T14" fmla="*/ 6543 w 8160"/>
              <a:gd name="T15" fmla="*/ 5814 h 5814"/>
              <a:gd name="T16" fmla="*/ 7090 w 8160"/>
              <a:gd name="T17" fmla="*/ 5267 h 5814"/>
              <a:gd name="T18" fmla="*/ 6543 w 8160"/>
              <a:gd name="T19" fmla="*/ 4720 h 5814"/>
              <a:gd name="T20" fmla="*/ 5236 w 8160"/>
              <a:gd name="T21" fmla="*/ 1544 h 5814"/>
              <a:gd name="T22" fmla="*/ 2639 w 8160"/>
              <a:gd name="T23" fmla="*/ 3379 h 5814"/>
              <a:gd name="T24" fmla="*/ 5924 w 8160"/>
              <a:gd name="T25" fmla="*/ 3379 h 5814"/>
              <a:gd name="T26" fmla="*/ 5924 w 8160"/>
              <a:gd name="T27" fmla="*/ 3181 h 5814"/>
              <a:gd name="T28" fmla="*/ 5924 w 8160"/>
              <a:gd name="T29" fmla="*/ 2105 h 5814"/>
              <a:gd name="T30" fmla="*/ 6115 w 8160"/>
              <a:gd name="T31" fmla="*/ 1913 h 5814"/>
              <a:gd name="T32" fmla="*/ 7490 w 8160"/>
              <a:gd name="T33" fmla="*/ 1913 h 5814"/>
              <a:gd name="T34" fmla="*/ 7665 w 8160"/>
              <a:gd name="T35" fmla="*/ 2027 h 5814"/>
              <a:gd name="T36" fmla="*/ 8144 w 8160"/>
              <a:gd name="T37" fmla="*/ 3103 h 5814"/>
              <a:gd name="T38" fmla="*/ 8144 w 8160"/>
              <a:gd name="T39" fmla="*/ 3105 h 5814"/>
              <a:gd name="T40" fmla="*/ 8152 w 8160"/>
              <a:gd name="T41" fmla="*/ 3128 h 5814"/>
              <a:gd name="T42" fmla="*/ 8156 w 8160"/>
              <a:gd name="T43" fmla="*/ 3141 h 5814"/>
              <a:gd name="T44" fmla="*/ 8158 w 8160"/>
              <a:gd name="T45" fmla="*/ 3156 h 5814"/>
              <a:gd name="T46" fmla="*/ 8160 w 8160"/>
              <a:gd name="T47" fmla="*/ 3180 h 5814"/>
              <a:gd name="T48" fmla="*/ 8160 w 8160"/>
              <a:gd name="T49" fmla="*/ 3181 h 5814"/>
              <a:gd name="T50" fmla="*/ 8160 w 8160"/>
              <a:gd name="T51" fmla="*/ 3571 h 5814"/>
              <a:gd name="T52" fmla="*/ 8160 w 8160"/>
              <a:gd name="T53" fmla="*/ 4515 h 5814"/>
              <a:gd name="T54" fmla="*/ 8160 w 8160"/>
              <a:gd name="T55" fmla="*/ 4973 h 5814"/>
              <a:gd name="T56" fmla="*/ 7968 w 8160"/>
              <a:gd name="T57" fmla="*/ 5165 h 5814"/>
              <a:gd name="T58" fmla="*/ 7468 w 8160"/>
              <a:gd name="T59" fmla="*/ 5165 h 5814"/>
              <a:gd name="T60" fmla="*/ 6543 w 8160"/>
              <a:gd name="T61" fmla="*/ 4336 h 5814"/>
              <a:gd name="T62" fmla="*/ 5619 w 8160"/>
              <a:gd name="T63" fmla="*/ 5165 h 5814"/>
              <a:gd name="T64" fmla="*/ 3234 w 8160"/>
              <a:gd name="T65" fmla="*/ 5165 h 5814"/>
              <a:gd name="T66" fmla="*/ 2309 w 8160"/>
              <a:gd name="T67" fmla="*/ 4336 h 5814"/>
              <a:gd name="T68" fmla="*/ 1385 w 8160"/>
              <a:gd name="T69" fmla="*/ 5165 h 5814"/>
              <a:gd name="T70" fmla="*/ 192 w 8160"/>
              <a:gd name="T71" fmla="*/ 5165 h 5814"/>
              <a:gd name="T72" fmla="*/ 0 w 8160"/>
              <a:gd name="T73" fmla="*/ 4973 h 5814"/>
              <a:gd name="T74" fmla="*/ 0 w 8160"/>
              <a:gd name="T75" fmla="*/ 3571 h 5814"/>
              <a:gd name="T76" fmla="*/ 0 w 8160"/>
              <a:gd name="T77" fmla="*/ 3557 h 5814"/>
              <a:gd name="T78" fmla="*/ 1 w 8160"/>
              <a:gd name="T79" fmla="*/ 3348 h 5814"/>
              <a:gd name="T80" fmla="*/ 78 w 8160"/>
              <a:gd name="T81" fmla="*/ 3194 h 5814"/>
              <a:gd name="T82" fmla="*/ 4347 w 8160"/>
              <a:gd name="T83" fmla="*/ 38 h 5814"/>
              <a:gd name="T84" fmla="*/ 4461 w 8160"/>
              <a:gd name="T85" fmla="*/ 0 h 5814"/>
              <a:gd name="T86" fmla="*/ 7968 w 8160"/>
              <a:gd name="T87" fmla="*/ 0 h 5814"/>
              <a:gd name="T88" fmla="*/ 8160 w 8160"/>
              <a:gd name="T89" fmla="*/ 192 h 5814"/>
              <a:gd name="T90" fmla="*/ 8160 w 8160"/>
              <a:gd name="T91" fmla="*/ 1353 h 5814"/>
              <a:gd name="T92" fmla="*/ 7968 w 8160"/>
              <a:gd name="T93" fmla="*/ 1545 h 5814"/>
              <a:gd name="T94" fmla="*/ 5236 w 8160"/>
              <a:gd name="T95" fmla="*/ 1545 h 5814"/>
              <a:gd name="T96" fmla="*/ 5236 w 8160"/>
              <a:gd name="T97" fmla="*/ 1544 h 5814"/>
              <a:gd name="T98" fmla="*/ 6307 w 8160"/>
              <a:gd name="T99" fmla="*/ 2989 h 5814"/>
              <a:gd name="T100" fmla="*/ 7674 w 8160"/>
              <a:gd name="T101" fmla="*/ 2989 h 5814"/>
              <a:gd name="T102" fmla="*/ 7366 w 8160"/>
              <a:gd name="T103" fmla="*/ 2296 h 5814"/>
              <a:gd name="T104" fmla="*/ 6307 w 8160"/>
              <a:gd name="T105" fmla="*/ 2296 h 5814"/>
              <a:gd name="T106" fmla="*/ 6307 w 8160"/>
              <a:gd name="T107" fmla="*/ 2989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60" h="5814">
                <a:moveTo>
                  <a:pt x="2856" y="5267"/>
                </a:moveTo>
                <a:cubicBezTo>
                  <a:pt x="2856" y="5569"/>
                  <a:pt x="2611" y="5814"/>
                  <a:pt x="2309" y="5814"/>
                </a:cubicBezTo>
                <a:cubicBezTo>
                  <a:pt x="2007" y="5814"/>
                  <a:pt x="1762" y="5569"/>
                  <a:pt x="1762" y="5267"/>
                </a:cubicBezTo>
                <a:cubicBezTo>
                  <a:pt x="1762" y="4964"/>
                  <a:pt x="2007" y="4720"/>
                  <a:pt x="2309" y="4720"/>
                </a:cubicBezTo>
                <a:cubicBezTo>
                  <a:pt x="2611" y="4720"/>
                  <a:pt x="2856" y="4964"/>
                  <a:pt x="2856" y="5267"/>
                </a:cubicBezTo>
                <a:close/>
                <a:moveTo>
                  <a:pt x="6543" y="4720"/>
                </a:moveTo>
                <a:cubicBezTo>
                  <a:pt x="6241" y="4720"/>
                  <a:pt x="5996" y="4964"/>
                  <a:pt x="5996" y="5267"/>
                </a:cubicBezTo>
                <a:cubicBezTo>
                  <a:pt x="5996" y="5569"/>
                  <a:pt x="6241" y="5814"/>
                  <a:pt x="6543" y="5814"/>
                </a:cubicBezTo>
                <a:cubicBezTo>
                  <a:pt x="6845" y="5814"/>
                  <a:pt x="7090" y="5569"/>
                  <a:pt x="7090" y="5267"/>
                </a:cubicBezTo>
                <a:cubicBezTo>
                  <a:pt x="7090" y="4964"/>
                  <a:pt x="6845" y="4720"/>
                  <a:pt x="6543" y="4720"/>
                </a:cubicBezTo>
                <a:close/>
                <a:moveTo>
                  <a:pt x="5236" y="1544"/>
                </a:moveTo>
                <a:lnTo>
                  <a:pt x="2639" y="3379"/>
                </a:lnTo>
                <a:lnTo>
                  <a:pt x="5924" y="3379"/>
                </a:lnTo>
                <a:lnTo>
                  <a:pt x="5924" y="3181"/>
                </a:lnTo>
                <a:lnTo>
                  <a:pt x="5924" y="2105"/>
                </a:lnTo>
                <a:cubicBezTo>
                  <a:pt x="5924" y="1999"/>
                  <a:pt x="6009" y="1913"/>
                  <a:pt x="6115" y="1913"/>
                </a:cubicBezTo>
                <a:lnTo>
                  <a:pt x="7490" y="1913"/>
                </a:lnTo>
                <a:cubicBezTo>
                  <a:pt x="7566" y="1913"/>
                  <a:pt x="7634" y="1958"/>
                  <a:pt x="7665" y="2027"/>
                </a:cubicBezTo>
                <a:lnTo>
                  <a:pt x="8144" y="3103"/>
                </a:lnTo>
                <a:cubicBezTo>
                  <a:pt x="8144" y="3104"/>
                  <a:pt x="8144" y="3104"/>
                  <a:pt x="8144" y="3105"/>
                </a:cubicBezTo>
                <a:cubicBezTo>
                  <a:pt x="8147" y="3112"/>
                  <a:pt x="8149" y="3120"/>
                  <a:pt x="8152" y="3128"/>
                </a:cubicBezTo>
                <a:cubicBezTo>
                  <a:pt x="8153" y="3133"/>
                  <a:pt x="8155" y="3137"/>
                  <a:pt x="8156" y="3141"/>
                </a:cubicBezTo>
                <a:cubicBezTo>
                  <a:pt x="8157" y="3146"/>
                  <a:pt x="8157" y="3151"/>
                  <a:pt x="8158" y="3156"/>
                </a:cubicBezTo>
                <a:cubicBezTo>
                  <a:pt x="8159" y="3164"/>
                  <a:pt x="8160" y="3172"/>
                  <a:pt x="8160" y="3180"/>
                </a:cubicBezTo>
                <a:cubicBezTo>
                  <a:pt x="8160" y="3180"/>
                  <a:pt x="8160" y="3181"/>
                  <a:pt x="8160" y="3181"/>
                </a:cubicBezTo>
                <a:lnTo>
                  <a:pt x="8160" y="3571"/>
                </a:lnTo>
                <a:lnTo>
                  <a:pt x="8160" y="4515"/>
                </a:lnTo>
                <a:lnTo>
                  <a:pt x="8160" y="4973"/>
                </a:lnTo>
                <a:cubicBezTo>
                  <a:pt x="8160" y="5079"/>
                  <a:pt x="8074" y="5165"/>
                  <a:pt x="7968" y="5165"/>
                </a:cubicBezTo>
                <a:lnTo>
                  <a:pt x="7468" y="5165"/>
                </a:lnTo>
                <a:cubicBezTo>
                  <a:pt x="7417" y="4700"/>
                  <a:pt x="7022" y="4336"/>
                  <a:pt x="6543" y="4336"/>
                </a:cubicBezTo>
                <a:cubicBezTo>
                  <a:pt x="6065" y="4336"/>
                  <a:pt x="5670" y="4700"/>
                  <a:pt x="5619" y="5165"/>
                </a:cubicBezTo>
                <a:lnTo>
                  <a:pt x="3234" y="5165"/>
                </a:lnTo>
                <a:cubicBezTo>
                  <a:pt x="3183" y="4700"/>
                  <a:pt x="2788" y="4336"/>
                  <a:pt x="2309" y="4336"/>
                </a:cubicBezTo>
                <a:cubicBezTo>
                  <a:pt x="1831" y="4336"/>
                  <a:pt x="1436" y="4700"/>
                  <a:pt x="1385" y="5165"/>
                </a:cubicBezTo>
                <a:lnTo>
                  <a:pt x="192" y="5165"/>
                </a:lnTo>
                <a:cubicBezTo>
                  <a:pt x="86" y="5164"/>
                  <a:pt x="0" y="5079"/>
                  <a:pt x="0" y="4973"/>
                </a:cubicBezTo>
                <a:lnTo>
                  <a:pt x="0" y="3571"/>
                </a:lnTo>
                <a:cubicBezTo>
                  <a:pt x="0" y="3566"/>
                  <a:pt x="0" y="3561"/>
                  <a:pt x="0" y="3557"/>
                </a:cubicBezTo>
                <a:lnTo>
                  <a:pt x="1" y="3348"/>
                </a:lnTo>
                <a:cubicBezTo>
                  <a:pt x="1" y="3287"/>
                  <a:pt x="29" y="3230"/>
                  <a:pt x="78" y="3194"/>
                </a:cubicBezTo>
                <a:lnTo>
                  <a:pt x="4347" y="38"/>
                </a:lnTo>
                <a:cubicBezTo>
                  <a:pt x="4380" y="13"/>
                  <a:pt x="4420" y="0"/>
                  <a:pt x="4461" y="0"/>
                </a:cubicBezTo>
                <a:lnTo>
                  <a:pt x="7968" y="0"/>
                </a:lnTo>
                <a:cubicBezTo>
                  <a:pt x="8074" y="0"/>
                  <a:pt x="8160" y="86"/>
                  <a:pt x="8160" y="192"/>
                </a:cubicBezTo>
                <a:lnTo>
                  <a:pt x="8160" y="1353"/>
                </a:lnTo>
                <a:cubicBezTo>
                  <a:pt x="8160" y="1459"/>
                  <a:pt x="8074" y="1545"/>
                  <a:pt x="7968" y="1545"/>
                </a:cubicBezTo>
                <a:lnTo>
                  <a:pt x="5236" y="1545"/>
                </a:lnTo>
                <a:lnTo>
                  <a:pt x="5236" y="1544"/>
                </a:lnTo>
                <a:close/>
                <a:moveTo>
                  <a:pt x="6307" y="2989"/>
                </a:moveTo>
                <a:lnTo>
                  <a:pt x="7674" y="2989"/>
                </a:lnTo>
                <a:lnTo>
                  <a:pt x="7366" y="2296"/>
                </a:lnTo>
                <a:lnTo>
                  <a:pt x="6307" y="2296"/>
                </a:lnTo>
                <a:lnTo>
                  <a:pt x="6307" y="2989"/>
                </a:lnTo>
                <a:close/>
              </a:path>
            </a:pathLst>
          </a:custGeom>
          <a:gradFill>
            <a:gsLst>
              <a:gs pos="34000">
                <a:schemeClr val="accent1"/>
              </a:gs>
              <a:gs pos="100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10" name="任意多边形: 形状 9">
            <a:extLst>
              <a:ext uri="{FF2B5EF4-FFF2-40B4-BE49-F238E27FC236}">
                <a16:creationId xmlns:a16="http://schemas.microsoft.com/office/drawing/2014/main" id="{0D614F02-6FAB-E2D6-CB33-FA2854C20834}"/>
              </a:ext>
            </a:extLst>
          </p:cNvPr>
          <p:cNvSpPr>
            <a:spLocks noChangeAspect="1"/>
          </p:cNvSpPr>
          <p:nvPr/>
        </p:nvSpPr>
        <p:spPr>
          <a:xfrm>
            <a:off x="8759176" y="3649286"/>
            <a:ext cx="2884441" cy="2510646"/>
          </a:xfrm>
          <a:custGeom>
            <a:avLst/>
            <a:gdLst>
              <a:gd name="connsiteX0" fmla="*/ 164523 w 2884441"/>
              <a:gd name="connsiteY0" fmla="*/ 0 h 2510646"/>
              <a:gd name="connsiteX1" fmla="*/ 2719918 w 2884441"/>
              <a:gd name="connsiteY1" fmla="*/ 0 h 2510646"/>
              <a:gd name="connsiteX2" fmla="*/ 2884441 w 2884441"/>
              <a:gd name="connsiteY2" fmla="*/ 164523 h 2510646"/>
              <a:gd name="connsiteX3" fmla="*/ 2884441 w 2884441"/>
              <a:gd name="connsiteY3" fmla="*/ 2346123 h 2510646"/>
              <a:gd name="connsiteX4" fmla="*/ 2719918 w 2884441"/>
              <a:gd name="connsiteY4" fmla="*/ 2510646 h 2510646"/>
              <a:gd name="connsiteX5" fmla="*/ 164523 w 2884441"/>
              <a:gd name="connsiteY5" fmla="*/ 2510646 h 2510646"/>
              <a:gd name="connsiteX6" fmla="*/ 0 w 2884441"/>
              <a:gd name="connsiteY6" fmla="*/ 2346123 h 2510646"/>
              <a:gd name="connsiteX7" fmla="*/ 0 w 2884441"/>
              <a:gd name="connsiteY7" fmla="*/ 164523 h 2510646"/>
              <a:gd name="connsiteX8" fmla="*/ 164523 w 2884441"/>
              <a:gd name="connsiteY8" fmla="*/ 0 h 251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4441" h="2510646">
                <a:moveTo>
                  <a:pt x="164523" y="0"/>
                </a:moveTo>
                <a:lnTo>
                  <a:pt x="2719918" y="0"/>
                </a:lnTo>
                <a:cubicBezTo>
                  <a:pt x="2810782" y="0"/>
                  <a:pt x="2884441" y="73659"/>
                  <a:pt x="2884441" y="164523"/>
                </a:cubicBezTo>
                <a:lnTo>
                  <a:pt x="2884441" y="2346123"/>
                </a:lnTo>
                <a:cubicBezTo>
                  <a:pt x="2884441" y="2436987"/>
                  <a:pt x="2810782" y="2510646"/>
                  <a:pt x="2719918" y="2510646"/>
                </a:cubicBezTo>
                <a:lnTo>
                  <a:pt x="164523" y="2510646"/>
                </a:lnTo>
                <a:cubicBezTo>
                  <a:pt x="73659" y="2510646"/>
                  <a:pt x="0" y="2436987"/>
                  <a:pt x="0" y="2346123"/>
                </a:cubicBezTo>
                <a:lnTo>
                  <a:pt x="0" y="164523"/>
                </a:lnTo>
                <a:cubicBezTo>
                  <a:pt x="0" y="73659"/>
                  <a:pt x="73659" y="0"/>
                  <a:pt x="164523"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28575" cap="flat" cmpd="sng" algn="ctr">
            <a:solidFill>
              <a:schemeClr val="accent1"/>
            </a:solid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27D5E6B5-4982-0EB2-5AF9-3E95EED65EAA}"/>
              </a:ext>
            </a:extLst>
          </p:cNvPr>
          <p:cNvSpPr>
            <a:spLocks noChangeAspect="1"/>
          </p:cNvSpPr>
          <p:nvPr/>
        </p:nvSpPr>
        <p:spPr>
          <a:xfrm>
            <a:off x="6025072" y="4493766"/>
            <a:ext cx="2519201" cy="1678418"/>
          </a:xfrm>
          <a:custGeom>
            <a:avLst/>
            <a:gdLst>
              <a:gd name="connsiteX0" fmla="*/ 109987 w 2519201"/>
              <a:gd name="connsiteY0" fmla="*/ 0 h 1678418"/>
              <a:gd name="connsiteX1" fmla="*/ 2409214 w 2519201"/>
              <a:gd name="connsiteY1" fmla="*/ 0 h 1678418"/>
              <a:gd name="connsiteX2" fmla="*/ 2519201 w 2519201"/>
              <a:gd name="connsiteY2" fmla="*/ 109987 h 1678418"/>
              <a:gd name="connsiteX3" fmla="*/ 2519201 w 2519201"/>
              <a:gd name="connsiteY3" fmla="*/ 1568431 h 1678418"/>
              <a:gd name="connsiteX4" fmla="*/ 2409214 w 2519201"/>
              <a:gd name="connsiteY4" fmla="*/ 1678418 h 1678418"/>
              <a:gd name="connsiteX5" fmla="*/ 109987 w 2519201"/>
              <a:gd name="connsiteY5" fmla="*/ 1678418 h 1678418"/>
              <a:gd name="connsiteX6" fmla="*/ 0 w 2519201"/>
              <a:gd name="connsiteY6" fmla="*/ 1568431 h 1678418"/>
              <a:gd name="connsiteX7" fmla="*/ 0 w 2519201"/>
              <a:gd name="connsiteY7" fmla="*/ 109987 h 1678418"/>
              <a:gd name="connsiteX8" fmla="*/ 109987 w 2519201"/>
              <a:gd name="connsiteY8" fmla="*/ 0 h 167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9201" h="1678418">
                <a:moveTo>
                  <a:pt x="109987" y="0"/>
                </a:moveTo>
                <a:lnTo>
                  <a:pt x="2409214" y="0"/>
                </a:lnTo>
                <a:cubicBezTo>
                  <a:pt x="2469958" y="0"/>
                  <a:pt x="2519201" y="49243"/>
                  <a:pt x="2519201" y="109987"/>
                </a:cubicBezTo>
                <a:lnTo>
                  <a:pt x="2519201" y="1568431"/>
                </a:lnTo>
                <a:cubicBezTo>
                  <a:pt x="2519201" y="1629175"/>
                  <a:pt x="2469958" y="1678418"/>
                  <a:pt x="2409214" y="1678418"/>
                </a:cubicBezTo>
                <a:lnTo>
                  <a:pt x="109987" y="1678418"/>
                </a:lnTo>
                <a:cubicBezTo>
                  <a:pt x="49243" y="1678418"/>
                  <a:pt x="0" y="1629175"/>
                  <a:pt x="0" y="1568431"/>
                </a:cubicBezTo>
                <a:lnTo>
                  <a:pt x="0" y="109987"/>
                </a:lnTo>
                <a:cubicBezTo>
                  <a:pt x="0" y="49243"/>
                  <a:pt x="49243" y="0"/>
                  <a:pt x="109987"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28575" cap="flat" cmpd="sng" algn="ctr">
            <a:solidFill>
              <a:schemeClr val="accent1"/>
            </a:solid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71400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形状 33">
            <a:extLst>
              <a:ext uri="{FF2B5EF4-FFF2-40B4-BE49-F238E27FC236}">
                <a16:creationId xmlns:a16="http://schemas.microsoft.com/office/drawing/2014/main" id="{86ACCD49-F4D8-1A8E-8E80-28C6394A476A}"/>
              </a:ext>
            </a:extLst>
          </p:cNvPr>
          <p:cNvSpPr/>
          <p:nvPr/>
        </p:nvSpPr>
        <p:spPr>
          <a:xfrm>
            <a:off x="10621972" y="482582"/>
            <a:ext cx="1570028" cy="2007236"/>
          </a:xfrm>
          <a:custGeom>
            <a:avLst/>
            <a:gdLst>
              <a:gd name="connsiteX0" fmla="*/ 1003618 w 1570028"/>
              <a:gd name="connsiteY0" fmla="*/ 501809 h 2007236"/>
              <a:gd name="connsiteX1" fmla="*/ 501809 w 1570028"/>
              <a:gd name="connsiteY1" fmla="*/ 1003618 h 2007236"/>
              <a:gd name="connsiteX2" fmla="*/ 1003618 w 1570028"/>
              <a:gd name="connsiteY2" fmla="*/ 1505427 h 2007236"/>
              <a:gd name="connsiteX3" fmla="*/ 1505427 w 1570028"/>
              <a:gd name="connsiteY3" fmla="*/ 1003618 h 2007236"/>
              <a:gd name="connsiteX4" fmla="*/ 1003618 w 1570028"/>
              <a:gd name="connsiteY4" fmla="*/ 501809 h 2007236"/>
              <a:gd name="connsiteX5" fmla="*/ 1003618 w 1570028"/>
              <a:gd name="connsiteY5" fmla="*/ 0 h 2007236"/>
              <a:gd name="connsiteX6" fmla="*/ 1564750 w 1570028"/>
              <a:gd name="connsiteY6" fmla="*/ 171402 h 2007236"/>
              <a:gd name="connsiteX7" fmla="*/ 1570028 w 1570028"/>
              <a:gd name="connsiteY7" fmla="*/ 175349 h 2007236"/>
              <a:gd name="connsiteX8" fmla="*/ 1570028 w 1570028"/>
              <a:gd name="connsiteY8" fmla="*/ 1831888 h 2007236"/>
              <a:gd name="connsiteX9" fmla="*/ 1564750 w 1570028"/>
              <a:gd name="connsiteY9" fmla="*/ 1835834 h 2007236"/>
              <a:gd name="connsiteX10" fmla="*/ 1003618 w 1570028"/>
              <a:gd name="connsiteY10" fmla="*/ 2007236 h 2007236"/>
              <a:gd name="connsiteX11" fmla="*/ 0 w 1570028"/>
              <a:gd name="connsiteY11" fmla="*/ 1003618 h 2007236"/>
              <a:gd name="connsiteX12" fmla="*/ 1003618 w 1570028"/>
              <a:gd name="connsiteY12" fmla="*/ 0 h 200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028" h="2007236">
                <a:moveTo>
                  <a:pt x="1003618" y="501809"/>
                </a:moveTo>
                <a:cubicBezTo>
                  <a:pt x="726477" y="501809"/>
                  <a:pt x="501809" y="726477"/>
                  <a:pt x="501809" y="1003618"/>
                </a:cubicBezTo>
                <a:cubicBezTo>
                  <a:pt x="501809" y="1280759"/>
                  <a:pt x="726477" y="1505427"/>
                  <a:pt x="1003618" y="1505427"/>
                </a:cubicBezTo>
                <a:cubicBezTo>
                  <a:pt x="1280759" y="1505427"/>
                  <a:pt x="1505427" y="1280759"/>
                  <a:pt x="1505427" y="1003618"/>
                </a:cubicBezTo>
                <a:cubicBezTo>
                  <a:pt x="1505427" y="726477"/>
                  <a:pt x="1280759" y="501809"/>
                  <a:pt x="1003618" y="501809"/>
                </a:cubicBezTo>
                <a:close/>
                <a:moveTo>
                  <a:pt x="1003618" y="0"/>
                </a:moveTo>
                <a:cubicBezTo>
                  <a:pt x="1211474" y="0"/>
                  <a:pt x="1404572" y="63188"/>
                  <a:pt x="1564750" y="171402"/>
                </a:cubicBezTo>
                <a:lnTo>
                  <a:pt x="1570028" y="175349"/>
                </a:lnTo>
                <a:lnTo>
                  <a:pt x="1570028" y="1831888"/>
                </a:lnTo>
                <a:lnTo>
                  <a:pt x="1564750" y="1835834"/>
                </a:lnTo>
                <a:cubicBezTo>
                  <a:pt x="1404572" y="1944049"/>
                  <a:pt x="1211474" y="2007236"/>
                  <a:pt x="1003618" y="2007236"/>
                </a:cubicBezTo>
                <a:cubicBezTo>
                  <a:pt x="449335" y="2007236"/>
                  <a:pt x="0" y="1557901"/>
                  <a:pt x="0" y="1003618"/>
                </a:cubicBezTo>
                <a:cubicBezTo>
                  <a:pt x="0" y="449335"/>
                  <a:pt x="449335" y="0"/>
                  <a:pt x="1003618" y="0"/>
                </a:cubicBezTo>
                <a:close/>
              </a:path>
            </a:pathLst>
          </a:custGeom>
          <a:solidFill>
            <a:schemeClr val="accent1">
              <a:alpha val="30000"/>
            </a:schemeClr>
          </a:solid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2" name="矩形: 圆角 21">
            <a:extLst>
              <a:ext uri="{FF2B5EF4-FFF2-40B4-BE49-F238E27FC236}">
                <a16:creationId xmlns:a16="http://schemas.microsoft.com/office/drawing/2014/main" id="{E726DD26-8FF4-159D-16BF-D30D61E6F1FE}"/>
              </a:ext>
            </a:extLst>
          </p:cNvPr>
          <p:cNvSpPr/>
          <p:nvPr/>
        </p:nvSpPr>
        <p:spPr>
          <a:xfrm>
            <a:off x="695325" y="1399324"/>
            <a:ext cx="7658679" cy="1333442"/>
          </a:xfrm>
          <a:prstGeom prst="roundRect">
            <a:avLst>
              <a:gd name="adj" fmla="val 11333"/>
            </a:avLst>
          </a:prstGeom>
          <a:solidFill>
            <a:schemeClr val="bg1"/>
          </a:solidFill>
          <a:ln>
            <a:noFill/>
          </a:ln>
          <a:effectLst>
            <a:outerShdw blurRad="254000" dist="165100" dir="5400000" sx="98000" sy="98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15" name="组合 14">
            <a:extLst>
              <a:ext uri="{FF2B5EF4-FFF2-40B4-BE49-F238E27FC236}">
                <a16:creationId xmlns:a16="http://schemas.microsoft.com/office/drawing/2014/main" id="{FD749E65-920E-4286-4EBA-7A1DF1086A68}"/>
              </a:ext>
            </a:extLst>
          </p:cNvPr>
          <p:cNvGrpSpPr/>
          <p:nvPr/>
        </p:nvGrpSpPr>
        <p:grpSpPr>
          <a:xfrm>
            <a:off x="149929" y="290154"/>
            <a:ext cx="5247571" cy="675351"/>
            <a:chOff x="149929" y="449020"/>
            <a:chExt cx="5247571" cy="675351"/>
          </a:xfrm>
        </p:grpSpPr>
        <p:sp>
          <p:nvSpPr>
            <p:cNvPr id="16" name="Freeform 1031">
              <a:extLst>
                <a:ext uri="{FF2B5EF4-FFF2-40B4-BE49-F238E27FC236}">
                  <a16:creationId xmlns:a16="http://schemas.microsoft.com/office/drawing/2014/main" id="{63062001-589C-0492-BD13-37D350543EC0}"/>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7" name="Freeform 1034">
              <a:extLst>
                <a:ext uri="{FF2B5EF4-FFF2-40B4-BE49-F238E27FC236}">
                  <a16:creationId xmlns:a16="http://schemas.microsoft.com/office/drawing/2014/main" id="{BB00E149-3505-2118-56F1-E48A408066D7}"/>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8" name="Freeform 1032">
              <a:extLst>
                <a:ext uri="{FF2B5EF4-FFF2-40B4-BE49-F238E27FC236}">
                  <a16:creationId xmlns:a16="http://schemas.microsoft.com/office/drawing/2014/main" id="{49C3E210-26CC-9458-2FBC-C387E27746A0}"/>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9" name="Freeform 1033">
              <a:extLst>
                <a:ext uri="{FF2B5EF4-FFF2-40B4-BE49-F238E27FC236}">
                  <a16:creationId xmlns:a16="http://schemas.microsoft.com/office/drawing/2014/main" id="{5664A24C-E80D-8A7C-7C89-86E45017BEFF}"/>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0" name="Freeform 1029">
              <a:extLst>
                <a:ext uri="{FF2B5EF4-FFF2-40B4-BE49-F238E27FC236}">
                  <a16:creationId xmlns:a16="http://schemas.microsoft.com/office/drawing/2014/main" id="{48391D0D-42D7-A4BC-AB08-D5AFC8EE0206}"/>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21" name="Freeform 1030">
              <a:extLst>
                <a:ext uri="{FF2B5EF4-FFF2-40B4-BE49-F238E27FC236}">
                  <a16:creationId xmlns:a16="http://schemas.microsoft.com/office/drawing/2014/main" id="{72A3D7CC-2692-B058-1336-03BD98BA183D}"/>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14" name="文本框 13">
            <a:extLst>
              <a:ext uri="{FF2B5EF4-FFF2-40B4-BE49-F238E27FC236}">
                <a16:creationId xmlns:a16="http://schemas.microsoft.com/office/drawing/2014/main" id="{CE435FC3-F787-13A1-AD75-6909CF262C69}"/>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输入标题</a:t>
            </a:r>
          </a:p>
        </p:txBody>
      </p:sp>
      <p:sp>
        <p:nvSpPr>
          <p:cNvPr id="23" name="矩形: 对角圆角 22">
            <a:extLst>
              <a:ext uri="{FF2B5EF4-FFF2-40B4-BE49-F238E27FC236}">
                <a16:creationId xmlns:a16="http://schemas.microsoft.com/office/drawing/2014/main" id="{383ED9DC-292B-3260-21AF-64441546B0F6}"/>
              </a:ext>
            </a:extLst>
          </p:cNvPr>
          <p:cNvSpPr/>
          <p:nvPr/>
        </p:nvSpPr>
        <p:spPr>
          <a:xfrm>
            <a:off x="695325" y="1208573"/>
            <a:ext cx="2088515" cy="555255"/>
          </a:xfrm>
          <a:prstGeom prst="round2DiagRect">
            <a:avLst>
              <a:gd name="adj1" fmla="val 50000"/>
              <a:gd name="adj2" fmla="val 0"/>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Bold"/>
                <a:ea typeface="思源黑体 CN Bold"/>
                <a:cs typeface="+mn-cs"/>
              </a:rPr>
              <a:t>添加标题</a:t>
            </a:r>
          </a:p>
        </p:txBody>
      </p:sp>
      <p:sp>
        <p:nvSpPr>
          <p:cNvPr id="28" name="文本框 27">
            <a:extLst>
              <a:ext uri="{FF2B5EF4-FFF2-40B4-BE49-F238E27FC236}">
                <a16:creationId xmlns:a16="http://schemas.microsoft.com/office/drawing/2014/main" id="{36DCF2C4-F3A2-A569-8AF6-B706D9016F65}"/>
              </a:ext>
            </a:extLst>
          </p:cNvPr>
          <p:cNvSpPr txBox="1"/>
          <p:nvPr/>
        </p:nvSpPr>
        <p:spPr>
          <a:xfrm>
            <a:off x="811200" y="1927597"/>
            <a:ext cx="4276688" cy="706475"/>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Regular"/>
                <a:ea typeface="思源黑体 CN Regular"/>
                <a:cs typeface="+mn-cs"/>
              </a:rPr>
              <a:t>请替换文字内容复制你的内容到此请替换文字内容复制你的内容到此</a:t>
            </a:r>
          </a:p>
        </p:txBody>
      </p:sp>
      <p:grpSp>
        <p:nvGrpSpPr>
          <p:cNvPr id="4" name="组合 3">
            <a:extLst>
              <a:ext uri="{FF2B5EF4-FFF2-40B4-BE49-F238E27FC236}">
                <a16:creationId xmlns:a16="http://schemas.microsoft.com/office/drawing/2014/main" id="{48CD31BC-0009-F4EA-8BE9-8F93C9EF54EC}"/>
              </a:ext>
            </a:extLst>
          </p:cNvPr>
          <p:cNvGrpSpPr/>
          <p:nvPr/>
        </p:nvGrpSpPr>
        <p:grpSpPr>
          <a:xfrm>
            <a:off x="695325" y="3032584"/>
            <a:ext cx="8712835" cy="1524193"/>
            <a:chOff x="695325" y="3130763"/>
            <a:chExt cx="8712835" cy="1524193"/>
          </a:xfrm>
        </p:grpSpPr>
        <p:sp>
          <p:nvSpPr>
            <p:cNvPr id="24" name="矩形: 圆角 23">
              <a:extLst>
                <a:ext uri="{FF2B5EF4-FFF2-40B4-BE49-F238E27FC236}">
                  <a16:creationId xmlns:a16="http://schemas.microsoft.com/office/drawing/2014/main" id="{62A88D3B-CB5A-9E42-6D1C-5A54B972F67D}"/>
                </a:ext>
              </a:extLst>
            </p:cNvPr>
            <p:cNvSpPr/>
            <p:nvPr/>
          </p:nvSpPr>
          <p:spPr>
            <a:xfrm>
              <a:off x="695325" y="3321514"/>
              <a:ext cx="8712835" cy="1333442"/>
            </a:xfrm>
            <a:prstGeom prst="roundRect">
              <a:avLst>
                <a:gd name="adj" fmla="val 11333"/>
              </a:avLst>
            </a:prstGeom>
            <a:solidFill>
              <a:schemeClr val="bg1"/>
            </a:solidFill>
            <a:ln>
              <a:noFill/>
            </a:ln>
            <a:effectLst>
              <a:outerShdw blurRad="254000" dist="165100" dir="5400000" sx="98000" sy="98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5" name="矩形: 对角圆角 24">
              <a:extLst>
                <a:ext uri="{FF2B5EF4-FFF2-40B4-BE49-F238E27FC236}">
                  <a16:creationId xmlns:a16="http://schemas.microsoft.com/office/drawing/2014/main" id="{C72DECB2-3F1C-FB6C-0F95-04F44BEE11EC}"/>
                </a:ext>
              </a:extLst>
            </p:cNvPr>
            <p:cNvSpPr/>
            <p:nvPr/>
          </p:nvSpPr>
          <p:spPr>
            <a:xfrm>
              <a:off x="695325" y="3130763"/>
              <a:ext cx="2088515" cy="555255"/>
            </a:xfrm>
            <a:prstGeom prst="round2DiagRect">
              <a:avLst>
                <a:gd name="adj1" fmla="val 50000"/>
                <a:gd name="adj2" fmla="val 0"/>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Bold"/>
                  <a:ea typeface="思源黑体 CN Bold"/>
                  <a:cs typeface="+mn-cs"/>
                </a:rPr>
                <a:t>添加标题</a:t>
              </a:r>
            </a:p>
          </p:txBody>
        </p:sp>
        <p:sp>
          <p:nvSpPr>
            <p:cNvPr id="29" name="文本框 28">
              <a:extLst>
                <a:ext uri="{FF2B5EF4-FFF2-40B4-BE49-F238E27FC236}">
                  <a16:creationId xmlns:a16="http://schemas.microsoft.com/office/drawing/2014/main" id="{22D877CC-2524-DA7D-3608-A0CE7F01FED1}"/>
                </a:ext>
              </a:extLst>
            </p:cNvPr>
            <p:cNvSpPr txBox="1"/>
            <p:nvPr/>
          </p:nvSpPr>
          <p:spPr>
            <a:xfrm>
              <a:off x="811200" y="3878768"/>
              <a:ext cx="4276688" cy="706475"/>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Regular"/>
                  <a:ea typeface="思源黑体 CN Regular"/>
                  <a:cs typeface="+mn-cs"/>
                </a:rPr>
                <a:t>请替换文字内容复制你的内容到此请替换文字内容复制你的内容到此</a:t>
              </a:r>
            </a:p>
          </p:txBody>
        </p:sp>
      </p:grpSp>
      <p:grpSp>
        <p:nvGrpSpPr>
          <p:cNvPr id="5" name="组合 4">
            <a:extLst>
              <a:ext uri="{FF2B5EF4-FFF2-40B4-BE49-F238E27FC236}">
                <a16:creationId xmlns:a16="http://schemas.microsoft.com/office/drawing/2014/main" id="{836B9AA2-A26A-CBA5-3631-40B33A691717}"/>
              </a:ext>
            </a:extLst>
          </p:cNvPr>
          <p:cNvGrpSpPr/>
          <p:nvPr/>
        </p:nvGrpSpPr>
        <p:grpSpPr>
          <a:xfrm>
            <a:off x="695325" y="4856596"/>
            <a:ext cx="8712835" cy="1524193"/>
            <a:chOff x="695325" y="4856596"/>
            <a:chExt cx="8712835" cy="1524193"/>
          </a:xfrm>
        </p:grpSpPr>
        <p:sp>
          <p:nvSpPr>
            <p:cNvPr id="26" name="矩形: 圆角 25">
              <a:extLst>
                <a:ext uri="{FF2B5EF4-FFF2-40B4-BE49-F238E27FC236}">
                  <a16:creationId xmlns:a16="http://schemas.microsoft.com/office/drawing/2014/main" id="{916DA4EC-0C36-9C54-6E79-BB2C7FFA41A9}"/>
                </a:ext>
              </a:extLst>
            </p:cNvPr>
            <p:cNvSpPr/>
            <p:nvPr/>
          </p:nvSpPr>
          <p:spPr>
            <a:xfrm>
              <a:off x="695325" y="5047347"/>
              <a:ext cx="8712835" cy="1333442"/>
            </a:xfrm>
            <a:prstGeom prst="roundRect">
              <a:avLst>
                <a:gd name="adj" fmla="val 11333"/>
              </a:avLst>
            </a:prstGeom>
            <a:solidFill>
              <a:schemeClr val="bg1"/>
            </a:solidFill>
            <a:ln>
              <a:noFill/>
            </a:ln>
            <a:effectLst>
              <a:outerShdw blurRad="254000" dist="165100" dir="5400000" sx="98000" sy="98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27" name="矩形: 对角圆角 26">
              <a:extLst>
                <a:ext uri="{FF2B5EF4-FFF2-40B4-BE49-F238E27FC236}">
                  <a16:creationId xmlns:a16="http://schemas.microsoft.com/office/drawing/2014/main" id="{F75456A8-DADA-90D9-4B40-F6159D073A66}"/>
                </a:ext>
              </a:extLst>
            </p:cNvPr>
            <p:cNvSpPr/>
            <p:nvPr/>
          </p:nvSpPr>
          <p:spPr>
            <a:xfrm>
              <a:off x="695325" y="4856596"/>
              <a:ext cx="2088515" cy="555255"/>
            </a:xfrm>
            <a:prstGeom prst="round2DiagRect">
              <a:avLst>
                <a:gd name="adj1" fmla="val 50000"/>
                <a:gd name="adj2" fmla="val 0"/>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Bold"/>
                  <a:ea typeface="思源黑体 CN Bold"/>
                  <a:cs typeface="+mn-cs"/>
                </a:rPr>
                <a:t>添加标题</a:t>
              </a:r>
            </a:p>
          </p:txBody>
        </p:sp>
        <p:sp>
          <p:nvSpPr>
            <p:cNvPr id="30" name="文本框 29">
              <a:extLst>
                <a:ext uri="{FF2B5EF4-FFF2-40B4-BE49-F238E27FC236}">
                  <a16:creationId xmlns:a16="http://schemas.microsoft.com/office/drawing/2014/main" id="{EB320E75-B8D0-78FC-7471-708E5CD3A67C}"/>
                </a:ext>
              </a:extLst>
            </p:cNvPr>
            <p:cNvSpPr txBox="1"/>
            <p:nvPr/>
          </p:nvSpPr>
          <p:spPr>
            <a:xfrm>
              <a:off x="811200" y="5543082"/>
              <a:ext cx="4276688" cy="706475"/>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Regular"/>
                  <a:ea typeface="思源黑体 CN Regular"/>
                  <a:cs typeface="+mn-cs"/>
                </a:rPr>
                <a:t>请替换文字内容复制你的内容到此请替换文字内容复制你的内容到此</a:t>
              </a:r>
            </a:p>
          </p:txBody>
        </p:sp>
      </p:grpSp>
      <p:grpSp>
        <p:nvGrpSpPr>
          <p:cNvPr id="13" name="组合 12">
            <a:extLst>
              <a:ext uri="{FF2B5EF4-FFF2-40B4-BE49-F238E27FC236}">
                <a16:creationId xmlns:a16="http://schemas.microsoft.com/office/drawing/2014/main" id="{17003E37-B345-3F3E-CCB2-62CD063644C7}"/>
              </a:ext>
            </a:extLst>
          </p:cNvPr>
          <p:cNvGrpSpPr/>
          <p:nvPr/>
        </p:nvGrpSpPr>
        <p:grpSpPr>
          <a:xfrm rot="373712">
            <a:off x="6321409" y="1150544"/>
            <a:ext cx="5101955" cy="5157713"/>
            <a:chOff x="6278845" y="1162132"/>
            <a:chExt cx="5219723" cy="5276768"/>
          </a:xfrm>
        </p:grpSpPr>
        <p:sp>
          <p:nvSpPr>
            <p:cNvPr id="8" name="矩形: 圆角 7">
              <a:extLst>
                <a:ext uri="{FF2B5EF4-FFF2-40B4-BE49-F238E27FC236}">
                  <a16:creationId xmlns:a16="http://schemas.microsoft.com/office/drawing/2014/main" id="{E234221E-84DB-96A2-AD76-0CA42FA8ED29}"/>
                </a:ext>
              </a:extLst>
            </p:cNvPr>
            <p:cNvSpPr/>
            <p:nvPr/>
          </p:nvSpPr>
          <p:spPr>
            <a:xfrm>
              <a:off x="6278845" y="1162132"/>
              <a:ext cx="5219723" cy="5276768"/>
            </a:xfrm>
            <a:prstGeom prst="roundRect">
              <a:avLst>
                <a:gd name="adj" fmla="val 4812"/>
              </a:avLst>
            </a:prstGeom>
            <a:solidFill>
              <a:schemeClr val="accent1">
                <a:lumMod val="0"/>
                <a:lumOff val="100000"/>
                <a:alpha val="85000"/>
              </a:schemeClr>
            </a:solidFill>
            <a:ln w="12700" cap="flat" cmpd="sng" algn="ctr">
              <a:solidFill>
                <a:schemeClr val="accent1">
                  <a:alpha val="9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0"/>
                    <a:alpha val="90000"/>
                  </a:schemeClr>
                </a:solidFill>
              </a:endParaRPr>
            </a:p>
          </p:txBody>
        </p:sp>
        <p:sp>
          <p:nvSpPr>
            <p:cNvPr id="12" name="任意多边形: 形状 11">
              <a:extLst>
                <a:ext uri="{FF2B5EF4-FFF2-40B4-BE49-F238E27FC236}">
                  <a16:creationId xmlns:a16="http://schemas.microsoft.com/office/drawing/2014/main" id="{BDE9D4B6-85AE-FFF7-6DA8-41CC05BBD8DF}"/>
                </a:ext>
              </a:extLst>
            </p:cNvPr>
            <p:cNvSpPr>
              <a:spLocks noChangeAspect="1"/>
            </p:cNvSpPr>
            <p:nvPr/>
          </p:nvSpPr>
          <p:spPr>
            <a:xfrm>
              <a:off x="6336783" y="1220703"/>
              <a:ext cx="5103847" cy="5159626"/>
            </a:xfrm>
            <a:custGeom>
              <a:avLst/>
              <a:gdLst>
                <a:gd name="connsiteX0" fmla="*/ 251173 w 5219723"/>
                <a:gd name="connsiteY0" fmla="*/ 0 h 5276768"/>
                <a:gd name="connsiteX1" fmla="*/ 4968550 w 5219723"/>
                <a:gd name="connsiteY1" fmla="*/ 0 h 5276768"/>
                <a:gd name="connsiteX2" fmla="*/ 5219723 w 5219723"/>
                <a:gd name="connsiteY2" fmla="*/ 251173 h 5276768"/>
                <a:gd name="connsiteX3" fmla="*/ 5219723 w 5219723"/>
                <a:gd name="connsiteY3" fmla="*/ 5025595 h 5276768"/>
                <a:gd name="connsiteX4" fmla="*/ 4968550 w 5219723"/>
                <a:gd name="connsiteY4" fmla="*/ 5276768 h 5276768"/>
                <a:gd name="connsiteX5" fmla="*/ 251173 w 5219723"/>
                <a:gd name="connsiteY5" fmla="*/ 5276768 h 5276768"/>
                <a:gd name="connsiteX6" fmla="*/ 0 w 5219723"/>
                <a:gd name="connsiteY6" fmla="*/ 5025595 h 5276768"/>
                <a:gd name="connsiteX7" fmla="*/ 0 w 5219723"/>
                <a:gd name="connsiteY7" fmla="*/ 251173 h 5276768"/>
                <a:gd name="connsiteX8" fmla="*/ 251173 w 5219723"/>
                <a:gd name="connsiteY8" fmla="*/ 0 h 5276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23" h="5276768">
                  <a:moveTo>
                    <a:pt x="251173" y="0"/>
                  </a:moveTo>
                  <a:lnTo>
                    <a:pt x="4968550" y="0"/>
                  </a:lnTo>
                  <a:cubicBezTo>
                    <a:pt x="5107269" y="0"/>
                    <a:pt x="5219723" y="112454"/>
                    <a:pt x="5219723" y="251173"/>
                  </a:cubicBezTo>
                  <a:lnTo>
                    <a:pt x="5219723" y="5025595"/>
                  </a:lnTo>
                  <a:cubicBezTo>
                    <a:pt x="5219723" y="5164314"/>
                    <a:pt x="5107269" y="5276768"/>
                    <a:pt x="4968550" y="5276768"/>
                  </a:cubicBezTo>
                  <a:lnTo>
                    <a:pt x="251173" y="5276768"/>
                  </a:lnTo>
                  <a:cubicBezTo>
                    <a:pt x="112454" y="5276768"/>
                    <a:pt x="0" y="5164314"/>
                    <a:pt x="0" y="5025595"/>
                  </a:cubicBezTo>
                  <a:lnTo>
                    <a:pt x="0" y="251173"/>
                  </a:lnTo>
                  <a:cubicBezTo>
                    <a:pt x="0" y="112454"/>
                    <a:pt x="112454" y="0"/>
                    <a:pt x="251173"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079644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海上的风景&#10;&#10;描述已自动生成">
            <a:extLst>
              <a:ext uri="{FF2B5EF4-FFF2-40B4-BE49-F238E27FC236}">
                <a16:creationId xmlns:a16="http://schemas.microsoft.com/office/drawing/2014/main" id="{EE82419D-57D5-5D7E-9F63-E9CB46501E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圆角 3">
            <a:extLst>
              <a:ext uri="{FF2B5EF4-FFF2-40B4-BE49-F238E27FC236}">
                <a16:creationId xmlns:a16="http://schemas.microsoft.com/office/drawing/2014/main" id="{F4248071-AE2F-BAA9-49B9-E5643ECB606B}"/>
              </a:ext>
            </a:extLst>
          </p:cNvPr>
          <p:cNvSpPr/>
          <p:nvPr/>
        </p:nvSpPr>
        <p:spPr>
          <a:xfrm>
            <a:off x="6233789" y="2468708"/>
            <a:ext cx="4152032" cy="1520788"/>
          </a:xfrm>
          <a:prstGeom prst="roundRect">
            <a:avLst>
              <a:gd name="adj" fmla="val 7784"/>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87C3CC0F-CEA5-17B3-AC14-994109F56390}"/>
              </a:ext>
            </a:extLst>
          </p:cNvPr>
          <p:cNvSpPr/>
          <p:nvPr/>
        </p:nvSpPr>
        <p:spPr>
          <a:xfrm>
            <a:off x="6233789" y="2468708"/>
            <a:ext cx="4152032" cy="1520788"/>
          </a:xfrm>
          <a:prstGeom prst="roundRect">
            <a:avLst>
              <a:gd name="adj" fmla="val 7784"/>
            </a:avLst>
          </a:prstGeom>
          <a:gradFill flip="none" rotWithShape="1">
            <a:gsLst>
              <a:gs pos="0">
                <a:schemeClr val="accent1">
                  <a:lumMod val="0"/>
                  <a:lumOff val="100000"/>
                </a:schemeClr>
              </a:gs>
              <a:gs pos="49000">
                <a:schemeClr val="accent1">
                  <a:lumMod val="0"/>
                  <a:lumOff val="100000"/>
                  <a:alpha val="80000"/>
                </a:schemeClr>
              </a:gs>
            </a:gsLst>
            <a:lin ang="5400000" scaled="1"/>
            <a:tileRect/>
          </a:gradFill>
          <a:ln w="25400" cap="flat" cmpd="sng" algn="in">
            <a:solidFill>
              <a:schemeClr val="accent1">
                <a:lumMod val="0"/>
                <a:lumOff val="100000"/>
                <a:alpha val="9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F0502020204030204"/>
              <a:ea typeface="微软雅黑"/>
            </a:endParaRPr>
          </a:p>
        </p:txBody>
      </p:sp>
      <p:pic>
        <p:nvPicPr>
          <p:cNvPr id="5" name="图片 4" descr="绿色的草地&#10;&#10;描述已自动生成">
            <a:extLst>
              <a:ext uri="{FF2B5EF4-FFF2-40B4-BE49-F238E27FC236}">
                <a16:creationId xmlns:a16="http://schemas.microsoft.com/office/drawing/2014/main" id="{B1C4DD8C-A85D-FBA4-A0F1-FEDA65CBC245}"/>
              </a:ext>
            </a:extLst>
          </p:cNvPr>
          <p:cNvPicPr>
            <a:picLocks noChangeAspect="1"/>
          </p:cNvPicPr>
          <p:nvPr/>
        </p:nvPicPr>
        <p:blipFill rotWithShape="1">
          <a:blip r:embed="rId7" cstate="screen">
            <a:alphaModFix/>
            <a:extLst>
              <a:ext uri="{BEBA8EAE-BF5A-486C-A8C5-ECC9F3942E4B}">
                <a14:imgProps xmlns:a14="http://schemas.microsoft.com/office/drawing/2010/main">
                  <a14:imgLayer r:embed="rId8">
                    <a14:imgEffect>
                      <a14:saturation sat="176000"/>
                    </a14:imgEffect>
                  </a14:imgLayer>
                </a14:imgProps>
              </a:ext>
              <a:ext uri="{28A0092B-C50C-407E-A947-70E740481C1C}">
                <a14:useLocalDpi xmlns:a14="http://schemas.microsoft.com/office/drawing/2010/main"/>
              </a:ext>
            </a:extLst>
          </a:blip>
          <a:srcRect t="63128" b="4979"/>
          <a:stretch/>
        </p:blipFill>
        <p:spPr>
          <a:xfrm>
            <a:off x="0" y="4265712"/>
            <a:ext cx="12192000" cy="2592288"/>
          </a:xfrm>
          <a:prstGeom prst="rect">
            <a:avLst/>
          </a:prstGeom>
        </p:spPr>
      </p:pic>
      <p:pic>
        <p:nvPicPr>
          <p:cNvPr id="20" name="图片 19">
            <a:extLst>
              <a:ext uri="{FF2B5EF4-FFF2-40B4-BE49-F238E27FC236}">
                <a16:creationId xmlns:a16="http://schemas.microsoft.com/office/drawing/2014/main" id="{3E401615-E52F-45DA-B235-671B451BA545}"/>
              </a:ext>
            </a:extLst>
          </p:cNvPr>
          <p:cNvPicPr>
            <a:picLocks noChangeAspect="1"/>
          </p:cNvPicPr>
          <p:nvPr/>
        </p:nvPicPr>
        <p:blipFill>
          <a:blip r:embed="rId9" cstate="screen">
            <a:extLst>
              <a:ext uri="{BEBA8EAE-BF5A-486C-A8C5-ECC9F3942E4B}">
                <a14:imgProps xmlns:a14="http://schemas.microsoft.com/office/drawing/2010/main">
                  <a14:imgLayer r:embed="rId10">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flipH="1">
            <a:off x="9741846" y="-14382"/>
            <a:ext cx="2450154" cy="2126403"/>
          </a:xfrm>
          <a:custGeom>
            <a:avLst/>
            <a:gdLst>
              <a:gd name="connsiteX0" fmla="*/ 0 w 2450154"/>
              <a:gd name="connsiteY0" fmla="*/ 0 h 2126403"/>
              <a:gd name="connsiteX1" fmla="*/ 2450154 w 2450154"/>
              <a:gd name="connsiteY1" fmla="*/ 0 h 2126403"/>
              <a:gd name="connsiteX2" fmla="*/ 2450154 w 2450154"/>
              <a:gd name="connsiteY2" fmla="*/ 2126403 h 2126403"/>
              <a:gd name="connsiteX3" fmla="*/ 0 w 2450154"/>
              <a:gd name="connsiteY3" fmla="*/ 2126403 h 2126403"/>
            </a:gdLst>
            <a:ahLst/>
            <a:cxnLst>
              <a:cxn ang="0">
                <a:pos x="connsiteX0" y="connsiteY0"/>
              </a:cxn>
              <a:cxn ang="0">
                <a:pos x="connsiteX1" y="connsiteY1"/>
              </a:cxn>
              <a:cxn ang="0">
                <a:pos x="connsiteX2" y="connsiteY2"/>
              </a:cxn>
              <a:cxn ang="0">
                <a:pos x="connsiteX3" y="connsiteY3"/>
              </a:cxn>
            </a:cxnLst>
            <a:rect l="l" t="t" r="r" b="b"/>
            <a:pathLst>
              <a:path w="2450154" h="2126403">
                <a:moveTo>
                  <a:pt x="0" y="0"/>
                </a:moveTo>
                <a:lnTo>
                  <a:pt x="2450154" y="0"/>
                </a:lnTo>
                <a:lnTo>
                  <a:pt x="2450154" y="2126403"/>
                </a:lnTo>
                <a:lnTo>
                  <a:pt x="0" y="2126403"/>
                </a:lnTo>
                <a:close/>
              </a:path>
            </a:pathLst>
          </a:custGeom>
        </p:spPr>
      </p:pic>
      <p:pic>
        <p:nvPicPr>
          <p:cNvPr id="22" name="图片 21" descr="树上的叶子&#10;&#10;低可信度描述已自动生成">
            <a:extLst>
              <a:ext uri="{FF2B5EF4-FFF2-40B4-BE49-F238E27FC236}">
                <a16:creationId xmlns:a16="http://schemas.microsoft.com/office/drawing/2014/main" id="{FF81617A-AA96-474F-A797-C94F95376775}"/>
              </a:ext>
            </a:extLst>
          </p:cNvPr>
          <p:cNvPicPr>
            <a:picLocks noChangeAspect="1"/>
          </p:cNvPicPr>
          <p:nvPr/>
        </p:nvPicPr>
        <p:blipFill>
          <a:blip r:embed="rId11" cstate="screen">
            <a:extLst>
              <a:ext uri="{BEBA8EAE-BF5A-486C-A8C5-ECC9F3942E4B}">
                <a14:imgProps xmlns:a14="http://schemas.microsoft.com/office/drawing/2010/main">
                  <a14:imgLayer r:embed="rId12">
                    <a14:imgEffect>
                      <a14:saturation sat="183000"/>
                    </a14:imgEffect>
                  </a14:imgLayer>
                </a14:imgProps>
              </a:ext>
              <a:ext uri="{28A0092B-C50C-407E-A947-70E740481C1C}">
                <a14:useLocalDpi xmlns:a14="http://schemas.microsoft.com/office/drawing/2010/main"/>
              </a:ext>
            </a:extLst>
          </a:blip>
          <a:srcRect/>
          <a:stretch>
            <a:fillRect/>
          </a:stretch>
        </p:blipFill>
        <p:spPr>
          <a:xfrm>
            <a:off x="0" y="1797016"/>
            <a:ext cx="2108408" cy="3609020"/>
          </a:xfrm>
          <a:custGeom>
            <a:avLst/>
            <a:gdLst>
              <a:gd name="connsiteX0" fmla="*/ 2108408 w 2108408"/>
              <a:gd name="connsiteY0" fmla="*/ 0 h 3609020"/>
              <a:gd name="connsiteX1" fmla="*/ 0 w 2108408"/>
              <a:gd name="connsiteY1" fmla="*/ 0 h 3609020"/>
              <a:gd name="connsiteX2" fmla="*/ 0 w 2108408"/>
              <a:gd name="connsiteY2" fmla="*/ 3609020 h 3609020"/>
              <a:gd name="connsiteX3" fmla="*/ 2108408 w 2108408"/>
              <a:gd name="connsiteY3" fmla="*/ 3609020 h 3609020"/>
            </a:gdLst>
            <a:ahLst/>
            <a:cxnLst>
              <a:cxn ang="0">
                <a:pos x="connsiteX0" y="connsiteY0"/>
              </a:cxn>
              <a:cxn ang="0">
                <a:pos x="connsiteX1" y="connsiteY1"/>
              </a:cxn>
              <a:cxn ang="0">
                <a:pos x="connsiteX2" y="connsiteY2"/>
              </a:cxn>
              <a:cxn ang="0">
                <a:pos x="connsiteX3" y="connsiteY3"/>
              </a:cxn>
            </a:cxnLst>
            <a:rect l="l" t="t" r="r" b="b"/>
            <a:pathLst>
              <a:path w="2108408" h="3609020">
                <a:moveTo>
                  <a:pt x="2108408" y="0"/>
                </a:moveTo>
                <a:lnTo>
                  <a:pt x="0" y="0"/>
                </a:lnTo>
                <a:lnTo>
                  <a:pt x="0" y="3609020"/>
                </a:lnTo>
                <a:lnTo>
                  <a:pt x="2108408" y="3609020"/>
                </a:lnTo>
                <a:close/>
              </a:path>
            </a:pathLst>
          </a:custGeom>
        </p:spPr>
      </p:pic>
      <p:pic>
        <p:nvPicPr>
          <p:cNvPr id="27" name="图片 26" descr="屏幕上有字&#10;&#10;低可信度描述已自动生成">
            <a:extLst>
              <a:ext uri="{FF2B5EF4-FFF2-40B4-BE49-F238E27FC236}">
                <a16:creationId xmlns:a16="http://schemas.microsoft.com/office/drawing/2014/main" id="{0855DAD9-FDD4-6988-98D6-BD5F024AC09E}"/>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222331" y="3352438"/>
            <a:ext cx="864096" cy="828092"/>
          </a:xfrm>
          <a:custGeom>
            <a:avLst/>
            <a:gdLst>
              <a:gd name="connsiteX0" fmla="*/ 432048 w 864096"/>
              <a:gd name="connsiteY0" fmla="*/ 0 h 828092"/>
              <a:gd name="connsiteX1" fmla="*/ 864096 w 864096"/>
              <a:gd name="connsiteY1" fmla="*/ 414046 h 828092"/>
              <a:gd name="connsiteX2" fmla="*/ 432048 w 864096"/>
              <a:gd name="connsiteY2" fmla="*/ 828092 h 828092"/>
              <a:gd name="connsiteX3" fmla="*/ 0 w 864096"/>
              <a:gd name="connsiteY3" fmla="*/ 414046 h 828092"/>
              <a:gd name="connsiteX4" fmla="*/ 432048 w 864096"/>
              <a:gd name="connsiteY4" fmla="*/ 0 h 828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828092">
                <a:moveTo>
                  <a:pt x="432048" y="0"/>
                </a:moveTo>
                <a:cubicBezTo>
                  <a:pt x="670662" y="0"/>
                  <a:pt x="864096" y="185375"/>
                  <a:pt x="864096" y="414046"/>
                </a:cubicBezTo>
                <a:cubicBezTo>
                  <a:pt x="864096" y="642717"/>
                  <a:pt x="670662" y="828092"/>
                  <a:pt x="432048" y="828092"/>
                </a:cubicBezTo>
                <a:cubicBezTo>
                  <a:pt x="193434" y="828092"/>
                  <a:pt x="0" y="642717"/>
                  <a:pt x="0" y="414046"/>
                </a:cubicBezTo>
                <a:cubicBezTo>
                  <a:pt x="0" y="185375"/>
                  <a:pt x="193434" y="0"/>
                  <a:pt x="432048" y="0"/>
                </a:cubicBezTo>
                <a:close/>
              </a:path>
            </a:pathLst>
          </a:custGeom>
        </p:spPr>
      </p:pic>
      <p:pic>
        <p:nvPicPr>
          <p:cNvPr id="28" name="图片 27" descr="屏幕上有字&#10;&#10;低可信度描述已自动生成">
            <a:extLst>
              <a:ext uri="{FF2B5EF4-FFF2-40B4-BE49-F238E27FC236}">
                <a16:creationId xmlns:a16="http://schemas.microsoft.com/office/drawing/2014/main" id="{893AD4E6-1499-2675-7BA6-5AF9B7C2A22F}"/>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10032008" y="4770250"/>
            <a:ext cx="576064" cy="864096"/>
          </a:xfrm>
          <a:custGeom>
            <a:avLst/>
            <a:gdLst>
              <a:gd name="connsiteX0" fmla="*/ 288032 w 576064"/>
              <a:gd name="connsiteY0" fmla="*/ 0 h 864096"/>
              <a:gd name="connsiteX1" fmla="*/ 576064 w 576064"/>
              <a:gd name="connsiteY1" fmla="*/ 432048 h 864096"/>
              <a:gd name="connsiteX2" fmla="*/ 288032 w 576064"/>
              <a:gd name="connsiteY2" fmla="*/ 864096 h 864096"/>
              <a:gd name="connsiteX3" fmla="*/ 0 w 576064"/>
              <a:gd name="connsiteY3" fmla="*/ 432048 h 864096"/>
              <a:gd name="connsiteX4" fmla="*/ 288032 w 576064"/>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64" h="864096">
                <a:moveTo>
                  <a:pt x="288032" y="0"/>
                </a:moveTo>
                <a:cubicBezTo>
                  <a:pt x="447108" y="0"/>
                  <a:pt x="576064" y="193434"/>
                  <a:pt x="576064" y="432048"/>
                </a:cubicBezTo>
                <a:cubicBezTo>
                  <a:pt x="576064" y="670662"/>
                  <a:pt x="447108" y="864096"/>
                  <a:pt x="288032" y="864096"/>
                </a:cubicBezTo>
                <a:cubicBezTo>
                  <a:pt x="128956" y="864096"/>
                  <a:pt x="0" y="670662"/>
                  <a:pt x="0" y="432048"/>
                </a:cubicBezTo>
                <a:cubicBezTo>
                  <a:pt x="0" y="193434"/>
                  <a:pt x="128956" y="0"/>
                  <a:pt x="288032" y="0"/>
                </a:cubicBezTo>
                <a:close/>
              </a:path>
            </a:pathLst>
          </a:custGeom>
        </p:spPr>
      </p:pic>
      <p:pic>
        <p:nvPicPr>
          <p:cNvPr id="29" name="图片 28" descr="屏幕上有字&#10;&#10;低可信度描述已自动生成">
            <a:extLst>
              <a:ext uri="{FF2B5EF4-FFF2-40B4-BE49-F238E27FC236}">
                <a16:creationId xmlns:a16="http://schemas.microsoft.com/office/drawing/2014/main" id="{6673ED7A-38E4-FE67-BFA1-BA5D5C616075}"/>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1871960" y="4914266"/>
            <a:ext cx="864096" cy="720080"/>
          </a:xfrm>
          <a:custGeom>
            <a:avLst/>
            <a:gdLst>
              <a:gd name="connsiteX0" fmla="*/ 432048 w 864096"/>
              <a:gd name="connsiteY0" fmla="*/ 0 h 720080"/>
              <a:gd name="connsiteX1" fmla="*/ 864096 w 864096"/>
              <a:gd name="connsiteY1" fmla="*/ 360040 h 720080"/>
              <a:gd name="connsiteX2" fmla="*/ 432048 w 864096"/>
              <a:gd name="connsiteY2" fmla="*/ 720080 h 720080"/>
              <a:gd name="connsiteX3" fmla="*/ 0 w 864096"/>
              <a:gd name="connsiteY3" fmla="*/ 360040 h 720080"/>
              <a:gd name="connsiteX4" fmla="*/ 432048 w 864096"/>
              <a:gd name="connsiteY4" fmla="*/ 0 h 720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096" h="720080">
                <a:moveTo>
                  <a:pt x="432048" y="0"/>
                </a:moveTo>
                <a:cubicBezTo>
                  <a:pt x="670662" y="0"/>
                  <a:pt x="864096" y="161195"/>
                  <a:pt x="864096" y="360040"/>
                </a:cubicBezTo>
                <a:cubicBezTo>
                  <a:pt x="864096" y="558885"/>
                  <a:pt x="670662" y="720080"/>
                  <a:pt x="432048" y="720080"/>
                </a:cubicBezTo>
                <a:cubicBezTo>
                  <a:pt x="193434" y="720080"/>
                  <a:pt x="0" y="558885"/>
                  <a:pt x="0" y="360040"/>
                </a:cubicBezTo>
                <a:cubicBezTo>
                  <a:pt x="0" y="161195"/>
                  <a:pt x="193434" y="0"/>
                  <a:pt x="432048" y="0"/>
                </a:cubicBezTo>
                <a:close/>
              </a:path>
            </a:pathLst>
          </a:custGeom>
        </p:spPr>
      </p:pic>
      <p:pic>
        <p:nvPicPr>
          <p:cNvPr id="30" name="图片 29" descr="屏幕上有字&#10;&#10;低可信度描述已自动生成">
            <a:extLst>
              <a:ext uri="{FF2B5EF4-FFF2-40B4-BE49-F238E27FC236}">
                <a16:creationId xmlns:a16="http://schemas.microsoft.com/office/drawing/2014/main" id="{87113580-C01F-594B-1236-40B8B77A72E4}"/>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451484" y="1830043"/>
            <a:ext cx="504056" cy="612068"/>
          </a:xfrm>
          <a:custGeom>
            <a:avLst/>
            <a:gdLst>
              <a:gd name="connsiteX0" fmla="*/ 252028 w 504056"/>
              <a:gd name="connsiteY0" fmla="*/ 0 h 612068"/>
              <a:gd name="connsiteX1" fmla="*/ 504056 w 504056"/>
              <a:gd name="connsiteY1" fmla="*/ 306034 h 612068"/>
              <a:gd name="connsiteX2" fmla="*/ 252028 w 504056"/>
              <a:gd name="connsiteY2" fmla="*/ 612068 h 612068"/>
              <a:gd name="connsiteX3" fmla="*/ 0 w 504056"/>
              <a:gd name="connsiteY3" fmla="*/ 306034 h 612068"/>
              <a:gd name="connsiteX4" fmla="*/ 252028 w 504056"/>
              <a:gd name="connsiteY4" fmla="*/ 0 h 612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56" h="612068">
                <a:moveTo>
                  <a:pt x="252028" y="0"/>
                </a:moveTo>
                <a:cubicBezTo>
                  <a:pt x="391219" y="0"/>
                  <a:pt x="504056" y="137016"/>
                  <a:pt x="504056" y="306034"/>
                </a:cubicBezTo>
                <a:cubicBezTo>
                  <a:pt x="504056" y="475052"/>
                  <a:pt x="391219" y="612068"/>
                  <a:pt x="252028" y="612068"/>
                </a:cubicBezTo>
                <a:cubicBezTo>
                  <a:pt x="112837" y="612068"/>
                  <a:pt x="0" y="475052"/>
                  <a:pt x="0" y="306034"/>
                </a:cubicBezTo>
                <a:cubicBezTo>
                  <a:pt x="0" y="137016"/>
                  <a:pt x="112837" y="0"/>
                  <a:pt x="252028" y="0"/>
                </a:cubicBezTo>
                <a:close/>
              </a:path>
            </a:pathLst>
          </a:custGeom>
        </p:spPr>
      </p:pic>
      <p:pic>
        <p:nvPicPr>
          <p:cNvPr id="32" name="图片 31" descr="屏幕上有字&#10;&#10;低可信度描述已自动生成">
            <a:extLst>
              <a:ext uri="{FF2B5EF4-FFF2-40B4-BE49-F238E27FC236}">
                <a16:creationId xmlns:a16="http://schemas.microsoft.com/office/drawing/2014/main" id="{4CF74D38-B8BA-F1EB-92D5-0028DB5354D4}"/>
              </a:ext>
            </a:extLst>
          </p:cNvPr>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397091" y="5259132"/>
            <a:ext cx="864095" cy="648071"/>
          </a:xfrm>
          <a:custGeom>
            <a:avLst/>
            <a:gdLst>
              <a:gd name="connsiteX0" fmla="*/ 576064 w 1152128"/>
              <a:gd name="connsiteY0" fmla="*/ 0 h 864096"/>
              <a:gd name="connsiteX1" fmla="*/ 1152128 w 1152128"/>
              <a:gd name="connsiteY1" fmla="*/ 432048 h 864096"/>
              <a:gd name="connsiteX2" fmla="*/ 576064 w 1152128"/>
              <a:gd name="connsiteY2" fmla="*/ 864096 h 864096"/>
              <a:gd name="connsiteX3" fmla="*/ 0 w 1152128"/>
              <a:gd name="connsiteY3" fmla="*/ 432048 h 864096"/>
              <a:gd name="connsiteX4" fmla="*/ 576064 w 1152128"/>
              <a:gd name="connsiteY4" fmla="*/ 0 h 86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864096">
                <a:moveTo>
                  <a:pt x="576064" y="0"/>
                </a:moveTo>
                <a:cubicBezTo>
                  <a:pt x="894215" y="0"/>
                  <a:pt x="1152128" y="193434"/>
                  <a:pt x="1152128" y="432048"/>
                </a:cubicBezTo>
                <a:cubicBezTo>
                  <a:pt x="1152128" y="670662"/>
                  <a:pt x="894215" y="864096"/>
                  <a:pt x="576064" y="864096"/>
                </a:cubicBezTo>
                <a:cubicBezTo>
                  <a:pt x="257913" y="864096"/>
                  <a:pt x="0" y="670662"/>
                  <a:pt x="0" y="432048"/>
                </a:cubicBezTo>
                <a:cubicBezTo>
                  <a:pt x="0" y="193434"/>
                  <a:pt x="257913" y="0"/>
                  <a:pt x="576064" y="0"/>
                </a:cubicBezTo>
                <a:close/>
              </a:path>
            </a:pathLst>
          </a:custGeom>
        </p:spPr>
      </p:pic>
      <p:pic>
        <p:nvPicPr>
          <p:cNvPr id="6" name="图片 5">
            <a:extLst>
              <a:ext uri="{FF2B5EF4-FFF2-40B4-BE49-F238E27FC236}">
                <a16:creationId xmlns:a16="http://schemas.microsoft.com/office/drawing/2014/main" id="{EF72E5BF-82C8-F95C-3CEC-BEE07937978E}"/>
              </a:ext>
            </a:extLst>
          </p:cNvPr>
          <p:cNvPicPr>
            <a:picLocks noChangeAspect="1"/>
          </p:cNvPicPr>
          <p:nvPr/>
        </p:nvPicPr>
        <p:blipFill>
          <a:blip r:embed="rId18" cstate="screen">
            <a:extLst>
              <a:ext uri="{BEBA8EAE-BF5A-486C-A8C5-ECC9F3942E4B}">
                <a14:imgProps xmlns:a14="http://schemas.microsoft.com/office/drawing/2010/main">
                  <a14:imgLayer r:embed="rId19">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315708" y="-21591"/>
            <a:ext cx="2148927" cy="2126403"/>
          </a:xfrm>
          <a:custGeom>
            <a:avLst/>
            <a:gdLst>
              <a:gd name="connsiteX0" fmla="*/ 0 w 2148927"/>
              <a:gd name="connsiteY0" fmla="*/ 351731 h 2126403"/>
              <a:gd name="connsiteX1" fmla="*/ 944883 w 2148927"/>
              <a:gd name="connsiteY1" fmla="*/ 0 h 2126403"/>
              <a:gd name="connsiteX2" fmla="*/ 2148927 w 2148927"/>
              <a:gd name="connsiteY2" fmla="*/ 0 h 2126403"/>
              <a:gd name="connsiteX3" fmla="*/ 2148927 w 2148927"/>
              <a:gd name="connsiteY3" fmla="*/ 2126403 h 2126403"/>
              <a:gd name="connsiteX4" fmla="*/ 660618 w 2148927"/>
              <a:gd name="connsiteY4" fmla="*/ 2126403 h 2126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27" h="2126403">
                <a:moveTo>
                  <a:pt x="0" y="351731"/>
                </a:moveTo>
                <a:lnTo>
                  <a:pt x="944883" y="0"/>
                </a:lnTo>
                <a:lnTo>
                  <a:pt x="2148927" y="0"/>
                </a:lnTo>
                <a:lnTo>
                  <a:pt x="2148927" y="2126403"/>
                </a:lnTo>
                <a:lnTo>
                  <a:pt x="660618" y="2126403"/>
                </a:lnTo>
                <a:close/>
              </a:path>
            </a:pathLst>
          </a:custGeom>
        </p:spPr>
      </p:pic>
      <p:sp>
        <p:nvSpPr>
          <p:cNvPr id="9" name="文本框 8">
            <a:extLst>
              <a:ext uri="{FF2B5EF4-FFF2-40B4-BE49-F238E27FC236}">
                <a16:creationId xmlns:a16="http://schemas.microsoft.com/office/drawing/2014/main" id="{12DB122B-0975-91CC-86EB-DFA5B180F29B}"/>
              </a:ext>
            </a:extLst>
          </p:cNvPr>
          <p:cNvSpPr txBox="1"/>
          <p:nvPr/>
        </p:nvSpPr>
        <p:spPr>
          <a:xfrm>
            <a:off x="1235460" y="889000"/>
            <a:ext cx="5381601" cy="5386090"/>
          </a:xfrm>
          <a:prstGeom prst="rect">
            <a:avLst/>
          </a:prstGeom>
          <a:noFill/>
        </p:spPr>
        <p:txBody>
          <a:bodyPr wrap="none" rtlCol="0">
            <a:spAutoFit/>
          </a:bodyPr>
          <a:lstStyle/>
          <a:p>
            <a:r>
              <a:rPr lang="en-US" altLang="zh-CN" sz="34400" dirty="0">
                <a:gradFill>
                  <a:gsLst>
                    <a:gs pos="72000">
                      <a:schemeClr val="accent1">
                        <a:alpha val="0"/>
                      </a:schemeClr>
                    </a:gs>
                    <a:gs pos="48000">
                      <a:schemeClr val="accent1"/>
                    </a:gs>
                  </a:gsLst>
                  <a:lin ang="5400000" scaled="0"/>
                </a:gradFill>
                <a:latin typeface="思源黑体 CN Bold" panose="020B0800000000000000" pitchFamily="34" charset="-122"/>
                <a:ea typeface="思源黑体 CN Bold" panose="020B0800000000000000" pitchFamily="34" charset="-122"/>
              </a:rPr>
              <a:t>02</a:t>
            </a:r>
            <a:endParaRPr lang="zh-CN" altLang="en-US" sz="34400" dirty="0">
              <a:gradFill>
                <a:gsLst>
                  <a:gs pos="72000">
                    <a:schemeClr val="accent1">
                      <a:alpha val="0"/>
                    </a:schemeClr>
                  </a:gs>
                  <a:gs pos="48000">
                    <a:schemeClr val="accent1"/>
                  </a:gs>
                </a:gsLst>
                <a:lin ang="5400000" scaled="0"/>
              </a:gradFill>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8D596EB6-2EE5-F3E3-3B6C-4C3807F03A03}"/>
              </a:ext>
            </a:extLst>
          </p:cNvPr>
          <p:cNvSpPr txBox="1"/>
          <p:nvPr/>
        </p:nvSpPr>
        <p:spPr>
          <a:xfrm>
            <a:off x="6990677" y="2813053"/>
            <a:ext cx="3057247" cy="584775"/>
          </a:xfrm>
          <a:prstGeom prst="rect">
            <a:avLst/>
          </a:prstGeom>
          <a:noFill/>
        </p:spPr>
        <p:txBody>
          <a:bodyPr wrap="none" rtlCol="0">
            <a:spAutoFit/>
          </a:bodyPr>
          <a:lstStyle/>
          <a:p>
            <a:r>
              <a:rPr lang="zh-CN" altLang="en-US" sz="3200" dirty="0">
                <a:solidFill>
                  <a:schemeClr val="accent1"/>
                </a:solidFill>
                <a:latin typeface="思源黑体 CN Bold" panose="020B0800000000000000" pitchFamily="34" charset="-122"/>
                <a:ea typeface="思源黑体 CN Bold" panose="020B0800000000000000" pitchFamily="34" charset="-122"/>
              </a:rPr>
              <a:t>在此处添加标题</a:t>
            </a:r>
          </a:p>
        </p:txBody>
      </p:sp>
      <p:grpSp>
        <p:nvGrpSpPr>
          <p:cNvPr id="16" name="组合 15">
            <a:extLst>
              <a:ext uri="{FF2B5EF4-FFF2-40B4-BE49-F238E27FC236}">
                <a16:creationId xmlns:a16="http://schemas.microsoft.com/office/drawing/2014/main" id="{EFA3B5EC-8FC6-07D1-10C6-3EB12A353C12}"/>
              </a:ext>
            </a:extLst>
          </p:cNvPr>
          <p:cNvGrpSpPr/>
          <p:nvPr/>
        </p:nvGrpSpPr>
        <p:grpSpPr>
          <a:xfrm>
            <a:off x="6495996" y="2940401"/>
            <a:ext cx="445606" cy="330078"/>
            <a:chOff x="5589664" y="3251897"/>
            <a:chExt cx="275441" cy="204030"/>
          </a:xfrm>
        </p:grpSpPr>
        <p:sp>
          <p:nvSpPr>
            <p:cNvPr id="14" name="图形 2169">
              <a:extLst>
                <a:ext uri="{FF2B5EF4-FFF2-40B4-BE49-F238E27FC236}">
                  <a16:creationId xmlns:a16="http://schemas.microsoft.com/office/drawing/2014/main" id="{401D7BBD-BD7F-CC4F-FEEA-5E417BC6241B}"/>
                </a:ext>
              </a:extLst>
            </p:cNvPr>
            <p:cNvSpPr/>
            <p:nvPr/>
          </p:nvSpPr>
          <p:spPr>
            <a:xfrm>
              <a:off x="5703130" y="3251897"/>
              <a:ext cx="161975" cy="204030"/>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solidFill>
              <a:schemeClr val="accent1">
                <a:alpha val="75000"/>
              </a:schemeClr>
            </a:soli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图形 2169">
              <a:extLst>
                <a:ext uri="{FF2B5EF4-FFF2-40B4-BE49-F238E27FC236}">
                  <a16:creationId xmlns:a16="http://schemas.microsoft.com/office/drawing/2014/main" id="{B5FDE37A-9F98-7933-18BE-369B66299CFE}"/>
                </a:ext>
              </a:extLst>
            </p:cNvPr>
            <p:cNvSpPr/>
            <p:nvPr/>
          </p:nvSpPr>
          <p:spPr>
            <a:xfrm>
              <a:off x="5589664" y="3251897"/>
              <a:ext cx="161975" cy="204030"/>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solidFill>
              <a:schemeClr val="accent1">
                <a:alpha val="75000"/>
              </a:schemeClr>
            </a:solid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7" name="文本框 16">
            <a:extLst>
              <a:ext uri="{FF2B5EF4-FFF2-40B4-BE49-F238E27FC236}">
                <a16:creationId xmlns:a16="http://schemas.microsoft.com/office/drawing/2014/main" id="{48B5A949-E67C-D982-5D5F-8F0671030DC6}"/>
              </a:ext>
            </a:extLst>
          </p:cNvPr>
          <p:cNvSpPr txBox="1"/>
          <p:nvPr/>
        </p:nvSpPr>
        <p:spPr>
          <a:xfrm>
            <a:off x="6990677" y="3452044"/>
            <a:ext cx="3057247" cy="400110"/>
          </a:xfrm>
          <a:prstGeom prst="rect">
            <a:avLst/>
          </a:prstGeom>
          <a:noFill/>
        </p:spPr>
        <p:txBody>
          <a:bodyPr wrap="square" rtlCol="0">
            <a:spAutoFit/>
          </a:bodyPr>
          <a:lstStyle/>
          <a:p>
            <a:pPr algn="dist"/>
            <a:r>
              <a:rPr lang="en-US" altLang="zh-CN" sz="2000" dirty="0">
                <a:solidFill>
                  <a:schemeClr val="accent1"/>
                </a:solidFill>
                <a:latin typeface="+mn-ea"/>
              </a:rPr>
              <a:t>Add a title here</a:t>
            </a:r>
            <a:endParaRPr lang="zh-CN" altLang="en-US" sz="2000" dirty="0">
              <a:solidFill>
                <a:schemeClr val="accent1"/>
              </a:solidFill>
              <a:latin typeface="+mn-ea"/>
            </a:endParaRPr>
          </a:p>
        </p:txBody>
      </p:sp>
      <p:pic>
        <p:nvPicPr>
          <p:cNvPr id="21" name="图片 20">
            <a:extLst>
              <a:ext uri="{FF2B5EF4-FFF2-40B4-BE49-F238E27FC236}">
                <a16:creationId xmlns:a16="http://schemas.microsoft.com/office/drawing/2014/main" id="{5E6810BD-7DD6-E25C-1199-147321AC5C92}"/>
              </a:ext>
            </a:extLst>
          </p:cNvPr>
          <p:cNvPicPr>
            <a:picLocks noChangeAspect="1"/>
          </p:cNvPicPr>
          <p:nvPr/>
        </p:nvPicPr>
        <p:blipFill>
          <a:blip r:embed="rId20" cstate="screen">
            <a:extLst>
              <a:ext uri="{BEBA8EAE-BF5A-486C-A8C5-ECC9F3942E4B}">
                <a14:imgProps xmlns:a14="http://schemas.microsoft.com/office/drawing/2010/main">
                  <a14:imgLayer r:embed="rId21">
                    <a14:imgEffect>
                      <a14:saturation sat="136000"/>
                    </a14:imgEffect>
                    <a14:imgEffect>
                      <a14:brightnessContrast bright="5000"/>
                    </a14:imgEffect>
                  </a14:imgLayer>
                </a14:imgProps>
              </a:ext>
              <a:ext uri="{28A0092B-C50C-407E-A947-70E740481C1C}">
                <a14:useLocalDpi xmlns:a14="http://schemas.microsoft.com/office/drawing/2010/main"/>
              </a:ext>
            </a:extLst>
          </a:blip>
          <a:srcRect/>
          <a:stretch>
            <a:fillRect/>
          </a:stretch>
        </p:blipFill>
        <p:spPr>
          <a:xfrm rot="1225061">
            <a:off x="9797370" y="2486015"/>
            <a:ext cx="806400" cy="1496814"/>
          </a:xfrm>
          <a:custGeom>
            <a:avLst/>
            <a:gdLst>
              <a:gd name="connsiteX0" fmla="*/ 0 w 806400"/>
              <a:gd name="connsiteY0" fmla="*/ 81452 h 1496814"/>
              <a:gd name="connsiteX1" fmla="*/ 198744 w 806400"/>
              <a:gd name="connsiteY1" fmla="*/ 7470 h 1496814"/>
              <a:gd name="connsiteX2" fmla="*/ 350982 w 806400"/>
              <a:gd name="connsiteY2" fmla="*/ 77113 h 1496814"/>
              <a:gd name="connsiteX3" fmla="*/ 798931 w 806400"/>
              <a:gd name="connsiteY3" fmla="*/ 1280475 h 1496814"/>
              <a:gd name="connsiteX4" fmla="*/ 729288 w 806400"/>
              <a:gd name="connsiteY4" fmla="*/ 1432714 h 1496814"/>
              <a:gd name="connsiteX5" fmla="*/ 557090 w 806400"/>
              <a:gd name="connsiteY5" fmla="*/ 1496814 h 1496814"/>
              <a:gd name="connsiteX6" fmla="*/ 526866 w 806400"/>
              <a:gd name="connsiteY6" fmla="*/ 1496814 h 149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400" h="1496814">
                <a:moveTo>
                  <a:pt x="0" y="81452"/>
                </a:moveTo>
                <a:lnTo>
                  <a:pt x="198744" y="7470"/>
                </a:lnTo>
                <a:cubicBezTo>
                  <a:pt x="260014" y="-15338"/>
                  <a:pt x="328174" y="15843"/>
                  <a:pt x="350982" y="77113"/>
                </a:cubicBezTo>
                <a:lnTo>
                  <a:pt x="798931" y="1280475"/>
                </a:lnTo>
                <a:cubicBezTo>
                  <a:pt x="821739" y="1341746"/>
                  <a:pt x="790559" y="1409906"/>
                  <a:pt x="729288" y="1432714"/>
                </a:cubicBezTo>
                <a:lnTo>
                  <a:pt x="557090" y="1496814"/>
                </a:lnTo>
                <a:lnTo>
                  <a:pt x="526866" y="1496814"/>
                </a:lnTo>
                <a:close/>
              </a:path>
            </a:pathLst>
          </a:custGeom>
        </p:spPr>
      </p:pic>
    </p:spTree>
    <p:custDataLst>
      <p:tags r:id="rId1"/>
    </p:custDataLst>
    <p:extLst>
      <p:ext uri="{BB962C8B-B14F-4D97-AF65-F5344CB8AC3E}">
        <p14:creationId xmlns:p14="http://schemas.microsoft.com/office/powerpoint/2010/main" val="3485863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75F8AB92-C0F0-59F5-6E14-7A6F34467E18}"/>
              </a:ext>
            </a:extLst>
          </p:cNvPr>
          <p:cNvGrpSpPr/>
          <p:nvPr/>
        </p:nvGrpSpPr>
        <p:grpSpPr>
          <a:xfrm>
            <a:off x="149929" y="290154"/>
            <a:ext cx="5247571" cy="675351"/>
            <a:chOff x="149929" y="449020"/>
            <a:chExt cx="5247571" cy="675351"/>
          </a:xfrm>
        </p:grpSpPr>
        <p:sp>
          <p:nvSpPr>
            <p:cNvPr id="6" name="Freeform 1031">
              <a:extLst>
                <a:ext uri="{FF2B5EF4-FFF2-40B4-BE49-F238E27FC236}">
                  <a16:creationId xmlns:a16="http://schemas.microsoft.com/office/drawing/2014/main" id="{404D3F46-7E61-0650-2670-97B5A37FD0F1}"/>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 name="Freeform 1034">
              <a:extLst>
                <a:ext uri="{FF2B5EF4-FFF2-40B4-BE49-F238E27FC236}">
                  <a16:creationId xmlns:a16="http://schemas.microsoft.com/office/drawing/2014/main" id="{1C56D356-D922-3FD1-2BC2-2186733D2385}"/>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 name="Freeform 1032">
              <a:extLst>
                <a:ext uri="{FF2B5EF4-FFF2-40B4-BE49-F238E27FC236}">
                  <a16:creationId xmlns:a16="http://schemas.microsoft.com/office/drawing/2014/main" id="{AA5B8EAB-8041-DC84-8F9D-1672BAC3D1D8}"/>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9" name="Freeform 1033">
              <a:extLst>
                <a:ext uri="{FF2B5EF4-FFF2-40B4-BE49-F238E27FC236}">
                  <a16:creationId xmlns:a16="http://schemas.microsoft.com/office/drawing/2014/main" id="{44027BF6-289C-3DFD-3DB7-A8720914B270}"/>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0" name="Freeform 1029">
              <a:extLst>
                <a:ext uri="{FF2B5EF4-FFF2-40B4-BE49-F238E27FC236}">
                  <a16:creationId xmlns:a16="http://schemas.microsoft.com/office/drawing/2014/main" id="{1EA18D46-B5DE-CA36-728B-0C6B2CFFE17F}"/>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11" name="Freeform 1030">
              <a:extLst>
                <a:ext uri="{FF2B5EF4-FFF2-40B4-BE49-F238E27FC236}">
                  <a16:creationId xmlns:a16="http://schemas.microsoft.com/office/drawing/2014/main" id="{4DA7EA72-AA05-B1A9-BB48-6D0F59E2638D}"/>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34" name="矩形 33">
            <a:extLst>
              <a:ext uri="{FF2B5EF4-FFF2-40B4-BE49-F238E27FC236}">
                <a16:creationId xmlns:a16="http://schemas.microsoft.com/office/drawing/2014/main" id="{22DEE63F-9409-2F87-FC88-52C4ACA14225}"/>
              </a:ext>
            </a:extLst>
          </p:cNvPr>
          <p:cNvSpPr/>
          <p:nvPr/>
        </p:nvSpPr>
        <p:spPr>
          <a:xfrm>
            <a:off x="1935462" y="5726185"/>
            <a:ext cx="8321076" cy="633507"/>
          </a:xfrm>
          <a:prstGeom prst="rect">
            <a:avLst/>
          </a:prstGeom>
        </p:spPr>
        <p:txBody>
          <a:bodyPr wrap="square">
            <a:spAutoFit/>
          </a:bodyPr>
          <a:lstStyle/>
          <a:p>
            <a:pPr marL="0" marR="0" lvl="0" indent="0" algn="ctr" defTabSz="457200" rtl="0" eaLnBrk="0" fontAlgn="base" latinLnBrk="0" hangingPunct="0">
              <a:lnSpc>
                <a:spcPct val="12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217774"/>
                </a:solidFill>
                <a:effectLst/>
                <a:uLnTx/>
                <a:uFillTx/>
                <a:latin typeface="思源宋体 CN Heavy" panose="02020900000000000000" pitchFamily="18" charset="-122"/>
                <a:ea typeface="思源宋体 CN Heavy" panose="02020900000000000000" pitchFamily="18" charset="-122"/>
                <a:cs typeface="+mn-ea"/>
                <a:sym typeface="+mn-lt"/>
              </a:rPr>
              <a:t>请替换文字内容复制你的内容到此</a:t>
            </a:r>
          </a:p>
        </p:txBody>
      </p:sp>
      <p:sp>
        <p:nvSpPr>
          <p:cNvPr id="48" name="文本框 47">
            <a:extLst>
              <a:ext uri="{FF2B5EF4-FFF2-40B4-BE49-F238E27FC236}">
                <a16:creationId xmlns:a16="http://schemas.microsoft.com/office/drawing/2014/main" id="{2755EE3C-50FB-DCF0-D4A1-B601036C3D38}"/>
              </a:ext>
            </a:extLst>
          </p:cNvPr>
          <p:cNvSpPr txBox="1"/>
          <p:nvPr/>
        </p:nvSpPr>
        <p:spPr>
          <a:xfrm>
            <a:off x="1744223" y="1236066"/>
            <a:ext cx="4031873" cy="400110"/>
          </a:xfrm>
          <a:prstGeom prst="rect">
            <a:avLst/>
          </a:prstGeom>
          <a:noFill/>
        </p:spPr>
        <p:txBody>
          <a:bodyPr wrap="none" rtlCol="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217774"/>
                </a:solidFill>
                <a:effectLst/>
                <a:uLnTx/>
                <a:uFillTx/>
                <a:latin typeface="思源宋体 CN Heavy" panose="02020900000000000000" pitchFamily="18" charset="-122"/>
                <a:ea typeface="思源宋体 CN Heavy" panose="02020900000000000000" pitchFamily="18" charset="-122"/>
                <a:cs typeface="+mn-ea"/>
                <a:sym typeface="+mn-lt"/>
              </a:rPr>
              <a:t>请替换文字内容复制你的内容到此</a:t>
            </a:r>
          </a:p>
        </p:txBody>
      </p:sp>
      <p:graphicFrame>
        <p:nvGraphicFramePr>
          <p:cNvPr id="24" name="图表 23">
            <a:extLst>
              <a:ext uri="{FF2B5EF4-FFF2-40B4-BE49-F238E27FC236}">
                <a16:creationId xmlns:a16="http://schemas.microsoft.com/office/drawing/2014/main" id="{ECFE31A8-686E-CD7C-1E5D-23ECFA1CFAA1}"/>
              </a:ext>
            </a:extLst>
          </p:cNvPr>
          <p:cNvGraphicFramePr/>
          <p:nvPr>
            <p:extLst>
              <p:ext uri="{D42A27DB-BD31-4B8C-83A1-F6EECF244321}">
                <p14:modId xmlns:p14="http://schemas.microsoft.com/office/powerpoint/2010/main" val="3241424852"/>
              </p:ext>
            </p:extLst>
          </p:nvPr>
        </p:nvGraphicFramePr>
        <p:xfrm>
          <a:off x="563829" y="1577080"/>
          <a:ext cx="6504279" cy="40589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id="{F4A74A49-2F2E-8B9D-F437-75BCD84687C1}"/>
              </a:ext>
            </a:extLst>
          </p:cNvPr>
          <p:cNvGraphicFramePr/>
          <p:nvPr>
            <p:extLst>
              <p:ext uri="{D42A27DB-BD31-4B8C-83A1-F6EECF244321}">
                <p14:modId xmlns:p14="http://schemas.microsoft.com/office/powerpoint/2010/main" val="1800901976"/>
              </p:ext>
            </p:extLst>
          </p:nvPr>
        </p:nvGraphicFramePr>
        <p:xfrm>
          <a:off x="597291" y="1717642"/>
          <a:ext cx="6325737" cy="3654030"/>
        </p:xfrm>
        <a:graphic>
          <a:graphicData uri="http://schemas.openxmlformats.org/drawingml/2006/chart">
            <c:chart xmlns:c="http://schemas.openxmlformats.org/drawingml/2006/chart" xmlns:r="http://schemas.openxmlformats.org/officeDocument/2006/relationships" r:id="rId4"/>
          </a:graphicData>
        </a:graphic>
      </p:graphicFrame>
      <p:sp>
        <p:nvSpPr>
          <p:cNvPr id="67" name="文本框 66">
            <a:extLst>
              <a:ext uri="{FF2B5EF4-FFF2-40B4-BE49-F238E27FC236}">
                <a16:creationId xmlns:a16="http://schemas.microsoft.com/office/drawing/2014/main" id="{47EDB426-83C0-D34B-F358-BA5913BD06C6}"/>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217774"/>
                </a:solidFill>
                <a:effectLst/>
                <a:uLnTx/>
                <a:uFillTx/>
                <a:latin typeface="思源宋体 CN Heavy" panose="02020900000000000000" pitchFamily="18" charset="-122"/>
                <a:ea typeface="思源宋体 CN Heavy" panose="02020900000000000000" pitchFamily="18" charset="-122"/>
                <a:cs typeface="+mn-cs"/>
              </a:rPr>
              <a:t>输入标题</a:t>
            </a:r>
          </a:p>
        </p:txBody>
      </p:sp>
      <p:grpSp>
        <p:nvGrpSpPr>
          <p:cNvPr id="3" name="组合 2">
            <a:extLst>
              <a:ext uri="{FF2B5EF4-FFF2-40B4-BE49-F238E27FC236}">
                <a16:creationId xmlns:a16="http://schemas.microsoft.com/office/drawing/2014/main" id="{FF0F3332-6128-6B2B-B5F6-EB33654699AC}"/>
              </a:ext>
            </a:extLst>
          </p:cNvPr>
          <p:cNvGrpSpPr/>
          <p:nvPr/>
        </p:nvGrpSpPr>
        <p:grpSpPr>
          <a:xfrm>
            <a:off x="8243199" y="1858611"/>
            <a:ext cx="1775092" cy="1775092"/>
            <a:chOff x="8392701" y="2839464"/>
            <a:chExt cx="1775092" cy="1775092"/>
          </a:xfrm>
        </p:grpSpPr>
        <p:sp>
          <p:nvSpPr>
            <p:cNvPr id="36" name="椭圆 35">
              <a:extLst>
                <a:ext uri="{FF2B5EF4-FFF2-40B4-BE49-F238E27FC236}">
                  <a16:creationId xmlns:a16="http://schemas.microsoft.com/office/drawing/2014/main" id="{3609A87B-5C52-12C6-1BC0-979F89C806FC}"/>
                </a:ext>
              </a:extLst>
            </p:cNvPr>
            <p:cNvSpPr/>
            <p:nvPr/>
          </p:nvSpPr>
          <p:spPr>
            <a:xfrm>
              <a:off x="8392701" y="2839464"/>
              <a:ext cx="1775092" cy="1775092"/>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37" name="文本框 36">
              <a:extLst>
                <a:ext uri="{FF2B5EF4-FFF2-40B4-BE49-F238E27FC236}">
                  <a16:creationId xmlns:a16="http://schemas.microsoft.com/office/drawing/2014/main" id="{CAB2C27E-6DF1-91F4-CB2A-263344355AAB}"/>
                </a:ext>
              </a:extLst>
            </p:cNvPr>
            <p:cNvSpPr txBox="1"/>
            <p:nvPr/>
          </p:nvSpPr>
          <p:spPr>
            <a:xfrm>
              <a:off x="8413966" y="3403845"/>
              <a:ext cx="1732563"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替换文字</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内容到此</a:t>
              </a:r>
            </a:p>
          </p:txBody>
        </p:sp>
      </p:grpSp>
      <p:grpSp>
        <p:nvGrpSpPr>
          <p:cNvPr id="2" name="组合 1">
            <a:extLst>
              <a:ext uri="{FF2B5EF4-FFF2-40B4-BE49-F238E27FC236}">
                <a16:creationId xmlns:a16="http://schemas.microsoft.com/office/drawing/2014/main" id="{04F66F26-BD10-5879-78D8-F1F4CCCF2CC7}"/>
              </a:ext>
            </a:extLst>
          </p:cNvPr>
          <p:cNvGrpSpPr/>
          <p:nvPr/>
        </p:nvGrpSpPr>
        <p:grpSpPr>
          <a:xfrm>
            <a:off x="10034038" y="1091182"/>
            <a:ext cx="1452791" cy="1452791"/>
            <a:chOff x="9931111" y="1434402"/>
            <a:chExt cx="1452791" cy="1452791"/>
          </a:xfrm>
        </p:grpSpPr>
        <p:sp>
          <p:nvSpPr>
            <p:cNvPr id="39" name="椭圆 38">
              <a:extLst>
                <a:ext uri="{FF2B5EF4-FFF2-40B4-BE49-F238E27FC236}">
                  <a16:creationId xmlns:a16="http://schemas.microsoft.com/office/drawing/2014/main" id="{772A3DB4-73EC-F0D1-B0B6-AC3E85C1CA65}"/>
                </a:ext>
              </a:extLst>
            </p:cNvPr>
            <p:cNvSpPr/>
            <p:nvPr/>
          </p:nvSpPr>
          <p:spPr>
            <a:xfrm>
              <a:off x="9931111" y="1434402"/>
              <a:ext cx="1452791" cy="1452791"/>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0" name="文本框 39">
              <a:extLst>
                <a:ext uri="{FF2B5EF4-FFF2-40B4-BE49-F238E27FC236}">
                  <a16:creationId xmlns:a16="http://schemas.microsoft.com/office/drawing/2014/main" id="{9D6775DE-A80D-BF5C-A248-FC39BEC5958A}"/>
                </a:ext>
              </a:extLst>
            </p:cNvPr>
            <p:cNvSpPr txBox="1"/>
            <p:nvPr/>
          </p:nvSpPr>
          <p:spPr>
            <a:xfrm>
              <a:off x="9991862" y="1837632"/>
              <a:ext cx="133128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替换文字</a:t>
              </a:r>
              <a:endParaRPr kumimoji="0" lang="en-US" altLang="zh-CN" sz="1800" b="0" i="0" u="none" strike="noStrike" kern="1200" cap="none" spc="0" normalizeH="0" baseline="0" noProof="0" dirty="0">
                <a:ln>
                  <a:noFill/>
                </a:ln>
                <a:solidFill>
                  <a:prstClr val="white"/>
                </a:solidFill>
                <a:effectLst/>
                <a:uLnTx/>
                <a:uFillTx/>
                <a:latin typeface="思源黑体 CN Regular"/>
                <a:ea typeface="思源黑体 CN Regular"/>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内容到此</a:t>
              </a:r>
            </a:p>
          </p:txBody>
        </p:sp>
      </p:grpSp>
      <p:grpSp>
        <p:nvGrpSpPr>
          <p:cNvPr id="42" name="组合 41">
            <a:extLst>
              <a:ext uri="{FF2B5EF4-FFF2-40B4-BE49-F238E27FC236}">
                <a16:creationId xmlns:a16="http://schemas.microsoft.com/office/drawing/2014/main" id="{A161CDEF-AEC4-17D4-3292-56FAF7EF80CE}"/>
              </a:ext>
            </a:extLst>
          </p:cNvPr>
          <p:cNvGrpSpPr/>
          <p:nvPr/>
        </p:nvGrpSpPr>
        <p:grpSpPr>
          <a:xfrm>
            <a:off x="7286886" y="1013350"/>
            <a:ext cx="1245651" cy="1245651"/>
            <a:chOff x="9931111" y="1434402"/>
            <a:chExt cx="1452791" cy="1452791"/>
          </a:xfrm>
        </p:grpSpPr>
        <p:sp>
          <p:nvSpPr>
            <p:cNvPr id="43" name="椭圆 42">
              <a:extLst>
                <a:ext uri="{FF2B5EF4-FFF2-40B4-BE49-F238E27FC236}">
                  <a16:creationId xmlns:a16="http://schemas.microsoft.com/office/drawing/2014/main" id="{C9F3C00A-8005-4AF4-76C8-7ACB9FC6D920}"/>
                </a:ext>
              </a:extLst>
            </p:cNvPr>
            <p:cNvSpPr/>
            <p:nvPr/>
          </p:nvSpPr>
          <p:spPr>
            <a:xfrm>
              <a:off x="9931111" y="1434402"/>
              <a:ext cx="1452791" cy="1452791"/>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 name="文本框 43">
              <a:extLst>
                <a:ext uri="{FF2B5EF4-FFF2-40B4-BE49-F238E27FC236}">
                  <a16:creationId xmlns:a16="http://schemas.microsoft.com/office/drawing/2014/main" id="{C209B140-50C4-2648-6B12-0DF70A8F4098}"/>
                </a:ext>
              </a:extLst>
            </p:cNvPr>
            <p:cNvSpPr txBox="1"/>
            <p:nvPr/>
          </p:nvSpPr>
          <p:spPr>
            <a:xfrm>
              <a:off x="9991862" y="1783893"/>
              <a:ext cx="1331289" cy="7538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mn-cs"/>
                </a:rPr>
                <a:t>替换文字内容到此</a:t>
              </a:r>
            </a:p>
          </p:txBody>
        </p:sp>
      </p:grpSp>
      <p:grpSp>
        <p:nvGrpSpPr>
          <p:cNvPr id="4" name="组合 3">
            <a:extLst>
              <a:ext uri="{FF2B5EF4-FFF2-40B4-BE49-F238E27FC236}">
                <a16:creationId xmlns:a16="http://schemas.microsoft.com/office/drawing/2014/main" id="{7E770A3C-28B9-FC7F-70B7-7227F9626239}"/>
              </a:ext>
            </a:extLst>
          </p:cNvPr>
          <p:cNvGrpSpPr/>
          <p:nvPr/>
        </p:nvGrpSpPr>
        <p:grpSpPr>
          <a:xfrm>
            <a:off x="6837907" y="3322783"/>
            <a:ext cx="2522021" cy="1122114"/>
            <a:chOff x="7570423" y="4638376"/>
            <a:chExt cx="2522021" cy="1122114"/>
          </a:xfrm>
        </p:grpSpPr>
        <p:sp>
          <p:nvSpPr>
            <p:cNvPr id="46" name="文本框 45">
              <a:extLst>
                <a:ext uri="{FF2B5EF4-FFF2-40B4-BE49-F238E27FC236}">
                  <a16:creationId xmlns:a16="http://schemas.microsoft.com/office/drawing/2014/main" id="{2676DB1A-C107-9B96-2FE7-973CC1810348}"/>
                </a:ext>
              </a:extLst>
            </p:cNvPr>
            <p:cNvSpPr txBox="1"/>
            <p:nvPr/>
          </p:nvSpPr>
          <p:spPr>
            <a:xfrm>
              <a:off x="7570423" y="4638376"/>
              <a:ext cx="252202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a:t>
              </a:r>
              <a:endParaRPr kumimoji="0" lang="zh-CN" altLang="en-US" sz="54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47" name="文本框 46">
              <a:extLst>
                <a:ext uri="{FF2B5EF4-FFF2-40B4-BE49-F238E27FC236}">
                  <a16:creationId xmlns:a16="http://schemas.microsoft.com/office/drawing/2014/main" id="{3CF80077-81E6-9BF6-4C89-2F03DDB5D7DD}"/>
                </a:ext>
              </a:extLst>
            </p:cNvPr>
            <p:cNvSpPr txBox="1"/>
            <p:nvPr/>
          </p:nvSpPr>
          <p:spPr>
            <a:xfrm>
              <a:off x="7570423" y="5403659"/>
              <a:ext cx="252202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请替换文字内容到此</a:t>
              </a:r>
            </a:p>
          </p:txBody>
        </p:sp>
      </p:grpSp>
      <p:grpSp>
        <p:nvGrpSpPr>
          <p:cNvPr id="49" name="组合 48">
            <a:extLst>
              <a:ext uri="{FF2B5EF4-FFF2-40B4-BE49-F238E27FC236}">
                <a16:creationId xmlns:a16="http://schemas.microsoft.com/office/drawing/2014/main" id="{CCED1749-F507-5484-B07A-303F76A550D2}"/>
              </a:ext>
            </a:extLst>
          </p:cNvPr>
          <p:cNvGrpSpPr/>
          <p:nvPr/>
        </p:nvGrpSpPr>
        <p:grpSpPr>
          <a:xfrm>
            <a:off x="9262611" y="3322783"/>
            <a:ext cx="2522021" cy="1122114"/>
            <a:chOff x="7570423" y="4638376"/>
            <a:chExt cx="2522021" cy="1122114"/>
          </a:xfrm>
        </p:grpSpPr>
        <p:sp>
          <p:nvSpPr>
            <p:cNvPr id="50" name="文本框 49">
              <a:extLst>
                <a:ext uri="{FF2B5EF4-FFF2-40B4-BE49-F238E27FC236}">
                  <a16:creationId xmlns:a16="http://schemas.microsoft.com/office/drawing/2014/main" id="{F3238668-AF4C-393B-29E7-2526F8BBB874}"/>
                </a:ext>
              </a:extLst>
            </p:cNvPr>
            <p:cNvSpPr txBox="1"/>
            <p:nvPr/>
          </p:nvSpPr>
          <p:spPr>
            <a:xfrm>
              <a:off x="7570423" y="4638376"/>
              <a:ext cx="252202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a:t>
              </a:r>
              <a:endParaRPr kumimoji="0" lang="zh-CN" altLang="en-US" sz="18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1" name="文本框 50">
              <a:extLst>
                <a:ext uri="{FF2B5EF4-FFF2-40B4-BE49-F238E27FC236}">
                  <a16:creationId xmlns:a16="http://schemas.microsoft.com/office/drawing/2014/main" id="{B3D16988-B7E3-1BC3-71BD-72D251622C5D}"/>
                </a:ext>
              </a:extLst>
            </p:cNvPr>
            <p:cNvSpPr txBox="1"/>
            <p:nvPr/>
          </p:nvSpPr>
          <p:spPr>
            <a:xfrm>
              <a:off x="7570423" y="5403659"/>
              <a:ext cx="252202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请替换文字内容到此</a:t>
              </a:r>
            </a:p>
          </p:txBody>
        </p:sp>
      </p:grpSp>
      <p:grpSp>
        <p:nvGrpSpPr>
          <p:cNvPr id="52" name="组合 51">
            <a:extLst>
              <a:ext uri="{FF2B5EF4-FFF2-40B4-BE49-F238E27FC236}">
                <a16:creationId xmlns:a16="http://schemas.microsoft.com/office/drawing/2014/main" id="{5E15A5A6-76C5-E041-1BD8-A245EFD76DD0}"/>
              </a:ext>
            </a:extLst>
          </p:cNvPr>
          <p:cNvGrpSpPr/>
          <p:nvPr/>
        </p:nvGrpSpPr>
        <p:grpSpPr>
          <a:xfrm>
            <a:off x="6837907" y="4507885"/>
            <a:ext cx="2522021" cy="1122114"/>
            <a:chOff x="7570423" y="4638376"/>
            <a:chExt cx="2522021" cy="1122114"/>
          </a:xfrm>
        </p:grpSpPr>
        <p:sp>
          <p:nvSpPr>
            <p:cNvPr id="53" name="文本框 52">
              <a:extLst>
                <a:ext uri="{FF2B5EF4-FFF2-40B4-BE49-F238E27FC236}">
                  <a16:creationId xmlns:a16="http://schemas.microsoft.com/office/drawing/2014/main" id="{E831687C-96E0-FC20-F46B-7BDC185959C0}"/>
                </a:ext>
              </a:extLst>
            </p:cNvPr>
            <p:cNvSpPr txBox="1"/>
            <p:nvPr/>
          </p:nvSpPr>
          <p:spPr>
            <a:xfrm>
              <a:off x="7570423" y="4638376"/>
              <a:ext cx="252202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a:t>
              </a:r>
              <a:endParaRPr kumimoji="0" lang="zh-CN" altLang="en-US" sz="18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68" name="文本框 67">
              <a:extLst>
                <a:ext uri="{FF2B5EF4-FFF2-40B4-BE49-F238E27FC236}">
                  <a16:creationId xmlns:a16="http://schemas.microsoft.com/office/drawing/2014/main" id="{B3C10149-2468-B4FF-30D0-E3CA2EBE57E1}"/>
                </a:ext>
              </a:extLst>
            </p:cNvPr>
            <p:cNvSpPr txBox="1"/>
            <p:nvPr/>
          </p:nvSpPr>
          <p:spPr>
            <a:xfrm>
              <a:off x="7570423" y="5403659"/>
              <a:ext cx="252202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请替换文字内容到此</a:t>
              </a:r>
            </a:p>
          </p:txBody>
        </p:sp>
      </p:grpSp>
      <p:grpSp>
        <p:nvGrpSpPr>
          <p:cNvPr id="69" name="组合 68">
            <a:extLst>
              <a:ext uri="{FF2B5EF4-FFF2-40B4-BE49-F238E27FC236}">
                <a16:creationId xmlns:a16="http://schemas.microsoft.com/office/drawing/2014/main" id="{8E748802-B802-5F6B-CE48-B1F0656F293A}"/>
              </a:ext>
            </a:extLst>
          </p:cNvPr>
          <p:cNvGrpSpPr/>
          <p:nvPr/>
        </p:nvGrpSpPr>
        <p:grpSpPr>
          <a:xfrm>
            <a:off x="9262611" y="4507885"/>
            <a:ext cx="2522021" cy="1122114"/>
            <a:chOff x="7570423" y="4638376"/>
            <a:chExt cx="2522021" cy="1122114"/>
          </a:xfrm>
        </p:grpSpPr>
        <p:sp>
          <p:nvSpPr>
            <p:cNvPr id="70" name="文本框 69">
              <a:extLst>
                <a:ext uri="{FF2B5EF4-FFF2-40B4-BE49-F238E27FC236}">
                  <a16:creationId xmlns:a16="http://schemas.microsoft.com/office/drawing/2014/main" id="{5509F23A-3AB9-96E9-DF25-8803399F6584}"/>
                </a:ext>
              </a:extLst>
            </p:cNvPr>
            <p:cNvSpPr txBox="1"/>
            <p:nvPr/>
          </p:nvSpPr>
          <p:spPr>
            <a:xfrm>
              <a:off x="7570423" y="4638376"/>
              <a:ext cx="2522021"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XX</a:t>
              </a:r>
              <a:r>
                <a:rPr kumimoji="0" lang="en-US" altLang="zh-CN" sz="18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rPr>
                <a:t> </a:t>
              </a:r>
              <a:endParaRPr kumimoji="0" lang="zh-CN" altLang="en-US" sz="18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71" name="文本框 70">
              <a:extLst>
                <a:ext uri="{FF2B5EF4-FFF2-40B4-BE49-F238E27FC236}">
                  <a16:creationId xmlns:a16="http://schemas.microsoft.com/office/drawing/2014/main" id="{266897F5-67CA-8874-4063-9920D4395CE8}"/>
                </a:ext>
              </a:extLst>
            </p:cNvPr>
            <p:cNvSpPr txBox="1"/>
            <p:nvPr/>
          </p:nvSpPr>
          <p:spPr>
            <a:xfrm>
              <a:off x="7570423" y="5403659"/>
              <a:ext cx="252202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Regular"/>
                  <a:ea typeface="思源黑体 CN Regular"/>
                  <a:cs typeface="+mn-ea"/>
                  <a:sym typeface="+mn-lt"/>
                </a:rPr>
                <a:t>请替换文字内容到此</a:t>
              </a:r>
            </a:p>
          </p:txBody>
        </p:sp>
      </p:grpSp>
    </p:spTree>
    <p:extLst>
      <p:ext uri="{BB962C8B-B14F-4D97-AF65-F5344CB8AC3E}">
        <p14:creationId xmlns:p14="http://schemas.microsoft.com/office/powerpoint/2010/main" val="865196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CAE0682-E177-28EF-F7AB-671BF7CD7B35}"/>
              </a:ext>
            </a:extLst>
          </p:cNvPr>
          <p:cNvGrpSpPr/>
          <p:nvPr/>
        </p:nvGrpSpPr>
        <p:grpSpPr>
          <a:xfrm>
            <a:off x="149929" y="290154"/>
            <a:ext cx="5247571" cy="675351"/>
            <a:chOff x="149929" y="449020"/>
            <a:chExt cx="5247571" cy="675351"/>
          </a:xfrm>
        </p:grpSpPr>
        <p:sp>
          <p:nvSpPr>
            <p:cNvPr id="3" name="Freeform 1031">
              <a:extLst>
                <a:ext uri="{FF2B5EF4-FFF2-40B4-BE49-F238E27FC236}">
                  <a16:creationId xmlns:a16="http://schemas.microsoft.com/office/drawing/2014/main" id="{BC68346A-B063-1AB9-1754-21B17C382F9C}"/>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4" name="Freeform 1034">
              <a:extLst>
                <a:ext uri="{FF2B5EF4-FFF2-40B4-BE49-F238E27FC236}">
                  <a16:creationId xmlns:a16="http://schemas.microsoft.com/office/drawing/2014/main" id="{CA86F6AC-66E7-0471-6B4A-47A57CAF50F3}"/>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5" name="Freeform 1032">
              <a:extLst>
                <a:ext uri="{FF2B5EF4-FFF2-40B4-BE49-F238E27FC236}">
                  <a16:creationId xmlns:a16="http://schemas.microsoft.com/office/drawing/2014/main" id="{4F611379-5BC6-6168-7B56-3E8AB3AE0032}"/>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1">
                    <a:alpha val="0"/>
                  </a:schemeClr>
                </a:gs>
                <a:gs pos="100000">
                  <a:schemeClr val="accent1">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 name="Freeform 1033">
              <a:extLst>
                <a:ext uri="{FF2B5EF4-FFF2-40B4-BE49-F238E27FC236}">
                  <a16:creationId xmlns:a16="http://schemas.microsoft.com/office/drawing/2014/main" id="{73415B88-DE4E-08DC-B28F-E36E1916B3D8}"/>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solidFill>
              <a:schemeClr val="accent1">
                <a:alpha val="73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 name="Freeform 1029">
              <a:extLst>
                <a:ext uri="{FF2B5EF4-FFF2-40B4-BE49-F238E27FC236}">
                  <a16:creationId xmlns:a16="http://schemas.microsoft.com/office/drawing/2014/main" id="{83385CC0-85AE-2757-000E-494DD88559D1}"/>
                </a:ext>
              </a:extLst>
            </p:cNvPr>
            <p:cNvSpPr>
              <a:spLocks/>
            </p:cNvSpPr>
            <p:nvPr/>
          </p:nvSpPr>
          <p:spPr bwMode="auto">
            <a:xfrm>
              <a:off x="366865" y="460220"/>
              <a:ext cx="5030635" cy="598750"/>
            </a:xfrm>
            <a:prstGeom prst="parallelogram">
              <a:avLst>
                <a:gd name="adj" fmla="val 53329"/>
              </a:avLst>
            </a:prstGeom>
            <a:gradFill flip="none" rotWithShape="1">
              <a:gsLst>
                <a:gs pos="0">
                  <a:schemeClr val="accent1">
                    <a:alpha val="12000"/>
                  </a:schemeClr>
                </a:gs>
                <a:gs pos="100000">
                  <a:schemeClr val="accent1">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 name="Freeform 1030">
              <a:extLst>
                <a:ext uri="{FF2B5EF4-FFF2-40B4-BE49-F238E27FC236}">
                  <a16:creationId xmlns:a16="http://schemas.microsoft.com/office/drawing/2014/main" id="{A814D4ED-0698-5450-A133-AE440C1D4347}"/>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1"/>
                </a:gs>
                <a:gs pos="100000">
                  <a:schemeClr val="accent1">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p:nvSpPr>
          <p:cNvPr id="149" name="任意多边形: 形状 148">
            <a:extLst>
              <a:ext uri="{FF2B5EF4-FFF2-40B4-BE49-F238E27FC236}">
                <a16:creationId xmlns:a16="http://schemas.microsoft.com/office/drawing/2014/main" id="{55AF0CD6-05B3-79CD-4824-1727F35BE18A}"/>
              </a:ext>
            </a:extLst>
          </p:cNvPr>
          <p:cNvSpPr/>
          <p:nvPr/>
        </p:nvSpPr>
        <p:spPr>
          <a:xfrm>
            <a:off x="4676114" y="1984913"/>
            <a:ext cx="1746975" cy="1370119"/>
          </a:xfrm>
          <a:custGeom>
            <a:avLst/>
            <a:gdLst>
              <a:gd name="connsiteX0" fmla="*/ 0 w 2628900"/>
              <a:gd name="connsiteY0" fmla="*/ 0 h 323850"/>
              <a:gd name="connsiteX1" fmla="*/ 831850 w 2628900"/>
              <a:gd name="connsiteY1" fmla="*/ 50800 h 323850"/>
              <a:gd name="connsiteX2" fmla="*/ 1562100 w 2628900"/>
              <a:gd name="connsiteY2" fmla="*/ 266700 h 323850"/>
              <a:gd name="connsiteX3" fmla="*/ 2628900 w 2628900"/>
              <a:gd name="connsiteY3" fmla="*/ 323850 h 323850"/>
            </a:gdLst>
            <a:ahLst/>
            <a:cxnLst>
              <a:cxn ang="0">
                <a:pos x="connsiteX0" y="connsiteY0"/>
              </a:cxn>
              <a:cxn ang="0">
                <a:pos x="connsiteX1" y="connsiteY1"/>
              </a:cxn>
              <a:cxn ang="0">
                <a:pos x="connsiteX2" y="connsiteY2"/>
              </a:cxn>
              <a:cxn ang="0">
                <a:pos x="connsiteX3" y="connsiteY3"/>
              </a:cxn>
            </a:cxnLst>
            <a:rect l="l" t="t" r="r" b="b"/>
            <a:pathLst>
              <a:path w="2628900" h="323850">
                <a:moveTo>
                  <a:pt x="0" y="0"/>
                </a:moveTo>
                <a:cubicBezTo>
                  <a:pt x="285750" y="3175"/>
                  <a:pt x="571500" y="6350"/>
                  <a:pt x="831850" y="50800"/>
                </a:cubicBezTo>
                <a:cubicBezTo>
                  <a:pt x="1092200" y="95250"/>
                  <a:pt x="1262592" y="221192"/>
                  <a:pt x="1562100" y="266700"/>
                </a:cubicBezTo>
                <a:cubicBezTo>
                  <a:pt x="1861608" y="312208"/>
                  <a:pt x="2245254" y="318029"/>
                  <a:pt x="2628900" y="323850"/>
                </a:cubicBezTo>
              </a:path>
            </a:pathLst>
          </a:custGeom>
          <a:noFill/>
          <a:ln w="22225" cap="flat" cmpd="sng" algn="ctr">
            <a:gradFill flip="none" rotWithShape="1">
              <a:gsLst>
                <a:gs pos="100000">
                  <a:schemeClr val="accent1"/>
                </a:gs>
                <a:gs pos="0">
                  <a:schemeClr val="bg1"/>
                </a:gs>
              </a:gsLst>
              <a:lin ang="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sym typeface="+mn-lt"/>
            </a:endParaRPr>
          </a:p>
        </p:txBody>
      </p:sp>
      <p:sp>
        <p:nvSpPr>
          <p:cNvPr id="11" name="矩形 10">
            <a:extLst>
              <a:ext uri="{FF2B5EF4-FFF2-40B4-BE49-F238E27FC236}">
                <a16:creationId xmlns:a16="http://schemas.microsoft.com/office/drawing/2014/main" id="{04467E63-B96D-4AE3-C2CF-E907A17271CE}"/>
              </a:ext>
            </a:extLst>
          </p:cNvPr>
          <p:cNvSpPr/>
          <p:nvPr/>
        </p:nvSpPr>
        <p:spPr>
          <a:xfrm>
            <a:off x="6702670" y="5241662"/>
            <a:ext cx="4947487" cy="1084721"/>
          </a:xfrm>
          <a:prstGeom prst="rect">
            <a:avLst/>
          </a:prstGeom>
        </p:spPr>
        <p:txBody>
          <a:bodyPr wrap="square">
            <a:spAutoFit/>
          </a:bodyPr>
          <a:lstStyle/>
          <a:p>
            <a:pPr marL="0" marR="0" lvl="0" indent="0" algn="r" defTabSz="457200" rtl="0" eaLnBrk="0" fontAlgn="base" latinLnBrk="0" hangingPunct="0">
              <a:lnSpc>
                <a:spcPct val="141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思源黑体 CN Regular" panose="020F0502020204030204"/>
                <a:ea typeface="思源黑体 CN Regular"/>
                <a:cs typeface="+mn-ea"/>
                <a:sym typeface="+mn-lt"/>
              </a:rPr>
              <a:t>请替换文字内容复制你的内容到此请替换文字内容复制你的内容到此</a:t>
            </a:r>
          </a:p>
        </p:txBody>
      </p:sp>
      <p:sp>
        <p:nvSpPr>
          <p:cNvPr id="6151" name="矩形 12">
            <a:extLst>
              <a:ext uri="{FF2B5EF4-FFF2-40B4-BE49-F238E27FC236}">
                <a16:creationId xmlns:a16="http://schemas.microsoft.com/office/drawing/2014/main" id="{BF0A1914-776C-F5B5-CFA8-E7C469278AA6}"/>
              </a:ext>
            </a:extLst>
          </p:cNvPr>
          <p:cNvSpPr>
            <a:spLocks noChangeArrowheads="1"/>
          </p:cNvSpPr>
          <p:nvPr/>
        </p:nvSpPr>
        <p:spPr bwMode="auto">
          <a:xfrm>
            <a:off x="1528903" y="1574108"/>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217774"/>
                </a:solidFill>
                <a:effectLst/>
                <a:uLnTx/>
                <a:uFillTx/>
                <a:latin typeface="思源黑体 CN Bold" panose="020B0800000000000000" pitchFamily="34" charset="-122"/>
                <a:ea typeface="思源黑体 CN Bold" panose="020B0800000000000000" pitchFamily="34" charset="-122"/>
                <a:cs typeface="+mn-ea"/>
                <a:sym typeface="+mn-lt"/>
              </a:rPr>
              <a:t>添加标题</a:t>
            </a:r>
          </a:p>
        </p:txBody>
      </p:sp>
      <p:sp>
        <p:nvSpPr>
          <p:cNvPr id="6152" name="文本框 97">
            <a:extLst>
              <a:ext uri="{FF2B5EF4-FFF2-40B4-BE49-F238E27FC236}">
                <a16:creationId xmlns:a16="http://schemas.microsoft.com/office/drawing/2014/main" id="{308C302C-1EDB-FEEB-8F0A-690C032DFE4F}"/>
              </a:ext>
            </a:extLst>
          </p:cNvPr>
          <p:cNvSpPr txBox="1">
            <a:spLocks noChangeArrowheads="1"/>
          </p:cNvSpPr>
          <p:nvPr/>
        </p:nvSpPr>
        <p:spPr bwMode="auto">
          <a:xfrm>
            <a:off x="1418883" y="2132856"/>
            <a:ext cx="2660894" cy="126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lvl="0" defTabSz="457200" eaLnBrk="0" fontAlgn="base" hangingPunct="0">
              <a:lnSpc>
                <a:spcPct val="141000"/>
              </a:lnSpc>
              <a:spcBef>
                <a:spcPct val="0"/>
              </a:spcBef>
              <a:spcAft>
                <a:spcPct val="0"/>
              </a:spcAft>
              <a:defRPr/>
            </a:pPr>
            <a:r>
              <a:rPr lang="zh-CN" altLang="en-US" sz="2000" dirty="0">
                <a:solidFill>
                  <a:prstClr val="black"/>
                </a:solidFill>
                <a:latin typeface="思源黑体 CN Regular" panose="020F0502020204030204"/>
                <a:ea typeface="思源黑体 CN Regular"/>
                <a:cs typeface="+mn-ea"/>
                <a:sym typeface="+mn-lt"/>
              </a:rPr>
              <a:t>请替换文字内容复制你的内容到此请替换文字内容复制你的内容到此</a:t>
            </a:r>
          </a:p>
        </p:txBody>
      </p:sp>
      <p:sp>
        <p:nvSpPr>
          <p:cNvPr id="150" name="任意多边形: 形状 149">
            <a:extLst>
              <a:ext uri="{FF2B5EF4-FFF2-40B4-BE49-F238E27FC236}">
                <a16:creationId xmlns:a16="http://schemas.microsoft.com/office/drawing/2014/main" id="{24F6BCDA-BB41-95DE-317A-0FB318DA7B43}"/>
              </a:ext>
            </a:extLst>
          </p:cNvPr>
          <p:cNvSpPr/>
          <p:nvPr/>
        </p:nvSpPr>
        <p:spPr>
          <a:xfrm flipV="1">
            <a:off x="4929591" y="3355031"/>
            <a:ext cx="1493498" cy="1950217"/>
          </a:xfrm>
          <a:custGeom>
            <a:avLst/>
            <a:gdLst>
              <a:gd name="connsiteX0" fmla="*/ 0 w 2628900"/>
              <a:gd name="connsiteY0" fmla="*/ 0 h 323850"/>
              <a:gd name="connsiteX1" fmla="*/ 831850 w 2628900"/>
              <a:gd name="connsiteY1" fmla="*/ 50800 h 323850"/>
              <a:gd name="connsiteX2" fmla="*/ 1562100 w 2628900"/>
              <a:gd name="connsiteY2" fmla="*/ 266700 h 323850"/>
              <a:gd name="connsiteX3" fmla="*/ 2628900 w 2628900"/>
              <a:gd name="connsiteY3" fmla="*/ 323850 h 323850"/>
            </a:gdLst>
            <a:ahLst/>
            <a:cxnLst>
              <a:cxn ang="0">
                <a:pos x="connsiteX0" y="connsiteY0"/>
              </a:cxn>
              <a:cxn ang="0">
                <a:pos x="connsiteX1" y="connsiteY1"/>
              </a:cxn>
              <a:cxn ang="0">
                <a:pos x="connsiteX2" y="connsiteY2"/>
              </a:cxn>
              <a:cxn ang="0">
                <a:pos x="connsiteX3" y="connsiteY3"/>
              </a:cxn>
            </a:cxnLst>
            <a:rect l="l" t="t" r="r" b="b"/>
            <a:pathLst>
              <a:path w="2628900" h="323850">
                <a:moveTo>
                  <a:pt x="0" y="0"/>
                </a:moveTo>
                <a:cubicBezTo>
                  <a:pt x="285750" y="3175"/>
                  <a:pt x="571500" y="6350"/>
                  <a:pt x="831850" y="50800"/>
                </a:cubicBezTo>
                <a:cubicBezTo>
                  <a:pt x="1092200" y="95250"/>
                  <a:pt x="1262592" y="221192"/>
                  <a:pt x="1562100" y="266700"/>
                </a:cubicBezTo>
                <a:cubicBezTo>
                  <a:pt x="1861608" y="312208"/>
                  <a:pt x="2245254" y="318029"/>
                  <a:pt x="2628900" y="323850"/>
                </a:cubicBezTo>
              </a:path>
            </a:pathLst>
          </a:custGeom>
          <a:noFill/>
          <a:ln w="22225" cap="flat" cmpd="sng" algn="ctr">
            <a:gradFill flip="none" rotWithShape="1">
              <a:gsLst>
                <a:gs pos="100000">
                  <a:schemeClr val="accent1"/>
                </a:gs>
                <a:gs pos="0">
                  <a:schemeClr val="bg1"/>
                </a:gs>
              </a:gsLst>
              <a:lin ang="0" scaled="1"/>
              <a:tileRect/>
            </a:gra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sym typeface="+mn-lt"/>
            </a:endParaRPr>
          </a:p>
        </p:txBody>
      </p:sp>
      <p:sp>
        <p:nvSpPr>
          <p:cNvPr id="186" name="椭圆 185">
            <a:extLst>
              <a:ext uri="{FF2B5EF4-FFF2-40B4-BE49-F238E27FC236}">
                <a16:creationId xmlns:a16="http://schemas.microsoft.com/office/drawing/2014/main" id="{AD505999-2DDD-08DB-E23B-6C31714B5F6A}"/>
              </a:ext>
            </a:extLst>
          </p:cNvPr>
          <p:cNvSpPr/>
          <p:nvPr/>
        </p:nvSpPr>
        <p:spPr>
          <a:xfrm>
            <a:off x="758825" y="1582738"/>
            <a:ext cx="558800" cy="558800"/>
          </a:xfrm>
          <a:prstGeom prst="ellipse">
            <a:avLst/>
          </a:prstGeom>
          <a:solidFill>
            <a:schemeClr val="accent1"/>
          </a:solidFill>
          <a:ln>
            <a:noFill/>
          </a:ln>
          <a:effectLst>
            <a:outerShdw blurRad="279400" dist="127000" dir="5400000" sx="82000" sy="82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sym typeface="+mn-lt"/>
            </a:endParaRPr>
          </a:p>
        </p:txBody>
      </p:sp>
      <p:sp>
        <p:nvSpPr>
          <p:cNvPr id="6161" name="文本框 97">
            <a:extLst>
              <a:ext uri="{FF2B5EF4-FFF2-40B4-BE49-F238E27FC236}">
                <a16:creationId xmlns:a16="http://schemas.microsoft.com/office/drawing/2014/main" id="{17604268-0663-534F-0427-6A2364A58E19}"/>
              </a:ext>
            </a:extLst>
          </p:cNvPr>
          <p:cNvSpPr txBox="1">
            <a:spLocks noChangeArrowheads="1"/>
          </p:cNvSpPr>
          <p:nvPr/>
        </p:nvSpPr>
        <p:spPr bwMode="auto">
          <a:xfrm>
            <a:off x="1453387" y="4978699"/>
            <a:ext cx="2626390" cy="126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lvl="0" defTabSz="457200" eaLnBrk="0" fontAlgn="base" hangingPunct="0">
              <a:lnSpc>
                <a:spcPct val="141000"/>
              </a:lnSpc>
              <a:spcBef>
                <a:spcPct val="0"/>
              </a:spcBef>
              <a:spcAft>
                <a:spcPct val="0"/>
              </a:spcAft>
              <a:defRPr/>
            </a:pPr>
            <a:r>
              <a:rPr lang="zh-CN" altLang="en-US" sz="2000" dirty="0">
                <a:solidFill>
                  <a:prstClr val="black"/>
                </a:solidFill>
                <a:latin typeface="思源黑体 CN Regular" panose="020F0502020204030204"/>
                <a:ea typeface="思源黑体 CN Regular"/>
                <a:cs typeface="+mn-ea"/>
                <a:sym typeface="+mn-lt"/>
              </a:rPr>
              <a:t>请替换文字内容复制你的内容到此请替换文字内容复制你的内容到此</a:t>
            </a:r>
          </a:p>
        </p:txBody>
      </p:sp>
      <p:sp>
        <p:nvSpPr>
          <p:cNvPr id="6162" name="矩形 231">
            <a:extLst>
              <a:ext uri="{FF2B5EF4-FFF2-40B4-BE49-F238E27FC236}">
                <a16:creationId xmlns:a16="http://schemas.microsoft.com/office/drawing/2014/main" id="{B29F93CE-430B-C5BC-2850-E7DFDAAA658E}"/>
              </a:ext>
            </a:extLst>
          </p:cNvPr>
          <p:cNvSpPr>
            <a:spLocks noChangeArrowheads="1"/>
          </p:cNvSpPr>
          <p:nvPr/>
        </p:nvSpPr>
        <p:spPr bwMode="auto">
          <a:xfrm>
            <a:off x="1570425" y="4447563"/>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lvl="0" defTabSz="457200" eaLnBrk="0" fontAlgn="base" hangingPunct="0">
              <a:spcBef>
                <a:spcPct val="0"/>
              </a:spcBef>
              <a:spcAft>
                <a:spcPct val="0"/>
              </a:spcAft>
              <a:defRPr/>
            </a:pPr>
            <a:r>
              <a:rPr lang="zh-CN" altLang="en-US" sz="2800">
                <a:solidFill>
                  <a:srgbClr val="217774"/>
                </a:solidFill>
                <a:latin typeface="思源黑体 CN Bold" panose="020B0800000000000000" pitchFamily="34" charset="-122"/>
                <a:ea typeface="思源黑体 CN Bold" panose="020B0800000000000000" pitchFamily="34" charset="-122"/>
                <a:cs typeface="+mn-ea"/>
                <a:sym typeface="+mn-lt"/>
              </a:rPr>
              <a:t>添加标题</a:t>
            </a:r>
            <a:endParaRPr lang="zh-CN" altLang="en-US" sz="2800" dirty="0">
              <a:solidFill>
                <a:srgbClr val="217774"/>
              </a:solidFill>
              <a:latin typeface="思源黑体 CN Bold" panose="020B0800000000000000" pitchFamily="34" charset="-122"/>
              <a:ea typeface="思源黑体 CN Bold" panose="020B0800000000000000" pitchFamily="34" charset="-122"/>
              <a:cs typeface="+mn-ea"/>
              <a:sym typeface="+mn-lt"/>
            </a:endParaRPr>
          </a:p>
        </p:txBody>
      </p:sp>
      <p:sp>
        <p:nvSpPr>
          <p:cNvPr id="233" name="椭圆 232">
            <a:extLst>
              <a:ext uri="{FF2B5EF4-FFF2-40B4-BE49-F238E27FC236}">
                <a16:creationId xmlns:a16="http://schemas.microsoft.com/office/drawing/2014/main" id="{FEA6D943-C1E9-33BB-F4E8-8FD4C675843D}"/>
              </a:ext>
            </a:extLst>
          </p:cNvPr>
          <p:cNvSpPr/>
          <p:nvPr/>
        </p:nvSpPr>
        <p:spPr>
          <a:xfrm>
            <a:off x="758148" y="4428445"/>
            <a:ext cx="558800" cy="560387"/>
          </a:xfrm>
          <a:prstGeom prst="ellipse">
            <a:avLst/>
          </a:prstGeom>
          <a:solidFill>
            <a:schemeClr val="accent1"/>
          </a:solidFill>
          <a:ln>
            <a:noFill/>
          </a:ln>
          <a:effectLst>
            <a:outerShdw blurRad="279400" dist="127000" dir="5400000" sx="82000" sy="82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0" fontAlgn="base" hangingPunct="0">
              <a:spcBef>
                <a:spcPct val="0"/>
              </a:spcBef>
              <a:spcAft>
                <a:spcPct val="0"/>
              </a:spcAft>
            </a:pPr>
            <a:endParaRPr lang="zh-CN" altLang="en-US">
              <a:solidFill>
                <a:prstClr val="white"/>
              </a:solidFill>
              <a:latin typeface="思源黑体 CN Regular"/>
              <a:ea typeface="思源黑体 CN Regular"/>
              <a:sym typeface="+mn-lt"/>
            </a:endParaRPr>
          </a:p>
        </p:txBody>
      </p:sp>
      <p:pic>
        <p:nvPicPr>
          <p:cNvPr id="51" name="图片 50" descr="图片包含 船, 大, 停靠, 码头&#10;&#10;描述已自动生成">
            <a:extLst>
              <a:ext uri="{FF2B5EF4-FFF2-40B4-BE49-F238E27FC236}">
                <a16:creationId xmlns:a16="http://schemas.microsoft.com/office/drawing/2014/main" id="{EE3EC2C8-3033-3189-6D5D-55A49CAD5ADD}"/>
              </a:ext>
            </a:extLst>
          </p:cNvPr>
          <p:cNvPicPr>
            <a:picLocks noChangeAspect="1"/>
          </p:cNvPicPr>
          <p:nvPr/>
        </p:nvPicPr>
        <p:blipFill>
          <a:blip r:embed="rId3">
            <a:duotone>
              <a:prstClr val="black"/>
              <a:schemeClr val="accent1">
                <a:tint val="45000"/>
                <a:satMod val="400000"/>
              </a:schemeClr>
            </a:duotone>
          </a:blip>
          <a:stretch>
            <a:fillRect/>
          </a:stretch>
        </p:blipFill>
        <p:spPr>
          <a:xfrm>
            <a:off x="5603875" y="2139950"/>
            <a:ext cx="3167063" cy="1949450"/>
          </a:xfrm>
          <a:prstGeom prst="rect">
            <a:avLst/>
          </a:prstGeom>
          <a:effectLst>
            <a:outerShdw blurRad="254000" dist="165100" dir="5400000" sx="95000" sy="95000" algn="t" rotWithShape="0">
              <a:srgbClr val="1B4F80">
                <a:lumMod val="75000"/>
                <a:alpha val="56000"/>
              </a:srgbClr>
            </a:outerShdw>
          </a:effectLst>
        </p:spPr>
      </p:pic>
      <p:sp>
        <p:nvSpPr>
          <p:cNvPr id="248" name="矩形 247">
            <a:extLst>
              <a:ext uri="{FF2B5EF4-FFF2-40B4-BE49-F238E27FC236}">
                <a16:creationId xmlns:a16="http://schemas.microsoft.com/office/drawing/2014/main" id="{58429217-920A-E4D7-B07D-411E112C775B}"/>
              </a:ext>
            </a:extLst>
          </p:cNvPr>
          <p:cNvSpPr/>
          <p:nvPr/>
        </p:nvSpPr>
        <p:spPr>
          <a:xfrm>
            <a:off x="5497109" y="1840176"/>
            <a:ext cx="6026740" cy="2639126"/>
          </a:xfrm>
          <a:prstGeom prst="rect">
            <a:avLst/>
          </a:prstGeom>
          <a:gradFill>
            <a:gsLst>
              <a:gs pos="100000">
                <a:schemeClr val="bg1"/>
              </a:gs>
              <a:gs pos="80000">
                <a:srgbClr val="FFFFFF"/>
              </a:gs>
              <a:gs pos="0">
                <a:schemeClr val="bg1">
                  <a:alpha val="24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sym typeface="+mn-lt"/>
            </a:endParaRPr>
          </a:p>
        </p:txBody>
      </p:sp>
      <p:sp>
        <p:nvSpPr>
          <p:cNvPr id="6168" name="矩形 11">
            <a:extLst>
              <a:ext uri="{FF2B5EF4-FFF2-40B4-BE49-F238E27FC236}">
                <a16:creationId xmlns:a16="http://schemas.microsoft.com/office/drawing/2014/main" id="{734A8B66-58D0-6776-B132-86432D277C0F}"/>
              </a:ext>
            </a:extLst>
          </p:cNvPr>
          <p:cNvSpPr>
            <a:spLocks noChangeArrowheads="1"/>
          </p:cNvSpPr>
          <p:nvPr/>
        </p:nvSpPr>
        <p:spPr bwMode="auto">
          <a:xfrm>
            <a:off x="7046782" y="2474913"/>
            <a:ext cx="4259262"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lvl="0" defTabSz="457200" eaLnBrk="0" fontAlgn="base" hangingPunct="0">
              <a:lnSpc>
                <a:spcPct val="120000"/>
              </a:lnSpc>
              <a:spcBef>
                <a:spcPct val="0"/>
              </a:spcBef>
              <a:spcAft>
                <a:spcPct val="0"/>
              </a:spcAft>
              <a:defRPr/>
            </a:pPr>
            <a:r>
              <a:rPr lang="zh-CN" altLang="en-US" sz="3600" b="1">
                <a:solidFill>
                  <a:srgbClr val="217774"/>
                </a:solidFill>
                <a:latin typeface="思源黑体 CN Regular" panose="020F0502020204030204"/>
                <a:ea typeface="思源黑体 CN Regular"/>
                <a:cs typeface="+mn-ea"/>
                <a:sym typeface="+mn-lt"/>
              </a:rPr>
              <a:t>请替换文字内容复制你的内容到此</a:t>
            </a:r>
            <a:endParaRPr kumimoji="0" lang="zh-CN" altLang="en-US" sz="3600" b="0" i="0" u="none" strike="noStrike" kern="1200" cap="none" spc="0" normalizeH="0" baseline="0" noProof="0" dirty="0">
              <a:ln>
                <a:noFill/>
              </a:ln>
              <a:solidFill>
                <a:srgbClr val="217774"/>
              </a:solidFill>
              <a:effectLst/>
              <a:uLnTx/>
              <a:uFillTx/>
              <a:latin typeface="思源黑体 CN Regular" panose="020F0502020204030204"/>
              <a:ea typeface="思源黑体 CN Regular"/>
              <a:cs typeface="+mn-ea"/>
              <a:sym typeface="+mn-lt"/>
            </a:endParaRPr>
          </a:p>
        </p:txBody>
      </p:sp>
      <p:pic>
        <p:nvPicPr>
          <p:cNvPr id="258" name="图形 257">
            <a:extLst>
              <a:ext uri="{FF2B5EF4-FFF2-40B4-BE49-F238E27FC236}">
                <a16:creationId xmlns:a16="http://schemas.microsoft.com/office/drawing/2014/main" id="{595C9059-D90D-AC78-4E6C-3CE6D5F124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6573" y="4533220"/>
            <a:ext cx="323850" cy="325437"/>
          </a:xfrm>
          <a:prstGeom prst="rect">
            <a:avLst/>
          </a:prstGeom>
          <a:effectLst>
            <a:outerShdw blurRad="50800" dist="38100" dir="2700000" algn="tl" rotWithShape="0">
              <a:prstClr val="black">
                <a:alpha val="40000"/>
              </a:prstClr>
            </a:outerShdw>
          </a:effectLst>
        </p:spPr>
      </p:pic>
      <p:pic>
        <p:nvPicPr>
          <p:cNvPr id="260" name="图形 259">
            <a:extLst>
              <a:ext uri="{FF2B5EF4-FFF2-40B4-BE49-F238E27FC236}">
                <a16:creationId xmlns:a16="http://schemas.microsoft.com/office/drawing/2014/main" id="{809C2030-AAA9-AFB0-A94A-DD5A0C2402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3125" y="1689100"/>
            <a:ext cx="323850" cy="323850"/>
          </a:xfrm>
          <a:prstGeom prst="rect">
            <a:avLst/>
          </a:prstGeom>
          <a:effectLst>
            <a:outerShdw blurRad="50800" dist="38100" dir="2700000" algn="tl" rotWithShape="0">
              <a:prstClr val="black">
                <a:alpha val="40000"/>
              </a:prstClr>
            </a:outerShdw>
          </a:effectLst>
        </p:spPr>
      </p:pic>
      <p:sp>
        <p:nvSpPr>
          <p:cNvPr id="263" name="任意多边形: 形状 262">
            <a:extLst>
              <a:ext uri="{FF2B5EF4-FFF2-40B4-BE49-F238E27FC236}">
                <a16:creationId xmlns:a16="http://schemas.microsoft.com/office/drawing/2014/main" id="{D834C3E7-C846-79D3-74BA-6CCC54A6AD35}"/>
              </a:ext>
            </a:extLst>
          </p:cNvPr>
          <p:cNvSpPr/>
          <p:nvPr/>
        </p:nvSpPr>
        <p:spPr>
          <a:xfrm rot="5400000">
            <a:off x="8845155" y="4540376"/>
            <a:ext cx="662516" cy="326353"/>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solidFill>
            <a:srgbClr val="217774"/>
          </a:solidFill>
          <a:ln w="7092" cap="flat">
            <a:noFill/>
            <a:prstDash val="solid"/>
            <a:miter/>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sym typeface="+mn-lt"/>
            </a:endParaRPr>
          </a:p>
        </p:txBody>
      </p:sp>
      <p:sp>
        <p:nvSpPr>
          <p:cNvPr id="37" name="文本框 36">
            <a:extLst>
              <a:ext uri="{FF2B5EF4-FFF2-40B4-BE49-F238E27FC236}">
                <a16:creationId xmlns:a16="http://schemas.microsoft.com/office/drawing/2014/main" id="{3DE4A409-6FBB-CAA6-7E89-F3FF589CCD28}"/>
              </a:ext>
            </a:extLst>
          </p:cNvPr>
          <p:cNvSpPr txBox="1"/>
          <p:nvPr/>
        </p:nvSpPr>
        <p:spPr>
          <a:xfrm>
            <a:off x="816898" y="257619"/>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2AB3AE"/>
                    </a:gs>
                    <a:gs pos="70000">
                      <a:srgbClr val="217774"/>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输入标题</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70777;#70964;#70801;"/>
</p:tagLst>
</file>

<file path=ppt/tags/tag3.xml><?xml version="1.0" encoding="utf-8"?>
<p:tagLst xmlns:a="http://schemas.openxmlformats.org/drawingml/2006/main" xmlns:r="http://schemas.openxmlformats.org/officeDocument/2006/relationships" xmlns:p="http://schemas.openxmlformats.org/presentationml/2006/main">
  <p:tag name="ISLIDE.ICON" val="#70777;#70964;#70801;"/>
</p:tagLst>
</file>

<file path=ppt/tags/tag4.xml><?xml version="1.0" encoding="utf-8"?>
<p:tagLst xmlns:a="http://schemas.openxmlformats.org/drawingml/2006/main" xmlns:r="http://schemas.openxmlformats.org/officeDocument/2006/relationships" xmlns:p="http://schemas.openxmlformats.org/presentationml/2006/main">
  <p:tag name="ISLIDE.ICON" val="#398660;#111046;#110802;#27254;"/>
  <p:tag name="ISLIDE.PICTURE" val="#677427;"/>
</p:tagLst>
</file>

<file path=ppt/tags/tag5.xml><?xml version="1.0" encoding="utf-8"?>
<p:tagLst xmlns:a="http://schemas.openxmlformats.org/drawingml/2006/main" xmlns:r="http://schemas.openxmlformats.org/officeDocument/2006/relationships" xmlns:p="http://schemas.openxmlformats.org/presentationml/2006/main">
  <p:tag name="ISLIDE.ICON" val="#111172;"/>
  <p:tag name="ISLIDE.PICTURE" val="#712721;"/>
</p:tagLst>
</file>

<file path=ppt/tags/tag6.xml><?xml version="1.0" encoding="utf-8"?>
<p:tagLst xmlns:a="http://schemas.openxmlformats.org/drawingml/2006/main" xmlns:r="http://schemas.openxmlformats.org/officeDocument/2006/relationships" xmlns:p="http://schemas.openxmlformats.org/presentationml/2006/main">
  <p:tag name="ISLIDE.ICON" val="#70777;#70964;#70801;"/>
</p:tagLst>
</file>

<file path=ppt/tags/tag7.xml><?xml version="1.0" encoding="utf-8"?>
<p:tagLst xmlns:a="http://schemas.openxmlformats.org/drawingml/2006/main" xmlns:r="http://schemas.openxmlformats.org/officeDocument/2006/relationships" xmlns:p="http://schemas.openxmlformats.org/presentationml/2006/main">
  <p:tag name="ISLIDE.ICON" val="#70777;#70964;#70801;"/>
</p:tagLst>
</file>

<file path=ppt/tags/tag8.xml><?xml version="1.0" encoding="utf-8"?>
<p:tagLst xmlns:a="http://schemas.openxmlformats.org/drawingml/2006/main" xmlns:r="http://schemas.openxmlformats.org/officeDocument/2006/relationships" xmlns:p="http://schemas.openxmlformats.org/presentationml/2006/main">
  <p:tag name="ISLIDE.PICTURE" val="#674998;"/>
</p:tagLst>
</file>

<file path=ppt/theme/theme1.xml><?xml version="1.0" encoding="utf-8"?>
<a:theme xmlns:a="http://schemas.openxmlformats.org/drawingml/2006/main" name="Office 主题​​">
  <a:themeElements>
    <a:clrScheme name="自定义 97">
      <a:dk1>
        <a:srgbClr val="000000"/>
      </a:dk1>
      <a:lt1>
        <a:srgbClr val="FFFFFF"/>
      </a:lt1>
      <a:dk2>
        <a:srgbClr val="778495"/>
      </a:dk2>
      <a:lt2>
        <a:srgbClr val="F0F0F0"/>
      </a:lt2>
      <a:accent1>
        <a:srgbClr val="217774"/>
      </a:accent1>
      <a:accent2>
        <a:srgbClr val="278D8B"/>
      </a:accent2>
      <a:accent3>
        <a:srgbClr val="1B5F5D"/>
      </a:accent3>
      <a:accent4>
        <a:srgbClr val="CEF2F1"/>
      </a:accent4>
      <a:accent5>
        <a:srgbClr val="B4B4B4"/>
      </a:accent5>
      <a:accent6>
        <a:srgbClr val="D8D8D8"/>
      </a:accent6>
      <a:hlink>
        <a:srgbClr val="4472C4"/>
      </a:hlink>
      <a:folHlink>
        <a:srgbClr val="BFBFBF"/>
      </a:folHlink>
    </a:clrScheme>
    <a:fontScheme name="自定义 10">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Words>748</Words>
  <Application>Microsoft Office PowerPoint</Application>
  <PresentationFormat>宽屏</PresentationFormat>
  <Paragraphs>150</Paragraphs>
  <Slides>16</Slides>
  <Notes>15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vt:i4>
      </vt:variant>
    </vt:vector>
  </HeadingPairs>
  <TitlesOfParts>
    <vt:vector size="33" baseType="lpstr">
      <vt:lpstr>OPPOSans H</vt:lpstr>
      <vt:lpstr>阿里巴巴普惠体 B</vt:lpstr>
      <vt:lpstr>等线</vt:lpstr>
      <vt:lpstr>汉仪雅酷黑 45W</vt:lpstr>
      <vt:lpstr>思源黑体 CN Bold</vt:lpstr>
      <vt:lpstr>思源黑体 CN Light</vt:lpstr>
      <vt:lpstr>思源黑体 CN Normal</vt:lpstr>
      <vt:lpstr>思源黑体 CN Regular</vt:lpstr>
      <vt:lpstr>思源宋体 CN Heavy</vt:lpstr>
      <vt:lpstr>微软雅黑</vt:lpstr>
      <vt:lpstr>Arial</vt:lpstr>
      <vt:lpstr>Bahnschrift SemiBold</vt:lpstr>
      <vt:lpstr>Bahnschrift SemiLight</vt:lpstr>
      <vt:lpstr>Segoe UI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渐变绿写实风自然科学类毕业答辩ppt模板</dc:title>
  <dc:creator>炙鸿</dc:creator>
  <cp:keywords>P界达人</cp:keywords>
  <dc:description>www.51pptmoban.com</dc:description>
  <cp:lastModifiedBy>Power user</cp:lastModifiedBy>
  <cp:revision>4</cp:revision>
  <dcterms:created xsi:type="dcterms:W3CDTF">2022-12-01T01:57:10Z</dcterms:created>
  <dcterms:modified xsi:type="dcterms:W3CDTF">2023-02-21T08:03:06Z</dcterms:modified>
</cp:coreProperties>
</file>