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3" r:id="rId3"/>
    <p:sldId id="284" r:id="rId4"/>
    <p:sldId id="260" r:id="rId5"/>
    <p:sldId id="265" r:id="rId6"/>
    <p:sldId id="267" r:id="rId7"/>
    <p:sldId id="274" r:id="rId8"/>
    <p:sldId id="286" r:id="rId9"/>
    <p:sldId id="281" r:id="rId10"/>
    <p:sldId id="266" r:id="rId11"/>
    <p:sldId id="283" r:id="rId12"/>
    <p:sldId id="271" r:id="rId13"/>
    <p:sldId id="268" r:id="rId14"/>
    <p:sldId id="285" r:id="rId15"/>
    <p:sldId id="287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CFE"/>
    <a:srgbClr val="222222"/>
    <a:srgbClr val="FAEFAE"/>
    <a:srgbClr val="EDE5E5"/>
    <a:srgbClr val="FAE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2167" autoAdjust="0"/>
  </p:normalViewPr>
  <p:slideViewPr>
    <p:cSldViewPr snapToGrid="0">
      <p:cViewPr>
        <p:scale>
          <a:sx n="50" d="100"/>
          <a:sy n="50" d="100"/>
        </p:scale>
        <p:origin x="1374" y="72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4205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84368CB1-7B40-47A1-9348-8BF1B06E70A6}" type="datetimeFigureOut">
              <a:rPr lang="zh-CN" altLang="en-US" smtClean="0"/>
              <a:pPr/>
              <a:t>2023/2/22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3AC62547-3A58-44CA-8821-DEE56428430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C62547-3A58-44CA-8821-DEE564284303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519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>
            <a:extLst>
              <a:ext uri="{FF2B5EF4-FFF2-40B4-BE49-F238E27FC236}">
                <a16:creationId xmlns:a16="http://schemas.microsoft.com/office/drawing/2014/main" id="{4646E664-FBEC-AB77-E399-5589E61B77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584" y="2093009"/>
            <a:ext cx="10515600" cy="1325563"/>
          </a:xfrm>
        </p:spPr>
        <p:txBody>
          <a:bodyPr>
            <a:noAutofit/>
          </a:bodyPr>
          <a:lstStyle>
            <a:lvl1pPr algn="ctr">
              <a:defRPr sz="96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单击此处输入标题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3682D56E-451C-8F1E-A469-4572F1615D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9956" y="3947031"/>
            <a:ext cx="2042340" cy="28219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0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汇报人：牙牙</a:t>
            </a:r>
          </a:p>
        </p:txBody>
      </p:sp>
      <p:sp>
        <p:nvSpPr>
          <p:cNvPr id="12" name="文本占位符 10">
            <a:extLst>
              <a:ext uri="{FF2B5EF4-FFF2-40B4-BE49-F238E27FC236}">
                <a16:creationId xmlns:a16="http://schemas.microsoft.com/office/drawing/2014/main" id="{0014C3D9-7056-6B16-2210-5ED2FDDEE4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44219" y="3947031"/>
            <a:ext cx="2289795" cy="282193"/>
          </a:xfr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0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31DB793-A999-1F1E-3F1B-CBF0F3D84FF5}"/>
              </a:ext>
            </a:extLst>
          </p:cNvPr>
          <p:cNvSpPr/>
          <p:nvPr userDrawn="1"/>
        </p:nvSpPr>
        <p:spPr>
          <a:xfrm>
            <a:off x="3297870" y="3972797"/>
            <a:ext cx="230660" cy="230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B57E0A0-F3BF-A0AD-0683-B47404DE2911}"/>
              </a:ext>
            </a:extLst>
          </p:cNvPr>
          <p:cNvSpPr/>
          <p:nvPr userDrawn="1"/>
        </p:nvSpPr>
        <p:spPr>
          <a:xfrm>
            <a:off x="6711070" y="3972797"/>
            <a:ext cx="230660" cy="230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642210" y="945457"/>
            <a:ext cx="2907580" cy="1107996"/>
          </a:xfr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lnSpc>
                <a:spcPct val="100000"/>
              </a:lnSpc>
              <a:buNone/>
              <a:defRPr sz="7200">
                <a:solidFill>
                  <a:schemeClr val="accent2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目  录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964226" y="3167579"/>
            <a:ext cx="4684474" cy="1107996"/>
          </a:xfrm>
        </p:spPr>
        <p:txBody>
          <a:bodyPr wrap="square" lIns="0" tIns="0" rIns="0" bIns="0" anchor="ctr" anchorCtr="0">
            <a:spAutoFit/>
          </a:bodyPr>
          <a:lstStyle>
            <a:lvl1pPr marL="0" indent="0" algn="dist">
              <a:lnSpc>
                <a:spcPct val="100000"/>
              </a:lnSpc>
              <a:buNone/>
              <a:defRPr sz="7200">
                <a:solidFill>
                  <a:schemeClr val="accent2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过渡页标题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E8419B3-0DBD-8058-E9FB-DF754BA1A0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64226" y="1925957"/>
            <a:ext cx="1340110" cy="1241622"/>
          </a:xfrm>
          <a:noFill/>
        </p:spPr>
        <p:txBody>
          <a:bodyPr wrap="none" lIns="0" tIns="0" rIns="0" bIns="0" rtlCol="0" anchor="t">
            <a:spAutoFit/>
          </a:bodyPr>
          <a:lstStyle>
            <a:lvl1pPr marL="0" indent="0">
              <a:buNone/>
              <a:defRPr kumimoji="1" lang="zh-CN" altLang="en-US" sz="8800" smtClean="0">
                <a:solidFill>
                  <a:schemeClr val="accent2"/>
                </a:solidFill>
                <a:latin typeface="+mj-ea"/>
                <a:ea typeface="+mj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866B366-6B47-5778-2D02-D939F8630E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64226" y="4284588"/>
            <a:ext cx="4684474" cy="282193"/>
          </a:xfrm>
          <a:noFill/>
        </p:spPr>
        <p:txBody>
          <a:bodyPr wrap="square" lIns="0" tIns="0" rIns="0" bIns="0" rtlCol="0" anchor="t">
            <a:spAutoFit/>
          </a:bodyPr>
          <a:lstStyle>
            <a:lvl1pPr marL="0" indent="0">
              <a:buNone/>
              <a:defRPr kumimoji="1" lang="zh-CN" altLang="en-US" sz="2000" smtClean="0">
                <a:solidFill>
                  <a:schemeClr val="accent2"/>
                </a:solidFill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algn="dist"/>
            <a:r>
              <a:rPr kumimoji="1" lang="en-US" altLang="zh-CN" sz="2000" dirty="0">
                <a:solidFill>
                  <a:schemeClr val="accent2"/>
                </a:solidFill>
              </a:rPr>
              <a:t>Transition Page Title</a:t>
            </a:r>
            <a:endParaRPr kumimoji="1" lang="zh-CN" altLang="en-US" sz="2000" dirty="0">
              <a:solidFill>
                <a:schemeClr val="accent2"/>
              </a:solidFill>
            </a:endParaRPr>
          </a:p>
        </p:txBody>
      </p:sp>
      <p:pic>
        <p:nvPicPr>
          <p:cNvPr id="11" name="PA_图片 480">
            <a:extLst>
              <a:ext uri="{FF2B5EF4-FFF2-40B4-BE49-F238E27FC236}">
                <a16:creationId xmlns:a16="http://schemas.microsoft.com/office/drawing/2014/main" id="{D34253F9-CA4A-CAE8-B22B-14CD2360A0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54186" y="2806006"/>
            <a:ext cx="4468262" cy="47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53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843919" y="1194682"/>
            <a:ext cx="990000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87281" y="345171"/>
            <a:ext cx="3186180" cy="84951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585D829-7EE6-AB07-55EE-8F648B276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3920" y="564575"/>
            <a:ext cx="5257800" cy="526893"/>
          </a:xfr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defRPr sz="3200">
                <a:gradFill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单击此处填写标题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30D288C-2636-17D0-91B6-36CD3102B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00" b="91384" l="4481" r="99593">
                        <a14:foregroundMark x1="59470" y1="37337" x2="61100" y2="33943"/>
                        <a14:foregroundMark x1="8961" y1="34987" x2="4481" y2="34987"/>
                        <a14:foregroundMark x1="18330" y1="9138" x2="43381" y2="8094"/>
                        <a14:foregroundMark x1="43381" y1="8094" x2="48473" y2="8094"/>
                        <a14:foregroundMark x1="58656" y1="5222" x2="70672" y2="4700"/>
                        <a14:foregroundMark x1="70672" y1="4700" x2="70876" y2="4700"/>
                        <a14:foregroundMark x1="87169" y1="13577" x2="95316" y2="25587"/>
                        <a14:foregroundMark x1="95316" y1="25587" x2="95519" y2="26371"/>
                        <a14:foregroundMark x1="52138" y1="91384" x2="56212" y2="90601"/>
                        <a14:foregroundMark x1="99593" y1="40209" x2="99593" y2="456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265" y="466107"/>
            <a:ext cx="1334018" cy="104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76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662" y="-3460"/>
            <a:ext cx="2067694" cy="206769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B7222C-5FDC-DA4E-7F6C-A4C4F04F5ED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251460"/>
            <a:ext cx="11663680" cy="6355080"/>
          </a:xfrm>
          <a:prstGeom prst="rect">
            <a:avLst/>
          </a:prstGeom>
          <a:effectLst>
            <a:innerShdw blurRad="114300">
              <a:schemeClr val="accent4"/>
            </a:inn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3" r:id="rId4"/>
    <p:sldLayoutId id="214748365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BE7436-BE2C-9682-6EBC-39737FA47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红色阴影渐变党政风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505B1D-7AC1-61C8-6870-73272664E5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F2D7FE-2358-F375-6F78-A2704EE16F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671BA-A437-38E7-6424-FE085D8F7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D5F75AD-A61E-B907-F7EB-B2A0720CF06A}"/>
              </a:ext>
            </a:extLst>
          </p:cNvPr>
          <p:cNvSpPr/>
          <p:nvPr/>
        </p:nvSpPr>
        <p:spPr>
          <a:xfrm>
            <a:off x="4853073" y="2650786"/>
            <a:ext cx="2485854" cy="2485854"/>
          </a:xfrm>
          <a:prstGeom prst="ellipse">
            <a:avLst/>
          </a:prstGeom>
          <a:gradFill>
            <a:gsLst>
              <a:gs pos="62000">
                <a:srgbClr val="DB0000"/>
              </a:gs>
              <a:gs pos="3000">
                <a:schemeClr val="accent4"/>
              </a:gs>
              <a:gs pos="100000">
                <a:schemeClr val="accent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0CF8E9EE-5122-9047-E282-D766C2AE9507}"/>
              </a:ext>
            </a:extLst>
          </p:cNvPr>
          <p:cNvSpPr/>
          <p:nvPr/>
        </p:nvSpPr>
        <p:spPr>
          <a:xfrm>
            <a:off x="7281111" y="1841646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0BD2E1-163C-E49A-1190-20661EC5E0CF}"/>
              </a:ext>
            </a:extLst>
          </p:cNvPr>
          <p:cNvSpPr txBox="1"/>
          <p:nvPr/>
        </p:nvSpPr>
        <p:spPr>
          <a:xfrm>
            <a:off x="7611426" y="2454302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C3C0EA-D9AF-308C-08F4-D286A5640993}"/>
              </a:ext>
            </a:extLst>
          </p:cNvPr>
          <p:cNvSpPr txBox="1"/>
          <p:nvPr/>
        </p:nvSpPr>
        <p:spPr>
          <a:xfrm>
            <a:off x="8656068" y="2038476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F99B11F-D263-555E-3D5F-0ACACA7A54DB}"/>
              </a:ext>
            </a:extLst>
          </p:cNvPr>
          <p:cNvSpPr/>
          <p:nvPr/>
        </p:nvSpPr>
        <p:spPr>
          <a:xfrm>
            <a:off x="9827017" y="2384452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9E36ED1B-8DCD-62D6-E27D-F04EE93D341F}"/>
              </a:ext>
            </a:extLst>
          </p:cNvPr>
          <p:cNvSpPr/>
          <p:nvPr/>
        </p:nvSpPr>
        <p:spPr>
          <a:xfrm>
            <a:off x="8109564" y="3396578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B3B2EC-4416-2244-5013-73494576EF8F}"/>
              </a:ext>
            </a:extLst>
          </p:cNvPr>
          <p:cNvSpPr txBox="1"/>
          <p:nvPr/>
        </p:nvSpPr>
        <p:spPr>
          <a:xfrm>
            <a:off x="8439879" y="3951568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8AD563-6B8D-F74E-2204-DEDA740742CB}"/>
              </a:ext>
            </a:extLst>
          </p:cNvPr>
          <p:cNvSpPr txBox="1"/>
          <p:nvPr/>
        </p:nvSpPr>
        <p:spPr>
          <a:xfrm>
            <a:off x="9484521" y="353574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90585B-4CDF-10BF-4AEA-2FF823E4F365}"/>
              </a:ext>
            </a:extLst>
          </p:cNvPr>
          <p:cNvSpPr/>
          <p:nvPr/>
        </p:nvSpPr>
        <p:spPr>
          <a:xfrm>
            <a:off x="10655470" y="3881718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8497C4F8-0566-D6DB-E45C-6B368231F8D9}"/>
              </a:ext>
            </a:extLst>
          </p:cNvPr>
          <p:cNvSpPr/>
          <p:nvPr/>
        </p:nvSpPr>
        <p:spPr>
          <a:xfrm>
            <a:off x="7281111" y="4836178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4E5292-54EC-0BC3-63B8-5B872770E98C}"/>
              </a:ext>
            </a:extLst>
          </p:cNvPr>
          <p:cNvSpPr txBox="1"/>
          <p:nvPr/>
        </p:nvSpPr>
        <p:spPr>
          <a:xfrm>
            <a:off x="7611426" y="5448834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15550-5164-6581-18EB-068DE1F32052}"/>
              </a:ext>
            </a:extLst>
          </p:cNvPr>
          <p:cNvSpPr txBox="1"/>
          <p:nvPr/>
        </p:nvSpPr>
        <p:spPr>
          <a:xfrm>
            <a:off x="8656068" y="5033008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A0571A-EA87-FBE0-AACF-5879CF2671B7}"/>
              </a:ext>
            </a:extLst>
          </p:cNvPr>
          <p:cNvSpPr/>
          <p:nvPr/>
        </p:nvSpPr>
        <p:spPr>
          <a:xfrm>
            <a:off x="9827017" y="5378984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8DD9BA91-92AF-DE8D-130D-156158F93A2E}"/>
              </a:ext>
            </a:extLst>
          </p:cNvPr>
          <p:cNvSpPr/>
          <p:nvPr/>
        </p:nvSpPr>
        <p:spPr>
          <a:xfrm flipH="1">
            <a:off x="1551771" y="1899312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36103DE-AAEF-263C-D5E5-59BDC2D6CA26}"/>
              </a:ext>
            </a:extLst>
          </p:cNvPr>
          <p:cNvSpPr txBox="1"/>
          <p:nvPr/>
        </p:nvSpPr>
        <p:spPr>
          <a:xfrm flipH="1">
            <a:off x="2072837" y="2467002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0FF6C2-36F4-091B-1B7E-1351D3842DAB}"/>
              </a:ext>
            </a:extLst>
          </p:cNvPr>
          <p:cNvSpPr txBox="1"/>
          <p:nvPr/>
        </p:nvSpPr>
        <p:spPr>
          <a:xfrm flipH="1">
            <a:off x="2072837" y="2038476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5909E5-3765-2786-1C6B-24273C8942D4}"/>
              </a:ext>
            </a:extLst>
          </p:cNvPr>
          <p:cNvSpPr/>
          <p:nvPr/>
        </p:nvSpPr>
        <p:spPr>
          <a:xfrm flipH="1">
            <a:off x="2088346" y="2384452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F93086F1-335A-19D4-6E23-B625BAF6E68F}"/>
              </a:ext>
            </a:extLst>
          </p:cNvPr>
          <p:cNvSpPr/>
          <p:nvPr/>
        </p:nvSpPr>
        <p:spPr>
          <a:xfrm flipH="1">
            <a:off x="723318" y="3396578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D85D23-8C13-1421-5BFB-494BBFAEF102}"/>
              </a:ext>
            </a:extLst>
          </p:cNvPr>
          <p:cNvSpPr txBox="1"/>
          <p:nvPr/>
        </p:nvSpPr>
        <p:spPr>
          <a:xfrm flipH="1">
            <a:off x="1244384" y="3951568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1C26BB-777D-AE9D-B090-8CC3BB9DE9B4}"/>
              </a:ext>
            </a:extLst>
          </p:cNvPr>
          <p:cNvSpPr txBox="1"/>
          <p:nvPr/>
        </p:nvSpPr>
        <p:spPr>
          <a:xfrm flipH="1">
            <a:off x="1244384" y="353574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B5025FC-55A2-3B05-070F-EFBAD3F3F86C}"/>
              </a:ext>
            </a:extLst>
          </p:cNvPr>
          <p:cNvSpPr/>
          <p:nvPr/>
        </p:nvSpPr>
        <p:spPr>
          <a:xfrm flipH="1">
            <a:off x="1259893" y="3881718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5DEBEB62-E47C-38EA-C64B-7EA5687CEAE2}"/>
              </a:ext>
            </a:extLst>
          </p:cNvPr>
          <p:cNvSpPr/>
          <p:nvPr/>
        </p:nvSpPr>
        <p:spPr>
          <a:xfrm flipH="1">
            <a:off x="1551771" y="4893844"/>
            <a:ext cx="3434906" cy="1193818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27A7F46-D5DF-C483-6D6C-75D7CEDC2DE8}"/>
              </a:ext>
            </a:extLst>
          </p:cNvPr>
          <p:cNvSpPr txBox="1"/>
          <p:nvPr/>
        </p:nvSpPr>
        <p:spPr>
          <a:xfrm flipH="1">
            <a:off x="2072837" y="5448834"/>
            <a:ext cx="2583525" cy="5335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E66C256-7556-D1F6-49DF-FEBBF5F065A3}"/>
              </a:ext>
            </a:extLst>
          </p:cNvPr>
          <p:cNvSpPr txBox="1"/>
          <p:nvPr/>
        </p:nvSpPr>
        <p:spPr>
          <a:xfrm flipH="1">
            <a:off x="2072837" y="5033008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8523625-E2C8-B91F-BFD4-4A52A3360918}"/>
              </a:ext>
            </a:extLst>
          </p:cNvPr>
          <p:cNvSpPr/>
          <p:nvPr/>
        </p:nvSpPr>
        <p:spPr>
          <a:xfrm flipH="1">
            <a:off x="2088346" y="5378984"/>
            <a:ext cx="35242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328D52D-4FEE-D0D4-2473-35833B330A4C}"/>
              </a:ext>
            </a:extLst>
          </p:cNvPr>
          <p:cNvSpPr txBox="1"/>
          <p:nvPr/>
        </p:nvSpPr>
        <p:spPr>
          <a:xfrm flipH="1">
            <a:off x="5634335" y="3669004"/>
            <a:ext cx="923330" cy="44941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FBFCFE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A857DD3-DBBD-C09D-8F2F-08C84C724C03}"/>
              </a:ext>
            </a:extLst>
          </p:cNvPr>
          <p:cNvSpPr/>
          <p:nvPr/>
        </p:nvSpPr>
        <p:spPr>
          <a:xfrm>
            <a:off x="4480289" y="3918548"/>
            <a:ext cx="145370" cy="14537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629317A-8F94-841E-3163-C724F963CC69}"/>
              </a:ext>
            </a:extLst>
          </p:cNvPr>
          <p:cNvSpPr/>
          <p:nvPr/>
        </p:nvSpPr>
        <p:spPr>
          <a:xfrm>
            <a:off x="7338927" y="4860609"/>
            <a:ext cx="254972" cy="25497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FC67FBA4-EC9B-D1AD-AFAD-2D82D04E22B9}"/>
              </a:ext>
            </a:extLst>
          </p:cNvPr>
          <p:cNvSpPr/>
          <p:nvPr/>
        </p:nvSpPr>
        <p:spPr>
          <a:xfrm rot="21194436">
            <a:off x="4124297" y="3174986"/>
            <a:ext cx="3652182" cy="1603752"/>
          </a:xfrm>
          <a:prstGeom prst="ellipse">
            <a:avLst/>
          </a:prstGeom>
          <a:noFill/>
          <a:ln>
            <a:gradFill>
              <a:gsLst>
                <a:gs pos="30000">
                  <a:schemeClr val="accent4">
                    <a:alpha val="0"/>
                  </a:schemeClr>
                </a:gs>
                <a:gs pos="100000">
                  <a:schemeClr val="accent4">
                    <a:alpha val="6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385589D-E427-024B-2F2C-7CC01C15ED0A}"/>
              </a:ext>
            </a:extLst>
          </p:cNvPr>
          <p:cNvSpPr/>
          <p:nvPr/>
        </p:nvSpPr>
        <p:spPr>
          <a:xfrm rot="516705">
            <a:off x="4536467" y="3469944"/>
            <a:ext cx="3036978" cy="1333602"/>
          </a:xfrm>
          <a:prstGeom prst="ellipse">
            <a:avLst/>
          </a:prstGeom>
          <a:noFill/>
          <a:ln>
            <a:gradFill>
              <a:gsLst>
                <a:gs pos="30000">
                  <a:schemeClr val="accent4">
                    <a:alpha val="0"/>
                  </a:schemeClr>
                </a:gs>
                <a:gs pos="100000">
                  <a:schemeClr val="accent4">
                    <a:alpha val="79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2BF22B-62C8-83EC-9A09-353CD467F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2970647-5CEA-6F99-387A-0A756F799989}"/>
              </a:ext>
            </a:extLst>
          </p:cNvPr>
          <p:cNvSpPr/>
          <p:nvPr/>
        </p:nvSpPr>
        <p:spPr>
          <a:xfrm>
            <a:off x="3040045" y="1762953"/>
            <a:ext cx="6111910" cy="48029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输入关键词或者关键句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F61B0F-08E4-B6B4-8C60-8810C0F2B293}"/>
              </a:ext>
            </a:extLst>
          </p:cNvPr>
          <p:cNvGrpSpPr/>
          <p:nvPr/>
        </p:nvGrpSpPr>
        <p:grpSpPr>
          <a:xfrm>
            <a:off x="2263137" y="2102609"/>
            <a:ext cx="7654269" cy="4008351"/>
            <a:chOff x="2251707" y="2076171"/>
            <a:chExt cx="7654269" cy="400835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0201475-15BF-62A9-A90B-8EA6C3666D8B}"/>
                </a:ext>
              </a:extLst>
            </p:cNvPr>
            <p:cNvSpPr/>
            <p:nvPr/>
          </p:nvSpPr>
          <p:spPr>
            <a:xfrm>
              <a:off x="4295764" y="2076171"/>
              <a:ext cx="3549346" cy="3549346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4">
                      <a:alpha val="0"/>
                    </a:schemeClr>
                  </a:gs>
                  <a:gs pos="19000">
                    <a:srgbClr val="C00000"/>
                  </a:gs>
                  <a:gs pos="18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8C00E500-FF17-1EDB-64A0-C89B75725C0F}"/>
                </a:ext>
              </a:extLst>
            </p:cNvPr>
            <p:cNvSpPr txBox="1"/>
            <p:nvPr/>
          </p:nvSpPr>
          <p:spPr>
            <a:xfrm>
              <a:off x="5432998" y="3620700"/>
              <a:ext cx="1231106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accent5"/>
                      </a:gs>
                      <a:gs pos="83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A7DB719-4975-F9BB-1248-CC3B17335C5F}"/>
                </a:ext>
              </a:extLst>
            </p:cNvPr>
            <p:cNvGrpSpPr/>
            <p:nvPr/>
          </p:nvGrpSpPr>
          <p:grpSpPr>
            <a:xfrm>
              <a:off x="4895513" y="2685655"/>
              <a:ext cx="2362404" cy="2363372"/>
              <a:chOff x="4669934" y="2414264"/>
              <a:chExt cx="2813562" cy="2814714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FCDF19C5-6F96-D594-5AEF-33B700D3C203}"/>
                  </a:ext>
                </a:extLst>
              </p:cNvPr>
              <p:cNvGrpSpPr/>
              <p:nvPr/>
            </p:nvGrpSpPr>
            <p:grpSpPr>
              <a:xfrm>
                <a:off x="4965951" y="2710337"/>
                <a:ext cx="2223476" cy="2222566"/>
                <a:chOff x="4903425" y="2036400"/>
                <a:chExt cx="2384175" cy="2383200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309070A2-0ADA-283B-8EEE-E78A04ECB6E5}"/>
                    </a:ext>
                  </a:extLst>
                </p:cNvPr>
                <p:cNvSpPr/>
                <p:nvPr/>
              </p:nvSpPr>
              <p:spPr>
                <a:xfrm>
                  <a:off x="4905375" y="2038350"/>
                  <a:ext cx="2381250" cy="2381250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4"/>
                      </a:gs>
                      <a:gs pos="70000">
                        <a:schemeClr val="accent4">
                          <a:alpha val="0"/>
                        </a:schemeClr>
                      </a:gs>
                      <a:gs pos="3000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endParaRPr lang="zh-CN" altLang="en-US" sz="1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CDBD00E0-5E2C-813F-3E07-35BB9FC6172A}"/>
                    </a:ext>
                  </a:extLst>
                </p:cNvPr>
                <p:cNvSpPr/>
                <p:nvPr/>
              </p:nvSpPr>
              <p:spPr>
                <a:xfrm>
                  <a:off x="4904400" y="2036400"/>
                  <a:ext cx="2383200" cy="2383200"/>
                </a:xfrm>
                <a:prstGeom prst="arc">
                  <a:avLst>
                    <a:gd name="adj1" fmla="val 16352254"/>
                    <a:gd name="adj2" fmla="val 19480012"/>
                  </a:avLst>
                </a:prstGeom>
                <a:ln w="603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tx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9" name="弧形 38">
                  <a:extLst>
                    <a:ext uri="{FF2B5EF4-FFF2-40B4-BE49-F238E27FC236}">
                      <a16:creationId xmlns:a16="http://schemas.microsoft.com/office/drawing/2014/main" id="{209A8B04-432F-70F7-A078-2D1D15DA1D5A}"/>
                    </a:ext>
                  </a:extLst>
                </p:cNvPr>
                <p:cNvSpPr/>
                <p:nvPr/>
              </p:nvSpPr>
              <p:spPr>
                <a:xfrm>
                  <a:off x="4903425" y="2036400"/>
                  <a:ext cx="2383200" cy="2383200"/>
                </a:xfrm>
                <a:prstGeom prst="arc">
                  <a:avLst>
                    <a:gd name="adj1" fmla="val 5412482"/>
                    <a:gd name="adj2" fmla="val 8451667"/>
                  </a:avLst>
                </a:prstGeom>
                <a:ln w="603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tx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0D2988D-00DB-4BD2-9FA8-D9E84363F98F}"/>
                  </a:ext>
                </a:extLst>
              </p:cNvPr>
              <p:cNvSpPr/>
              <p:nvPr/>
            </p:nvSpPr>
            <p:spPr>
              <a:xfrm>
                <a:off x="5249501" y="2993920"/>
                <a:ext cx="1657350" cy="1657350"/>
              </a:xfrm>
              <a:prstGeom prst="ellipse">
                <a:avLst/>
              </a:prstGeom>
              <a:noFill/>
              <a:ln w="22225">
                <a:gradFill>
                  <a:gsLst>
                    <a:gs pos="0">
                      <a:schemeClr val="accent4"/>
                    </a:gs>
                    <a:gs pos="70000">
                      <a:schemeClr val="accent4">
                        <a:alpha val="0"/>
                      </a:schemeClr>
                    </a:gs>
                    <a:gs pos="30000">
                      <a:schemeClr val="accent4">
                        <a:alpha val="0"/>
                      </a:schemeClr>
                    </a:gs>
                    <a:gs pos="100000">
                      <a:schemeClr val="accent4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A3E1D472-F5E7-E7B6-13AA-690AC8C7B78A}"/>
                  </a:ext>
                </a:extLst>
              </p:cNvPr>
              <p:cNvGrpSpPr/>
              <p:nvPr/>
            </p:nvGrpSpPr>
            <p:grpSpPr>
              <a:xfrm rot="18000000">
                <a:off x="4669358" y="2414840"/>
                <a:ext cx="2814714" cy="2813562"/>
                <a:chOff x="4903425" y="2036400"/>
                <a:chExt cx="2384175" cy="2383200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A3286CDD-5C74-A0A0-B2AB-D0B6F155914B}"/>
                    </a:ext>
                  </a:extLst>
                </p:cNvPr>
                <p:cNvSpPr/>
                <p:nvPr/>
              </p:nvSpPr>
              <p:spPr>
                <a:xfrm>
                  <a:off x="4905375" y="2038350"/>
                  <a:ext cx="2381250" cy="2381250"/>
                </a:xfrm>
                <a:prstGeom prst="ellipse">
                  <a:avLst/>
                </a:prstGeom>
                <a:noFill/>
                <a:ln w="22225">
                  <a:gradFill>
                    <a:gsLst>
                      <a:gs pos="0">
                        <a:schemeClr val="accent4"/>
                      </a:gs>
                      <a:gs pos="70000">
                        <a:schemeClr val="accent4">
                          <a:alpha val="0"/>
                        </a:schemeClr>
                      </a:gs>
                      <a:gs pos="3000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endParaRPr lang="zh-CN" altLang="en-US" sz="1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弧形 34">
                  <a:extLst>
                    <a:ext uri="{FF2B5EF4-FFF2-40B4-BE49-F238E27FC236}">
                      <a16:creationId xmlns:a16="http://schemas.microsoft.com/office/drawing/2014/main" id="{A1FA04BE-727A-EF6F-8DDB-460C387C01F4}"/>
                    </a:ext>
                  </a:extLst>
                </p:cNvPr>
                <p:cNvSpPr/>
                <p:nvPr/>
              </p:nvSpPr>
              <p:spPr>
                <a:xfrm>
                  <a:off x="4904400" y="2036400"/>
                  <a:ext cx="2383200" cy="2383200"/>
                </a:xfrm>
                <a:prstGeom prst="arc">
                  <a:avLst>
                    <a:gd name="adj1" fmla="val 16352254"/>
                    <a:gd name="adj2" fmla="val 19480012"/>
                  </a:avLst>
                </a:prstGeom>
                <a:ln w="603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tx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ECEADCF7-FE22-B438-A86E-E25F58CA103E}"/>
                    </a:ext>
                  </a:extLst>
                </p:cNvPr>
                <p:cNvSpPr/>
                <p:nvPr/>
              </p:nvSpPr>
              <p:spPr>
                <a:xfrm>
                  <a:off x="4903425" y="2036400"/>
                  <a:ext cx="2383200" cy="2383200"/>
                </a:xfrm>
                <a:prstGeom prst="arc">
                  <a:avLst>
                    <a:gd name="adj1" fmla="val 5412482"/>
                    <a:gd name="adj2" fmla="val 8451667"/>
                  </a:avLst>
                </a:prstGeom>
                <a:ln w="60325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tx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1F6AB44-31C9-17FA-5944-904594CFE94F}"/>
                </a:ext>
              </a:extLst>
            </p:cNvPr>
            <p:cNvGrpSpPr/>
            <p:nvPr/>
          </p:nvGrpSpPr>
          <p:grpSpPr>
            <a:xfrm>
              <a:off x="7333595" y="2572590"/>
              <a:ext cx="2156812" cy="246221"/>
              <a:chOff x="7402175" y="2533475"/>
              <a:chExt cx="2156812" cy="246221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1622740-DFA9-5614-17F9-4E3A54FBADC0}"/>
                  </a:ext>
                </a:extLst>
              </p:cNvPr>
              <p:cNvSpPr/>
              <p:nvPr/>
            </p:nvSpPr>
            <p:spPr>
              <a:xfrm>
                <a:off x="7402175" y="2594262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文本框 41">
                <a:extLst>
                  <a:ext uri="{FF2B5EF4-FFF2-40B4-BE49-F238E27FC236}">
                    <a16:creationId xmlns:a16="http://schemas.microsoft.com/office/drawing/2014/main" id="{61ED25DC-FE86-1C6B-962E-3D588311C3A6}"/>
                  </a:ext>
                </a:extLst>
              </p:cNvPr>
              <p:cNvSpPr txBox="1"/>
              <p:nvPr/>
            </p:nvSpPr>
            <p:spPr>
              <a:xfrm>
                <a:off x="7712328" y="2533475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/>
                  <a:t>与关键词句相关内容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319C314-D11A-CE9C-FC56-795DD8088421}"/>
                </a:ext>
              </a:extLst>
            </p:cNvPr>
            <p:cNvGrpSpPr/>
            <p:nvPr/>
          </p:nvGrpSpPr>
          <p:grpSpPr>
            <a:xfrm>
              <a:off x="6890978" y="5229809"/>
              <a:ext cx="2210208" cy="246221"/>
              <a:chOff x="7463170" y="5018839"/>
              <a:chExt cx="2210208" cy="246221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87F37A2-9239-6C9B-7B85-835AE05AA550}"/>
                  </a:ext>
                </a:extLst>
              </p:cNvPr>
              <p:cNvSpPr/>
              <p:nvPr/>
            </p:nvSpPr>
            <p:spPr>
              <a:xfrm>
                <a:off x="7463170" y="5079626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43">
                <a:extLst>
                  <a:ext uri="{FF2B5EF4-FFF2-40B4-BE49-F238E27FC236}">
                    <a16:creationId xmlns:a16="http://schemas.microsoft.com/office/drawing/2014/main" id="{8063E74D-28ED-5B20-F04D-3975431BBAFA}"/>
                  </a:ext>
                </a:extLst>
              </p:cNvPr>
              <p:cNvSpPr txBox="1"/>
              <p:nvPr/>
            </p:nvSpPr>
            <p:spPr>
              <a:xfrm>
                <a:off x="7826719" y="5018839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/>
                  <a:t>与关键词句相关内容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8BB9415-5146-A9CA-D035-A68367ACE056}"/>
                </a:ext>
              </a:extLst>
            </p:cNvPr>
            <p:cNvGrpSpPr/>
            <p:nvPr/>
          </p:nvGrpSpPr>
          <p:grpSpPr>
            <a:xfrm>
              <a:off x="5154845" y="5548967"/>
              <a:ext cx="1846659" cy="535555"/>
              <a:chOff x="5154845" y="5546177"/>
              <a:chExt cx="1846659" cy="535555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05169D7-8D56-7038-32F5-C7D46851A5E9}"/>
                  </a:ext>
                </a:extLst>
              </p:cNvPr>
              <p:cNvSpPr/>
              <p:nvPr/>
            </p:nvSpPr>
            <p:spPr>
              <a:xfrm>
                <a:off x="6000463" y="5546177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文本框 50">
                <a:extLst>
                  <a:ext uri="{FF2B5EF4-FFF2-40B4-BE49-F238E27FC236}">
                    <a16:creationId xmlns:a16="http://schemas.microsoft.com/office/drawing/2014/main" id="{30075A38-6FEB-D44E-FBBA-27D2BB5B964B}"/>
                  </a:ext>
                </a:extLst>
              </p:cNvPr>
              <p:cNvSpPr txBox="1"/>
              <p:nvPr/>
            </p:nvSpPr>
            <p:spPr>
              <a:xfrm>
                <a:off x="5154845" y="5835511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/>
                  <a:t>与关键词句相关内容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BBA0399-C43F-A3A7-9119-058E50331930}"/>
                </a:ext>
              </a:extLst>
            </p:cNvPr>
            <p:cNvGrpSpPr/>
            <p:nvPr/>
          </p:nvGrpSpPr>
          <p:grpSpPr>
            <a:xfrm>
              <a:off x="3074239" y="5215179"/>
              <a:ext cx="2145775" cy="246221"/>
              <a:chOff x="2687372" y="4870183"/>
              <a:chExt cx="2145775" cy="246221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94DE3BE6-2B00-7F93-80AA-A10598EEEEC5}"/>
                  </a:ext>
                </a:extLst>
              </p:cNvPr>
              <p:cNvSpPr/>
              <p:nvPr/>
            </p:nvSpPr>
            <p:spPr>
              <a:xfrm>
                <a:off x="4677723" y="4930970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文本框 52">
                <a:extLst>
                  <a:ext uri="{FF2B5EF4-FFF2-40B4-BE49-F238E27FC236}">
                    <a16:creationId xmlns:a16="http://schemas.microsoft.com/office/drawing/2014/main" id="{9AFF0505-3D5E-DED0-36CC-8ED6AFB5B324}"/>
                  </a:ext>
                </a:extLst>
              </p:cNvPr>
              <p:cNvSpPr txBox="1"/>
              <p:nvPr/>
            </p:nvSpPr>
            <p:spPr>
              <a:xfrm>
                <a:off x="2687372" y="4870183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/>
                  <a:t>与关键词句相关内容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E907A6A-EEF1-C6C2-9229-860207F38AF2}"/>
                </a:ext>
              </a:extLst>
            </p:cNvPr>
            <p:cNvGrpSpPr/>
            <p:nvPr/>
          </p:nvGrpSpPr>
          <p:grpSpPr>
            <a:xfrm>
              <a:off x="2660904" y="2572590"/>
              <a:ext cx="2140251" cy="246221"/>
              <a:chOff x="2615184" y="2520265"/>
              <a:chExt cx="2140251" cy="246221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CED36336-F03F-8DDE-0BDA-749357021B1A}"/>
                  </a:ext>
                </a:extLst>
              </p:cNvPr>
              <p:cNvSpPr/>
              <p:nvPr/>
            </p:nvSpPr>
            <p:spPr>
              <a:xfrm>
                <a:off x="4600011" y="2581052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文本框 55">
                <a:extLst>
                  <a:ext uri="{FF2B5EF4-FFF2-40B4-BE49-F238E27FC236}">
                    <a16:creationId xmlns:a16="http://schemas.microsoft.com/office/drawing/2014/main" id="{A4E4D8FB-8D9E-B99D-61B6-BA1613178E0F}"/>
                  </a:ext>
                </a:extLst>
              </p:cNvPr>
              <p:cNvSpPr txBox="1"/>
              <p:nvPr/>
            </p:nvSpPr>
            <p:spPr>
              <a:xfrm>
                <a:off x="2615184" y="2520265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/>
                  <a:t>与关键词句相关内容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415450C-C288-703E-CD14-A36754D8A9FD}"/>
                </a:ext>
              </a:extLst>
            </p:cNvPr>
            <p:cNvGrpSpPr/>
            <p:nvPr/>
          </p:nvGrpSpPr>
          <p:grpSpPr>
            <a:xfrm>
              <a:off x="2318613" y="3233237"/>
              <a:ext cx="2140251" cy="246221"/>
              <a:chOff x="2284323" y="3055266"/>
              <a:chExt cx="2140251" cy="246221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24AF1F6-4DEB-47EC-DBDC-27E5FD66E214}"/>
                  </a:ext>
                </a:extLst>
              </p:cNvPr>
              <p:cNvSpPr/>
              <p:nvPr/>
            </p:nvSpPr>
            <p:spPr>
              <a:xfrm>
                <a:off x="4269150" y="3116053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文本框 55">
                <a:extLst>
                  <a:ext uri="{FF2B5EF4-FFF2-40B4-BE49-F238E27FC236}">
                    <a16:creationId xmlns:a16="http://schemas.microsoft.com/office/drawing/2014/main" id="{E7706994-9ED0-C436-FBC5-DA2E539E7F48}"/>
                  </a:ext>
                </a:extLst>
              </p:cNvPr>
              <p:cNvSpPr txBox="1"/>
              <p:nvPr/>
            </p:nvSpPr>
            <p:spPr>
              <a:xfrm>
                <a:off x="2284323" y="3055266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/>
                  <a:t>与关键词句相关内容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D3481D7-0111-133F-6694-6F139101C3F1}"/>
                </a:ext>
              </a:extLst>
            </p:cNvPr>
            <p:cNvGrpSpPr/>
            <p:nvPr/>
          </p:nvGrpSpPr>
          <p:grpSpPr>
            <a:xfrm>
              <a:off x="2251707" y="3893884"/>
              <a:ext cx="2140251" cy="246221"/>
              <a:chOff x="2284323" y="3589259"/>
              <a:chExt cx="2140251" cy="246221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C2CDBFE-B21B-CA8B-78D5-332E2FD19166}"/>
                  </a:ext>
                </a:extLst>
              </p:cNvPr>
              <p:cNvSpPr/>
              <p:nvPr/>
            </p:nvSpPr>
            <p:spPr>
              <a:xfrm>
                <a:off x="4269150" y="3650046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文本框 55">
                <a:extLst>
                  <a:ext uri="{FF2B5EF4-FFF2-40B4-BE49-F238E27FC236}">
                    <a16:creationId xmlns:a16="http://schemas.microsoft.com/office/drawing/2014/main" id="{344EBD9D-392C-7AE5-DE50-FA866F74D36B}"/>
                  </a:ext>
                </a:extLst>
              </p:cNvPr>
              <p:cNvSpPr txBox="1"/>
              <p:nvPr/>
            </p:nvSpPr>
            <p:spPr>
              <a:xfrm>
                <a:off x="2284323" y="3589259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/>
                  <a:t>与关键词句相关内容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EE5C593-CABF-7F25-046F-6333B4635082}"/>
                </a:ext>
              </a:extLst>
            </p:cNvPr>
            <p:cNvGrpSpPr/>
            <p:nvPr/>
          </p:nvGrpSpPr>
          <p:grpSpPr>
            <a:xfrm>
              <a:off x="2460204" y="4584925"/>
              <a:ext cx="2140251" cy="246221"/>
              <a:chOff x="2284323" y="4123252"/>
              <a:chExt cx="2140251" cy="246221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648FDC0-4ED4-430F-B739-F7E9B600435A}"/>
                  </a:ext>
                </a:extLst>
              </p:cNvPr>
              <p:cNvSpPr/>
              <p:nvPr/>
            </p:nvSpPr>
            <p:spPr>
              <a:xfrm>
                <a:off x="4269150" y="4184039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文本框 55">
                <a:extLst>
                  <a:ext uri="{FF2B5EF4-FFF2-40B4-BE49-F238E27FC236}">
                    <a16:creationId xmlns:a16="http://schemas.microsoft.com/office/drawing/2014/main" id="{8CB74DE7-CE20-2E3D-C818-5B023E0D7B26}"/>
                  </a:ext>
                </a:extLst>
              </p:cNvPr>
              <p:cNvSpPr txBox="1"/>
              <p:nvPr/>
            </p:nvSpPr>
            <p:spPr>
              <a:xfrm>
                <a:off x="2284323" y="4123252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600" dirty="0"/>
                  <a:t>与关键词句相关内容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4B149B0-E2B8-8329-B876-A581A1944990}"/>
                </a:ext>
              </a:extLst>
            </p:cNvPr>
            <p:cNvGrpSpPr/>
            <p:nvPr/>
          </p:nvGrpSpPr>
          <p:grpSpPr>
            <a:xfrm>
              <a:off x="7531750" y="4565505"/>
              <a:ext cx="2141628" cy="246221"/>
              <a:chOff x="7463170" y="4536386"/>
              <a:chExt cx="2141628" cy="246221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E6E4E0B-AD64-9AE8-5084-F8A25B17F507}"/>
                  </a:ext>
                </a:extLst>
              </p:cNvPr>
              <p:cNvSpPr/>
              <p:nvPr/>
            </p:nvSpPr>
            <p:spPr>
              <a:xfrm>
                <a:off x="7463170" y="4597173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8" name="文本框 43">
                <a:extLst>
                  <a:ext uri="{FF2B5EF4-FFF2-40B4-BE49-F238E27FC236}">
                    <a16:creationId xmlns:a16="http://schemas.microsoft.com/office/drawing/2014/main" id="{F34854DF-8D81-E11F-64C5-792D61C6585D}"/>
                  </a:ext>
                </a:extLst>
              </p:cNvPr>
              <p:cNvSpPr txBox="1"/>
              <p:nvPr/>
            </p:nvSpPr>
            <p:spPr>
              <a:xfrm>
                <a:off x="7758139" y="4536386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/>
                  <a:t>与关键词句相关内容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BED1839-3681-F6B4-ABD5-0A1F3EE02720}"/>
                </a:ext>
              </a:extLst>
            </p:cNvPr>
            <p:cNvGrpSpPr/>
            <p:nvPr/>
          </p:nvGrpSpPr>
          <p:grpSpPr>
            <a:xfrm>
              <a:off x="7764348" y="3901200"/>
              <a:ext cx="2141628" cy="246221"/>
              <a:chOff x="7746742" y="3984752"/>
              <a:chExt cx="2141628" cy="246221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A47254F0-3F0E-B962-9247-95BC0A94DF37}"/>
                  </a:ext>
                </a:extLst>
              </p:cNvPr>
              <p:cNvSpPr/>
              <p:nvPr/>
            </p:nvSpPr>
            <p:spPr>
              <a:xfrm>
                <a:off x="7746742" y="4045539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0" name="文本框 43">
                <a:extLst>
                  <a:ext uri="{FF2B5EF4-FFF2-40B4-BE49-F238E27FC236}">
                    <a16:creationId xmlns:a16="http://schemas.microsoft.com/office/drawing/2014/main" id="{D777D229-5AAD-E4D2-1588-BD8948B82CB6}"/>
                  </a:ext>
                </a:extLst>
              </p:cNvPr>
              <p:cNvSpPr txBox="1"/>
              <p:nvPr/>
            </p:nvSpPr>
            <p:spPr>
              <a:xfrm>
                <a:off x="8041711" y="3984752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/>
                  <a:t>与关键词句相关内容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ED87147-729E-8235-9888-6C73F25DBE78}"/>
                </a:ext>
              </a:extLst>
            </p:cNvPr>
            <p:cNvGrpSpPr/>
            <p:nvPr/>
          </p:nvGrpSpPr>
          <p:grpSpPr>
            <a:xfrm>
              <a:off x="7718512" y="3236895"/>
              <a:ext cx="2141628" cy="246221"/>
              <a:chOff x="7787092" y="3499309"/>
              <a:chExt cx="2141628" cy="246221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57AD7AE-EF5B-F2B5-E012-BB2EF398EF7C}"/>
                  </a:ext>
                </a:extLst>
              </p:cNvPr>
              <p:cNvSpPr/>
              <p:nvPr/>
            </p:nvSpPr>
            <p:spPr>
              <a:xfrm>
                <a:off x="7787092" y="3560096"/>
                <a:ext cx="155424" cy="155424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文本框 43">
                <a:extLst>
                  <a:ext uri="{FF2B5EF4-FFF2-40B4-BE49-F238E27FC236}">
                    <a16:creationId xmlns:a16="http://schemas.microsoft.com/office/drawing/2014/main" id="{AA0171F5-D3BA-BBB9-BC38-36F9E79873F5}"/>
                  </a:ext>
                </a:extLst>
              </p:cNvPr>
              <p:cNvSpPr txBox="1"/>
              <p:nvPr/>
            </p:nvSpPr>
            <p:spPr>
              <a:xfrm>
                <a:off x="8082061" y="3499309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/>
                  <a:t>与关键词句相关内容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203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3E9214-67AE-1491-A4FE-7AD89185E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9F9906E-5C4F-4843-158E-F5C32EDACA0F}"/>
              </a:ext>
            </a:extLst>
          </p:cNvPr>
          <p:cNvSpPr/>
          <p:nvPr/>
        </p:nvSpPr>
        <p:spPr>
          <a:xfrm>
            <a:off x="1072099" y="2594985"/>
            <a:ext cx="2396532" cy="23965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73FDD75-D51D-6FD7-1A9A-5C7D83529115}"/>
              </a:ext>
            </a:extLst>
          </p:cNvPr>
          <p:cNvSpPr/>
          <p:nvPr/>
        </p:nvSpPr>
        <p:spPr>
          <a:xfrm>
            <a:off x="898765" y="2421651"/>
            <a:ext cx="2743200" cy="2743200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user_209046">
            <a:extLst>
              <a:ext uri="{FF2B5EF4-FFF2-40B4-BE49-F238E27FC236}">
                <a16:creationId xmlns:a16="http://schemas.microsoft.com/office/drawing/2014/main" id="{4404DE66-9C0D-3B16-2621-6F1CD3160913}"/>
              </a:ext>
            </a:extLst>
          </p:cNvPr>
          <p:cNvSpPr/>
          <p:nvPr/>
        </p:nvSpPr>
        <p:spPr>
          <a:xfrm>
            <a:off x="1924116" y="3127572"/>
            <a:ext cx="819152" cy="73867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7" name="文本框 15">
            <a:extLst>
              <a:ext uri="{FF2B5EF4-FFF2-40B4-BE49-F238E27FC236}">
                <a16:creationId xmlns:a16="http://schemas.microsoft.com/office/drawing/2014/main" id="{CBDDB2DF-DF90-FA38-4F93-A9DCCD2FAA15}"/>
              </a:ext>
            </a:extLst>
          </p:cNvPr>
          <p:cNvSpPr txBox="1"/>
          <p:nvPr/>
        </p:nvSpPr>
        <p:spPr>
          <a:xfrm>
            <a:off x="1737488" y="3963736"/>
            <a:ext cx="1065756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CEA1D84-B302-81C7-35E6-4446A00A99D9}"/>
              </a:ext>
            </a:extLst>
          </p:cNvPr>
          <p:cNvSpPr/>
          <p:nvPr/>
        </p:nvSpPr>
        <p:spPr>
          <a:xfrm>
            <a:off x="2299451" y="2119212"/>
            <a:ext cx="2743200" cy="302440"/>
          </a:xfrm>
          <a:custGeom>
            <a:avLst/>
            <a:gdLst>
              <a:gd name="connsiteX0" fmla="*/ 1250454 w 6580752"/>
              <a:gd name="connsiteY0" fmla="*/ 0 h 1009650"/>
              <a:gd name="connsiteX1" fmla="*/ 5330297 w 6580752"/>
              <a:gd name="connsiteY1" fmla="*/ 0 h 1009650"/>
              <a:gd name="connsiteX2" fmla="*/ 6552312 w 6580752"/>
              <a:gd name="connsiteY2" fmla="*/ 899045 h 1009650"/>
              <a:gd name="connsiteX3" fmla="*/ 6580752 w 6580752"/>
              <a:gd name="connsiteY3" fmla="*/ 1009650 h 1009650"/>
              <a:gd name="connsiteX4" fmla="*/ 0 w 6580752"/>
              <a:gd name="connsiteY4" fmla="*/ 1009650 h 1009650"/>
              <a:gd name="connsiteX5" fmla="*/ 28439 w 6580752"/>
              <a:gd name="connsiteY5" fmla="*/ 899045 h 1009650"/>
              <a:gd name="connsiteX6" fmla="*/ 1250454 w 6580752"/>
              <a:gd name="connsiteY6" fmla="*/ 0 h 1009650"/>
              <a:gd name="connsiteX0-1" fmla="*/ 6580752 w 6672192"/>
              <a:gd name="connsiteY0-2" fmla="*/ 1009650 h 1101090"/>
              <a:gd name="connsiteX1-3" fmla="*/ 0 w 6672192"/>
              <a:gd name="connsiteY1-4" fmla="*/ 1009650 h 1101090"/>
              <a:gd name="connsiteX2-5" fmla="*/ 28439 w 6672192"/>
              <a:gd name="connsiteY2-6" fmla="*/ 899045 h 1101090"/>
              <a:gd name="connsiteX3-7" fmla="*/ 1250454 w 6672192"/>
              <a:gd name="connsiteY3-8" fmla="*/ 0 h 1101090"/>
              <a:gd name="connsiteX4-9" fmla="*/ 5330297 w 6672192"/>
              <a:gd name="connsiteY4-10" fmla="*/ 0 h 1101090"/>
              <a:gd name="connsiteX5-11" fmla="*/ 6552312 w 6672192"/>
              <a:gd name="connsiteY5-12" fmla="*/ 899045 h 1101090"/>
              <a:gd name="connsiteX6-13" fmla="*/ 6672192 w 6672192"/>
              <a:gd name="connsiteY6-14" fmla="*/ 1101090 h 1101090"/>
              <a:gd name="connsiteX0-15" fmla="*/ 6580752 w 6580752"/>
              <a:gd name="connsiteY0-16" fmla="*/ 1009650 h 1009650"/>
              <a:gd name="connsiteX1-17" fmla="*/ 0 w 6580752"/>
              <a:gd name="connsiteY1-18" fmla="*/ 1009650 h 1009650"/>
              <a:gd name="connsiteX2-19" fmla="*/ 28439 w 6580752"/>
              <a:gd name="connsiteY2-20" fmla="*/ 899045 h 1009650"/>
              <a:gd name="connsiteX3-21" fmla="*/ 1250454 w 6580752"/>
              <a:gd name="connsiteY3-22" fmla="*/ 0 h 1009650"/>
              <a:gd name="connsiteX4-23" fmla="*/ 5330297 w 6580752"/>
              <a:gd name="connsiteY4-24" fmla="*/ 0 h 1009650"/>
              <a:gd name="connsiteX5-25" fmla="*/ 6552312 w 6580752"/>
              <a:gd name="connsiteY5-26" fmla="*/ 899045 h 1009650"/>
              <a:gd name="connsiteX0-27" fmla="*/ 0 w 6552312"/>
              <a:gd name="connsiteY0-28" fmla="*/ 1009650 h 1009650"/>
              <a:gd name="connsiteX1-29" fmla="*/ 28439 w 6552312"/>
              <a:gd name="connsiteY1-30" fmla="*/ 899045 h 1009650"/>
              <a:gd name="connsiteX2-31" fmla="*/ 1250454 w 6552312"/>
              <a:gd name="connsiteY2-32" fmla="*/ 0 h 1009650"/>
              <a:gd name="connsiteX3-33" fmla="*/ 5330297 w 6552312"/>
              <a:gd name="connsiteY3-34" fmla="*/ 0 h 1009650"/>
              <a:gd name="connsiteX4-35" fmla="*/ 6552312 w 6552312"/>
              <a:gd name="connsiteY4-36" fmla="*/ 899045 h 1009650"/>
              <a:gd name="connsiteX0-37" fmla="*/ 0 w 5330297"/>
              <a:gd name="connsiteY0-38" fmla="*/ 1009650 h 1009650"/>
              <a:gd name="connsiteX1-39" fmla="*/ 28439 w 5330297"/>
              <a:gd name="connsiteY1-40" fmla="*/ 899045 h 1009650"/>
              <a:gd name="connsiteX2-41" fmla="*/ 1250454 w 5330297"/>
              <a:gd name="connsiteY2-42" fmla="*/ 0 h 1009650"/>
              <a:gd name="connsiteX3-43" fmla="*/ 5330297 w 5330297"/>
              <a:gd name="connsiteY3-44" fmla="*/ 0 h 1009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30297" h="1009650">
                <a:moveTo>
                  <a:pt x="0" y="1009650"/>
                </a:moveTo>
                <a:lnTo>
                  <a:pt x="28439" y="899045"/>
                </a:lnTo>
                <a:cubicBezTo>
                  <a:pt x="190443" y="378184"/>
                  <a:pt x="676284" y="0"/>
                  <a:pt x="1250454" y="0"/>
                </a:cubicBezTo>
                <a:lnTo>
                  <a:pt x="5330297" y="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DE4A35-AEA2-E2B0-71A1-91217B574A2E}"/>
              </a:ext>
            </a:extLst>
          </p:cNvPr>
          <p:cNvSpPr/>
          <p:nvPr/>
        </p:nvSpPr>
        <p:spPr>
          <a:xfrm flipV="1">
            <a:off x="2185151" y="5164848"/>
            <a:ext cx="2743200" cy="389737"/>
          </a:xfrm>
          <a:custGeom>
            <a:avLst/>
            <a:gdLst>
              <a:gd name="connsiteX0" fmla="*/ 1250454 w 6580752"/>
              <a:gd name="connsiteY0" fmla="*/ 0 h 1009650"/>
              <a:gd name="connsiteX1" fmla="*/ 5330297 w 6580752"/>
              <a:gd name="connsiteY1" fmla="*/ 0 h 1009650"/>
              <a:gd name="connsiteX2" fmla="*/ 6552312 w 6580752"/>
              <a:gd name="connsiteY2" fmla="*/ 899045 h 1009650"/>
              <a:gd name="connsiteX3" fmla="*/ 6580752 w 6580752"/>
              <a:gd name="connsiteY3" fmla="*/ 1009650 h 1009650"/>
              <a:gd name="connsiteX4" fmla="*/ 0 w 6580752"/>
              <a:gd name="connsiteY4" fmla="*/ 1009650 h 1009650"/>
              <a:gd name="connsiteX5" fmla="*/ 28439 w 6580752"/>
              <a:gd name="connsiteY5" fmla="*/ 899045 h 1009650"/>
              <a:gd name="connsiteX6" fmla="*/ 1250454 w 6580752"/>
              <a:gd name="connsiteY6" fmla="*/ 0 h 1009650"/>
              <a:gd name="connsiteX0-1" fmla="*/ 6580752 w 6672192"/>
              <a:gd name="connsiteY0-2" fmla="*/ 1009650 h 1101090"/>
              <a:gd name="connsiteX1-3" fmla="*/ 0 w 6672192"/>
              <a:gd name="connsiteY1-4" fmla="*/ 1009650 h 1101090"/>
              <a:gd name="connsiteX2-5" fmla="*/ 28439 w 6672192"/>
              <a:gd name="connsiteY2-6" fmla="*/ 899045 h 1101090"/>
              <a:gd name="connsiteX3-7" fmla="*/ 1250454 w 6672192"/>
              <a:gd name="connsiteY3-8" fmla="*/ 0 h 1101090"/>
              <a:gd name="connsiteX4-9" fmla="*/ 5330297 w 6672192"/>
              <a:gd name="connsiteY4-10" fmla="*/ 0 h 1101090"/>
              <a:gd name="connsiteX5-11" fmla="*/ 6552312 w 6672192"/>
              <a:gd name="connsiteY5-12" fmla="*/ 899045 h 1101090"/>
              <a:gd name="connsiteX6-13" fmla="*/ 6672192 w 6672192"/>
              <a:gd name="connsiteY6-14" fmla="*/ 1101090 h 1101090"/>
              <a:gd name="connsiteX0-15" fmla="*/ 6580752 w 6580752"/>
              <a:gd name="connsiteY0-16" fmla="*/ 1009650 h 1009650"/>
              <a:gd name="connsiteX1-17" fmla="*/ 0 w 6580752"/>
              <a:gd name="connsiteY1-18" fmla="*/ 1009650 h 1009650"/>
              <a:gd name="connsiteX2-19" fmla="*/ 28439 w 6580752"/>
              <a:gd name="connsiteY2-20" fmla="*/ 899045 h 1009650"/>
              <a:gd name="connsiteX3-21" fmla="*/ 1250454 w 6580752"/>
              <a:gd name="connsiteY3-22" fmla="*/ 0 h 1009650"/>
              <a:gd name="connsiteX4-23" fmla="*/ 5330297 w 6580752"/>
              <a:gd name="connsiteY4-24" fmla="*/ 0 h 1009650"/>
              <a:gd name="connsiteX5-25" fmla="*/ 6552312 w 6580752"/>
              <a:gd name="connsiteY5-26" fmla="*/ 899045 h 1009650"/>
              <a:gd name="connsiteX0-27" fmla="*/ 0 w 6552312"/>
              <a:gd name="connsiteY0-28" fmla="*/ 1009650 h 1009650"/>
              <a:gd name="connsiteX1-29" fmla="*/ 28439 w 6552312"/>
              <a:gd name="connsiteY1-30" fmla="*/ 899045 h 1009650"/>
              <a:gd name="connsiteX2-31" fmla="*/ 1250454 w 6552312"/>
              <a:gd name="connsiteY2-32" fmla="*/ 0 h 1009650"/>
              <a:gd name="connsiteX3-33" fmla="*/ 5330297 w 6552312"/>
              <a:gd name="connsiteY3-34" fmla="*/ 0 h 1009650"/>
              <a:gd name="connsiteX4-35" fmla="*/ 6552312 w 6552312"/>
              <a:gd name="connsiteY4-36" fmla="*/ 899045 h 1009650"/>
              <a:gd name="connsiteX0-37" fmla="*/ 0 w 5330297"/>
              <a:gd name="connsiteY0-38" fmla="*/ 1009650 h 1009650"/>
              <a:gd name="connsiteX1-39" fmla="*/ 28439 w 5330297"/>
              <a:gd name="connsiteY1-40" fmla="*/ 899045 h 1009650"/>
              <a:gd name="connsiteX2-41" fmla="*/ 1250454 w 5330297"/>
              <a:gd name="connsiteY2-42" fmla="*/ 0 h 1009650"/>
              <a:gd name="connsiteX3-43" fmla="*/ 5330297 w 5330297"/>
              <a:gd name="connsiteY3-44" fmla="*/ 0 h 1009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30297" h="1009650">
                <a:moveTo>
                  <a:pt x="0" y="1009650"/>
                </a:moveTo>
                <a:lnTo>
                  <a:pt x="28439" y="899045"/>
                </a:lnTo>
                <a:cubicBezTo>
                  <a:pt x="190443" y="378184"/>
                  <a:pt x="676284" y="0"/>
                  <a:pt x="1250454" y="0"/>
                </a:cubicBezTo>
                <a:lnTo>
                  <a:pt x="5330297" y="0"/>
                </a:lnTo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64C9864-150A-DF8E-6162-AD127F4D5F3F}"/>
              </a:ext>
            </a:extLst>
          </p:cNvPr>
          <p:cNvSpPr/>
          <p:nvPr/>
        </p:nvSpPr>
        <p:spPr>
          <a:xfrm flipV="1">
            <a:off x="4756410" y="4964030"/>
            <a:ext cx="6216970" cy="1181111"/>
          </a:xfrm>
          <a:prstGeom prst="roundRect">
            <a:avLst>
              <a:gd name="adj" fmla="val 10520"/>
            </a:avLst>
          </a:prstGeom>
          <a:solidFill>
            <a:schemeClr val="bg1"/>
          </a:solidFill>
          <a:ln>
            <a:noFill/>
          </a:ln>
          <a:effectLst>
            <a:outerShdw blurRad="127000" sx="104000" sy="104000" algn="ctr" rotWithShape="0">
              <a:schemeClr val="accent4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F77F3F4-13DE-16A7-436F-60D74261530F}"/>
              </a:ext>
            </a:extLst>
          </p:cNvPr>
          <p:cNvSpPr/>
          <p:nvPr/>
        </p:nvSpPr>
        <p:spPr>
          <a:xfrm flipV="1">
            <a:off x="4699281" y="5497458"/>
            <a:ext cx="114260" cy="11425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86C1393-2F71-41CD-9ACC-C7622A421C88}"/>
              </a:ext>
            </a:extLst>
          </p:cNvPr>
          <p:cNvSpPr/>
          <p:nvPr/>
        </p:nvSpPr>
        <p:spPr>
          <a:xfrm>
            <a:off x="4870711" y="1505346"/>
            <a:ext cx="6102669" cy="12277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sx="104000" sy="104000" algn="ctr" rotWithShape="0">
              <a:schemeClr val="accent4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F4F3CFB-CBDB-2E3A-770C-A19CB21B8A5F}"/>
              </a:ext>
            </a:extLst>
          </p:cNvPr>
          <p:cNvSpPr/>
          <p:nvPr/>
        </p:nvSpPr>
        <p:spPr>
          <a:xfrm>
            <a:off x="5783185" y="3249822"/>
            <a:ext cx="5190196" cy="122772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sx="104000" sy="104000" algn="ctr" rotWithShape="0">
              <a:schemeClr val="accent4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6BFA2DB-7754-C362-2915-84276A0EE522}"/>
              </a:ext>
            </a:extLst>
          </p:cNvPr>
          <p:cNvSpPr/>
          <p:nvPr/>
        </p:nvSpPr>
        <p:spPr>
          <a:xfrm>
            <a:off x="4813581" y="2062081"/>
            <a:ext cx="114260" cy="11425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7C70B08-6231-8759-982F-1FB22B312D75}"/>
              </a:ext>
            </a:extLst>
          </p:cNvPr>
          <p:cNvSpPr/>
          <p:nvPr/>
        </p:nvSpPr>
        <p:spPr>
          <a:xfrm>
            <a:off x="5717183" y="3809119"/>
            <a:ext cx="114260" cy="11425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D5337CD-DC05-ED97-F33A-C8B8CFD8DCAA}"/>
              </a:ext>
            </a:extLst>
          </p:cNvPr>
          <p:cNvCxnSpPr>
            <a:cxnSpLocks/>
          </p:cNvCxnSpPr>
          <p:nvPr/>
        </p:nvCxnSpPr>
        <p:spPr>
          <a:xfrm>
            <a:off x="3641965" y="3866248"/>
            <a:ext cx="2075218" cy="0"/>
          </a:xfrm>
          <a:prstGeom prst="lin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47">
            <a:extLst>
              <a:ext uri="{FF2B5EF4-FFF2-40B4-BE49-F238E27FC236}">
                <a16:creationId xmlns:a16="http://schemas.microsoft.com/office/drawing/2014/main" id="{5A2018AE-B300-0255-2415-E9D44180168E}"/>
              </a:ext>
            </a:extLst>
          </p:cNvPr>
          <p:cNvSpPr txBox="1"/>
          <p:nvPr/>
        </p:nvSpPr>
        <p:spPr>
          <a:xfrm>
            <a:off x="5200365" y="163492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+mj-lt"/>
                <a:ea typeface="+mj-ea"/>
              </a:rPr>
              <a:t>在此输入标题</a:t>
            </a:r>
          </a:p>
        </p:txBody>
      </p:sp>
      <p:sp>
        <p:nvSpPr>
          <p:cNvPr id="18" name="文本框 48">
            <a:extLst>
              <a:ext uri="{FF2B5EF4-FFF2-40B4-BE49-F238E27FC236}">
                <a16:creationId xmlns:a16="http://schemas.microsoft.com/office/drawing/2014/main" id="{182C3B58-6C55-BD31-D3F7-265B15D3FCE9}"/>
              </a:ext>
            </a:extLst>
          </p:cNvPr>
          <p:cNvSpPr txBox="1"/>
          <p:nvPr/>
        </p:nvSpPr>
        <p:spPr>
          <a:xfrm>
            <a:off x="5200365" y="1911922"/>
            <a:ext cx="5633936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19" name="文本框 49">
            <a:extLst>
              <a:ext uri="{FF2B5EF4-FFF2-40B4-BE49-F238E27FC236}">
                <a16:creationId xmlns:a16="http://schemas.microsoft.com/office/drawing/2014/main" id="{F77D1092-290B-824D-6FA6-655AD6901F0D}"/>
              </a:ext>
            </a:extLst>
          </p:cNvPr>
          <p:cNvSpPr txBox="1"/>
          <p:nvPr/>
        </p:nvSpPr>
        <p:spPr>
          <a:xfrm>
            <a:off x="6059549" y="3387860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+mj-lt"/>
                <a:ea typeface="+mj-ea"/>
              </a:rPr>
              <a:t>在此输入标题</a:t>
            </a:r>
          </a:p>
        </p:txBody>
      </p:sp>
      <p:sp>
        <p:nvSpPr>
          <p:cNvPr id="20" name="文本框 50">
            <a:extLst>
              <a:ext uri="{FF2B5EF4-FFF2-40B4-BE49-F238E27FC236}">
                <a16:creationId xmlns:a16="http://schemas.microsoft.com/office/drawing/2014/main" id="{38400789-1B92-1909-6D88-9A864C854F37}"/>
              </a:ext>
            </a:extLst>
          </p:cNvPr>
          <p:cNvSpPr txBox="1"/>
          <p:nvPr/>
        </p:nvSpPr>
        <p:spPr>
          <a:xfrm>
            <a:off x="6059549" y="3664859"/>
            <a:ext cx="4786182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21" name="文本框 51">
            <a:extLst>
              <a:ext uri="{FF2B5EF4-FFF2-40B4-BE49-F238E27FC236}">
                <a16:creationId xmlns:a16="http://schemas.microsoft.com/office/drawing/2014/main" id="{DD36C53F-027A-0FFA-B8BE-145242E883A9}"/>
              </a:ext>
            </a:extLst>
          </p:cNvPr>
          <p:cNvSpPr txBox="1"/>
          <p:nvPr/>
        </p:nvSpPr>
        <p:spPr>
          <a:xfrm>
            <a:off x="5086065" y="503379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+mj-lt"/>
                <a:ea typeface="+mj-ea"/>
              </a:rPr>
              <a:t>在此输入标题</a:t>
            </a:r>
          </a:p>
        </p:txBody>
      </p:sp>
      <p:sp>
        <p:nvSpPr>
          <p:cNvPr id="22" name="文本框 52">
            <a:extLst>
              <a:ext uri="{FF2B5EF4-FFF2-40B4-BE49-F238E27FC236}">
                <a16:creationId xmlns:a16="http://schemas.microsoft.com/office/drawing/2014/main" id="{2843ED52-03C7-DDA6-361D-A534BF4E6C53}"/>
              </a:ext>
            </a:extLst>
          </p:cNvPr>
          <p:cNvSpPr txBox="1"/>
          <p:nvPr/>
        </p:nvSpPr>
        <p:spPr>
          <a:xfrm>
            <a:off x="5086064" y="5310792"/>
            <a:ext cx="5668225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此输入正文，阐述与标题相关内容，若字数较多，请精简文字，或者调整字号。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004DA3B-927C-1479-1CF8-E79DC0105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谢谢聆听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9A227A-E10C-9931-2AD6-AFEAF4FAD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9C49438-080C-0211-9946-8ECA59D60A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4219" y="3947031"/>
            <a:ext cx="2289795" cy="282193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988945-1372-AEB7-E7E2-0E04D81B1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98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128862-39E3-B3C5-259C-03B26E8350D8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牙牙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E7C36E9-DD49-EBAF-C0BC-FF5EE9E36D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97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A3E6A3-7437-7946-ED6B-FF31530C53B7}"/>
              </a:ext>
            </a:extLst>
          </p:cNvPr>
          <p:cNvGrpSpPr/>
          <p:nvPr/>
        </p:nvGrpSpPr>
        <p:grpSpPr>
          <a:xfrm>
            <a:off x="1241899" y="2684930"/>
            <a:ext cx="1488141" cy="1488141"/>
            <a:chOff x="1867880" y="3236257"/>
            <a:chExt cx="1488141" cy="148814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BCC94EF-DC23-8340-6477-BEBA7B99B430}"/>
                </a:ext>
              </a:extLst>
            </p:cNvPr>
            <p:cNvGrpSpPr/>
            <p:nvPr/>
          </p:nvGrpSpPr>
          <p:grpSpPr>
            <a:xfrm>
              <a:off x="1867880" y="3236257"/>
              <a:ext cx="1488141" cy="1488141"/>
              <a:chOff x="1828799" y="3236257"/>
              <a:chExt cx="1488141" cy="1488141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22AA619D-25C7-C745-FAD1-F044E0D01B81}"/>
                  </a:ext>
                </a:extLst>
              </p:cNvPr>
              <p:cNvSpPr/>
              <p:nvPr/>
            </p:nvSpPr>
            <p:spPr>
              <a:xfrm>
                <a:off x="1828799" y="3236257"/>
                <a:ext cx="1488141" cy="1488141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5000">
                    <a:srgbClr val="FAEEA9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id="{258F3121-3CD8-0C4E-FA01-B9968BE96511}"/>
                  </a:ext>
                </a:extLst>
              </p:cNvPr>
              <p:cNvSpPr/>
              <p:nvPr/>
            </p:nvSpPr>
            <p:spPr>
              <a:xfrm>
                <a:off x="1850574" y="3258033"/>
                <a:ext cx="1444592" cy="1444590"/>
              </a:xfrm>
              <a:prstGeom prst="arc">
                <a:avLst>
                  <a:gd name="adj1" fmla="val 3130996"/>
                  <a:gd name="adj2" fmla="val 7666872"/>
                </a:avLst>
              </a:prstGeom>
              <a:noFill/>
              <a:ln w="63500" cap="flat" cmpd="sng" algn="ctr">
                <a:solidFill>
                  <a:srgbClr val="D1666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F0AB3CE-B481-BB72-90A0-2C9698D7B34D}"/>
                </a:ext>
              </a:extLst>
            </p:cNvPr>
            <p:cNvSpPr txBox="1"/>
            <p:nvPr/>
          </p:nvSpPr>
          <p:spPr>
            <a:xfrm>
              <a:off x="2243100" y="3557506"/>
              <a:ext cx="7377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01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EB9724A-7C3B-133E-027A-4818CA258D45}"/>
                </a:ext>
              </a:extLst>
            </p:cNvPr>
            <p:cNvSpPr txBox="1"/>
            <p:nvPr/>
          </p:nvSpPr>
          <p:spPr>
            <a:xfrm>
              <a:off x="2276506" y="4198589"/>
              <a:ext cx="635030" cy="260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PART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88E7731-BB6E-C3D7-FA4E-BA3B11246E38}"/>
              </a:ext>
            </a:extLst>
          </p:cNvPr>
          <p:cNvSpPr txBox="1"/>
          <p:nvPr/>
        </p:nvSpPr>
        <p:spPr>
          <a:xfrm>
            <a:off x="4672394" y="4642746"/>
            <a:ext cx="28662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chemeClr val="accent1"/>
                    </a:gs>
                    <a:gs pos="50000">
                      <a:schemeClr val="accent2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50000">
                      <a:schemeClr val="accent2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rPr>
              <a:t>输入目录标题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887FCCC-33C6-E12E-DA54-DB2E7DA3E537}"/>
              </a:ext>
            </a:extLst>
          </p:cNvPr>
          <p:cNvGrpSpPr/>
          <p:nvPr/>
        </p:nvGrpSpPr>
        <p:grpSpPr>
          <a:xfrm>
            <a:off x="5361641" y="2684930"/>
            <a:ext cx="1487805" cy="1488141"/>
            <a:chOff x="1867880" y="3236257"/>
            <a:chExt cx="1488141" cy="148814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D7949DA-4314-F184-5E20-59220B48DA83}"/>
                </a:ext>
              </a:extLst>
            </p:cNvPr>
            <p:cNvGrpSpPr/>
            <p:nvPr/>
          </p:nvGrpSpPr>
          <p:grpSpPr>
            <a:xfrm>
              <a:off x="1867880" y="3236257"/>
              <a:ext cx="1488141" cy="1488141"/>
              <a:chOff x="1828799" y="3236257"/>
              <a:chExt cx="1488141" cy="1488141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F9025C89-0676-630E-85AE-C17CC20E36F1}"/>
                  </a:ext>
                </a:extLst>
              </p:cNvPr>
              <p:cNvSpPr/>
              <p:nvPr/>
            </p:nvSpPr>
            <p:spPr>
              <a:xfrm>
                <a:off x="1828799" y="3236257"/>
                <a:ext cx="1488141" cy="1488141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5000">
                    <a:srgbClr val="FAEEA9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C8AFF8CF-A7CA-FF93-AA4F-247B05C1F02A}"/>
                  </a:ext>
                </a:extLst>
              </p:cNvPr>
              <p:cNvSpPr/>
              <p:nvPr/>
            </p:nvSpPr>
            <p:spPr>
              <a:xfrm>
                <a:off x="1850574" y="3258033"/>
                <a:ext cx="1444592" cy="1444590"/>
              </a:xfrm>
              <a:prstGeom prst="arc">
                <a:avLst>
                  <a:gd name="adj1" fmla="val 3130996"/>
                  <a:gd name="adj2" fmla="val 7666872"/>
                </a:avLst>
              </a:prstGeom>
              <a:noFill/>
              <a:ln w="63500" cap="flat" cmpd="sng" algn="ctr">
                <a:solidFill>
                  <a:srgbClr val="D1666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99E1EDA-E4A8-B2AE-2253-A5BB8DC40B8E}"/>
                </a:ext>
              </a:extLst>
            </p:cNvPr>
            <p:cNvSpPr txBox="1"/>
            <p:nvPr/>
          </p:nvSpPr>
          <p:spPr>
            <a:xfrm>
              <a:off x="2194115" y="3557506"/>
              <a:ext cx="835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02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668EE3B-29D0-4CD1-BAD1-043512F16870}"/>
                </a:ext>
              </a:extLst>
            </p:cNvPr>
            <p:cNvSpPr txBox="1"/>
            <p:nvPr/>
          </p:nvSpPr>
          <p:spPr>
            <a:xfrm>
              <a:off x="2276506" y="4198589"/>
              <a:ext cx="635030" cy="260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PART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2BBCB64-3DFB-BDD0-1172-12B8599187B3}"/>
              </a:ext>
            </a:extLst>
          </p:cNvPr>
          <p:cNvSpPr txBox="1"/>
          <p:nvPr/>
        </p:nvSpPr>
        <p:spPr>
          <a:xfrm>
            <a:off x="8673262" y="4642746"/>
            <a:ext cx="30725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chemeClr val="accent1"/>
                    </a:gs>
                    <a:gs pos="50000">
                      <a:schemeClr val="accent2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50000">
                      <a:schemeClr val="accent2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rPr>
              <a:t>输入目录标题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BB6FDB3-48B6-0C13-21D1-19A88F256BCB}"/>
              </a:ext>
            </a:extLst>
          </p:cNvPr>
          <p:cNvGrpSpPr/>
          <p:nvPr/>
        </p:nvGrpSpPr>
        <p:grpSpPr>
          <a:xfrm>
            <a:off x="9465628" y="2684930"/>
            <a:ext cx="1487805" cy="1488141"/>
            <a:chOff x="1867880" y="3236257"/>
            <a:chExt cx="1488141" cy="148814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83B6642-E610-6C94-516F-7FE5A530B2BD}"/>
                </a:ext>
              </a:extLst>
            </p:cNvPr>
            <p:cNvGrpSpPr/>
            <p:nvPr/>
          </p:nvGrpSpPr>
          <p:grpSpPr>
            <a:xfrm>
              <a:off x="1867880" y="3236257"/>
              <a:ext cx="1488141" cy="1488141"/>
              <a:chOff x="1828799" y="3236257"/>
              <a:chExt cx="1488141" cy="1488141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24B7589-5143-E78E-99A0-74F8C8D20165}"/>
                  </a:ext>
                </a:extLst>
              </p:cNvPr>
              <p:cNvSpPr/>
              <p:nvPr/>
            </p:nvSpPr>
            <p:spPr>
              <a:xfrm>
                <a:off x="1828799" y="3236257"/>
                <a:ext cx="1488141" cy="1488141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95000"/>
                    </a:sysClr>
                  </a:gs>
                  <a:gs pos="5000">
                    <a:srgbClr val="FAEEA9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  <p:sp>
            <p:nvSpPr>
              <p:cNvPr id="26" name="弧形 25">
                <a:extLst>
                  <a:ext uri="{FF2B5EF4-FFF2-40B4-BE49-F238E27FC236}">
                    <a16:creationId xmlns:a16="http://schemas.microsoft.com/office/drawing/2014/main" id="{5D19CA7F-F22E-78CA-F985-32ADD7F8353D}"/>
                  </a:ext>
                </a:extLst>
              </p:cNvPr>
              <p:cNvSpPr/>
              <p:nvPr/>
            </p:nvSpPr>
            <p:spPr>
              <a:xfrm>
                <a:off x="1850574" y="3258033"/>
                <a:ext cx="1444592" cy="1444590"/>
              </a:xfrm>
              <a:prstGeom prst="arc">
                <a:avLst>
                  <a:gd name="adj1" fmla="val 3130996"/>
                  <a:gd name="adj2" fmla="val 7666872"/>
                </a:avLst>
              </a:prstGeom>
              <a:noFill/>
              <a:ln w="63500" cap="flat" cmpd="sng" algn="ctr">
                <a:solidFill>
                  <a:srgbClr val="D1666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阿里巴巴普惠体" panose="00020600040101010101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14F6571-DD99-24D3-08C9-D8631455AC62}"/>
                </a:ext>
              </a:extLst>
            </p:cNvPr>
            <p:cNvSpPr txBox="1"/>
            <p:nvPr/>
          </p:nvSpPr>
          <p:spPr>
            <a:xfrm>
              <a:off x="2194115" y="3557506"/>
              <a:ext cx="835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AC180B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03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6400D56-07A3-9C60-52DB-4310C603DE3D}"/>
                </a:ext>
              </a:extLst>
            </p:cNvPr>
            <p:cNvSpPr txBox="1"/>
            <p:nvPr/>
          </p:nvSpPr>
          <p:spPr>
            <a:xfrm>
              <a:off x="2276506" y="4198589"/>
              <a:ext cx="635030" cy="260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阿里巴巴普惠体" panose="00020600040101010101" charset="-122"/>
                </a:rPr>
                <a:t>PART</a:t>
              </a:r>
            </a:p>
          </p:txBody>
        </p:sp>
      </p:grpSp>
      <p:pic>
        <p:nvPicPr>
          <p:cNvPr id="11" name="PA_图片 480">
            <a:extLst>
              <a:ext uri="{FF2B5EF4-FFF2-40B4-BE49-F238E27FC236}">
                <a16:creationId xmlns:a16="http://schemas.microsoft.com/office/drawing/2014/main" id="{A1A20942-E65E-18AF-04B6-D9C2BF1AFA8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89833">
            <a:off x="2247074" y="3731836"/>
            <a:ext cx="3880277" cy="479308"/>
          </a:xfrm>
          <a:prstGeom prst="rect">
            <a:avLst/>
          </a:prstGeom>
        </p:spPr>
      </p:pic>
      <p:pic>
        <p:nvPicPr>
          <p:cNvPr id="27" name="PA_图片 480">
            <a:extLst>
              <a:ext uri="{FF2B5EF4-FFF2-40B4-BE49-F238E27FC236}">
                <a16:creationId xmlns:a16="http://schemas.microsoft.com/office/drawing/2014/main" id="{FCD437A1-FE87-9F64-6128-EEE207C02E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89833">
            <a:off x="6239204" y="3731836"/>
            <a:ext cx="3880277" cy="4793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500A18-83D4-AA64-8C3C-4624E1BB55F6}"/>
              </a:ext>
            </a:extLst>
          </p:cNvPr>
          <p:cNvSpPr txBox="1"/>
          <p:nvPr/>
        </p:nvSpPr>
        <p:spPr>
          <a:xfrm>
            <a:off x="699056" y="4642746"/>
            <a:ext cx="25738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50000">
                      <a:schemeClr val="accent2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+mj-ea"/>
                <a:ea typeface="+mj-ea"/>
              </a:rPr>
              <a:t>输入目录标题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A6EF247-F96F-CD35-892E-F53B872F28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目  录</a:t>
            </a:r>
          </a:p>
        </p:txBody>
      </p:sp>
    </p:spTree>
    <p:extLst>
      <p:ext uri="{BB962C8B-B14F-4D97-AF65-F5344CB8AC3E}">
        <p14:creationId xmlns:p14="http://schemas.microsoft.com/office/powerpoint/2010/main" val="210512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C1466A30-410A-4D40-5058-075C1BD50E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79BBC5-C584-67AC-C55A-E20F5622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0887D4-F29F-1908-4D30-00FFE2BC21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dist"/>
            <a:r>
              <a:rPr lang="en-US" altLang="zh-CN" dirty="0"/>
              <a:t>Transition Page Title</a:t>
            </a:r>
          </a:p>
        </p:txBody>
      </p:sp>
    </p:spTree>
    <p:extLst>
      <p:ext uri="{BB962C8B-B14F-4D97-AF65-F5344CB8AC3E}">
        <p14:creationId xmlns:p14="http://schemas.microsoft.com/office/powerpoint/2010/main" val="2850487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5C2D44-7E32-016A-CB0A-56E932982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10749D-304F-F3F9-0418-A47FC4E84CD2}"/>
              </a:ext>
            </a:extLst>
          </p:cNvPr>
          <p:cNvSpPr txBox="1"/>
          <p:nvPr/>
        </p:nvSpPr>
        <p:spPr>
          <a:xfrm>
            <a:off x="1111852" y="1754370"/>
            <a:ext cx="10209740" cy="1174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在此输入正文，阐述与标题相关内容，若字数较多，请精简文字，或者调整字号。此输入正文，阐述与标题相关内容，若字数较多，请精简文字，或者调整字号。此输入正文，阐述与标题相关内容，若字数较多，请精简文字，或者调整字号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1910BAC-6ABF-2EBA-7BC2-37063CF27A2D}"/>
              </a:ext>
            </a:extLst>
          </p:cNvPr>
          <p:cNvGrpSpPr/>
          <p:nvPr/>
        </p:nvGrpSpPr>
        <p:grpSpPr>
          <a:xfrm>
            <a:off x="1155418" y="3252894"/>
            <a:ext cx="2874280" cy="2144797"/>
            <a:chOff x="1155418" y="3252894"/>
            <a:chExt cx="2874280" cy="2144797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B4CA9321-6B64-062C-DF75-28FFACAEA61E}"/>
                </a:ext>
              </a:extLst>
            </p:cNvPr>
            <p:cNvSpPr/>
            <p:nvPr/>
          </p:nvSpPr>
          <p:spPr>
            <a:xfrm>
              <a:off x="1155418" y="3252895"/>
              <a:ext cx="2874280" cy="2144796"/>
            </a:xfrm>
            <a:prstGeom prst="round2DiagRect">
              <a:avLst>
                <a:gd name="adj1" fmla="val 0"/>
                <a:gd name="adj2" fmla="val 11840"/>
              </a:avLst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0C88978-5D36-CA12-66CB-CA010DE13C45}"/>
                </a:ext>
              </a:extLst>
            </p:cNvPr>
            <p:cNvSpPr/>
            <p:nvPr/>
          </p:nvSpPr>
          <p:spPr>
            <a:xfrm>
              <a:off x="1155418" y="3252894"/>
              <a:ext cx="2874280" cy="508000"/>
            </a:xfrm>
            <a:prstGeom prst="round2Diag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890F37-9220-6744-135B-941935591E81}"/>
                </a:ext>
              </a:extLst>
            </p:cNvPr>
            <p:cNvSpPr txBox="1"/>
            <p:nvPr/>
          </p:nvSpPr>
          <p:spPr>
            <a:xfrm>
              <a:off x="1501518" y="3353005"/>
              <a:ext cx="218208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EC34BCB-8214-1524-BEAD-7CAAC4BEF346}"/>
                </a:ext>
              </a:extLst>
            </p:cNvPr>
            <p:cNvSpPr txBox="1"/>
            <p:nvPr/>
          </p:nvSpPr>
          <p:spPr>
            <a:xfrm>
              <a:off x="1290563" y="3859176"/>
              <a:ext cx="2603990" cy="1352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/>
                <a:t>在此输入正文，阐述与关键词标题相关内容，若字数较多，请精简文字，或者调整字号。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FA8A64-B505-5A02-2028-0572947A8FD3}"/>
              </a:ext>
            </a:extLst>
          </p:cNvPr>
          <p:cNvGrpSpPr/>
          <p:nvPr/>
        </p:nvGrpSpPr>
        <p:grpSpPr>
          <a:xfrm>
            <a:off x="4801365" y="3252894"/>
            <a:ext cx="2874280" cy="2144797"/>
            <a:chOff x="4801365" y="3252894"/>
            <a:chExt cx="2874280" cy="2144797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0068D066-7B58-3C4D-79E4-EBC8E7E7F299}"/>
                </a:ext>
              </a:extLst>
            </p:cNvPr>
            <p:cNvSpPr/>
            <p:nvPr/>
          </p:nvSpPr>
          <p:spPr>
            <a:xfrm>
              <a:off x="4801365" y="3252895"/>
              <a:ext cx="2874280" cy="2144796"/>
            </a:xfrm>
            <a:prstGeom prst="round2DiagRect">
              <a:avLst>
                <a:gd name="adj1" fmla="val 0"/>
                <a:gd name="adj2" fmla="val 11522"/>
              </a:avLst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对角圆角 4">
              <a:extLst>
                <a:ext uri="{FF2B5EF4-FFF2-40B4-BE49-F238E27FC236}">
                  <a16:creationId xmlns:a16="http://schemas.microsoft.com/office/drawing/2014/main" id="{D05100C1-33D4-239A-EF3A-1B85857C58DB}"/>
                </a:ext>
              </a:extLst>
            </p:cNvPr>
            <p:cNvSpPr/>
            <p:nvPr/>
          </p:nvSpPr>
          <p:spPr>
            <a:xfrm>
              <a:off x="4801365" y="3252894"/>
              <a:ext cx="2874280" cy="508000"/>
            </a:xfrm>
            <a:prstGeom prst="round2Diag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33697CB-FD10-5A36-B19A-BFD843A276C2}"/>
                </a:ext>
              </a:extLst>
            </p:cNvPr>
            <p:cNvSpPr txBox="1"/>
            <p:nvPr/>
          </p:nvSpPr>
          <p:spPr>
            <a:xfrm>
              <a:off x="5147465" y="3353005"/>
              <a:ext cx="218208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3FAD8C8-0D99-512C-BB13-902DFA35BA48}"/>
                </a:ext>
              </a:extLst>
            </p:cNvPr>
            <p:cNvSpPr txBox="1"/>
            <p:nvPr/>
          </p:nvSpPr>
          <p:spPr>
            <a:xfrm>
              <a:off x="4936510" y="3859176"/>
              <a:ext cx="2603990" cy="1352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/>
                <a:t>在此输入正文，阐述与关键词标题相关内容，若字数较多，请精简文字，或者调整字号。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95B720A-5AB7-9FD3-D818-5EAA077305E8}"/>
              </a:ext>
            </a:extLst>
          </p:cNvPr>
          <p:cNvGrpSpPr/>
          <p:nvPr/>
        </p:nvGrpSpPr>
        <p:grpSpPr>
          <a:xfrm>
            <a:off x="8447312" y="3252894"/>
            <a:ext cx="2874280" cy="2144797"/>
            <a:chOff x="8447312" y="3252894"/>
            <a:chExt cx="2874280" cy="2144797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80DC88BF-2578-E6BF-E1C7-A9BB8F5AD280}"/>
                </a:ext>
              </a:extLst>
            </p:cNvPr>
            <p:cNvSpPr/>
            <p:nvPr/>
          </p:nvSpPr>
          <p:spPr>
            <a:xfrm>
              <a:off x="8447312" y="3252895"/>
              <a:ext cx="2874280" cy="2144796"/>
            </a:xfrm>
            <a:prstGeom prst="round2DiagRect">
              <a:avLst>
                <a:gd name="adj1" fmla="val 0"/>
                <a:gd name="adj2" fmla="val 12681"/>
              </a:avLst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92EB1A50-5323-1033-DD7A-A2F6FCE9F81E}"/>
                </a:ext>
              </a:extLst>
            </p:cNvPr>
            <p:cNvSpPr/>
            <p:nvPr/>
          </p:nvSpPr>
          <p:spPr>
            <a:xfrm>
              <a:off x="8447312" y="3252894"/>
              <a:ext cx="2874280" cy="508000"/>
            </a:xfrm>
            <a:prstGeom prst="round2Diag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B4F343D-33CC-B1E7-AB89-57755B7082D3}"/>
                </a:ext>
              </a:extLst>
            </p:cNvPr>
            <p:cNvSpPr txBox="1"/>
            <p:nvPr/>
          </p:nvSpPr>
          <p:spPr>
            <a:xfrm>
              <a:off x="8793412" y="3353005"/>
              <a:ext cx="2182080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3662B1-0D67-6672-4C63-B061A3B92C01}"/>
                </a:ext>
              </a:extLst>
            </p:cNvPr>
            <p:cNvSpPr txBox="1"/>
            <p:nvPr/>
          </p:nvSpPr>
          <p:spPr>
            <a:xfrm>
              <a:off x="8582457" y="3859176"/>
              <a:ext cx="2603990" cy="1352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/>
                <a:t>在此输入正文，阐述与关键词标题相关内容，若字数较多，请精简文字，或者调整字号。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F8A129-48D6-1FDF-730B-6728201BB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54E8EFE-BB3F-2D44-7703-F97B0702CA96}"/>
              </a:ext>
            </a:extLst>
          </p:cNvPr>
          <p:cNvSpPr/>
          <p:nvPr/>
        </p:nvSpPr>
        <p:spPr>
          <a:xfrm flipH="1">
            <a:off x="6551441" y="3812638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CA8397-7857-7D9D-F975-0592E81CB993}"/>
              </a:ext>
            </a:extLst>
          </p:cNvPr>
          <p:cNvSpPr/>
          <p:nvPr/>
        </p:nvSpPr>
        <p:spPr>
          <a:xfrm flipH="1">
            <a:off x="10631584" y="4217927"/>
            <a:ext cx="487870" cy="487870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05E94C-A73C-588F-EC0A-131B140BB579}"/>
              </a:ext>
            </a:extLst>
          </p:cNvPr>
          <p:cNvSpPr txBox="1"/>
          <p:nvPr/>
        </p:nvSpPr>
        <p:spPr>
          <a:xfrm flipH="1">
            <a:off x="7704120" y="4046364"/>
            <a:ext cx="2817348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defRPr>
                <a:latin typeface="+mn-ea"/>
              </a:defRPr>
            </a:lvl1pPr>
          </a:lstStyle>
          <a:p>
            <a:r>
              <a:rPr lang="zh-CN" altLang="en-US" dirty="0"/>
              <a:t>在此输入正文，阐述与标题相关内容，若字数较多，请精简文字，或者调整字号。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8AD84E1-6730-F7D8-78C9-8FBB3C2910E0}"/>
              </a:ext>
            </a:extLst>
          </p:cNvPr>
          <p:cNvSpPr/>
          <p:nvPr/>
        </p:nvSpPr>
        <p:spPr>
          <a:xfrm flipH="1">
            <a:off x="6838093" y="2186741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79D97ED-733E-61D0-BB0F-7F5062B746A0}"/>
              </a:ext>
            </a:extLst>
          </p:cNvPr>
          <p:cNvSpPr/>
          <p:nvPr/>
        </p:nvSpPr>
        <p:spPr>
          <a:xfrm flipH="1">
            <a:off x="10843356" y="2592030"/>
            <a:ext cx="487870" cy="487870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569601-6B77-FFC4-F8E8-97F4448A99AB}"/>
              </a:ext>
            </a:extLst>
          </p:cNvPr>
          <p:cNvSpPr txBox="1"/>
          <p:nvPr/>
        </p:nvSpPr>
        <p:spPr>
          <a:xfrm flipH="1">
            <a:off x="7664222" y="2420467"/>
            <a:ext cx="3078484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defRPr>
                <a:latin typeface="+mn-ea"/>
              </a:defRPr>
            </a:lvl1pPr>
          </a:lstStyle>
          <a:p>
            <a:r>
              <a:rPr lang="zh-CN" altLang="en-US" dirty="0"/>
              <a:t>在此输入正文，阐述与关键词标题相关内容，若字数较多，请精简文字，或者调整字号。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118652B-3989-0190-2590-99DEE524E40B}"/>
              </a:ext>
            </a:extLst>
          </p:cNvPr>
          <p:cNvSpPr/>
          <p:nvPr/>
        </p:nvSpPr>
        <p:spPr>
          <a:xfrm>
            <a:off x="1245712" y="3812638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901FFB0-B5D7-6944-6897-6C7BE3899B65}"/>
              </a:ext>
            </a:extLst>
          </p:cNvPr>
          <p:cNvSpPr/>
          <p:nvPr/>
        </p:nvSpPr>
        <p:spPr>
          <a:xfrm>
            <a:off x="1083787" y="4217927"/>
            <a:ext cx="487870" cy="487870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E54939-37B6-CB49-9D1D-09168242EC27}"/>
              </a:ext>
            </a:extLst>
          </p:cNvPr>
          <p:cNvSpPr txBox="1"/>
          <p:nvPr/>
        </p:nvSpPr>
        <p:spPr>
          <a:xfrm>
            <a:off x="1682779" y="4046364"/>
            <a:ext cx="2821576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4EDA2CA-4DEF-7127-51E9-3D7662FDA03E}"/>
              </a:ext>
            </a:extLst>
          </p:cNvPr>
          <p:cNvSpPr/>
          <p:nvPr/>
        </p:nvSpPr>
        <p:spPr>
          <a:xfrm>
            <a:off x="859671" y="2186741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9C74955-812F-9E8A-8840-F10393CE9B47}"/>
              </a:ext>
            </a:extLst>
          </p:cNvPr>
          <p:cNvSpPr/>
          <p:nvPr/>
        </p:nvSpPr>
        <p:spPr>
          <a:xfrm>
            <a:off x="697746" y="2592030"/>
            <a:ext cx="487870" cy="487870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user_209046">
            <a:extLst>
              <a:ext uri="{FF2B5EF4-FFF2-40B4-BE49-F238E27FC236}">
                <a16:creationId xmlns:a16="http://schemas.microsoft.com/office/drawing/2014/main" id="{08291EB0-F4F5-74DE-9069-CBA96BF96939}"/>
              </a:ext>
            </a:extLst>
          </p:cNvPr>
          <p:cNvSpPr/>
          <p:nvPr/>
        </p:nvSpPr>
        <p:spPr>
          <a:xfrm>
            <a:off x="811089" y="2718202"/>
            <a:ext cx="261185" cy="23552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8B41009-D6E0-2F1C-06A0-A8E094CE9FAD}"/>
              </a:ext>
            </a:extLst>
          </p:cNvPr>
          <p:cNvSpPr txBox="1"/>
          <p:nvPr/>
        </p:nvSpPr>
        <p:spPr>
          <a:xfrm>
            <a:off x="1346596" y="2420467"/>
            <a:ext cx="3157759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zh-CN" altLang="en-US" dirty="0">
                <a:latin typeface="+mn-ea"/>
              </a:rPr>
              <a:t>在此输入正文，阐述与</a:t>
            </a:r>
            <a:r>
              <a:rPr lang="zh-CN" altLang="en-US" dirty="0"/>
              <a:t>关键词</a:t>
            </a:r>
            <a:r>
              <a:rPr lang="zh-CN" altLang="en-US" dirty="0">
                <a:latin typeface="+mn-ea"/>
              </a:rPr>
              <a:t>标题相关内容，若字数较多，请精简文字，或者调整字号。</a:t>
            </a:r>
          </a:p>
        </p:txBody>
      </p:sp>
      <p:sp>
        <p:nvSpPr>
          <p:cNvPr id="21" name="流程图: 文档 20">
            <a:extLst>
              <a:ext uri="{FF2B5EF4-FFF2-40B4-BE49-F238E27FC236}">
                <a16:creationId xmlns:a16="http://schemas.microsoft.com/office/drawing/2014/main" id="{53D3E330-F25D-2A73-F07C-7DAEF168B53E}"/>
              </a:ext>
            </a:extLst>
          </p:cNvPr>
          <p:cNvSpPr/>
          <p:nvPr/>
        </p:nvSpPr>
        <p:spPr>
          <a:xfrm>
            <a:off x="4670725" y="1988613"/>
            <a:ext cx="2867025" cy="4157409"/>
          </a:xfrm>
          <a:prstGeom prst="flowChartDocument">
            <a:avLst/>
          </a:prstGeom>
          <a:gradFill>
            <a:gsLst>
              <a:gs pos="24000">
                <a:schemeClr val="accent4"/>
              </a:gs>
              <a:gs pos="100000">
                <a:schemeClr val="accent5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95635C-6347-8B8B-74FD-A63F5951E482}"/>
              </a:ext>
            </a:extLst>
          </p:cNvPr>
          <p:cNvSpPr txBox="1"/>
          <p:nvPr/>
        </p:nvSpPr>
        <p:spPr>
          <a:xfrm>
            <a:off x="5334797" y="280406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D80D5D6-FE33-1481-A92A-6D0725D01771}"/>
              </a:ext>
            </a:extLst>
          </p:cNvPr>
          <p:cNvSpPr txBox="1"/>
          <p:nvPr/>
        </p:nvSpPr>
        <p:spPr>
          <a:xfrm>
            <a:off x="4969441" y="3524091"/>
            <a:ext cx="2269592" cy="1444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latin typeface="+mn-ea"/>
              </a:rPr>
              <a:t>在此输入正文，阐述与关键词标题相关内容，若字数较多，请精简文字，或者调整字号。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9E3AE4B-8E28-B79D-52FB-790CCDD53708}"/>
              </a:ext>
            </a:extLst>
          </p:cNvPr>
          <p:cNvSpPr/>
          <p:nvPr/>
        </p:nvSpPr>
        <p:spPr>
          <a:xfrm>
            <a:off x="5875637" y="3390571"/>
            <a:ext cx="457200" cy="4571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user_209046">
            <a:extLst>
              <a:ext uri="{FF2B5EF4-FFF2-40B4-BE49-F238E27FC236}">
                <a16:creationId xmlns:a16="http://schemas.microsoft.com/office/drawing/2014/main" id="{318903B4-E09C-AEAA-6011-7476B61A3FC6}"/>
              </a:ext>
            </a:extLst>
          </p:cNvPr>
          <p:cNvSpPr/>
          <p:nvPr/>
        </p:nvSpPr>
        <p:spPr>
          <a:xfrm>
            <a:off x="10742706" y="4337854"/>
            <a:ext cx="257182" cy="248016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user_209046">
            <a:extLst>
              <a:ext uri="{FF2B5EF4-FFF2-40B4-BE49-F238E27FC236}">
                <a16:creationId xmlns:a16="http://schemas.microsoft.com/office/drawing/2014/main" id="{326C4DAF-FF44-B107-299E-B9B1362FEB7B}"/>
              </a:ext>
            </a:extLst>
          </p:cNvPr>
          <p:cNvSpPr/>
          <p:nvPr/>
        </p:nvSpPr>
        <p:spPr>
          <a:xfrm>
            <a:off x="1216540" y="4327111"/>
            <a:ext cx="219455" cy="269503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7" name="user_209046">
            <a:extLst>
              <a:ext uri="{FF2B5EF4-FFF2-40B4-BE49-F238E27FC236}">
                <a16:creationId xmlns:a16="http://schemas.microsoft.com/office/drawing/2014/main" id="{8B840BEB-9039-E5AB-8722-84D375727740}"/>
              </a:ext>
            </a:extLst>
          </p:cNvPr>
          <p:cNvSpPr/>
          <p:nvPr/>
        </p:nvSpPr>
        <p:spPr>
          <a:xfrm>
            <a:off x="10951164" y="2711957"/>
            <a:ext cx="293438" cy="248016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AEFBC8-66E4-5A97-C3AD-90CEDB395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FD9474-A93E-3CF4-3710-F88792CE1ACA}"/>
              </a:ext>
            </a:extLst>
          </p:cNvPr>
          <p:cNvGrpSpPr/>
          <p:nvPr/>
        </p:nvGrpSpPr>
        <p:grpSpPr>
          <a:xfrm rot="16200000">
            <a:off x="1104603" y="3565205"/>
            <a:ext cx="1301656" cy="587676"/>
            <a:chOff x="5111977" y="2668413"/>
            <a:chExt cx="1717404" cy="775378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6ADDAE8-E4D2-8EE3-66EA-839C67D21918}"/>
                </a:ext>
              </a:extLst>
            </p:cNvPr>
            <p:cNvSpPr/>
            <p:nvPr/>
          </p:nvSpPr>
          <p:spPr>
            <a:xfrm rot="10800000">
              <a:off x="5111977" y="2844628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03488F9A-2B63-E445-5D06-A03CACC39554}"/>
                </a:ext>
              </a:extLst>
            </p:cNvPr>
            <p:cNvSpPr/>
            <p:nvPr/>
          </p:nvSpPr>
          <p:spPr>
            <a:xfrm rot="10800000">
              <a:off x="5111977" y="2668413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1C9FBE-C78F-B65F-654F-115FCAFF70D7}"/>
              </a:ext>
            </a:extLst>
          </p:cNvPr>
          <p:cNvGrpSpPr/>
          <p:nvPr/>
        </p:nvGrpSpPr>
        <p:grpSpPr>
          <a:xfrm>
            <a:off x="959388" y="1932811"/>
            <a:ext cx="599154" cy="3857849"/>
            <a:chOff x="932466" y="1581364"/>
            <a:chExt cx="599154" cy="4286250"/>
          </a:xfrm>
        </p:grpSpPr>
        <p:sp>
          <p:nvSpPr>
            <p:cNvPr id="14" name="圆角矩形 50">
              <a:extLst>
                <a:ext uri="{FF2B5EF4-FFF2-40B4-BE49-F238E27FC236}">
                  <a16:creationId xmlns:a16="http://schemas.microsoft.com/office/drawing/2014/main" id="{36617232-1B8A-2B17-EA89-7ED89203419A}"/>
                </a:ext>
              </a:extLst>
            </p:cNvPr>
            <p:cNvSpPr/>
            <p:nvPr/>
          </p:nvSpPr>
          <p:spPr>
            <a:xfrm>
              <a:off x="932466" y="1581364"/>
              <a:ext cx="599154" cy="42862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39700" algn="ctr" rotWithShape="0">
                <a:srgbClr val="195FCD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sp>
          <p:nvSpPr>
            <p:cNvPr id="15" name="文本框 26">
              <a:extLst>
                <a:ext uri="{FF2B5EF4-FFF2-40B4-BE49-F238E27FC236}">
                  <a16:creationId xmlns:a16="http://schemas.microsoft.com/office/drawing/2014/main" id="{CCDF4179-21D1-D739-81E2-A1AA457BC088}"/>
                </a:ext>
              </a:extLst>
            </p:cNvPr>
            <p:cNvSpPr txBox="1"/>
            <p:nvPr/>
          </p:nvSpPr>
          <p:spPr>
            <a:xfrm>
              <a:off x="965913" y="2442161"/>
              <a:ext cx="532258" cy="256465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D6515F5-94B2-9CA1-BC34-A3F87D6B2831}"/>
              </a:ext>
            </a:extLst>
          </p:cNvPr>
          <p:cNvSpPr/>
          <p:nvPr/>
        </p:nvSpPr>
        <p:spPr>
          <a:xfrm>
            <a:off x="2141402" y="1932812"/>
            <a:ext cx="2565010" cy="3851284"/>
          </a:xfrm>
          <a:prstGeom prst="roundRect">
            <a:avLst>
              <a:gd name="adj" fmla="val 1151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40">
            <a:extLst>
              <a:ext uri="{FF2B5EF4-FFF2-40B4-BE49-F238E27FC236}">
                <a16:creationId xmlns:a16="http://schemas.microsoft.com/office/drawing/2014/main" id="{1D315FCB-0828-CBDA-21ED-3EC5E91B3F98}"/>
              </a:ext>
            </a:extLst>
          </p:cNvPr>
          <p:cNvSpPr txBox="1"/>
          <p:nvPr/>
        </p:nvSpPr>
        <p:spPr>
          <a:xfrm>
            <a:off x="2319002" y="2251500"/>
            <a:ext cx="220980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4"/>
                </a:solidFill>
                <a:latin typeface="+mj-ea"/>
                <a:ea typeface="+mj-ea"/>
              </a:rPr>
              <a:t>小标题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D5A4102-3FF0-E888-0AA0-BFFDD4F6E17B}"/>
              </a:ext>
            </a:extLst>
          </p:cNvPr>
          <p:cNvSpPr/>
          <p:nvPr/>
        </p:nvSpPr>
        <p:spPr>
          <a:xfrm>
            <a:off x="2414079" y="313467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DB81F2B-AC5D-3710-58CF-084E965A1E81}"/>
              </a:ext>
            </a:extLst>
          </p:cNvPr>
          <p:cNvSpPr/>
          <p:nvPr/>
        </p:nvSpPr>
        <p:spPr>
          <a:xfrm>
            <a:off x="2414079" y="3859043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4FDD89E-91EF-5DCE-57C1-12E2833D4E7E}"/>
              </a:ext>
            </a:extLst>
          </p:cNvPr>
          <p:cNvSpPr/>
          <p:nvPr/>
        </p:nvSpPr>
        <p:spPr>
          <a:xfrm>
            <a:off x="2414079" y="458340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089B692-2828-4761-810A-B59BCB9D359D}"/>
              </a:ext>
            </a:extLst>
          </p:cNvPr>
          <p:cNvGrpSpPr/>
          <p:nvPr/>
        </p:nvGrpSpPr>
        <p:grpSpPr>
          <a:xfrm rot="16200000">
            <a:off x="4268728" y="3565205"/>
            <a:ext cx="1301656" cy="587676"/>
            <a:chOff x="5111977" y="2668413"/>
            <a:chExt cx="1717404" cy="775378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903A9FBF-E43C-AD6D-8B5D-F35082CD61E4}"/>
                </a:ext>
              </a:extLst>
            </p:cNvPr>
            <p:cNvSpPr/>
            <p:nvPr/>
          </p:nvSpPr>
          <p:spPr>
            <a:xfrm rot="10800000">
              <a:off x="5111977" y="2844628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0B32541E-5A91-7705-F6B8-830FB82FA4ED}"/>
                </a:ext>
              </a:extLst>
            </p:cNvPr>
            <p:cNvSpPr/>
            <p:nvPr/>
          </p:nvSpPr>
          <p:spPr>
            <a:xfrm rot="10800000">
              <a:off x="5111977" y="2668413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8C3BA6-FC13-CC92-AB0D-E696608E6EFC}"/>
              </a:ext>
            </a:extLst>
          </p:cNvPr>
          <p:cNvGrpSpPr/>
          <p:nvPr/>
        </p:nvGrpSpPr>
        <p:grpSpPr>
          <a:xfrm rot="16200000">
            <a:off x="7558589" y="3565205"/>
            <a:ext cx="1301656" cy="587676"/>
            <a:chOff x="5111977" y="2668413"/>
            <a:chExt cx="1717404" cy="775378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EE5DAAD6-08A3-9167-F0AD-3CBAE1ED90EF}"/>
                </a:ext>
              </a:extLst>
            </p:cNvPr>
            <p:cNvSpPr/>
            <p:nvPr/>
          </p:nvSpPr>
          <p:spPr>
            <a:xfrm rot="10800000">
              <a:off x="5111977" y="2844628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B3233C64-76AA-70BE-DADF-495F829F4171}"/>
                </a:ext>
              </a:extLst>
            </p:cNvPr>
            <p:cNvSpPr/>
            <p:nvPr/>
          </p:nvSpPr>
          <p:spPr>
            <a:xfrm rot="10800000">
              <a:off x="5111977" y="2668413"/>
              <a:ext cx="1717404" cy="599163"/>
            </a:xfrm>
            <a:prstGeom prst="triangle">
              <a:avLst/>
            </a:prstGeom>
            <a:gradFill>
              <a:gsLst>
                <a:gs pos="100000">
                  <a:srgbClr val="B6D3FF">
                    <a:lumMod val="45000"/>
                    <a:lumOff val="55000"/>
                    <a:alpha val="0"/>
                  </a:srgbClr>
                </a:gs>
                <a:gs pos="0">
                  <a:schemeClr val="accent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603441C-EBFD-9648-3220-4C08B287F6F1}"/>
              </a:ext>
            </a:extLst>
          </p:cNvPr>
          <p:cNvSpPr/>
          <p:nvPr/>
        </p:nvSpPr>
        <p:spPr>
          <a:xfrm>
            <a:off x="5346099" y="1932812"/>
            <a:ext cx="2565010" cy="3851284"/>
          </a:xfrm>
          <a:prstGeom prst="roundRect">
            <a:avLst>
              <a:gd name="adj" fmla="val 1151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40">
            <a:extLst>
              <a:ext uri="{FF2B5EF4-FFF2-40B4-BE49-F238E27FC236}">
                <a16:creationId xmlns:a16="http://schemas.microsoft.com/office/drawing/2014/main" id="{406EFAAB-9837-BB05-16B8-4CE91FF2CB23}"/>
              </a:ext>
            </a:extLst>
          </p:cNvPr>
          <p:cNvSpPr txBox="1"/>
          <p:nvPr/>
        </p:nvSpPr>
        <p:spPr>
          <a:xfrm>
            <a:off x="5523699" y="2251500"/>
            <a:ext cx="220980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4"/>
                </a:solidFill>
                <a:latin typeface="+mj-ea"/>
                <a:ea typeface="+mj-ea"/>
              </a:rPr>
              <a:t>小标题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0A5264D-0A02-F1BF-68E4-BFE873A2D93F}"/>
              </a:ext>
            </a:extLst>
          </p:cNvPr>
          <p:cNvSpPr/>
          <p:nvPr/>
        </p:nvSpPr>
        <p:spPr>
          <a:xfrm>
            <a:off x="5618776" y="313467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E176E67-219D-25C3-FBB9-8BC979367656}"/>
              </a:ext>
            </a:extLst>
          </p:cNvPr>
          <p:cNvSpPr/>
          <p:nvPr/>
        </p:nvSpPr>
        <p:spPr>
          <a:xfrm>
            <a:off x="5618776" y="3859043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A10C5A6-2B3C-6B7D-0FF0-A83EF7B2838B}"/>
              </a:ext>
            </a:extLst>
          </p:cNvPr>
          <p:cNvSpPr/>
          <p:nvPr/>
        </p:nvSpPr>
        <p:spPr>
          <a:xfrm>
            <a:off x="5618776" y="458340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3B54D28-CCAD-14D1-7207-ED2E8B04B626}"/>
              </a:ext>
            </a:extLst>
          </p:cNvPr>
          <p:cNvSpPr/>
          <p:nvPr/>
        </p:nvSpPr>
        <p:spPr>
          <a:xfrm>
            <a:off x="8636814" y="1932812"/>
            <a:ext cx="2565010" cy="3851284"/>
          </a:xfrm>
          <a:prstGeom prst="roundRect">
            <a:avLst>
              <a:gd name="adj" fmla="val 1151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40">
            <a:extLst>
              <a:ext uri="{FF2B5EF4-FFF2-40B4-BE49-F238E27FC236}">
                <a16:creationId xmlns:a16="http://schemas.microsoft.com/office/drawing/2014/main" id="{6A60FA7A-8661-67E1-CABD-D657C8BBDA2E}"/>
              </a:ext>
            </a:extLst>
          </p:cNvPr>
          <p:cNvSpPr txBox="1"/>
          <p:nvPr/>
        </p:nvSpPr>
        <p:spPr>
          <a:xfrm>
            <a:off x="8814414" y="2251500"/>
            <a:ext cx="220980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4"/>
                </a:solidFill>
                <a:latin typeface="+mj-ea"/>
                <a:ea typeface="+mj-ea"/>
              </a:rPr>
              <a:t>小标题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E835525-3046-C32B-5A48-17AEEB82328F}"/>
              </a:ext>
            </a:extLst>
          </p:cNvPr>
          <p:cNvSpPr/>
          <p:nvPr/>
        </p:nvSpPr>
        <p:spPr>
          <a:xfrm>
            <a:off x="8909491" y="313467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A47B233-1AC6-3AE3-8B6C-71852C002F0E}"/>
              </a:ext>
            </a:extLst>
          </p:cNvPr>
          <p:cNvSpPr/>
          <p:nvPr/>
        </p:nvSpPr>
        <p:spPr>
          <a:xfrm>
            <a:off x="8909491" y="3859043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3C4A07A-389A-2342-4E07-E5A27DF7B748}"/>
              </a:ext>
            </a:extLst>
          </p:cNvPr>
          <p:cNvSpPr/>
          <p:nvPr/>
        </p:nvSpPr>
        <p:spPr>
          <a:xfrm>
            <a:off x="8909491" y="4583408"/>
            <a:ext cx="2019654" cy="461665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关键词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7E0E4-2250-C221-DF40-BA2EC35C9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4A9E47-26D9-00F7-5379-B14EEA79E02B}"/>
              </a:ext>
            </a:extLst>
          </p:cNvPr>
          <p:cNvSpPr txBox="1"/>
          <p:nvPr/>
        </p:nvSpPr>
        <p:spPr>
          <a:xfrm>
            <a:off x="1358986" y="1574601"/>
            <a:ext cx="10293503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000" kern="1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just"/>
            <a:r>
              <a:rPr lang="zh-CN" altLang="en-US" dirty="0"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90A34331-9664-7CAE-94C5-4098CA0F0381}"/>
              </a:ext>
            </a:extLst>
          </p:cNvPr>
          <p:cNvSpPr/>
          <p:nvPr/>
        </p:nvSpPr>
        <p:spPr>
          <a:xfrm rot="16200000" flipH="1">
            <a:off x="5677536" y="2387931"/>
            <a:ext cx="4395258" cy="3789016"/>
          </a:xfrm>
          <a:prstGeom prst="triangle">
            <a:avLst/>
          </a:prstGeom>
          <a:gradFill>
            <a:gsLst>
              <a:gs pos="0">
                <a:schemeClr val="accent4">
                  <a:alpha val="16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180F4F20-21E7-A7B0-853A-514E053D11D8}"/>
              </a:ext>
            </a:extLst>
          </p:cNvPr>
          <p:cNvSpPr/>
          <p:nvPr/>
        </p:nvSpPr>
        <p:spPr>
          <a:xfrm rot="5400000">
            <a:off x="2021870" y="2387931"/>
            <a:ext cx="4395258" cy="3789016"/>
          </a:xfrm>
          <a:prstGeom prst="triangle">
            <a:avLst/>
          </a:prstGeom>
          <a:gradFill>
            <a:gsLst>
              <a:gs pos="0">
                <a:schemeClr val="accent4">
                  <a:alpha val="16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D3BE785-D7A5-1ABF-188A-251EED759F18}"/>
              </a:ext>
            </a:extLst>
          </p:cNvPr>
          <p:cNvSpPr/>
          <p:nvPr/>
        </p:nvSpPr>
        <p:spPr>
          <a:xfrm>
            <a:off x="4964897" y="3110864"/>
            <a:ext cx="2228850" cy="2228850"/>
          </a:xfrm>
          <a:prstGeom prst="ellipse">
            <a:avLst/>
          </a:prstGeom>
          <a:gradFill>
            <a:gsLst>
              <a:gs pos="62000">
                <a:srgbClr val="DB0000"/>
              </a:gs>
              <a:gs pos="3000">
                <a:schemeClr val="accent4"/>
              </a:gs>
              <a:gs pos="100000">
                <a:schemeClr val="accent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C13F31-7E7F-4D1E-CC9F-D18F87C7D806}"/>
              </a:ext>
            </a:extLst>
          </p:cNvPr>
          <p:cNvSpPr txBox="1"/>
          <p:nvPr/>
        </p:nvSpPr>
        <p:spPr>
          <a:xfrm>
            <a:off x="5202232" y="4035260"/>
            <a:ext cx="1853440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362ED8F-1031-BCA4-C23C-A416F95F4445}"/>
              </a:ext>
            </a:extLst>
          </p:cNvPr>
          <p:cNvGrpSpPr/>
          <p:nvPr/>
        </p:nvGrpSpPr>
        <p:grpSpPr>
          <a:xfrm>
            <a:off x="834112" y="3900278"/>
            <a:ext cx="3333767" cy="504314"/>
            <a:chOff x="1954157" y="2122498"/>
            <a:chExt cx="2362200" cy="504314"/>
          </a:xfrm>
        </p:grpSpPr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BC549D0E-DA52-C73B-4D6A-88924AA054C7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4">
                    <a:alpha val="42000"/>
                  </a:schemeClr>
                </a:gs>
                <a:gs pos="0">
                  <a:schemeClr val="accent4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95000">
                    <a:schemeClr val="accent4"/>
                  </a:gs>
                  <a:gs pos="1000">
                    <a:schemeClr val="accent4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F6D30E4-496B-D620-B085-FEB4E2CDBB50}"/>
                </a:ext>
              </a:extLst>
            </p:cNvPr>
            <p:cNvSpPr txBox="1"/>
            <p:nvPr/>
          </p:nvSpPr>
          <p:spPr>
            <a:xfrm>
              <a:off x="2253402" y="2122498"/>
              <a:ext cx="18173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输入与关键词相关内容</a:t>
              </a:r>
              <a:endParaRPr lang="en-US" altLang="zh-CN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E6B89FD3-0FF5-FA8A-E2C9-B4811B6F8B6C}"/>
              </a:ext>
            </a:extLst>
          </p:cNvPr>
          <p:cNvSpPr/>
          <p:nvPr/>
        </p:nvSpPr>
        <p:spPr>
          <a:xfrm>
            <a:off x="4673801" y="2834073"/>
            <a:ext cx="2811042" cy="2811042"/>
          </a:xfrm>
          <a:prstGeom prst="ellipse">
            <a:avLst/>
          </a:prstGeom>
          <a:noFill/>
          <a:ln>
            <a:solidFill>
              <a:schemeClr val="accent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7F4B9CD-416A-4F48-3E76-BE3F99602A01}"/>
              </a:ext>
            </a:extLst>
          </p:cNvPr>
          <p:cNvGrpSpPr/>
          <p:nvPr/>
        </p:nvGrpSpPr>
        <p:grpSpPr>
          <a:xfrm rot="16200000" flipH="1">
            <a:off x="4489777" y="4017181"/>
            <a:ext cx="352390" cy="352390"/>
            <a:chOff x="5852160" y="2613660"/>
            <a:chExt cx="487680" cy="48768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299F961-61C6-F543-9135-44268D40A6FA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FDC1B8A7-D70F-1F2B-F2E6-F04DADAB5F88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05BD64-124D-00D6-BE9F-D76B187A63D3}"/>
              </a:ext>
            </a:extLst>
          </p:cNvPr>
          <p:cNvGrpSpPr/>
          <p:nvPr/>
        </p:nvGrpSpPr>
        <p:grpSpPr>
          <a:xfrm rot="5400000">
            <a:off x="7308293" y="4017181"/>
            <a:ext cx="352390" cy="352390"/>
            <a:chOff x="5852160" y="2613660"/>
            <a:chExt cx="487680" cy="48768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7E23B5A-B5FC-3B4C-0F6E-8C763EF75895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7832009C-46B6-E52E-39FD-E6F8DBD3D340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A0D912D-DBB2-6243-D621-BBBCA09C233B}"/>
              </a:ext>
            </a:extLst>
          </p:cNvPr>
          <p:cNvGrpSpPr/>
          <p:nvPr/>
        </p:nvGrpSpPr>
        <p:grpSpPr>
          <a:xfrm>
            <a:off x="8088694" y="3900278"/>
            <a:ext cx="3333767" cy="504314"/>
            <a:chOff x="1954157" y="2122498"/>
            <a:chExt cx="2362200" cy="504314"/>
          </a:xfrm>
        </p:grpSpPr>
        <p:sp>
          <p:nvSpPr>
            <p:cNvPr id="6" name="梯形 5">
              <a:extLst>
                <a:ext uri="{FF2B5EF4-FFF2-40B4-BE49-F238E27FC236}">
                  <a16:creationId xmlns:a16="http://schemas.microsoft.com/office/drawing/2014/main" id="{5E099C96-C55C-8134-8431-6F60CACED459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4">
                    <a:alpha val="42000"/>
                  </a:schemeClr>
                </a:gs>
                <a:gs pos="0">
                  <a:schemeClr val="accent4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95000">
                    <a:schemeClr val="accent4"/>
                  </a:gs>
                  <a:gs pos="1000">
                    <a:schemeClr val="accent4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890B042-A9F4-378F-0D5F-86048C902A26}"/>
                </a:ext>
              </a:extLst>
            </p:cNvPr>
            <p:cNvSpPr txBox="1"/>
            <p:nvPr/>
          </p:nvSpPr>
          <p:spPr>
            <a:xfrm>
              <a:off x="2253402" y="2122498"/>
              <a:ext cx="181733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输入与关键词相关内容</a:t>
              </a:r>
              <a:endParaRPr lang="en-US" altLang="zh-CN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384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C1466A30-410A-4D40-5058-075C1BD50E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79BBC5-C584-67AC-C55A-E20F5622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0887D4-F29F-1908-4D30-00FFE2BC21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just"/>
            <a:r>
              <a:rPr lang="en-US" altLang="zh-CN" dirty="0"/>
              <a:t>Transition Page Title</a:t>
            </a:r>
          </a:p>
        </p:txBody>
      </p:sp>
    </p:spTree>
    <p:extLst>
      <p:ext uri="{BB962C8B-B14F-4D97-AF65-F5344CB8AC3E}">
        <p14:creationId xmlns:p14="http://schemas.microsoft.com/office/powerpoint/2010/main" val="2002279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9BD22-40B3-5158-8574-9CBEF3F3C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069073-9D1A-45CE-A0B9-7220EF748A33}"/>
              </a:ext>
            </a:extLst>
          </p:cNvPr>
          <p:cNvSpPr txBox="1"/>
          <p:nvPr/>
        </p:nvSpPr>
        <p:spPr>
          <a:xfrm>
            <a:off x="1363937" y="2209979"/>
            <a:ext cx="9619665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000" kern="1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输入与标题相关内容，酌情删减文字。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ED6C76C-8364-C536-4D60-05D7C6ACB366}"/>
              </a:ext>
            </a:extLst>
          </p:cNvPr>
          <p:cNvGrpSpPr/>
          <p:nvPr/>
        </p:nvGrpSpPr>
        <p:grpSpPr>
          <a:xfrm>
            <a:off x="1111850" y="1546824"/>
            <a:ext cx="10123840" cy="1203772"/>
            <a:chOff x="1111850" y="1257355"/>
            <a:chExt cx="10123840" cy="120377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003E9E0-58F3-B10A-7679-D49010F6847D}"/>
                </a:ext>
              </a:extLst>
            </p:cNvPr>
            <p:cNvSpPr/>
            <p:nvPr/>
          </p:nvSpPr>
          <p:spPr>
            <a:xfrm>
              <a:off x="1111850" y="1259040"/>
              <a:ext cx="10123840" cy="1202087"/>
            </a:xfrm>
            <a:prstGeom prst="roundRect">
              <a:avLst>
                <a:gd name="adj" fmla="val 10451"/>
              </a:avLst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id="{E7C8C668-6D17-97C1-13C5-1F1C7DB27C03}"/>
                </a:ext>
              </a:extLst>
            </p:cNvPr>
            <p:cNvSpPr/>
            <p:nvPr/>
          </p:nvSpPr>
          <p:spPr>
            <a:xfrm>
              <a:off x="1111850" y="1257355"/>
              <a:ext cx="10123840" cy="537155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29000">
                  <a:schemeClr val="accent4"/>
                </a:gs>
                <a:gs pos="100000">
                  <a:schemeClr val="accent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13F14F0-1AFA-586C-78D5-D686A57CBF36}"/>
              </a:ext>
            </a:extLst>
          </p:cNvPr>
          <p:cNvSpPr txBox="1"/>
          <p:nvPr/>
        </p:nvSpPr>
        <p:spPr>
          <a:xfrm>
            <a:off x="1363938" y="1624932"/>
            <a:ext cx="1921130" cy="394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000" kern="1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dist">
              <a:lnSpc>
                <a:spcPct val="11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50370A-B814-9392-9E41-94DFF2948BBE}"/>
              </a:ext>
            </a:extLst>
          </p:cNvPr>
          <p:cNvGrpSpPr/>
          <p:nvPr/>
        </p:nvGrpSpPr>
        <p:grpSpPr>
          <a:xfrm>
            <a:off x="1111850" y="5355248"/>
            <a:ext cx="10123840" cy="938354"/>
            <a:chOff x="1111850" y="5125191"/>
            <a:chExt cx="10123840" cy="93835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99C9EBB-36C1-2E86-5713-4B535D5169D5}"/>
                </a:ext>
              </a:extLst>
            </p:cNvPr>
            <p:cNvSpPr/>
            <p:nvPr/>
          </p:nvSpPr>
          <p:spPr>
            <a:xfrm>
              <a:off x="1111850" y="5165304"/>
              <a:ext cx="10123840" cy="898241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B3FF795-317D-B0CE-8DDF-3D55A694E73A}"/>
                </a:ext>
              </a:extLst>
            </p:cNvPr>
            <p:cNvSpPr/>
            <p:nvPr/>
          </p:nvSpPr>
          <p:spPr>
            <a:xfrm>
              <a:off x="1295901" y="5125191"/>
              <a:ext cx="9687702" cy="764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6CCBD861-2D37-E20D-7FE1-84D24D2F4866}"/>
              </a:ext>
            </a:extLst>
          </p:cNvPr>
          <p:cNvSpPr/>
          <p:nvPr/>
        </p:nvSpPr>
        <p:spPr>
          <a:xfrm>
            <a:off x="1434375" y="5395361"/>
            <a:ext cx="9264640" cy="554948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5000"/>
                </a:schemeClr>
              </a:gs>
            </a:gsLst>
            <a:lin ang="5400000" scaled="1"/>
          </a:gradFill>
          <a:ln w="25400">
            <a:gradFill>
              <a:gsLst>
                <a:gs pos="2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C59C95B-A433-E05D-50B2-2B01C5D7B7CE}"/>
              </a:ext>
            </a:extLst>
          </p:cNvPr>
          <p:cNvSpPr/>
          <p:nvPr/>
        </p:nvSpPr>
        <p:spPr>
          <a:xfrm>
            <a:off x="1434375" y="4652564"/>
            <a:ext cx="9264640" cy="554948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5000"/>
                </a:schemeClr>
              </a:gs>
            </a:gsLst>
            <a:lin ang="5400000" scaled="1"/>
          </a:gradFill>
          <a:ln w="25400">
            <a:gradFill>
              <a:gsLst>
                <a:gs pos="2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C389BEB-D234-5A2D-333F-4AF041278962}"/>
              </a:ext>
            </a:extLst>
          </p:cNvPr>
          <p:cNvSpPr/>
          <p:nvPr/>
        </p:nvSpPr>
        <p:spPr>
          <a:xfrm>
            <a:off x="1434375" y="3909769"/>
            <a:ext cx="9264640" cy="554948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5000"/>
                </a:schemeClr>
              </a:gs>
            </a:gsLst>
            <a:lin ang="5400000" scaled="1"/>
          </a:gradFill>
          <a:ln w="25400">
            <a:gradFill>
              <a:gsLst>
                <a:gs pos="2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055B131-D971-9AB4-2903-2CB3CAEDA0A3}"/>
              </a:ext>
            </a:extLst>
          </p:cNvPr>
          <p:cNvSpPr/>
          <p:nvPr/>
        </p:nvSpPr>
        <p:spPr>
          <a:xfrm>
            <a:off x="1434375" y="3166973"/>
            <a:ext cx="9264640" cy="554948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5000"/>
                </a:schemeClr>
              </a:gs>
            </a:gsLst>
            <a:lin ang="5400000" scaled="1"/>
          </a:gradFill>
          <a:ln w="25400">
            <a:gradFill>
              <a:gsLst>
                <a:gs pos="2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35">
            <a:extLst>
              <a:ext uri="{FF2B5EF4-FFF2-40B4-BE49-F238E27FC236}">
                <a16:creationId xmlns:a16="http://schemas.microsoft.com/office/drawing/2014/main" id="{20547417-977E-0900-CF6B-523FF306BB05}"/>
              </a:ext>
            </a:extLst>
          </p:cNvPr>
          <p:cNvSpPr txBox="1"/>
          <p:nvPr/>
        </p:nvSpPr>
        <p:spPr>
          <a:xfrm>
            <a:off x="1950787" y="3072554"/>
            <a:ext cx="8290425" cy="29963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16" name="文本框 36">
            <a:extLst>
              <a:ext uri="{FF2B5EF4-FFF2-40B4-BE49-F238E27FC236}">
                <a16:creationId xmlns:a16="http://schemas.microsoft.com/office/drawing/2014/main" id="{E202DB37-3A98-9B35-9F6C-BAE8B9B8C601}"/>
              </a:ext>
            </a:extLst>
          </p:cNvPr>
          <p:cNvSpPr txBox="1"/>
          <p:nvPr/>
        </p:nvSpPr>
        <p:spPr>
          <a:xfrm>
            <a:off x="1950787" y="3861884"/>
            <a:ext cx="739885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17" name="文本框 37">
            <a:extLst>
              <a:ext uri="{FF2B5EF4-FFF2-40B4-BE49-F238E27FC236}">
                <a16:creationId xmlns:a16="http://schemas.microsoft.com/office/drawing/2014/main" id="{A8335C1C-4826-7DD2-A4D7-4CE82EDA3ADE}"/>
              </a:ext>
            </a:extLst>
          </p:cNvPr>
          <p:cNvSpPr txBox="1"/>
          <p:nvPr/>
        </p:nvSpPr>
        <p:spPr>
          <a:xfrm>
            <a:off x="1950787" y="4628230"/>
            <a:ext cx="8332308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+mn-ea"/>
              </a:rPr>
              <a:t>此输入正文，阐述与标题相关内容，若字数较多，请精简文字，或者调整字号。</a:t>
            </a:r>
          </a:p>
        </p:txBody>
      </p:sp>
      <p:sp>
        <p:nvSpPr>
          <p:cNvPr id="18" name="文本框 38">
            <a:extLst>
              <a:ext uri="{FF2B5EF4-FFF2-40B4-BE49-F238E27FC236}">
                <a16:creationId xmlns:a16="http://schemas.microsoft.com/office/drawing/2014/main" id="{B9BAA453-8871-50F2-3215-EAF592D227F8}"/>
              </a:ext>
            </a:extLst>
          </p:cNvPr>
          <p:cNvSpPr txBox="1"/>
          <p:nvPr/>
        </p:nvSpPr>
        <p:spPr>
          <a:xfrm>
            <a:off x="1950787" y="5355248"/>
            <a:ext cx="864224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latin typeface="+mn-ea"/>
              </a:rPr>
              <a:t>此输入正文，阐述与标题相关内容，若字数较多，请精简文字，或者调整字号。</a:t>
            </a:r>
          </a:p>
        </p:txBody>
      </p:sp>
    </p:spTree>
    <p:extLst>
      <p:ext uri="{BB962C8B-B14F-4D97-AF65-F5344CB8AC3E}">
        <p14:creationId xmlns:p14="http://schemas.microsoft.com/office/powerpoint/2010/main" val="2956750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ExYjUxMTFjNjk4MzkzNDgyMTQ1ODZmN2Y3ODhhZTkifQ==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5DE5F"/>
      </a:accent1>
      <a:accent2>
        <a:srgbClr val="F8E887"/>
      </a:accent2>
      <a:accent3>
        <a:srgbClr val="FFE294"/>
      </a:accent3>
      <a:accent4>
        <a:srgbClr val="C00000"/>
      </a:accent4>
      <a:accent5>
        <a:srgbClr val="FF0000"/>
      </a:accent5>
      <a:accent6>
        <a:srgbClr val="9C6A6A"/>
      </a:accent6>
      <a:hlink>
        <a:srgbClr val="2998E3"/>
      </a:hlink>
      <a:folHlink>
        <a:srgbClr val="7F723D"/>
      </a:folHlink>
    </a:clrScheme>
    <a:fontScheme name="自定义 5">
      <a:majorFont>
        <a:latin typeface="优设标题黑"/>
        <a:ea typeface="优设标题黑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4"/>
            </a:gs>
            <a:gs pos="100000">
              <a:schemeClr val="accent5"/>
            </a:gs>
          </a:gsLst>
          <a:lin ang="27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743</Words>
  <Application>Microsoft Office PowerPoint</Application>
  <PresentationFormat>宽屏</PresentationFormat>
  <Paragraphs>104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OPPOSans H</vt:lpstr>
      <vt:lpstr>OPPOSans M</vt:lpstr>
      <vt:lpstr>汉仪雅酷黑 45W</vt:lpstr>
      <vt:lpstr>优设标题黑</vt:lpstr>
      <vt:lpstr>Arial</vt:lpstr>
      <vt:lpstr>Office 主题​​</vt:lpstr>
      <vt:lpstr>红色阴影渐变党政风</vt:lpstr>
      <vt:lpstr>PowerPoint 演示文稿</vt:lpstr>
      <vt:lpstr>PowerPoint 演示文稿</vt:lpstr>
      <vt:lpstr>在此输入你的标题</vt:lpstr>
      <vt:lpstr>在此输入你的标题</vt:lpstr>
      <vt:lpstr>在此输入你的标题</vt:lpstr>
      <vt:lpstr>在此输入你的标题</vt:lpstr>
      <vt:lpstr>PowerPoint 演示文稿</vt:lpstr>
      <vt:lpstr>在此输入你的标题</vt:lpstr>
      <vt:lpstr>在此输入你的标题</vt:lpstr>
      <vt:lpstr>在此输入你的标题</vt:lpstr>
      <vt:lpstr>在此输入你的标题</vt:lpstr>
      <vt:lpstr>谢谢聆听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简约实用党政风工作汇报通用ppt模板</dc:title>
  <dc:creator>牙牙</dc:creator>
  <cp:keywords>P界达人</cp:keywords>
  <dc:description>www.51pptmoban.com</dc:description>
  <cp:lastModifiedBy>Power user</cp:lastModifiedBy>
  <cp:revision>3</cp:revision>
  <dcterms:created xsi:type="dcterms:W3CDTF">2022-11-30T18:05:44Z</dcterms:created>
  <dcterms:modified xsi:type="dcterms:W3CDTF">2023-02-22T04:25:54Z</dcterms:modified>
</cp:coreProperties>
</file>