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4.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tags/tag1.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4"/>
  </p:notesMasterIdLst>
  <p:sldIdLst>
    <p:sldId id="1641" r:id="rId2"/>
    <p:sldId id="1642" r:id="rId3"/>
    <p:sldId id="1643" r:id="rId4"/>
    <p:sldId id="2620" r:id="rId5"/>
    <p:sldId id="279" r:id="rId6"/>
    <p:sldId id="374" r:id="rId7"/>
    <p:sldId id="878" r:id="rId8"/>
    <p:sldId id="1644" r:id="rId9"/>
    <p:sldId id="820" r:id="rId10"/>
    <p:sldId id="3441" r:id="rId11"/>
    <p:sldId id="3459" r:id="rId12"/>
    <p:sldId id="1645" r:id="rId13"/>
    <p:sldId id="315" r:id="rId14"/>
    <p:sldId id="3477" r:id="rId15"/>
    <p:sldId id="3317" r:id="rId16"/>
    <p:sldId id="1646" r:id="rId17"/>
    <p:sldId id="3472" r:id="rId18"/>
    <p:sldId id="376" r:id="rId19"/>
    <p:sldId id="2673" r:id="rId20"/>
    <p:sldId id="1640" r:id="rId21"/>
    <p:sldId id="3485" r:id="rId22"/>
    <p:sldId id="3486" r:id="rId23"/>
  </p:sldIdLst>
  <p:sldSz cx="12192000" cy="6858000"/>
  <p:notesSz cx="6858000" cy="9144000"/>
  <p:embeddedFontLst>
    <p:embeddedFont>
      <p:font typeface="OPPOSans M" panose="00020600040101010101" pitchFamily="18"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AC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027" autoAdjust="0"/>
    <p:restoredTop sz="94833" autoAdjust="0"/>
  </p:normalViewPr>
  <p:slideViewPr>
    <p:cSldViewPr snapToGrid="0" showGuides="1">
      <p:cViewPr>
        <p:scale>
          <a:sx n="50" d="100"/>
          <a:sy n="50" d="100"/>
        </p:scale>
        <p:origin x="1020" y="720"/>
      </p:cViewPr>
      <p:guideLst>
        <p:guide orient="horz" pos="2160"/>
        <p:guide pos="3840"/>
      </p:guideLst>
    </p:cSldViewPr>
  </p:slideViewPr>
  <p:notesTextViewPr>
    <p:cViewPr>
      <p:scale>
        <a:sx n="20" d="100"/>
        <a:sy n="20" d="100"/>
      </p:scale>
      <p:origin x="0" y="0"/>
    </p:cViewPr>
  </p:notesTextViewPr>
  <p:sorterViewPr>
    <p:cViewPr varScale="1">
      <p:scale>
        <a:sx n="1" d="1"/>
        <a:sy n="1" d="1"/>
      </p:scale>
      <p:origin x="0" y="-63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accent4"/>
            </a:solidFill>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6EC-4274-B166-BB50926AA509}"/>
            </c:ext>
          </c:extLst>
        </c:ser>
        <c:ser>
          <c:idx val="1"/>
          <c:order val="1"/>
          <c:tx>
            <c:strRef>
              <c:f>Sheet1!$C$1</c:f>
              <c:strCache>
                <c:ptCount val="1"/>
                <c:pt idx="0">
                  <c:v>Series 2</c:v>
                </c:pt>
              </c:strCache>
            </c:strRef>
          </c:tx>
          <c:spPr>
            <a:solidFill>
              <a:schemeClr val="accent5"/>
            </a:solidFill>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2.5</c:v>
                </c:pt>
                <c:pt idx="1">
                  <c:v>4.4000000000000004</c:v>
                </c:pt>
                <c:pt idx="2">
                  <c:v>2.2000000000000002</c:v>
                </c:pt>
                <c:pt idx="3">
                  <c:v>3</c:v>
                </c:pt>
              </c:numCache>
            </c:numRef>
          </c:val>
          <c:extLst>
            <c:ext xmlns:c16="http://schemas.microsoft.com/office/drawing/2014/chart" uri="{C3380CC4-5D6E-409C-BE32-E72D297353CC}">
              <c16:uniqueId val="{00000001-36EC-4274-B166-BB50926AA509}"/>
            </c:ext>
          </c:extLst>
        </c:ser>
        <c:dLbls>
          <c:showLegendKey val="0"/>
          <c:showVal val="0"/>
          <c:showCatName val="0"/>
          <c:showSerName val="0"/>
          <c:showPercent val="0"/>
          <c:showBubbleSize val="0"/>
        </c:dLbls>
        <c:axId val="752125616"/>
        <c:axId val="752126008"/>
      </c:areaChart>
      <c:catAx>
        <c:axId val="752125616"/>
        <c:scaling>
          <c:orientation val="minMax"/>
        </c:scaling>
        <c:delete val="1"/>
        <c:axPos val="b"/>
        <c:numFmt formatCode="General" sourceLinked="0"/>
        <c:majorTickMark val="out"/>
        <c:minorTickMark val="none"/>
        <c:tickLblPos val="nextTo"/>
        <c:crossAx val="752126008"/>
        <c:crosses val="autoZero"/>
        <c:auto val="1"/>
        <c:lblAlgn val="ctr"/>
        <c:lblOffset val="100"/>
        <c:noMultiLvlLbl val="0"/>
      </c:catAx>
      <c:valAx>
        <c:axId val="752126008"/>
        <c:scaling>
          <c:orientation val="minMax"/>
        </c:scaling>
        <c:delete val="0"/>
        <c:axPos val="l"/>
        <c:majorGridlines>
          <c:spPr>
            <a:ln>
              <a:noFill/>
            </a:ln>
          </c:spPr>
        </c:majorGridlines>
        <c:numFmt formatCode="General" sourceLinked="1"/>
        <c:majorTickMark val="out"/>
        <c:minorTickMark val="none"/>
        <c:tickLblPos val="nextTo"/>
        <c:crossAx val="752125616"/>
        <c:crosses val="autoZero"/>
        <c:crossBetween val="midCat"/>
      </c:valAx>
      <c:spPr>
        <a:noFill/>
        <a:ln>
          <a:noFill/>
        </a:ln>
      </c:spPr>
    </c:plotArea>
    <c:plotVisOnly val="1"/>
    <c:dispBlanksAs val="gap"/>
    <c:showDLblsOverMax val="0"/>
  </c:chart>
  <c:txPr>
    <a:bodyPr/>
    <a:lstStyle/>
    <a:p>
      <a:pPr>
        <a:lnSpc>
          <a:spcPct val="130000"/>
        </a:lnSpc>
        <a:spcBef>
          <a:spcPts val="0"/>
        </a:spcBef>
        <a:spcAft>
          <a:spcPts val="0"/>
        </a:spcAft>
        <a:defRPr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accent1"/>
            </a:solidFill>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1</c:v>
                </c:pt>
                <c:pt idx="2">
                  <c:v>3.5</c:v>
                </c:pt>
                <c:pt idx="3">
                  <c:v>4.5</c:v>
                </c:pt>
              </c:numCache>
            </c:numRef>
          </c:val>
          <c:extLst>
            <c:ext xmlns:c16="http://schemas.microsoft.com/office/drawing/2014/chart" uri="{C3380CC4-5D6E-409C-BE32-E72D297353CC}">
              <c16:uniqueId val="{00000000-E21F-4877-8B76-A03A007066EE}"/>
            </c:ext>
          </c:extLst>
        </c:ser>
        <c:ser>
          <c:idx val="1"/>
          <c:order val="1"/>
          <c:tx>
            <c:strRef>
              <c:f>Sheet1!$C$1</c:f>
              <c:strCache>
                <c:ptCount val="1"/>
                <c:pt idx="0">
                  <c:v>Series 2</c:v>
                </c:pt>
              </c:strCache>
            </c:strRef>
          </c:tx>
          <c:spPr>
            <a:solidFill>
              <a:schemeClr val="accent2"/>
            </a:solidFill>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3</c:v>
                </c:pt>
                <c:pt idx="2">
                  <c:v>2</c:v>
                </c:pt>
                <c:pt idx="3">
                  <c:v>2.8</c:v>
                </c:pt>
              </c:numCache>
            </c:numRef>
          </c:val>
          <c:extLst>
            <c:ext xmlns:c16="http://schemas.microsoft.com/office/drawing/2014/chart" uri="{C3380CC4-5D6E-409C-BE32-E72D297353CC}">
              <c16:uniqueId val="{00000001-E21F-4877-8B76-A03A007066EE}"/>
            </c:ext>
          </c:extLst>
        </c:ser>
        <c:dLbls>
          <c:showLegendKey val="0"/>
          <c:showVal val="0"/>
          <c:showCatName val="0"/>
          <c:showSerName val="0"/>
          <c:showPercent val="0"/>
          <c:showBubbleSize val="0"/>
        </c:dLbls>
        <c:axId val="752126792"/>
        <c:axId val="752127184"/>
      </c:areaChart>
      <c:catAx>
        <c:axId val="752126792"/>
        <c:scaling>
          <c:orientation val="minMax"/>
        </c:scaling>
        <c:delete val="1"/>
        <c:axPos val="b"/>
        <c:numFmt formatCode="General" sourceLinked="0"/>
        <c:majorTickMark val="out"/>
        <c:minorTickMark val="none"/>
        <c:tickLblPos val="nextTo"/>
        <c:crossAx val="752127184"/>
        <c:crosses val="autoZero"/>
        <c:auto val="1"/>
        <c:lblAlgn val="ctr"/>
        <c:lblOffset val="100"/>
        <c:noMultiLvlLbl val="0"/>
      </c:catAx>
      <c:valAx>
        <c:axId val="752127184"/>
        <c:scaling>
          <c:orientation val="minMax"/>
        </c:scaling>
        <c:delete val="0"/>
        <c:axPos val="l"/>
        <c:majorGridlines>
          <c:spPr>
            <a:ln>
              <a:noFill/>
            </a:ln>
          </c:spPr>
        </c:majorGridlines>
        <c:numFmt formatCode="General" sourceLinked="1"/>
        <c:majorTickMark val="out"/>
        <c:minorTickMark val="none"/>
        <c:tickLblPos val="nextTo"/>
        <c:crossAx val="752126792"/>
        <c:crosses val="autoZero"/>
        <c:crossBetween val="midCat"/>
      </c:valAx>
      <c:spPr>
        <a:noFill/>
        <a:ln>
          <a:noFill/>
        </a:ln>
      </c:spPr>
    </c:plotArea>
    <c:plotVisOnly val="1"/>
    <c:dispBlanksAs val="gap"/>
    <c:showDLblsOverMax val="0"/>
  </c:chart>
  <c:txPr>
    <a:bodyPr/>
    <a:lstStyle/>
    <a:p>
      <a:pPr>
        <a:lnSpc>
          <a:spcPct val="130000"/>
        </a:lnSpc>
        <a:spcBef>
          <a:spcPts val="0"/>
        </a:spcBef>
        <a:spcAft>
          <a:spcPts val="0"/>
        </a:spcAft>
        <a:defRPr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accent3"/>
            </a:solidFill>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6.2</c:v>
                </c:pt>
                <c:pt idx="1">
                  <c:v>1.5</c:v>
                </c:pt>
                <c:pt idx="2">
                  <c:v>3</c:v>
                </c:pt>
                <c:pt idx="3">
                  <c:v>4.5</c:v>
                </c:pt>
              </c:numCache>
            </c:numRef>
          </c:val>
          <c:extLst>
            <c:ext xmlns:c16="http://schemas.microsoft.com/office/drawing/2014/chart" uri="{C3380CC4-5D6E-409C-BE32-E72D297353CC}">
              <c16:uniqueId val="{00000000-0EB2-4D2F-8118-A1A16C78EE74}"/>
            </c:ext>
          </c:extLst>
        </c:ser>
        <c:ser>
          <c:idx val="1"/>
          <c:order val="1"/>
          <c:tx>
            <c:strRef>
              <c:f>Sheet1!$C$1</c:f>
              <c:strCache>
                <c:ptCount val="1"/>
                <c:pt idx="0">
                  <c:v>Series 2</c:v>
                </c:pt>
              </c:strCache>
            </c:strRef>
          </c:tx>
          <c:spPr>
            <a:solidFill>
              <a:schemeClr val="accent6"/>
            </a:solidFill>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3</c:v>
                </c:pt>
                <c:pt idx="2">
                  <c:v>2.4</c:v>
                </c:pt>
                <c:pt idx="3">
                  <c:v>2.8</c:v>
                </c:pt>
              </c:numCache>
            </c:numRef>
          </c:val>
          <c:extLst>
            <c:ext xmlns:c16="http://schemas.microsoft.com/office/drawing/2014/chart" uri="{C3380CC4-5D6E-409C-BE32-E72D297353CC}">
              <c16:uniqueId val="{00000001-0EB2-4D2F-8118-A1A16C78EE74}"/>
            </c:ext>
          </c:extLst>
        </c:ser>
        <c:dLbls>
          <c:showLegendKey val="0"/>
          <c:showVal val="0"/>
          <c:showCatName val="0"/>
          <c:showSerName val="0"/>
          <c:showPercent val="0"/>
          <c:showBubbleSize val="0"/>
        </c:dLbls>
        <c:axId val="752127968"/>
        <c:axId val="752128360"/>
      </c:areaChart>
      <c:catAx>
        <c:axId val="752127968"/>
        <c:scaling>
          <c:orientation val="minMax"/>
        </c:scaling>
        <c:delete val="1"/>
        <c:axPos val="b"/>
        <c:numFmt formatCode="General" sourceLinked="0"/>
        <c:majorTickMark val="out"/>
        <c:minorTickMark val="none"/>
        <c:tickLblPos val="nextTo"/>
        <c:crossAx val="752128360"/>
        <c:crosses val="autoZero"/>
        <c:auto val="1"/>
        <c:lblAlgn val="ctr"/>
        <c:lblOffset val="100"/>
        <c:noMultiLvlLbl val="0"/>
      </c:catAx>
      <c:valAx>
        <c:axId val="752128360"/>
        <c:scaling>
          <c:orientation val="minMax"/>
        </c:scaling>
        <c:delete val="0"/>
        <c:axPos val="l"/>
        <c:majorGridlines>
          <c:spPr>
            <a:ln>
              <a:noFill/>
            </a:ln>
          </c:spPr>
        </c:majorGridlines>
        <c:numFmt formatCode="General" sourceLinked="1"/>
        <c:majorTickMark val="out"/>
        <c:minorTickMark val="none"/>
        <c:tickLblPos val="nextTo"/>
        <c:crossAx val="752127968"/>
        <c:crosses val="autoZero"/>
        <c:crossBetween val="midCat"/>
      </c:valAx>
      <c:spPr>
        <a:noFill/>
        <a:ln>
          <a:noFill/>
        </a:ln>
      </c:spPr>
    </c:plotArea>
    <c:plotVisOnly val="1"/>
    <c:dispBlanksAs val="gap"/>
    <c:showDLblsOverMax val="0"/>
  </c:chart>
  <c:txPr>
    <a:bodyPr/>
    <a:lstStyle/>
    <a:p>
      <a:pPr>
        <a:lnSpc>
          <a:spcPct val="130000"/>
        </a:lnSpc>
        <a:spcBef>
          <a:spcPts val="0"/>
        </a:spcBef>
        <a:spcAft>
          <a:spcPts val="0"/>
        </a:spcAft>
        <a:defRPr sz="1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785318501853936E-2"/>
          <c:y val="3.4150238508593264E-2"/>
          <c:w val="0.94921468343550564"/>
          <c:h val="0.88637804311149104"/>
        </c:manualLayout>
      </c:layout>
      <c:lineChart>
        <c:grouping val="standard"/>
        <c:varyColors val="0"/>
        <c:ser>
          <c:idx val="0"/>
          <c:order val="0"/>
          <c:tx>
            <c:strRef>
              <c:f>Sheet1!$B$1</c:f>
              <c:strCache>
                <c:ptCount val="1"/>
                <c:pt idx="0">
                  <c:v>Data 1</c:v>
                </c:pt>
              </c:strCache>
            </c:strRef>
          </c:tx>
          <c:marker>
            <c:symbol val="none"/>
          </c:marker>
          <c:cat>
            <c:strRef>
              <c:f>Sheet1!$A$2:$A$4</c:f>
              <c:strCache>
                <c:ptCount val="3"/>
                <c:pt idx="0">
                  <c:v>类别1</c:v>
                </c:pt>
                <c:pt idx="1">
                  <c:v>类别2</c:v>
                </c:pt>
                <c:pt idx="2">
                  <c:v>类别3</c:v>
                </c:pt>
              </c:strCache>
            </c:strRef>
          </c:cat>
          <c:val>
            <c:numRef>
              <c:f>Sheet1!$B$2:$B$4</c:f>
              <c:numCache>
                <c:formatCode>General</c:formatCode>
                <c:ptCount val="3"/>
                <c:pt idx="0">
                  <c:v>210</c:v>
                </c:pt>
                <c:pt idx="1">
                  <c:v>120</c:v>
                </c:pt>
                <c:pt idx="2">
                  <c:v>150</c:v>
                </c:pt>
              </c:numCache>
            </c:numRef>
          </c:val>
          <c:smooth val="0"/>
          <c:extLst>
            <c:ext xmlns:c16="http://schemas.microsoft.com/office/drawing/2014/chart" uri="{C3380CC4-5D6E-409C-BE32-E72D297353CC}">
              <c16:uniqueId val="{00000000-3531-426A-A7A2-EF4F267C85D3}"/>
            </c:ext>
          </c:extLst>
        </c:ser>
        <c:ser>
          <c:idx val="1"/>
          <c:order val="1"/>
          <c:tx>
            <c:strRef>
              <c:f>Sheet1!$C$1</c:f>
              <c:strCache>
                <c:ptCount val="1"/>
                <c:pt idx="0">
                  <c:v>Data 2</c:v>
                </c:pt>
              </c:strCache>
            </c:strRef>
          </c:tx>
          <c:marker>
            <c:symbol val="none"/>
          </c:marker>
          <c:cat>
            <c:strRef>
              <c:f>Sheet1!$A$2:$A$4</c:f>
              <c:strCache>
                <c:ptCount val="3"/>
                <c:pt idx="0">
                  <c:v>类别1</c:v>
                </c:pt>
                <c:pt idx="1">
                  <c:v>类别2</c:v>
                </c:pt>
                <c:pt idx="2">
                  <c:v>类别3</c:v>
                </c:pt>
              </c:strCache>
            </c:strRef>
          </c:cat>
          <c:val>
            <c:numRef>
              <c:f>Sheet1!$C$2:$C$4</c:f>
              <c:numCache>
                <c:formatCode>General</c:formatCode>
                <c:ptCount val="3"/>
                <c:pt idx="0">
                  <c:v>470</c:v>
                </c:pt>
                <c:pt idx="1">
                  <c:v>430</c:v>
                </c:pt>
                <c:pt idx="2">
                  <c:v>400</c:v>
                </c:pt>
              </c:numCache>
            </c:numRef>
          </c:val>
          <c:smooth val="0"/>
          <c:extLst>
            <c:ext xmlns:c16="http://schemas.microsoft.com/office/drawing/2014/chart" uri="{C3380CC4-5D6E-409C-BE32-E72D297353CC}">
              <c16:uniqueId val="{00000001-3531-426A-A7A2-EF4F267C85D3}"/>
            </c:ext>
          </c:extLst>
        </c:ser>
        <c:ser>
          <c:idx val="2"/>
          <c:order val="2"/>
          <c:tx>
            <c:strRef>
              <c:f>Sheet1!$D$1</c:f>
              <c:strCache>
                <c:ptCount val="1"/>
                <c:pt idx="0">
                  <c:v> Data 3</c:v>
                </c:pt>
              </c:strCache>
            </c:strRef>
          </c:tx>
          <c:marker>
            <c:symbol val="none"/>
          </c:marker>
          <c:cat>
            <c:strRef>
              <c:f>Sheet1!$A$2:$A$4</c:f>
              <c:strCache>
                <c:ptCount val="3"/>
                <c:pt idx="0">
                  <c:v>类别1</c:v>
                </c:pt>
                <c:pt idx="1">
                  <c:v>类别2</c:v>
                </c:pt>
                <c:pt idx="2">
                  <c:v>类别3</c:v>
                </c:pt>
              </c:strCache>
            </c:strRef>
          </c:cat>
          <c:val>
            <c:numRef>
              <c:f>Sheet1!$D$2:$D$4</c:f>
              <c:numCache>
                <c:formatCode>General</c:formatCode>
                <c:ptCount val="3"/>
                <c:pt idx="0">
                  <c:v>230</c:v>
                </c:pt>
                <c:pt idx="1">
                  <c:v>125</c:v>
                </c:pt>
                <c:pt idx="2">
                  <c:v>420</c:v>
                </c:pt>
              </c:numCache>
            </c:numRef>
          </c:val>
          <c:smooth val="0"/>
          <c:extLst>
            <c:ext xmlns:c16="http://schemas.microsoft.com/office/drawing/2014/chart" uri="{C3380CC4-5D6E-409C-BE32-E72D297353CC}">
              <c16:uniqueId val="{00000002-3531-426A-A7A2-EF4F267C85D3}"/>
            </c:ext>
          </c:extLst>
        </c:ser>
        <c:ser>
          <c:idx val="3"/>
          <c:order val="3"/>
          <c:tx>
            <c:strRef>
              <c:f>Sheet1!$E$1</c:f>
              <c:strCache>
                <c:ptCount val="1"/>
                <c:pt idx="0">
                  <c:v>Data 4</c:v>
                </c:pt>
              </c:strCache>
            </c:strRef>
          </c:tx>
          <c:marker>
            <c:symbol val="none"/>
          </c:marker>
          <c:cat>
            <c:strRef>
              <c:f>Sheet1!$A$2:$A$4</c:f>
              <c:strCache>
                <c:ptCount val="3"/>
                <c:pt idx="0">
                  <c:v>类别1</c:v>
                </c:pt>
                <c:pt idx="1">
                  <c:v>类别2</c:v>
                </c:pt>
                <c:pt idx="2">
                  <c:v>类别3</c:v>
                </c:pt>
              </c:strCache>
            </c:strRef>
          </c:cat>
          <c:val>
            <c:numRef>
              <c:f>Sheet1!$E$2:$E$4</c:f>
              <c:numCache>
                <c:formatCode>General</c:formatCode>
                <c:ptCount val="3"/>
                <c:pt idx="0">
                  <c:v>130</c:v>
                </c:pt>
                <c:pt idx="1">
                  <c:v>215</c:v>
                </c:pt>
                <c:pt idx="2">
                  <c:v>300</c:v>
                </c:pt>
              </c:numCache>
            </c:numRef>
          </c:val>
          <c:smooth val="0"/>
          <c:extLst>
            <c:ext xmlns:c16="http://schemas.microsoft.com/office/drawing/2014/chart" uri="{C3380CC4-5D6E-409C-BE32-E72D297353CC}">
              <c16:uniqueId val="{00000003-3531-426A-A7A2-EF4F267C85D3}"/>
            </c:ext>
          </c:extLst>
        </c:ser>
        <c:dLbls>
          <c:showLegendKey val="0"/>
          <c:showVal val="0"/>
          <c:showCatName val="0"/>
          <c:showSerName val="0"/>
          <c:showPercent val="0"/>
          <c:showBubbleSize val="0"/>
        </c:dLbls>
        <c:smooth val="0"/>
        <c:axId val="756006696"/>
        <c:axId val="756007088"/>
      </c:lineChart>
      <c:catAx>
        <c:axId val="756006696"/>
        <c:scaling>
          <c:orientation val="minMax"/>
        </c:scaling>
        <c:delete val="0"/>
        <c:axPos val="b"/>
        <c:majorGridlines>
          <c:spPr>
            <a:ln>
              <a:solidFill>
                <a:schemeClr val="bg1">
                  <a:lumMod val="95000"/>
                </a:schemeClr>
              </a:solidFill>
            </a:ln>
          </c:spPr>
        </c:majorGridlines>
        <c:numFmt formatCode="General" sourceLinked="0"/>
        <c:majorTickMark val="out"/>
        <c:minorTickMark val="none"/>
        <c:tickLblPos val="nextTo"/>
        <c:crossAx val="756007088"/>
        <c:crosses val="autoZero"/>
        <c:auto val="1"/>
        <c:lblAlgn val="ctr"/>
        <c:lblOffset val="100"/>
        <c:noMultiLvlLbl val="0"/>
      </c:catAx>
      <c:valAx>
        <c:axId val="756007088"/>
        <c:scaling>
          <c:orientation val="minMax"/>
        </c:scaling>
        <c:delete val="0"/>
        <c:axPos val="l"/>
        <c:majorGridlines>
          <c:spPr>
            <a:ln>
              <a:solidFill>
                <a:schemeClr val="bg1">
                  <a:lumMod val="95000"/>
                </a:schemeClr>
              </a:solidFill>
            </a:ln>
          </c:spPr>
        </c:majorGridlines>
        <c:numFmt formatCode="General" sourceLinked="1"/>
        <c:majorTickMark val="none"/>
        <c:minorTickMark val="none"/>
        <c:tickLblPos val="nextTo"/>
        <c:crossAx val="756006696"/>
        <c:crosses val="autoZero"/>
        <c:crossBetween val="between"/>
      </c:valAx>
      <c:spPr>
        <a:ln>
          <a:solidFill>
            <a:schemeClr val="bg1">
              <a:lumMod val="95000"/>
            </a:schemeClr>
          </a:solidFill>
        </a:ln>
      </c:spPr>
    </c:plotArea>
    <c:plotVisOnly val="1"/>
    <c:dispBlanksAs val="gap"/>
    <c:showDLblsOverMax val="0"/>
  </c:chart>
  <c:txPr>
    <a:bodyPr/>
    <a:lstStyle/>
    <a:p>
      <a:pPr>
        <a:lnSpc>
          <a:spcPct val="130000"/>
        </a:lnSpc>
        <a:spcBef>
          <a:spcPts val="0"/>
        </a:spcBef>
        <a:spcAft>
          <a:spcPts val="0"/>
        </a:spcAft>
        <a:defRPr sz="1200">
          <a:solidFill>
            <a:schemeClr val="tx1">
              <a:lumMod val="50000"/>
              <a:lumOff val="50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gradFill>
              <a:gsLst>
                <a:gs pos="0">
                  <a:schemeClr val="accent1"/>
                </a:gs>
                <a:gs pos="100000">
                  <a:schemeClr val="accent2"/>
                </a:gs>
              </a:gsLst>
              <a:lin ang="5400000" scaled="1"/>
            </a:gra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c:spPr>
          <c:dPt>
            <c:idx val="0"/>
            <c:bubble3D val="0"/>
            <c:spPr>
              <a:gradFill>
                <a:gsLst>
                  <a:gs pos="0">
                    <a:schemeClr val="accent1"/>
                  </a:gs>
                  <a:gs pos="100000">
                    <a:schemeClr val="accent2"/>
                  </a:gs>
                </a:gsLst>
                <a:lin ang="5400000" scaled="1"/>
              </a:gra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c:spPr>
            <c:extLst>
              <c:ext xmlns:c16="http://schemas.microsoft.com/office/drawing/2014/chart" uri="{C3380CC4-5D6E-409C-BE32-E72D297353CC}">
                <c16:uniqueId val="{00000001-FAC1-4C2B-8FAE-FDB3C636A0A3}"/>
              </c:ext>
            </c:extLst>
          </c:dPt>
          <c:dPt>
            <c:idx val="1"/>
            <c:bubble3D val="0"/>
            <c:spPr>
              <a:solidFill>
                <a:schemeClr val="bg1">
                  <a:lumMod val="85000"/>
                </a:schemeClr>
              </a:solidFill>
              <a:ln w="19050">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c:spPr>
            <c:extLst>
              <c:ext xmlns:c16="http://schemas.microsoft.com/office/drawing/2014/chart" uri="{C3380CC4-5D6E-409C-BE32-E72D297353CC}">
                <c16:uniqueId val="{00000003-FAC1-4C2B-8FAE-FDB3C636A0A3}"/>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c:ext xmlns:c16="http://schemas.microsoft.com/office/drawing/2014/chart" uri="{C3380CC4-5D6E-409C-BE32-E72D297353CC}">
              <c16:uniqueId val="{00000004-FAC1-4C2B-8FAE-FDB3C636A0A3}"/>
            </c:ext>
          </c:extLst>
        </c:ser>
        <c:dLbls>
          <c:showLegendKey val="0"/>
          <c:showVal val="0"/>
          <c:showCatName val="0"/>
          <c:showSerName val="0"/>
          <c:showPercent val="0"/>
          <c:showBubbleSize val="0"/>
          <c:showLeaderLines val="1"/>
        </c:dLbls>
        <c:firstSliceAng val="0"/>
        <c:holeSize val="88"/>
      </c:doughnutChart>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Sheet1!$A$2:$A$8</c:f>
              <c:strCache>
                <c:ptCount val="7"/>
                <c:pt idx="0">
                  <c:v>类别 1</c:v>
                </c:pt>
                <c:pt idx="1">
                  <c:v>类别 2</c:v>
                </c:pt>
                <c:pt idx="2">
                  <c:v>类别 3</c:v>
                </c:pt>
                <c:pt idx="3">
                  <c:v>类别 4</c:v>
                </c:pt>
                <c:pt idx="4">
                  <c:v>5</c:v>
                </c:pt>
                <c:pt idx="5">
                  <c:v>6</c:v>
                </c:pt>
                <c:pt idx="6">
                  <c:v>7</c:v>
                </c:pt>
              </c:strCache>
            </c:strRef>
          </c:cat>
          <c:val>
            <c:numRef>
              <c:f>Sheet1!$B$2:$B$8</c:f>
              <c:numCache>
                <c:formatCode>General</c:formatCode>
                <c:ptCount val="7"/>
                <c:pt idx="0">
                  <c:v>4.3</c:v>
                </c:pt>
                <c:pt idx="1">
                  <c:v>2.5</c:v>
                </c:pt>
                <c:pt idx="2">
                  <c:v>3.5</c:v>
                </c:pt>
                <c:pt idx="3">
                  <c:v>4.5</c:v>
                </c:pt>
                <c:pt idx="4">
                  <c:v>6</c:v>
                </c:pt>
                <c:pt idx="5">
                  <c:v>4</c:v>
                </c:pt>
                <c:pt idx="6">
                  <c:v>2</c:v>
                </c:pt>
              </c:numCache>
            </c:numRef>
          </c:val>
          <c:extLst>
            <c:ext xmlns:c16="http://schemas.microsoft.com/office/drawing/2014/chart" uri="{C3380CC4-5D6E-409C-BE32-E72D297353CC}">
              <c16:uniqueId val="{00000000-FEF5-4C3C-8EF0-8FD539842784}"/>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Sheet1!$A$2:$A$8</c:f>
              <c:strCache>
                <c:ptCount val="7"/>
                <c:pt idx="0">
                  <c:v>类别 1</c:v>
                </c:pt>
                <c:pt idx="1">
                  <c:v>类别 2</c:v>
                </c:pt>
                <c:pt idx="2">
                  <c:v>类别 3</c:v>
                </c:pt>
                <c:pt idx="3">
                  <c:v>类别 4</c:v>
                </c:pt>
                <c:pt idx="4">
                  <c:v>5</c:v>
                </c:pt>
                <c:pt idx="5">
                  <c:v>6</c:v>
                </c:pt>
                <c:pt idx="6">
                  <c:v>7</c:v>
                </c:pt>
              </c:strCache>
            </c:strRef>
          </c:cat>
          <c:val>
            <c:numRef>
              <c:f>Sheet1!$C$2:$C$8</c:f>
              <c:numCache>
                <c:formatCode>General</c:formatCode>
                <c:ptCount val="7"/>
                <c:pt idx="0">
                  <c:v>2.4</c:v>
                </c:pt>
                <c:pt idx="1">
                  <c:v>4.4000000000000004</c:v>
                </c:pt>
                <c:pt idx="2">
                  <c:v>1.8</c:v>
                </c:pt>
                <c:pt idx="3">
                  <c:v>2.8</c:v>
                </c:pt>
                <c:pt idx="4">
                  <c:v>2</c:v>
                </c:pt>
                <c:pt idx="5">
                  <c:v>3.5</c:v>
                </c:pt>
                <c:pt idx="6">
                  <c:v>5</c:v>
                </c:pt>
              </c:numCache>
            </c:numRef>
          </c:val>
          <c:extLst>
            <c:ext xmlns:c16="http://schemas.microsoft.com/office/drawing/2014/chart" uri="{C3380CC4-5D6E-409C-BE32-E72D297353CC}">
              <c16:uniqueId val="{00000001-FEF5-4C3C-8EF0-8FD539842784}"/>
            </c:ext>
          </c:extLst>
        </c:ser>
        <c:dLbls>
          <c:showLegendKey val="0"/>
          <c:showVal val="0"/>
          <c:showCatName val="0"/>
          <c:showSerName val="0"/>
          <c:showPercent val="0"/>
          <c:showBubbleSize val="0"/>
        </c:dLbls>
        <c:gapWidth val="150"/>
        <c:overlap val="100"/>
        <c:axId val="1301063840"/>
        <c:axId val="1301059248"/>
      </c:barChart>
      <c:catAx>
        <c:axId val="1301063840"/>
        <c:scaling>
          <c:orientation val="minMax"/>
        </c:scaling>
        <c:delete val="1"/>
        <c:axPos val="b"/>
        <c:numFmt formatCode="General" sourceLinked="1"/>
        <c:majorTickMark val="none"/>
        <c:minorTickMark val="none"/>
        <c:tickLblPos val="nextTo"/>
        <c:crossAx val="1301059248"/>
        <c:crosses val="autoZero"/>
        <c:auto val="1"/>
        <c:lblAlgn val="ctr"/>
        <c:lblOffset val="100"/>
        <c:noMultiLvlLbl val="0"/>
      </c:catAx>
      <c:valAx>
        <c:axId val="1301059248"/>
        <c:scaling>
          <c:orientation val="minMax"/>
        </c:scaling>
        <c:delete val="0"/>
        <c:axPos val="l"/>
        <c:majorGridlines>
          <c:spPr>
            <a:ln w="9525" cap="rnd" cmpd="sng" algn="ctr">
              <a:solidFill>
                <a:schemeClr val="tx1">
                  <a:lumMod val="15000"/>
                  <a:lumOff val="85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301063840"/>
        <c:crosses val="autoZero"/>
        <c:crossBetween val="between"/>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M" panose="00020600040101010101" pitchFamily="18" charset="-122"/>
                <a:ea typeface="OPPOSans M" panose="00020600040101010101" pitchFamily="18" charset="-122"/>
              </a:defRPr>
            </a:lvl1pPr>
          </a:lstStyle>
          <a:p>
            <a:fld id="{B7546320-4FA4-4808-AFC0-45B87B94FAA0}" type="datetimeFigureOut">
              <a:rPr lang="zh-CN" altLang="en-US" smtClean="0"/>
              <a:pPr/>
              <a:t>2023/2/22</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M" panose="00020600040101010101" pitchFamily="18" charset="-122"/>
                <a:ea typeface="OPPOSans M"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M" panose="00020600040101010101" pitchFamily="18" charset="-122"/>
                <a:ea typeface="OPPOSans M" panose="00020600040101010101" pitchFamily="18" charset="-122"/>
              </a:defRPr>
            </a:lvl1pPr>
          </a:lstStyle>
          <a:p>
            <a:fld id="{1E03431C-5E75-45C5-BCF3-567A1AA88FAE}" type="slidenum">
              <a:rPr lang="zh-CN" altLang="en-US" smtClean="0"/>
              <a:pPr/>
              <a:t>‹#›</a:t>
            </a:fld>
            <a:endParaRPr lang="zh-CN" altLang="en-US" dirty="0"/>
          </a:p>
        </p:txBody>
      </p:sp>
    </p:spTree>
    <p:extLst>
      <p:ext uri="{BB962C8B-B14F-4D97-AF65-F5344CB8AC3E}">
        <p14:creationId xmlns:p14="http://schemas.microsoft.com/office/powerpoint/2010/main" val="754057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2pPr>
    <a:lvl3pPr marL="9144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3pPr>
    <a:lvl4pPr marL="13716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4pPr>
    <a:lvl5pPr marL="1828800" algn="l" defTabSz="914400" rtl="0" eaLnBrk="1" latinLnBrk="0" hangingPunct="1">
      <a:defRPr sz="1200" kern="1200">
        <a:solidFill>
          <a:schemeClr val="tx1"/>
        </a:solidFill>
        <a:latin typeface="OPPOSans M" panose="00020600040101010101" pitchFamily="18" charset="-122"/>
        <a:ea typeface="OPPOSans M"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a:t>
            </a:fld>
            <a:endParaRPr lang="zh-CN" altLang="en-US"/>
          </a:p>
        </p:txBody>
      </p:sp>
    </p:spTree>
    <p:extLst>
      <p:ext uri="{BB962C8B-B14F-4D97-AF65-F5344CB8AC3E}">
        <p14:creationId xmlns:p14="http://schemas.microsoft.com/office/powerpoint/2010/main" val="465925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B07F31-2257-4B22-AE33-1BBF8033FCEC}"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296451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11</a:t>
            </a:fld>
            <a:endParaRPr lang="zh-CN" altLang="en-US"/>
          </a:p>
        </p:txBody>
      </p:sp>
    </p:spTree>
    <p:extLst>
      <p:ext uri="{BB962C8B-B14F-4D97-AF65-F5344CB8AC3E}">
        <p14:creationId xmlns:p14="http://schemas.microsoft.com/office/powerpoint/2010/main" val="2910599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12</a:t>
            </a:fld>
            <a:endParaRPr lang="zh-CN" altLang="en-US"/>
          </a:p>
        </p:txBody>
      </p:sp>
    </p:spTree>
    <p:extLst>
      <p:ext uri="{BB962C8B-B14F-4D97-AF65-F5344CB8AC3E}">
        <p14:creationId xmlns:p14="http://schemas.microsoft.com/office/powerpoint/2010/main" val="2081565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B07F31-2257-4B22-AE33-1BBF8033FCEC}"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931649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14</a:t>
            </a:fld>
            <a:endParaRPr lang="zh-CN" altLang="en-US"/>
          </a:p>
        </p:txBody>
      </p:sp>
    </p:spTree>
    <p:extLst>
      <p:ext uri="{BB962C8B-B14F-4D97-AF65-F5344CB8AC3E}">
        <p14:creationId xmlns:p14="http://schemas.microsoft.com/office/powerpoint/2010/main" val="3396670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559875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16</a:t>
            </a:fld>
            <a:endParaRPr lang="zh-CN" altLang="en-US"/>
          </a:p>
        </p:txBody>
      </p:sp>
    </p:spTree>
    <p:extLst>
      <p:ext uri="{BB962C8B-B14F-4D97-AF65-F5344CB8AC3E}">
        <p14:creationId xmlns:p14="http://schemas.microsoft.com/office/powerpoint/2010/main" val="2131625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17</a:t>
            </a:fld>
            <a:endParaRPr lang="zh-CN" altLang="en-US"/>
          </a:p>
        </p:txBody>
      </p:sp>
    </p:spTree>
    <p:extLst>
      <p:ext uri="{BB962C8B-B14F-4D97-AF65-F5344CB8AC3E}">
        <p14:creationId xmlns:p14="http://schemas.microsoft.com/office/powerpoint/2010/main" val="1382664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531319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963693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2</a:t>
            </a:fld>
            <a:endParaRPr lang="zh-CN" altLang="en-US"/>
          </a:p>
        </p:txBody>
      </p:sp>
    </p:spTree>
    <p:extLst>
      <p:ext uri="{BB962C8B-B14F-4D97-AF65-F5344CB8AC3E}">
        <p14:creationId xmlns:p14="http://schemas.microsoft.com/office/powerpoint/2010/main" val="407288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E03431C-5E75-45C5-BCF3-567A1AA88FAE}" type="slidenum">
              <a:rPr lang="zh-CN" altLang="en-US" smtClean="0"/>
              <a:t>20</a:t>
            </a:fld>
            <a:endParaRPr lang="zh-CN" altLang="en-US"/>
          </a:p>
        </p:txBody>
      </p:sp>
    </p:spTree>
    <p:extLst>
      <p:ext uri="{BB962C8B-B14F-4D97-AF65-F5344CB8AC3E}">
        <p14:creationId xmlns:p14="http://schemas.microsoft.com/office/powerpoint/2010/main" val="2858839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3</a:t>
            </a:fld>
            <a:endParaRPr lang="zh-CN" altLang="en-US"/>
          </a:p>
        </p:txBody>
      </p:sp>
    </p:spTree>
    <p:extLst>
      <p:ext uri="{BB962C8B-B14F-4D97-AF65-F5344CB8AC3E}">
        <p14:creationId xmlns:p14="http://schemas.microsoft.com/office/powerpoint/2010/main" val="360091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2882502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944430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625089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3031071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E03431C-5E75-45C5-BCF3-567A1AA88FAE}" type="slidenum">
              <a:rPr lang="zh-CN" altLang="en-US" smtClean="0"/>
              <a:t>8</a:t>
            </a:fld>
            <a:endParaRPr lang="zh-CN" altLang="en-US"/>
          </a:p>
        </p:txBody>
      </p:sp>
    </p:spTree>
    <p:extLst>
      <p:ext uri="{BB962C8B-B14F-4D97-AF65-F5344CB8AC3E}">
        <p14:creationId xmlns:p14="http://schemas.microsoft.com/office/powerpoint/2010/main" val="3901635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DD22C-672D-44BF-9F30-23CD0D27F3BA}" type="slidenum">
              <a:rPr kumimoji="0" lang="zh-CN" altLang="en-US" sz="1200" b="0" i="0" u="none" strike="noStrike" kern="1200" cap="none" spc="0" normalizeH="0" baseline="0" noProof="0" smtClean="0">
                <a:ln>
                  <a:noFill/>
                </a:ln>
                <a:solidFill>
                  <a:prstClr val="black"/>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1385767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4714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CA3019C-B375-9A7A-9A8A-202854ED82EA}"/>
              </a:ext>
            </a:extLst>
          </p:cNvPr>
          <p:cNvSpPr>
            <a:spLocks noGrp="1"/>
          </p:cNvSpPr>
          <p:nvPr>
            <p:ph type="dt" sz="half" idx="10"/>
          </p:nvPr>
        </p:nvSpPr>
        <p:spPr/>
        <p:txBody>
          <a:bodyPr/>
          <a:lstStyle/>
          <a:p>
            <a:fld id="{BEB0E341-E542-4667-9580-95EA612B32E5}" type="datetimeFigureOut">
              <a:rPr lang="zh-CN" altLang="en-US" smtClean="0"/>
              <a:t>2023/2/22</a:t>
            </a:fld>
            <a:endParaRPr lang="zh-CN" altLang="en-US"/>
          </a:p>
        </p:txBody>
      </p:sp>
      <p:sp>
        <p:nvSpPr>
          <p:cNvPr id="3" name="页脚占位符 2">
            <a:extLst>
              <a:ext uri="{FF2B5EF4-FFF2-40B4-BE49-F238E27FC236}">
                <a16:creationId xmlns:a16="http://schemas.microsoft.com/office/drawing/2014/main" id="{1CAD18AC-CECC-2105-4848-05FCE8419AD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24CD244-6C7B-E6A6-C67F-CD92FF952E03}"/>
              </a:ext>
            </a:extLst>
          </p:cNvPr>
          <p:cNvSpPr>
            <a:spLocks noGrp="1"/>
          </p:cNvSpPr>
          <p:nvPr>
            <p:ph type="sldNum" sz="quarter" idx="12"/>
          </p:nvPr>
        </p:nvSpPr>
        <p:spPr/>
        <p:txBody>
          <a:bodyPr/>
          <a:lstStyle/>
          <a:p>
            <a:fld id="{2635A2D6-04F7-4A12-8A25-55704BB6E465}" type="slidenum">
              <a:rPr lang="zh-CN" altLang="en-US" smtClean="0"/>
              <a:t>‹#›</a:t>
            </a:fld>
            <a:endParaRPr lang="zh-CN" altLang="en-US"/>
          </a:p>
        </p:txBody>
      </p:sp>
    </p:spTree>
    <p:extLst>
      <p:ext uri="{BB962C8B-B14F-4D97-AF65-F5344CB8AC3E}">
        <p14:creationId xmlns:p14="http://schemas.microsoft.com/office/powerpoint/2010/main" val="277107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848036"/>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1D7AEA-93AF-058F-9341-5DE8E2DEA7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6997CF7-5BBF-72F5-FB3B-1A0BDABEE32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0B6C6E-7522-FC01-9135-C5BA820EB13F}"/>
              </a:ext>
            </a:extLst>
          </p:cNvPr>
          <p:cNvSpPr>
            <a:spLocks noGrp="1"/>
          </p:cNvSpPr>
          <p:nvPr>
            <p:ph type="dt" sz="half" idx="10"/>
          </p:nvPr>
        </p:nvSpPr>
        <p:spPr/>
        <p:txBody>
          <a:bodyPr/>
          <a:lstStyle/>
          <a:p>
            <a:fld id="{BEB0E341-E542-4667-9580-95EA612B32E5}" type="datetimeFigureOut">
              <a:rPr lang="zh-CN" altLang="en-US" smtClean="0"/>
              <a:t>2023/2/22</a:t>
            </a:fld>
            <a:endParaRPr lang="zh-CN" altLang="en-US"/>
          </a:p>
        </p:txBody>
      </p:sp>
      <p:sp>
        <p:nvSpPr>
          <p:cNvPr id="5" name="页脚占位符 4">
            <a:extLst>
              <a:ext uri="{FF2B5EF4-FFF2-40B4-BE49-F238E27FC236}">
                <a16:creationId xmlns:a16="http://schemas.microsoft.com/office/drawing/2014/main" id="{EFCCA80B-2032-41A0-980A-93CF5B56FD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491868-F30B-0AC5-1FA9-334874D41DE8}"/>
              </a:ext>
            </a:extLst>
          </p:cNvPr>
          <p:cNvSpPr>
            <a:spLocks noGrp="1"/>
          </p:cNvSpPr>
          <p:nvPr>
            <p:ph type="sldNum" sz="quarter" idx="12"/>
          </p:nvPr>
        </p:nvSpPr>
        <p:spPr/>
        <p:txBody>
          <a:bodyPr/>
          <a:lstStyle/>
          <a:p>
            <a:fld id="{2635A2D6-04F7-4A12-8A25-55704BB6E465}" type="slidenum">
              <a:rPr lang="zh-CN" altLang="en-US" smtClean="0"/>
              <a:t>‹#›</a:t>
            </a:fld>
            <a:endParaRPr lang="zh-CN" altLang="en-US"/>
          </a:p>
        </p:txBody>
      </p:sp>
    </p:spTree>
    <p:extLst>
      <p:ext uri="{BB962C8B-B14F-4D97-AF65-F5344CB8AC3E}">
        <p14:creationId xmlns:p14="http://schemas.microsoft.com/office/powerpoint/2010/main" val="2823180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F70782-F6A8-A8AC-64FD-93E252A277C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81859A6D-9EB9-7EFD-7C9C-62EF43D5FC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39B66AA-EE83-C52C-1C8C-78B994B4357F}"/>
              </a:ext>
            </a:extLst>
          </p:cNvPr>
          <p:cNvSpPr>
            <a:spLocks noGrp="1"/>
          </p:cNvSpPr>
          <p:nvPr>
            <p:ph type="dt" sz="half" idx="10"/>
          </p:nvPr>
        </p:nvSpPr>
        <p:spPr/>
        <p:txBody>
          <a:bodyPr/>
          <a:lstStyle/>
          <a:p>
            <a:fld id="{BEB0E341-E542-4667-9580-95EA612B32E5}" type="datetimeFigureOut">
              <a:rPr lang="zh-CN" altLang="en-US" smtClean="0"/>
              <a:t>2023/2/22</a:t>
            </a:fld>
            <a:endParaRPr lang="zh-CN" altLang="en-US"/>
          </a:p>
        </p:txBody>
      </p:sp>
      <p:sp>
        <p:nvSpPr>
          <p:cNvPr id="5" name="页脚占位符 4">
            <a:extLst>
              <a:ext uri="{FF2B5EF4-FFF2-40B4-BE49-F238E27FC236}">
                <a16:creationId xmlns:a16="http://schemas.microsoft.com/office/drawing/2014/main" id="{170D3415-4D93-50D3-32FB-576CA4D84C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8328F40-624C-EAFB-3D40-5561BD5CCA47}"/>
              </a:ext>
            </a:extLst>
          </p:cNvPr>
          <p:cNvSpPr>
            <a:spLocks noGrp="1"/>
          </p:cNvSpPr>
          <p:nvPr>
            <p:ph type="sldNum" sz="quarter" idx="12"/>
          </p:nvPr>
        </p:nvSpPr>
        <p:spPr/>
        <p:txBody>
          <a:bodyPr/>
          <a:lstStyle/>
          <a:p>
            <a:fld id="{2635A2D6-04F7-4A12-8A25-55704BB6E465}" type="slidenum">
              <a:rPr lang="zh-CN" altLang="en-US" smtClean="0"/>
              <a:t>‹#›</a:t>
            </a:fld>
            <a:endParaRPr lang="zh-CN" altLang="en-US"/>
          </a:p>
        </p:txBody>
      </p:sp>
    </p:spTree>
    <p:extLst>
      <p:ext uri="{BB962C8B-B14F-4D97-AF65-F5344CB8AC3E}">
        <p14:creationId xmlns:p14="http://schemas.microsoft.com/office/powerpoint/2010/main" val="34275723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BE3AF4-BF10-E10A-ED4D-C8F35DB18EE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551529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3182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chart" Target="../charts/chart4.xml"/><Relationship Id="rId4" Type="http://schemas.openxmlformats.org/officeDocument/2006/relationships/image" Target="../media/image6.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image" Target="../media/image6.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xml"/><Relationship Id="rId6" Type="http://schemas.openxmlformats.org/officeDocument/2006/relationships/image" Target="../media/image11.png"/><Relationship Id="rId5" Type="http://schemas.openxmlformats.org/officeDocument/2006/relationships/image" Target="../media/image6.sv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6.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层1">
            <a:extLst>
              <a:ext uri="{FF2B5EF4-FFF2-40B4-BE49-F238E27FC236}">
                <a16:creationId xmlns:a16="http://schemas.microsoft.com/office/drawing/2014/main" id="{76A4FDD8-237A-1B2C-E24B-24B7DDD888E6}"/>
              </a:ext>
            </a:extLst>
          </p:cNvPr>
          <p:cNvPicPr>
            <a:picLocks/>
          </p:cNvPicPr>
          <p:nvPr/>
        </p:nvPicPr>
        <p:blipFill>
          <a:blip r:embed="rId3"/>
          <a:stretch>
            <a:fillRect/>
          </a:stretch>
        </p:blipFill>
        <p:spPr>
          <a:xfrm>
            <a:off x="0" y="0"/>
            <a:ext cx="12192000" cy="6858000"/>
          </a:xfrm>
          <a:prstGeom prst="rect">
            <a:avLst/>
          </a:prstGeom>
        </p:spPr>
      </p:pic>
      <p:sp>
        <p:nvSpPr>
          <p:cNvPr id="11" name="图层2">
            <a:extLst>
              <a:ext uri="{FF2B5EF4-FFF2-40B4-BE49-F238E27FC236}">
                <a16:creationId xmlns:a16="http://schemas.microsoft.com/office/drawing/2014/main" id="{A696978B-A0F3-8BD1-72B9-2F5BB74F13C4}"/>
              </a:ext>
            </a:extLst>
          </p:cNvPr>
          <p:cNvSpPr/>
          <p:nvPr/>
        </p:nvSpPr>
        <p:spPr>
          <a:xfrm>
            <a:off x="1305339" y="1461053"/>
            <a:ext cx="9581322" cy="3935895"/>
          </a:xfrm>
          <a:prstGeom prst="rect">
            <a:avLst/>
          </a:prstGeom>
          <a:blipFill dpi="0" rotWithShape="1">
            <a:blip r:embed="rId4">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Lst>
            </a:blip>
            <a:srcRect/>
            <a:stretch>
              <a:fillRect l="-13624" t="-37121" r="-13624" b="-3712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3">
            <a:extLst>
              <a:ext uri="{FF2B5EF4-FFF2-40B4-BE49-F238E27FC236}">
                <a16:creationId xmlns:a16="http://schemas.microsoft.com/office/drawing/2014/main" id="{8F0DC255-38C0-AB22-8E29-A6C7DD47EE6C}"/>
              </a:ext>
            </a:extLst>
          </p:cNvPr>
          <p:cNvSpPr txBox="1"/>
          <p:nvPr/>
        </p:nvSpPr>
        <p:spPr>
          <a:xfrm>
            <a:off x="873802" y="2497093"/>
            <a:ext cx="10371372"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a:noFill/>
                </a:ln>
                <a:gradFill>
                  <a:gsLst>
                    <a:gs pos="6000">
                      <a:srgbClr val="FCB0BD"/>
                    </a:gs>
                    <a:gs pos="100000">
                      <a:srgbClr val="AAACF6"/>
                    </a:gs>
                  </a:gsLst>
                  <a:lin ang="2700000" scaled="1"/>
                </a:gra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毛玻璃风营销策划</a:t>
            </a:r>
          </a:p>
        </p:txBody>
      </p:sp>
      <p:sp>
        <p:nvSpPr>
          <p:cNvPr id="4" name="图层4">
            <a:extLst>
              <a:ext uri="{FF2B5EF4-FFF2-40B4-BE49-F238E27FC236}">
                <a16:creationId xmlns:a16="http://schemas.microsoft.com/office/drawing/2014/main" id="{DC9EC446-CD10-B278-E2C6-CA8A3F79E274}"/>
              </a:ext>
            </a:extLst>
          </p:cNvPr>
          <p:cNvSpPr txBox="1"/>
          <p:nvPr/>
        </p:nvSpPr>
        <p:spPr>
          <a:xfrm flipH="1">
            <a:off x="2720976" y="3865057"/>
            <a:ext cx="6677024" cy="51244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text here </a:t>
            </a:r>
            <a:r>
              <a:rPr kumimoji="0" lang="en-US" altLang="zh-CN" sz="900" b="1" i="0" u="none" strike="noStrike" kern="120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text here  Add your text here Add your text here Add your text here Add your text here Add your text here Add your text here</a:t>
            </a:r>
            <a:endParaRPr kumimoji="0" lang="en-US" altLang="zh-CN" sz="400" b="1" i="0" u="none" strike="noStrike" kern="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5">
            <a:extLst>
              <a:ext uri="{FF2B5EF4-FFF2-40B4-BE49-F238E27FC236}">
                <a16:creationId xmlns:a16="http://schemas.microsoft.com/office/drawing/2014/main" id="{E515A00D-F87C-DB74-298B-6C2578DF9701}"/>
              </a:ext>
            </a:extLst>
          </p:cNvPr>
          <p:cNvSpPr/>
          <p:nvPr/>
        </p:nvSpPr>
        <p:spPr>
          <a:xfrm>
            <a:off x="4967021" y="4602664"/>
            <a:ext cx="2184935" cy="297515"/>
          </a:xfrm>
          <a:prstGeom prst="roundRect">
            <a:avLst>
              <a:gd name="adj" fmla="val 50000"/>
            </a:avLst>
          </a:prstGeom>
          <a:gradFill>
            <a:gsLst>
              <a:gs pos="6000">
                <a:srgbClr val="AAACF6"/>
              </a:gs>
              <a:gs pos="100000">
                <a:srgbClr val="FCB0BD"/>
              </a:gs>
            </a:gsLst>
            <a:lin ang="2700000" scaled="1"/>
          </a:gradFill>
          <a:ln>
            <a:noFill/>
          </a:ln>
          <a:effectLst>
            <a:innerShdw blurRad="63500" dist="50800" dir="81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6">
            <a:extLst>
              <a:ext uri="{FF2B5EF4-FFF2-40B4-BE49-F238E27FC236}">
                <a16:creationId xmlns:a16="http://schemas.microsoft.com/office/drawing/2014/main" id="{3B1EA00A-FB11-0FE4-B56A-2E184A00A492}"/>
              </a:ext>
            </a:extLst>
          </p:cNvPr>
          <p:cNvSpPr txBox="1"/>
          <p:nvPr/>
        </p:nvSpPr>
        <p:spPr>
          <a:xfrm>
            <a:off x="5150199" y="4620616"/>
            <a:ext cx="1818578"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主讲人：</a:t>
            </a:r>
            <a:r>
              <a:rPr kumimoji="0" lang="en-US" altLang="zh-CN"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7">
            <a:extLst>
              <a:ext uri="{FF2B5EF4-FFF2-40B4-BE49-F238E27FC236}">
                <a16:creationId xmlns:a16="http://schemas.microsoft.com/office/drawing/2014/main" id="{0CE744D0-BAD2-0C67-D9F4-9EF11BF52536}"/>
              </a:ext>
            </a:extLst>
          </p:cNvPr>
          <p:cNvSpPr txBox="1"/>
          <p:nvPr/>
        </p:nvSpPr>
        <p:spPr>
          <a:xfrm>
            <a:off x="2860676" y="1820120"/>
            <a:ext cx="639762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all" spc="0" normalizeH="0" baseline="0" noProof="0" dirty="0" err="1">
                <a:ln>
                  <a:noFill/>
                </a:ln>
                <a:solidFill>
                  <a:srgbClr val="CBD1FF"/>
                </a:soli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Marketin</a:t>
            </a:r>
            <a:r>
              <a:rPr kumimoji="0" lang="en-US" altLang="zh-CN" sz="4400" b="1" i="0" u="none" strike="noStrike" kern="1200" cap="all" spc="0" normalizeH="0" baseline="0" noProof="0" dirty="0">
                <a:ln>
                  <a:noFill/>
                </a:ln>
                <a:solidFill>
                  <a:srgbClr val="CBD1FF"/>
                </a:soli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planning</a:t>
            </a:r>
          </a:p>
        </p:txBody>
      </p:sp>
    </p:spTree>
    <p:extLst>
      <p:ext uri="{BB962C8B-B14F-4D97-AF65-F5344CB8AC3E}">
        <p14:creationId xmlns:p14="http://schemas.microsoft.com/office/powerpoint/2010/main" val="2281148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grpSp>
        <p:nvGrpSpPr>
          <p:cNvPr id="2" name="图层1"/>
          <p:cNvGrpSpPr/>
          <p:nvPr/>
        </p:nvGrpSpPr>
        <p:grpSpPr>
          <a:xfrm>
            <a:off x="797518" y="946111"/>
            <a:ext cx="9832385" cy="1343612"/>
            <a:chOff x="6978085" y="4368718"/>
            <a:chExt cx="19664769" cy="2687223"/>
          </a:xfrm>
        </p:grpSpPr>
        <p:sp>
          <p:nvSpPr>
            <p:cNvPr id="3" name="图层1-1"/>
            <p:cNvSpPr txBox="1">
              <a:spLocks/>
            </p:cNvSpPr>
            <p:nvPr/>
          </p:nvSpPr>
          <p:spPr>
            <a:xfrm>
              <a:off x="6978085" y="5608141"/>
              <a:ext cx="19664769" cy="1447800"/>
            </a:xfrm>
            <a:prstGeom prst="rect">
              <a:avLst/>
            </a:prstGeom>
          </p:spPr>
          <p:txBody>
            <a:bodyPr vert="horz" lIns="121893" tIns="60947" rIns="121893" bIns="60947" numCol="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itchFamily="34" charset="0"/>
                <a:buNone/>
                <a:tabLst/>
                <a:defRPr/>
              </a:pPr>
              <a:r>
                <a:rPr kumimoji="0" lang="zh-CN" altLang="en-US" sz="13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r>
                <a:rPr kumimoji="0" lang="en-US" altLang="zh-CN" sz="1300" b="1"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t>
              </a:r>
              <a:r>
                <a:rPr kumimoji="0" lang="zh-CN" altLang="en-US" sz="13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sz="13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1-2"/>
            <p:cNvSpPr/>
            <p:nvPr/>
          </p:nvSpPr>
          <p:spPr>
            <a:xfrm>
              <a:off x="7056437" y="4368718"/>
              <a:ext cx="3190618" cy="1008610"/>
            </a:xfrm>
            <a:prstGeom prst="rect">
              <a:avLst/>
            </a:prstGeom>
          </p:spPr>
          <p:txBody>
            <a:bodyPr wrap="non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th-TH" sz="22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1-3"/>
            <p:cNvSpPr/>
            <p:nvPr/>
          </p:nvSpPr>
          <p:spPr>
            <a:xfrm>
              <a:off x="7156831" y="5415353"/>
              <a:ext cx="4389938" cy="1300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9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aphicFrame>
        <p:nvGraphicFramePr>
          <p:cNvPr id="6" name="图层2"/>
          <p:cNvGraphicFramePr/>
          <p:nvPr>
            <p:extLst>
              <p:ext uri="{D42A27DB-BD31-4B8C-83A1-F6EECF244321}">
                <p14:modId xmlns:p14="http://schemas.microsoft.com/office/powerpoint/2010/main" val="4161238125"/>
              </p:ext>
            </p:extLst>
          </p:nvPr>
        </p:nvGraphicFramePr>
        <p:xfrm>
          <a:off x="1159396" y="2624424"/>
          <a:ext cx="2920605" cy="194757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图层3"/>
          <p:cNvGraphicFramePr/>
          <p:nvPr>
            <p:extLst>
              <p:ext uri="{D42A27DB-BD31-4B8C-83A1-F6EECF244321}">
                <p14:modId xmlns:p14="http://schemas.microsoft.com/office/powerpoint/2010/main" val="2035863171"/>
              </p:ext>
            </p:extLst>
          </p:nvPr>
        </p:nvGraphicFramePr>
        <p:xfrm>
          <a:off x="4472200" y="2622245"/>
          <a:ext cx="2920605" cy="194757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8" name="图层4"/>
          <p:cNvGraphicFramePr/>
          <p:nvPr>
            <p:extLst>
              <p:ext uri="{D42A27DB-BD31-4B8C-83A1-F6EECF244321}">
                <p14:modId xmlns:p14="http://schemas.microsoft.com/office/powerpoint/2010/main" val="3819553118"/>
              </p:ext>
            </p:extLst>
          </p:nvPr>
        </p:nvGraphicFramePr>
        <p:xfrm>
          <a:off x="7823596" y="2610421"/>
          <a:ext cx="2920605" cy="1947579"/>
        </p:xfrm>
        <a:graphic>
          <a:graphicData uri="http://schemas.openxmlformats.org/drawingml/2006/chart">
            <c:chart xmlns:c="http://schemas.openxmlformats.org/drawingml/2006/chart" xmlns:r="http://schemas.openxmlformats.org/officeDocument/2006/relationships" r:id="rId7"/>
          </a:graphicData>
        </a:graphic>
      </p:graphicFrame>
      <p:sp>
        <p:nvSpPr>
          <p:cNvPr id="9" name="图层5"/>
          <p:cNvSpPr txBox="1"/>
          <p:nvPr/>
        </p:nvSpPr>
        <p:spPr>
          <a:xfrm>
            <a:off x="1460960" y="4687410"/>
            <a:ext cx="1745469" cy="354438"/>
          </a:xfrm>
          <a:prstGeom prst="rect">
            <a:avLst/>
          </a:prstGeom>
          <a:noFill/>
        </p:spPr>
        <p:txBody>
          <a:bodyPr wrap="square" lIns="91423" tIns="45711" rIns="91423" bIns="4571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id-ID" sz="1400" b="1"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6"/>
          <p:cNvSpPr txBox="1"/>
          <p:nvPr/>
        </p:nvSpPr>
        <p:spPr>
          <a:xfrm>
            <a:off x="1447802" y="5017955"/>
            <a:ext cx="2444428" cy="1055720"/>
          </a:xfrm>
          <a:prstGeom prst="rect">
            <a:avLst/>
          </a:prstGeom>
          <a:noFill/>
        </p:spPr>
        <p:txBody>
          <a:bodyPr wrap="square" lIns="109711" tIns="54855" rIns="109711" bIns="54855"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7"/>
          <p:cNvSpPr txBox="1"/>
          <p:nvPr/>
        </p:nvSpPr>
        <p:spPr>
          <a:xfrm>
            <a:off x="4928060" y="4687410"/>
            <a:ext cx="1745469" cy="354438"/>
          </a:xfrm>
          <a:prstGeom prst="rect">
            <a:avLst/>
          </a:prstGeom>
          <a:noFill/>
        </p:spPr>
        <p:txBody>
          <a:bodyPr wrap="square" lIns="91423" tIns="45711" rIns="91423" bIns="4571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id-ID" sz="14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8"/>
          <p:cNvSpPr txBox="1"/>
          <p:nvPr/>
        </p:nvSpPr>
        <p:spPr>
          <a:xfrm>
            <a:off x="4914902" y="5017955"/>
            <a:ext cx="2444428" cy="1055720"/>
          </a:xfrm>
          <a:prstGeom prst="rect">
            <a:avLst/>
          </a:prstGeom>
          <a:noFill/>
        </p:spPr>
        <p:txBody>
          <a:bodyPr wrap="square" lIns="109711" tIns="54855" rIns="109711" bIns="54855"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9"/>
          <p:cNvSpPr txBox="1"/>
          <p:nvPr/>
        </p:nvSpPr>
        <p:spPr>
          <a:xfrm>
            <a:off x="8204660" y="4687410"/>
            <a:ext cx="1745469" cy="354438"/>
          </a:xfrm>
          <a:prstGeom prst="rect">
            <a:avLst/>
          </a:prstGeom>
          <a:noFill/>
        </p:spPr>
        <p:txBody>
          <a:bodyPr wrap="square" lIns="91423" tIns="45711" rIns="91423" bIns="45711"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endParaRPr kumimoji="0" lang="id-ID" sz="1400" b="1"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10"/>
          <p:cNvSpPr txBox="1"/>
          <p:nvPr/>
        </p:nvSpPr>
        <p:spPr>
          <a:xfrm>
            <a:off x="8191502" y="5017955"/>
            <a:ext cx="2444428" cy="1055720"/>
          </a:xfrm>
          <a:prstGeom prst="rect">
            <a:avLst/>
          </a:prstGeom>
          <a:noFill/>
        </p:spPr>
        <p:txBody>
          <a:bodyPr wrap="square" lIns="109711" tIns="54855" rIns="109711" bIns="54855"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1">
            <a:extLst>
              <a:ext uri="{FF2B5EF4-FFF2-40B4-BE49-F238E27FC236}">
                <a16:creationId xmlns:a16="http://schemas.microsoft.com/office/drawing/2014/main" id="{28860C21-CEE6-EF3C-83FE-96DC545CE0D0}"/>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260847095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C2206B2D-ECC3-EFB6-2433-5BBAADB0E710}"/>
              </a:ext>
            </a:extLst>
          </p:cNvPr>
          <p:cNvSpPr/>
          <p:nvPr/>
        </p:nvSpPr>
        <p:spPr>
          <a:xfrm>
            <a:off x="1219200" y="1801468"/>
            <a:ext cx="3424136" cy="3878096"/>
          </a:xfrm>
          <a:prstGeom prst="rect">
            <a:avLst/>
          </a:prstGeom>
          <a:gradFill>
            <a:gsLst>
              <a:gs pos="0">
                <a:schemeClr val="accent2"/>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a:t>
            </a: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2">
            <a:extLst>
              <a:ext uri="{FF2B5EF4-FFF2-40B4-BE49-F238E27FC236}">
                <a16:creationId xmlns:a16="http://schemas.microsoft.com/office/drawing/2014/main" id="{39503665-2C47-FF29-58F1-CFED8744D248}"/>
              </a:ext>
            </a:extLst>
          </p:cNvPr>
          <p:cNvSpPr txBox="1"/>
          <p:nvPr/>
        </p:nvSpPr>
        <p:spPr>
          <a:xfrm>
            <a:off x="1906484" y="2126408"/>
            <a:ext cx="2531926" cy="164160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p>
        </p:txBody>
      </p:sp>
      <p:sp>
        <p:nvSpPr>
          <p:cNvPr id="4" name="图层3">
            <a:extLst>
              <a:ext uri="{FF2B5EF4-FFF2-40B4-BE49-F238E27FC236}">
                <a16:creationId xmlns:a16="http://schemas.microsoft.com/office/drawing/2014/main" id="{D47747A2-6C0B-6E19-D4BB-18BF37DC5B8E}"/>
              </a:ext>
            </a:extLst>
          </p:cNvPr>
          <p:cNvSpPr txBox="1"/>
          <p:nvPr/>
        </p:nvSpPr>
        <p:spPr>
          <a:xfrm>
            <a:off x="1923165" y="3665523"/>
            <a:ext cx="2041832" cy="147476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请在此处添加您的文本，建议文本内容尽量简洁，这样有利于您的内容页面的美观，，这样有利于您的内容页面的美观，</a:t>
            </a:r>
          </a:p>
        </p:txBody>
      </p:sp>
      <p:sp>
        <p:nvSpPr>
          <p:cNvPr id="5" name="图层4">
            <a:extLst>
              <a:ext uri="{FF2B5EF4-FFF2-40B4-BE49-F238E27FC236}">
                <a16:creationId xmlns:a16="http://schemas.microsoft.com/office/drawing/2014/main" id="{62C001D6-2761-0ABD-610B-55B890D52C58}"/>
              </a:ext>
            </a:extLst>
          </p:cNvPr>
          <p:cNvSpPr/>
          <p:nvPr/>
        </p:nvSpPr>
        <p:spPr>
          <a:xfrm>
            <a:off x="5694005" y="1726161"/>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5">
            <a:extLst>
              <a:ext uri="{FF2B5EF4-FFF2-40B4-BE49-F238E27FC236}">
                <a16:creationId xmlns:a16="http://schemas.microsoft.com/office/drawing/2014/main" id="{7097044D-0B3E-0A2E-43B8-42FF5AF33203}"/>
              </a:ext>
            </a:extLst>
          </p:cNvPr>
          <p:cNvSpPr txBox="1"/>
          <p:nvPr/>
        </p:nvSpPr>
        <p:spPr>
          <a:xfrm>
            <a:off x="5649788" y="1760808"/>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6">
            <a:extLst>
              <a:ext uri="{FF2B5EF4-FFF2-40B4-BE49-F238E27FC236}">
                <a16:creationId xmlns:a16="http://schemas.microsoft.com/office/drawing/2014/main" id="{79BAA838-5210-EF30-16E2-24861CF60B39}"/>
              </a:ext>
            </a:extLst>
          </p:cNvPr>
          <p:cNvSpPr txBox="1"/>
          <p:nvPr/>
        </p:nvSpPr>
        <p:spPr>
          <a:xfrm>
            <a:off x="5183257" y="2548687"/>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8" name="图层7">
            <a:extLst>
              <a:ext uri="{FF2B5EF4-FFF2-40B4-BE49-F238E27FC236}">
                <a16:creationId xmlns:a16="http://schemas.microsoft.com/office/drawing/2014/main" id="{3EB05FF6-83D8-45BC-3A4F-48AABA72BD08}"/>
              </a:ext>
            </a:extLst>
          </p:cNvPr>
          <p:cNvSpPr txBox="1"/>
          <p:nvPr/>
        </p:nvSpPr>
        <p:spPr>
          <a:xfrm>
            <a:off x="5125695" y="2861970"/>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9" name="图层8">
            <a:extLst>
              <a:ext uri="{FF2B5EF4-FFF2-40B4-BE49-F238E27FC236}">
                <a16:creationId xmlns:a16="http://schemas.microsoft.com/office/drawing/2014/main" id="{A4C062CE-C8E3-CD84-08C1-77A3981F1964}"/>
              </a:ext>
            </a:extLst>
          </p:cNvPr>
          <p:cNvSpPr/>
          <p:nvPr/>
        </p:nvSpPr>
        <p:spPr>
          <a:xfrm>
            <a:off x="7734548" y="1726161"/>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9">
            <a:extLst>
              <a:ext uri="{FF2B5EF4-FFF2-40B4-BE49-F238E27FC236}">
                <a16:creationId xmlns:a16="http://schemas.microsoft.com/office/drawing/2014/main" id="{A60512DD-2D94-6FD5-D1E7-9BEB3D42851D}"/>
              </a:ext>
            </a:extLst>
          </p:cNvPr>
          <p:cNvSpPr txBox="1"/>
          <p:nvPr/>
        </p:nvSpPr>
        <p:spPr>
          <a:xfrm>
            <a:off x="7690332" y="1760808"/>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a:extLst>
              <a:ext uri="{FF2B5EF4-FFF2-40B4-BE49-F238E27FC236}">
                <a16:creationId xmlns:a16="http://schemas.microsoft.com/office/drawing/2014/main" id="{F88C0A90-FC2F-4021-EC54-723267792465}"/>
              </a:ext>
            </a:extLst>
          </p:cNvPr>
          <p:cNvSpPr txBox="1"/>
          <p:nvPr/>
        </p:nvSpPr>
        <p:spPr>
          <a:xfrm>
            <a:off x="7223800" y="2548687"/>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2" name="图层11">
            <a:extLst>
              <a:ext uri="{FF2B5EF4-FFF2-40B4-BE49-F238E27FC236}">
                <a16:creationId xmlns:a16="http://schemas.microsoft.com/office/drawing/2014/main" id="{B8ED5E7F-5145-1427-B9F6-F7D25CE31192}"/>
              </a:ext>
            </a:extLst>
          </p:cNvPr>
          <p:cNvSpPr txBox="1"/>
          <p:nvPr/>
        </p:nvSpPr>
        <p:spPr>
          <a:xfrm>
            <a:off x="7166239" y="2861970"/>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13" name="图层12">
            <a:extLst>
              <a:ext uri="{FF2B5EF4-FFF2-40B4-BE49-F238E27FC236}">
                <a16:creationId xmlns:a16="http://schemas.microsoft.com/office/drawing/2014/main" id="{5247015B-34E5-6575-6C16-B2B4BAEBCAFB}"/>
              </a:ext>
            </a:extLst>
          </p:cNvPr>
          <p:cNvSpPr/>
          <p:nvPr/>
        </p:nvSpPr>
        <p:spPr>
          <a:xfrm>
            <a:off x="9770244" y="1726161"/>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13">
            <a:extLst>
              <a:ext uri="{FF2B5EF4-FFF2-40B4-BE49-F238E27FC236}">
                <a16:creationId xmlns:a16="http://schemas.microsoft.com/office/drawing/2014/main" id="{60B48B00-85F9-8F29-4FE2-5A5247C83CBB}"/>
              </a:ext>
            </a:extLst>
          </p:cNvPr>
          <p:cNvSpPr txBox="1"/>
          <p:nvPr/>
        </p:nvSpPr>
        <p:spPr>
          <a:xfrm>
            <a:off x="9726028" y="1760808"/>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4">
            <a:extLst>
              <a:ext uri="{FF2B5EF4-FFF2-40B4-BE49-F238E27FC236}">
                <a16:creationId xmlns:a16="http://schemas.microsoft.com/office/drawing/2014/main" id="{17DF4F0A-F690-5817-FF9E-B3A953156C3B}"/>
              </a:ext>
            </a:extLst>
          </p:cNvPr>
          <p:cNvSpPr txBox="1"/>
          <p:nvPr/>
        </p:nvSpPr>
        <p:spPr>
          <a:xfrm>
            <a:off x="9259497" y="2548687"/>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6" name="图层15">
            <a:extLst>
              <a:ext uri="{FF2B5EF4-FFF2-40B4-BE49-F238E27FC236}">
                <a16:creationId xmlns:a16="http://schemas.microsoft.com/office/drawing/2014/main" id="{612277FE-16B0-1EE1-2D45-2FC99D8E9A78}"/>
              </a:ext>
            </a:extLst>
          </p:cNvPr>
          <p:cNvSpPr txBox="1"/>
          <p:nvPr/>
        </p:nvSpPr>
        <p:spPr>
          <a:xfrm>
            <a:off x="9201935" y="2861970"/>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17" name="图层16">
            <a:extLst>
              <a:ext uri="{FF2B5EF4-FFF2-40B4-BE49-F238E27FC236}">
                <a16:creationId xmlns:a16="http://schemas.microsoft.com/office/drawing/2014/main" id="{26E05841-55C0-66C2-AD7B-A2103BC46B4D}"/>
              </a:ext>
            </a:extLst>
          </p:cNvPr>
          <p:cNvSpPr/>
          <p:nvPr/>
        </p:nvSpPr>
        <p:spPr>
          <a:xfrm>
            <a:off x="5694005" y="3885385"/>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7">
            <a:extLst>
              <a:ext uri="{FF2B5EF4-FFF2-40B4-BE49-F238E27FC236}">
                <a16:creationId xmlns:a16="http://schemas.microsoft.com/office/drawing/2014/main" id="{9131152F-C5FD-6098-0509-1AD7139EF6F4}"/>
              </a:ext>
            </a:extLst>
          </p:cNvPr>
          <p:cNvSpPr txBox="1"/>
          <p:nvPr/>
        </p:nvSpPr>
        <p:spPr>
          <a:xfrm>
            <a:off x="5649788" y="3920032"/>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8">
            <a:extLst>
              <a:ext uri="{FF2B5EF4-FFF2-40B4-BE49-F238E27FC236}">
                <a16:creationId xmlns:a16="http://schemas.microsoft.com/office/drawing/2014/main" id="{E912FC1B-EE53-6C8F-1357-78B6037375ED}"/>
              </a:ext>
            </a:extLst>
          </p:cNvPr>
          <p:cNvSpPr txBox="1"/>
          <p:nvPr/>
        </p:nvSpPr>
        <p:spPr>
          <a:xfrm>
            <a:off x="5183257" y="4707912"/>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20" name="图层19">
            <a:extLst>
              <a:ext uri="{FF2B5EF4-FFF2-40B4-BE49-F238E27FC236}">
                <a16:creationId xmlns:a16="http://schemas.microsoft.com/office/drawing/2014/main" id="{BA8F50FF-9C72-E779-105A-DFD0E84DE367}"/>
              </a:ext>
            </a:extLst>
          </p:cNvPr>
          <p:cNvSpPr txBox="1"/>
          <p:nvPr/>
        </p:nvSpPr>
        <p:spPr>
          <a:xfrm>
            <a:off x="5125695" y="5021194"/>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21" name="图层20">
            <a:extLst>
              <a:ext uri="{FF2B5EF4-FFF2-40B4-BE49-F238E27FC236}">
                <a16:creationId xmlns:a16="http://schemas.microsoft.com/office/drawing/2014/main" id="{201E6D2F-61E2-F7B3-F509-B7DEBD3030D4}"/>
              </a:ext>
            </a:extLst>
          </p:cNvPr>
          <p:cNvSpPr/>
          <p:nvPr/>
        </p:nvSpPr>
        <p:spPr>
          <a:xfrm>
            <a:off x="7734548" y="3885385"/>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21">
            <a:extLst>
              <a:ext uri="{FF2B5EF4-FFF2-40B4-BE49-F238E27FC236}">
                <a16:creationId xmlns:a16="http://schemas.microsoft.com/office/drawing/2014/main" id="{C036A25C-9EDC-B31E-278F-F4ADC43763A1}"/>
              </a:ext>
            </a:extLst>
          </p:cNvPr>
          <p:cNvSpPr txBox="1"/>
          <p:nvPr/>
        </p:nvSpPr>
        <p:spPr>
          <a:xfrm>
            <a:off x="7690332" y="3920032"/>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05</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22">
            <a:extLst>
              <a:ext uri="{FF2B5EF4-FFF2-40B4-BE49-F238E27FC236}">
                <a16:creationId xmlns:a16="http://schemas.microsoft.com/office/drawing/2014/main" id="{8C97CF89-91AC-E2A8-31B4-3660EEECD95C}"/>
              </a:ext>
            </a:extLst>
          </p:cNvPr>
          <p:cNvSpPr txBox="1"/>
          <p:nvPr/>
        </p:nvSpPr>
        <p:spPr>
          <a:xfrm>
            <a:off x="7223800" y="4707912"/>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24" name="图层23">
            <a:extLst>
              <a:ext uri="{FF2B5EF4-FFF2-40B4-BE49-F238E27FC236}">
                <a16:creationId xmlns:a16="http://schemas.microsoft.com/office/drawing/2014/main" id="{C0D5C608-A4C6-9541-A5F5-571F07FA8DC4}"/>
              </a:ext>
            </a:extLst>
          </p:cNvPr>
          <p:cNvSpPr txBox="1"/>
          <p:nvPr/>
        </p:nvSpPr>
        <p:spPr>
          <a:xfrm>
            <a:off x="7166239" y="5021194"/>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25" name="图层24">
            <a:extLst>
              <a:ext uri="{FF2B5EF4-FFF2-40B4-BE49-F238E27FC236}">
                <a16:creationId xmlns:a16="http://schemas.microsoft.com/office/drawing/2014/main" id="{7BD0F2FD-97BC-EAB5-9A22-94A1413E2566}"/>
              </a:ext>
            </a:extLst>
          </p:cNvPr>
          <p:cNvSpPr/>
          <p:nvPr/>
        </p:nvSpPr>
        <p:spPr>
          <a:xfrm>
            <a:off x="9770244" y="3885385"/>
            <a:ext cx="634247" cy="634247"/>
          </a:xfrm>
          <a:prstGeom prst="roundRect">
            <a:avLst>
              <a:gd name="adj" fmla="val 50000"/>
            </a:avLst>
          </a:prstGeom>
          <a:gradFill>
            <a:gsLst>
              <a:gs pos="0">
                <a:schemeClr val="accent2"/>
              </a:gs>
              <a:gs pos="10000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25">
            <a:extLst>
              <a:ext uri="{FF2B5EF4-FFF2-40B4-BE49-F238E27FC236}">
                <a16:creationId xmlns:a16="http://schemas.microsoft.com/office/drawing/2014/main" id="{57B0A4D2-E6D0-F352-8C7B-177A612644B1}"/>
              </a:ext>
            </a:extLst>
          </p:cNvPr>
          <p:cNvSpPr txBox="1"/>
          <p:nvPr/>
        </p:nvSpPr>
        <p:spPr>
          <a:xfrm>
            <a:off x="9726028" y="3920032"/>
            <a:ext cx="722679" cy="541751"/>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06</a:t>
            </a:r>
            <a:endParaRPr kumimoji="0" lang="zh-CN" alt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26">
            <a:extLst>
              <a:ext uri="{FF2B5EF4-FFF2-40B4-BE49-F238E27FC236}">
                <a16:creationId xmlns:a16="http://schemas.microsoft.com/office/drawing/2014/main" id="{722BE75D-64D2-B8B9-B57A-56708FCC6C04}"/>
              </a:ext>
            </a:extLst>
          </p:cNvPr>
          <p:cNvSpPr txBox="1"/>
          <p:nvPr/>
        </p:nvSpPr>
        <p:spPr>
          <a:xfrm>
            <a:off x="9259497" y="4707912"/>
            <a:ext cx="1655742" cy="46685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28" name="图层27">
            <a:extLst>
              <a:ext uri="{FF2B5EF4-FFF2-40B4-BE49-F238E27FC236}">
                <a16:creationId xmlns:a16="http://schemas.microsoft.com/office/drawing/2014/main" id="{250924B6-0E7B-6601-B5A5-E689C92D3213}"/>
              </a:ext>
            </a:extLst>
          </p:cNvPr>
          <p:cNvSpPr txBox="1"/>
          <p:nvPr/>
        </p:nvSpPr>
        <p:spPr>
          <a:xfrm>
            <a:off x="9201935" y="5021194"/>
            <a:ext cx="1770865" cy="914609"/>
          </a:xfrm>
          <a:prstGeom prst="rect">
            <a:avLst/>
          </a:prstGeom>
          <a:noFill/>
          <a:effectLst/>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a:t>
            </a:r>
          </a:p>
        </p:txBody>
      </p:sp>
      <p:sp>
        <p:nvSpPr>
          <p:cNvPr id="29" name="图层28">
            <a:extLst>
              <a:ext uri="{FF2B5EF4-FFF2-40B4-BE49-F238E27FC236}">
                <a16:creationId xmlns:a16="http://schemas.microsoft.com/office/drawing/2014/main" id="{3B2A0360-5E69-2069-C844-B298EFB08306}"/>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1059531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层1">
            <a:extLst>
              <a:ext uri="{FF2B5EF4-FFF2-40B4-BE49-F238E27FC236}">
                <a16:creationId xmlns:a16="http://schemas.microsoft.com/office/drawing/2014/main" id="{8C151573-9274-7709-7EDC-9F7013272978}"/>
              </a:ext>
            </a:extLst>
          </p:cNvPr>
          <p:cNvPicPr>
            <a:picLocks/>
          </p:cNvPicPr>
          <p:nvPr/>
        </p:nvPicPr>
        <p:blipFill>
          <a:blip r:embed="rId3"/>
          <a:srcRect t="6102" b="6102"/>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图层2">
            <a:extLst>
              <a:ext uri="{FF2B5EF4-FFF2-40B4-BE49-F238E27FC236}">
                <a16:creationId xmlns:a16="http://schemas.microsoft.com/office/drawing/2014/main" id="{FC4AF58E-4112-FC1A-584E-6B96913AD457}"/>
              </a:ext>
            </a:extLst>
          </p:cNvPr>
          <p:cNvSpPr/>
          <p:nvPr/>
        </p:nvSpPr>
        <p:spPr>
          <a:xfrm>
            <a:off x="407794" y="289932"/>
            <a:ext cx="11376412" cy="6278137"/>
          </a:xfrm>
          <a:prstGeom prst="rect">
            <a:avLst/>
          </a:prstGeom>
          <a:solidFill>
            <a:schemeClr val="bg1"/>
          </a:solidFill>
          <a:ln w="60325" cmpd="dbl">
            <a:solidFill>
              <a:schemeClr val="accent2">
                <a:alpha val="7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3">
            <a:extLst>
              <a:ext uri="{FF2B5EF4-FFF2-40B4-BE49-F238E27FC236}">
                <a16:creationId xmlns:a16="http://schemas.microsoft.com/office/drawing/2014/main" id="{2CE565FC-C45F-EB8A-1D5C-11E69426109D}"/>
              </a:ext>
            </a:extLst>
          </p:cNvPr>
          <p:cNvGrpSpPr/>
          <p:nvPr/>
        </p:nvGrpSpPr>
        <p:grpSpPr>
          <a:xfrm>
            <a:off x="2510118" y="1580515"/>
            <a:ext cx="7171764" cy="3178973"/>
            <a:chOff x="2510118" y="1402715"/>
            <a:chExt cx="7171764" cy="3178973"/>
          </a:xfrm>
        </p:grpSpPr>
        <p:sp>
          <p:nvSpPr>
            <p:cNvPr id="7" name="图层3-1">
              <a:extLst>
                <a:ext uri="{FF2B5EF4-FFF2-40B4-BE49-F238E27FC236}">
                  <a16:creationId xmlns:a16="http://schemas.microsoft.com/office/drawing/2014/main" id="{4862B4DB-4109-C090-35B3-E0014BFB0A48}"/>
                </a:ext>
              </a:extLst>
            </p:cNvPr>
            <p:cNvSpPr txBox="1"/>
            <p:nvPr/>
          </p:nvSpPr>
          <p:spPr>
            <a:xfrm>
              <a:off x="2510118" y="2915336"/>
              <a:ext cx="7171764" cy="1200329"/>
            </a:xfrm>
            <a:prstGeom prst="rect">
              <a:avLst/>
            </a:prstGeom>
            <a:noFill/>
          </p:spPr>
          <p:txBody>
            <a:bodyPr wrap="square" rtlCol="0">
              <a:spAutoFit/>
            </a:bodyPr>
            <a:lstStyle/>
            <a:p>
              <a:pPr algn="ctr">
                <a:defRPr/>
              </a:pPr>
              <a:r>
                <a:rPr lang="zh-CN" altLang="en-US" sz="7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营销目标</a:t>
              </a:r>
            </a:p>
          </p:txBody>
        </p:sp>
        <p:sp>
          <p:nvSpPr>
            <p:cNvPr id="8" name="图层3-2">
              <a:extLst>
                <a:ext uri="{FF2B5EF4-FFF2-40B4-BE49-F238E27FC236}">
                  <a16:creationId xmlns:a16="http://schemas.microsoft.com/office/drawing/2014/main" id="{DDD6C30B-0FA4-18E4-0A8F-A7F1E22ACF23}"/>
                </a:ext>
              </a:extLst>
            </p:cNvPr>
            <p:cNvSpPr txBox="1"/>
            <p:nvPr/>
          </p:nvSpPr>
          <p:spPr>
            <a:xfrm>
              <a:off x="3708400" y="4212356"/>
              <a:ext cx="4775200" cy="369332"/>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all" spc="0" normalizeH="0" baseline="0" noProof="0" dirty="0">
                  <a:ln>
                    <a:noFill/>
                  </a:ln>
                  <a:solidFill>
                    <a:srgbClr val="295D83"/>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9" name="图层3-3">
              <a:extLst>
                <a:ext uri="{FF2B5EF4-FFF2-40B4-BE49-F238E27FC236}">
                  <a16:creationId xmlns:a16="http://schemas.microsoft.com/office/drawing/2014/main" id="{ED2EE6B1-B786-3007-6F03-6CD8107F2D22}"/>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p>
          </p:txBody>
        </p:sp>
        <p:sp>
          <p:nvSpPr>
            <p:cNvPr id="10" name="图层3-4">
              <a:extLst>
                <a:ext uri="{FF2B5EF4-FFF2-40B4-BE49-F238E27FC236}">
                  <a16:creationId xmlns:a16="http://schemas.microsoft.com/office/drawing/2014/main" id="{FC117937-5465-3F0A-75B7-F13D35542C6B}"/>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1144820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6" name="图层1"/>
          <p:cNvSpPr txBox="1">
            <a:spLocks/>
          </p:cNvSpPr>
          <p:nvPr/>
        </p:nvSpPr>
        <p:spPr>
          <a:xfrm>
            <a:off x="797518" y="1807153"/>
            <a:ext cx="9832385" cy="723900"/>
          </a:xfrm>
          <a:prstGeom prst="rect">
            <a:avLst/>
          </a:prstGeom>
        </p:spPr>
        <p:txBody>
          <a:bodyPr vert="horz" lIns="121893" tIns="60947" rIns="121893" bIns="60947" numCol="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ct val="0"/>
              </a:spcBef>
              <a:spcAft>
                <a:spcPts val="0"/>
              </a:spcAft>
              <a:buClrTx/>
              <a:buSzTx/>
              <a:buFont typeface="Arial" pitchFamily="34" charset="0"/>
              <a:buNone/>
              <a:tabLst/>
              <a:defRPr/>
            </a:pPr>
            <a:r>
              <a:rPr kumimoji="0" lang="zh-CN" altLang="en-US" sz="13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在这里添加你的内容，建议内容尽量简洁在这里添加你的内容，建议内容尽量简洁，以保持美观，这样有利于您的页面美观性，在这里添加你的内容，建议内容尽量简洁</a:t>
            </a:r>
            <a:r>
              <a:rPr kumimoji="0" lang="en-US" sz="13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a:t>
            </a:r>
          </a:p>
        </p:txBody>
      </p:sp>
      <p:graphicFrame>
        <p:nvGraphicFramePr>
          <p:cNvPr id="9" name="图层2"/>
          <p:cNvGraphicFramePr/>
          <p:nvPr>
            <p:extLst>
              <p:ext uri="{D42A27DB-BD31-4B8C-83A1-F6EECF244321}">
                <p14:modId xmlns:p14="http://schemas.microsoft.com/office/powerpoint/2010/main" val="3380812726"/>
              </p:ext>
            </p:extLst>
          </p:nvPr>
        </p:nvGraphicFramePr>
        <p:xfrm>
          <a:off x="5067301" y="2548129"/>
          <a:ext cx="6190603" cy="3713000"/>
        </p:xfrm>
        <a:graphic>
          <a:graphicData uri="http://schemas.openxmlformats.org/drawingml/2006/chart">
            <c:chart xmlns:c="http://schemas.openxmlformats.org/drawingml/2006/chart" xmlns:r="http://schemas.openxmlformats.org/officeDocument/2006/relationships" r:id="rId5"/>
          </a:graphicData>
        </a:graphic>
      </p:graphicFrame>
      <p:sp>
        <p:nvSpPr>
          <p:cNvPr id="11" name="图层3"/>
          <p:cNvSpPr/>
          <p:nvPr/>
        </p:nvSpPr>
        <p:spPr>
          <a:xfrm rot="5400000">
            <a:off x="1524106" y="2286660"/>
            <a:ext cx="376533" cy="1592079"/>
          </a:xfrm>
          <a:prstGeom prst="round2SameRect">
            <a:avLst>
              <a:gd name="adj1" fmla="val 50000"/>
              <a:gd name="adj2"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marL="0" marR="0" lvl="0" indent="0" algn="r" defTabSz="914400" rtl="0" eaLnBrk="1" fontAlgn="auto" latinLnBrk="0" hangingPunct="1">
              <a:lnSpc>
                <a:spcPct val="130000"/>
              </a:lnSpc>
              <a:spcBef>
                <a:spcPts val="0"/>
              </a:spcBef>
              <a:spcAft>
                <a:spcPts val="0"/>
              </a:spcAft>
              <a:buClrTx/>
              <a:buSzTx/>
              <a:buFontTx/>
              <a:buNone/>
              <a:tabLst/>
              <a:defRPr/>
            </a:pPr>
            <a:endParaRPr kumimoji="0" lang="bg-BG" sz="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4"/>
          <p:cNvSpPr txBox="1"/>
          <p:nvPr/>
        </p:nvSpPr>
        <p:spPr>
          <a:xfrm>
            <a:off x="1064025" y="2895436"/>
            <a:ext cx="1292324" cy="374526"/>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5"/>
          <p:cNvSpPr txBox="1"/>
          <p:nvPr/>
        </p:nvSpPr>
        <p:spPr>
          <a:xfrm>
            <a:off x="886891" y="3326203"/>
            <a:ext cx="1706828" cy="815654"/>
          </a:xfrm>
          <a:prstGeom prst="rect">
            <a:avLst/>
          </a:prstGeom>
          <a:noFill/>
        </p:spPr>
        <p:txBody>
          <a:bodyPr wrap="square" lIns="109711" tIns="54855" rIns="109711" bIns="5485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6"/>
          <p:cNvSpPr/>
          <p:nvPr/>
        </p:nvSpPr>
        <p:spPr>
          <a:xfrm rot="5400000">
            <a:off x="3828122" y="2286660"/>
            <a:ext cx="376533" cy="1592079"/>
          </a:xfrm>
          <a:prstGeom prst="round2SameRect">
            <a:avLst>
              <a:gd name="adj1" fmla="val 50000"/>
              <a:gd name="adj2"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marL="0" marR="0" lvl="0" indent="0" algn="r" defTabSz="914400" rtl="0" eaLnBrk="1" fontAlgn="auto" latinLnBrk="0" hangingPunct="1">
              <a:lnSpc>
                <a:spcPct val="130000"/>
              </a:lnSpc>
              <a:spcBef>
                <a:spcPts val="0"/>
              </a:spcBef>
              <a:spcAft>
                <a:spcPts val="0"/>
              </a:spcAft>
              <a:buClrTx/>
              <a:buSzTx/>
              <a:buFontTx/>
              <a:buNone/>
              <a:tabLst/>
              <a:defRPr/>
            </a:pPr>
            <a:endParaRPr kumimoji="0" lang="bg-BG" sz="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7"/>
          <p:cNvSpPr txBox="1"/>
          <p:nvPr/>
        </p:nvSpPr>
        <p:spPr>
          <a:xfrm>
            <a:off x="3368041" y="2895436"/>
            <a:ext cx="1292324" cy="374526"/>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8"/>
          <p:cNvSpPr txBox="1"/>
          <p:nvPr/>
        </p:nvSpPr>
        <p:spPr>
          <a:xfrm>
            <a:off x="3190906" y="3326203"/>
            <a:ext cx="1706828" cy="815654"/>
          </a:xfrm>
          <a:prstGeom prst="rect">
            <a:avLst/>
          </a:prstGeom>
          <a:noFill/>
        </p:spPr>
        <p:txBody>
          <a:bodyPr wrap="square" lIns="109711" tIns="54855" rIns="109711" bIns="5485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9"/>
          <p:cNvSpPr/>
          <p:nvPr/>
        </p:nvSpPr>
        <p:spPr>
          <a:xfrm rot="5400000">
            <a:off x="1529896" y="3957232"/>
            <a:ext cx="376533" cy="1592079"/>
          </a:xfrm>
          <a:prstGeom prst="round2SameRect">
            <a:avLst>
              <a:gd name="adj1" fmla="val 50000"/>
              <a:gd name="adj2"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marL="0" marR="0" lvl="0" indent="0" algn="r" defTabSz="914400" rtl="0" eaLnBrk="1" fontAlgn="auto" latinLnBrk="0" hangingPunct="1">
              <a:lnSpc>
                <a:spcPct val="130000"/>
              </a:lnSpc>
              <a:spcBef>
                <a:spcPts val="0"/>
              </a:spcBef>
              <a:spcAft>
                <a:spcPts val="0"/>
              </a:spcAft>
              <a:buClrTx/>
              <a:buSzTx/>
              <a:buFontTx/>
              <a:buNone/>
              <a:tabLst/>
              <a:defRPr/>
            </a:pPr>
            <a:endParaRPr kumimoji="0" lang="bg-BG" sz="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10"/>
          <p:cNvSpPr txBox="1"/>
          <p:nvPr/>
        </p:nvSpPr>
        <p:spPr>
          <a:xfrm>
            <a:off x="1069815" y="4566008"/>
            <a:ext cx="1292324" cy="374526"/>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11"/>
          <p:cNvSpPr txBox="1"/>
          <p:nvPr/>
        </p:nvSpPr>
        <p:spPr>
          <a:xfrm>
            <a:off x="892679" y="5083271"/>
            <a:ext cx="1706828" cy="815654"/>
          </a:xfrm>
          <a:prstGeom prst="rect">
            <a:avLst/>
          </a:prstGeom>
          <a:noFill/>
        </p:spPr>
        <p:txBody>
          <a:bodyPr wrap="square" lIns="109711" tIns="54855" rIns="109711" bIns="5485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12"/>
          <p:cNvSpPr/>
          <p:nvPr/>
        </p:nvSpPr>
        <p:spPr>
          <a:xfrm rot="5400000">
            <a:off x="3814734" y="3957232"/>
            <a:ext cx="376533" cy="1592079"/>
          </a:xfrm>
          <a:prstGeom prst="round2SameRect">
            <a:avLst>
              <a:gd name="adj1" fmla="val 50000"/>
              <a:gd name="adj2"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marL="0" marR="0" lvl="0" indent="0" algn="r" defTabSz="914400" rtl="0" eaLnBrk="1" fontAlgn="auto" latinLnBrk="0" hangingPunct="1">
              <a:lnSpc>
                <a:spcPct val="130000"/>
              </a:lnSpc>
              <a:spcBef>
                <a:spcPts val="0"/>
              </a:spcBef>
              <a:spcAft>
                <a:spcPts val="0"/>
              </a:spcAft>
              <a:buClrTx/>
              <a:buSzTx/>
              <a:buFontTx/>
              <a:buNone/>
              <a:tabLst/>
              <a:defRPr/>
            </a:pPr>
            <a:endParaRPr kumimoji="0" lang="bg-BG" sz="9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3"/>
          <p:cNvSpPr txBox="1"/>
          <p:nvPr/>
        </p:nvSpPr>
        <p:spPr>
          <a:xfrm>
            <a:off x="3354653" y="4566008"/>
            <a:ext cx="1292324" cy="374526"/>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endParaRPr kumimoji="0" lang="en-US" sz="2000"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4"/>
          <p:cNvSpPr txBox="1"/>
          <p:nvPr/>
        </p:nvSpPr>
        <p:spPr>
          <a:xfrm>
            <a:off x="3218663" y="5121371"/>
            <a:ext cx="1706828" cy="815654"/>
          </a:xfrm>
          <a:prstGeom prst="rect">
            <a:avLst/>
          </a:prstGeom>
          <a:noFill/>
        </p:spPr>
        <p:txBody>
          <a:bodyPr wrap="square" lIns="109711" tIns="54855" rIns="109711" bIns="54855"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a:t>
            </a:r>
            <a:endParaRPr kumimoji="0" 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15">
            <a:extLst>
              <a:ext uri="{FF2B5EF4-FFF2-40B4-BE49-F238E27FC236}">
                <a16:creationId xmlns:a16="http://schemas.microsoft.com/office/drawing/2014/main" id="{23CA28ED-FFB1-3C16-F804-8B6763276E93}"/>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59560200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4" name="图层1">
            <a:extLst>
              <a:ext uri="{FF2B5EF4-FFF2-40B4-BE49-F238E27FC236}">
                <a16:creationId xmlns:a16="http://schemas.microsoft.com/office/drawing/2014/main" id="{262CA40F-EEC6-EA3E-00A5-01778C62D113}"/>
              </a:ext>
            </a:extLst>
          </p:cNvPr>
          <p:cNvSpPr txBox="1"/>
          <p:nvPr/>
        </p:nvSpPr>
        <p:spPr>
          <a:xfrm>
            <a:off x="5001003" y="2537217"/>
            <a:ext cx="3039575" cy="891783"/>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在这里添加你的内容，建议内容尽量简洁，以保持美观，这样有利于您的页面美观性，请尽量言简意赅的阐述观点。</a:t>
            </a:r>
          </a:p>
        </p:txBody>
      </p:sp>
      <p:sp>
        <p:nvSpPr>
          <p:cNvPr id="9" name="图层2">
            <a:extLst>
              <a:ext uri="{FF2B5EF4-FFF2-40B4-BE49-F238E27FC236}">
                <a16:creationId xmlns:a16="http://schemas.microsoft.com/office/drawing/2014/main" id="{BA46E6AF-B2E3-4A4E-7AFE-C11296B109FB}"/>
              </a:ext>
            </a:extLst>
          </p:cNvPr>
          <p:cNvSpPr/>
          <p:nvPr/>
        </p:nvSpPr>
        <p:spPr>
          <a:xfrm>
            <a:off x="5077242" y="2059975"/>
            <a:ext cx="1671920" cy="358734"/>
          </a:xfrm>
          <a:prstGeom prst="round2SameRect">
            <a:avLst/>
          </a:prstGeom>
          <a:gradFill>
            <a:gsLst>
              <a:gs pos="0">
                <a:schemeClr val="accent1"/>
              </a:gs>
              <a:gs pos="100000">
                <a:schemeClr val="accent2"/>
              </a:gs>
            </a:gsLst>
            <a:lin ang="5400000" scaled="1"/>
          </a:gradFill>
          <a:ln w="12700" cap="rnd">
            <a:noFill/>
            <a:prstDash val="solid"/>
            <a:round/>
          </a:ln>
          <a:effectLst>
            <a:outerShdw blurRad="254000" dist="127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600" b="1" dirty="0">
              <a:solidFill>
                <a:srgbClr val="FFFFFF"/>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3">
            <a:extLst>
              <a:ext uri="{FF2B5EF4-FFF2-40B4-BE49-F238E27FC236}">
                <a16:creationId xmlns:a16="http://schemas.microsoft.com/office/drawing/2014/main" id="{A4C891C4-EBC4-67C3-9A56-A8983B1AD06F}"/>
              </a:ext>
            </a:extLst>
          </p:cNvPr>
          <p:cNvSpPr txBox="1"/>
          <p:nvPr/>
        </p:nvSpPr>
        <p:spPr>
          <a:xfrm>
            <a:off x="5001003" y="2070065"/>
            <a:ext cx="18243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sp>
        <p:nvSpPr>
          <p:cNvPr id="20" name="图层4">
            <a:extLst>
              <a:ext uri="{FF2B5EF4-FFF2-40B4-BE49-F238E27FC236}">
                <a16:creationId xmlns:a16="http://schemas.microsoft.com/office/drawing/2014/main" id="{AFC7A340-A5B6-5F21-CDB7-1AB953B708FA}"/>
              </a:ext>
            </a:extLst>
          </p:cNvPr>
          <p:cNvSpPr txBox="1"/>
          <p:nvPr/>
        </p:nvSpPr>
        <p:spPr>
          <a:xfrm>
            <a:off x="5001003" y="4232818"/>
            <a:ext cx="3039575" cy="891783"/>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在这里添加你的内容，建议内容尽量简洁，以保持美观，这样有利于您的页面美观性，请尽量言简意赅的阐述观点。</a:t>
            </a:r>
          </a:p>
        </p:txBody>
      </p:sp>
      <p:sp>
        <p:nvSpPr>
          <p:cNvPr id="22" name="图层5">
            <a:extLst>
              <a:ext uri="{FF2B5EF4-FFF2-40B4-BE49-F238E27FC236}">
                <a16:creationId xmlns:a16="http://schemas.microsoft.com/office/drawing/2014/main" id="{6FD08E0E-670F-DCAA-E658-2FE0FF45227A}"/>
              </a:ext>
            </a:extLst>
          </p:cNvPr>
          <p:cNvSpPr/>
          <p:nvPr/>
        </p:nvSpPr>
        <p:spPr>
          <a:xfrm>
            <a:off x="5077242" y="3755576"/>
            <a:ext cx="1671920" cy="358734"/>
          </a:xfrm>
          <a:prstGeom prst="round2SameRect">
            <a:avLst/>
          </a:prstGeom>
          <a:gradFill>
            <a:gsLst>
              <a:gs pos="0">
                <a:schemeClr val="accent1"/>
              </a:gs>
              <a:gs pos="100000">
                <a:schemeClr val="accent2"/>
              </a:gs>
            </a:gsLst>
            <a:lin ang="5400000" scaled="1"/>
          </a:gradFill>
          <a:ln w="12700" cap="rnd">
            <a:noFill/>
            <a:prstDash val="solid"/>
            <a:round/>
          </a:ln>
          <a:effectLst>
            <a:outerShdw blurRad="254000" dist="127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600" b="1" dirty="0">
              <a:solidFill>
                <a:srgbClr val="FFFFFF"/>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图层6">
            <a:extLst>
              <a:ext uri="{FF2B5EF4-FFF2-40B4-BE49-F238E27FC236}">
                <a16:creationId xmlns:a16="http://schemas.microsoft.com/office/drawing/2014/main" id="{0A07FE87-4AC4-6903-BC6C-32B57DC08BC0}"/>
              </a:ext>
            </a:extLst>
          </p:cNvPr>
          <p:cNvSpPr txBox="1"/>
          <p:nvPr/>
        </p:nvSpPr>
        <p:spPr>
          <a:xfrm>
            <a:off x="5001003" y="3765666"/>
            <a:ext cx="18243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sp>
        <p:nvSpPr>
          <p:cNvPr id="25" name="图层7">
            <a:extLst>
              <a:ext uri="{FF2B5EF4-FFF2-40B4-BE49-F238E27FC236}">
                <a16:creationId xmlns:a16="http://schemas.microsoft.com/office/drawing/2014/main" id="{83805853-3478-32D7-CB1A-74352A6EF70B}"/>
              </a:ext>
            </a:extLst>
          </p:cNvPr>
          <p:cNvSpPr txBox="1"/>
          <p:nvPr/>
        </p:nvSpPr>
        <p:spPr>
          <a:xfrm>
            <a:off x="8310187" y="2537217"/>
            <a:ext cx="3039575" cy="891783"/>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在这里添加你的内容，建议内容尽量简洁，以保持美观，这样有利于您的页面美观性，请尽量言简意赅的阐述观点。</a:t>
            </a:r>
          </a:p>
        </p:txBody>
      </p:sp>
      <p:sp>
        <p:nvSpPr>
          <p:cNvPr id="27" name="图层8">
            <a:extLst>
              <a:ext uri="{FF2B5EF4-FFF2-40B4-BE49-F238E27FC236}">
                <a16:creationId xmlns:a16="http://schemas.microsoft.com/office/drawing/2014/main" id="{EDE53650-43F4-0337-EF63-89F219EF088F}"/>
              </a:ext>
            </a:extLst>
          </p:cNvPr>
          <p:cNvSpPr/>
          <p:nvPr/>
        </p:nvSpPr>
        <p:spPr>
          <a:xfrm>
            <a:off x="8386426" y="2059975"/>
            <a:ext cx="1671920" cy="358734"/>
          </a:xfrm>
          <a:prstGeom prst="round2SameRect">
            <a:avLst/>
          </a:prstGeom>
          <a:gradFill>
            <a:gsLst>
              <a:gs pos="0">
                <a:schemeClr val="accent1"/>
              </a:gs>
              <a:gs pos="100000">
                <a:schemeClr val="accent2"/>
              </a:gs>
            </a:gsLst>
            <a:lin ang="5400000" scaled="1"/>
          </a:gradFill>
          <a:ln w="12700" cap="rnd">
            <a:noFill/>
            <a:prstDash val="solid"/>
            <a:round/>
          </a:ln>
          <a:effectLst>
            <a:outerShdw blurRad="254000" dist="127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600" b="1" dirty="0">
              <a:solidFill>
                <a:srgbClr val="FFFFFF"/>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9">
            <a:extLst>
              <a:ext uri="{FF2B5EF4-FFF2-40B4-BE49-F238E27FC236}">
                <a16:creationId xmlns:a16="http://schemas.microsoft.com/office/drawing/2014/main" id="{1F7D27B9-7FD2-2792-4725-A71882B36A8C}"/>
              </a:ext>
            </a:extLst>
          </p:cNvPr>
          <p:cNvSpPr txBox="1"/>
          <p:nvPr/>
        </p:nvSpPr>
        <p:spPr>
          <a:xfrm>
            <a:off x="8310187" y="2070065"/>
            <a:ext cx="18243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sp>
        <p:nvSpPr>
          <p:cNvPr id="30" name="图层10">
            <a:extLst>
              <a:ext uri="{FF2B5EF4-FFF2-40B4-BE49-F238E27FC236}">
                <a16:creationId xmlns:a16="http://schemas.microsoft.com/office/drawing/2014/main" id="{E8F75013-7016-1231-A580-19D7FCA748E8}"/>
              </a:ext>
            </a:extLst>
          </p:cNvPr>
          <p:cNvSpPr txBox="1"/>
          <p:nvPr/>
        </p:nvSpPr>
        <p:spPr>
          <a:xfrm>
            <a:off x="8310187" y="4232818"/>
            <a:ext cx="3039575" cy="891783"/>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在这里添加你的内容，建议内容尽量简洁，以保持美观，这样有利于您的页面美观性，请尽量言简意赅的阐述观点。</a:t>
            </a:r>
          </a:p>
        </p:txBody>
      </p:sp>
      <p:sp>
        <p:nvSpPr>
          <p:cNvPr id="32" name="图层11">
            <a:extLst>
              <a:ext uri="{FF2B5EF4-FFF2-40B4-BE49-F238E27FC236}">
                <a16:creationId xmlns:a16="http://schemas.microsoft.com/office/drawing/2014/main" id="{A737D64C-EB81-2B13-F19B-F8E80966446A}"/>
              </a:ext>
            </a:extLst>
          </p:cNvPr>
          <p:cNvSpPr/>
          <p:nvPr/>
        </p:nvSpPr>
        <p:spPr>
          <a:xfrm>
            <a:off x="8386426" y="3755576"/>
            <a:ext cx="1671920" cy="358734"/>
          </a:xfrm>
          <a:prstGeom prst="round2SameRect">
            <a:avLst/>
          </a:prstGeom>
          <a:gradFill>
            <a:gsLst>
              <a:gs pos="0">
                <a:schemeClr val="accent1"/>
              </a:gs>
              <a:gs pos="100000">
                <a:schemeClr val="accent2"/>
              </a:gs>
            </a:gsLst>
            <a:lin ang="5400000" scaled="1"/>
          </a:gradFill>
          <a:ln w="12700" cap="rnd">
            <a:noFill/>
            <a:prstDash val="solid"/>
            <a:round/>
          </a:ln>
          <a:effectLst>
            <a:outerShdw blurRad="254000" dist="1270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1600" b="1" dirty="0">
              <a:solidFill>
                <a:srgbClr val="FFFFFF"/>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图层12">
            <a:extLst>
              <a:ext uri="{FF2B5EF4-FFF2-40B4-BE49-F238E27FC236}">
                <a16:creationId xmlns:a16="http://schemas.microsoft.com/office/drawing/2014/main" id="{8895DB18-77DD-1869-3DB5-F2C968D06379}"/>
              </a:ext>
            </a:extLst>
          </p:cNvPr>
          <p:cNvSpPr txBox="1"/>
          <p:nvPr/>
        </p:nvSpPr>
        <p:spPr>
          <a:xfrm>
            <a:off x="8310187" y="3765666"/>
            <a:ext cx="1824398"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单击添加小标题</a:t>
            </a:r>
          </a:p>
        </p:txBody>
      </p:sp>
      <p:pic>
        <p:nvPicPr>
          <p:cNvPr id="34" name="图层13">
            <a:extLst>
              <a:ext uri="{FF2B5EF4-FFF2-40B4-BE49-F238E27FC236}">
                <a16:creationId xmlns:a16="http://schemas.microsoft.com/office/drawing/2014/main" id="{3AB39310-0573-1486-E361-DA9AB992F144}"/>
              </a:ext>
            </a:extLst>
          </p:cNvPr>
          <p:cNvPicPr>
            <a:picLocks/>
          </p:cNvPicPr>
          <p:nvPr/>
        </p:nvPicPr>
        <p:blipFill>
          <a:blip r:embed="rId5">
            <a:extLst>
              <a:ext uri="{28A0092B-C50C-407E-A947-70E740481C1C}">
                <a14:useLocalDpi xmlns:a14="http://schemas.microsoft.com/office/drawing/2010/main" val="0"/>
              </a:ext>
            </a:extLst>
          </a:blip>
          <a:srcRect/>
          <a:stretch/>
        </p:blipFill>
        <p:spPr>
          <a:xfrm>
            <a:off x="811216" y="2265570"/>
            <a:ext cx="3859696" cy="2573130"/>
          </a:xfrm>
          <a:prstGeom prst="rect">
            <a:avLst/>
          </a:prstGeom>
        </p:spPr>
      </p:pic>
      <p:sp>
        <p:nvSpPr>
          <p:cNvPr id="3" name="图层14">
            <a:extLst>
              <a:ext uri="{FF2B5EF4-FFF2-40B4-BE49-F238E27FC236}">
                <a16:creationId xmlns:a16="http://schemas.microsoft.com/office/drawing/2014/main" id="{443CC193-E6FF-4B93-D1FD-28631B1C8AF5}"/>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4133923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5" name="图层1"/>
          <p:cNvSpPr txBox="1"/>
          <p:nvPr/>
        </p:nvSpPr>
        <p:spPr>
          <a:xfrm>
            <a:off x="868807" y="2821933"/>
            <a:ext cx="4864336" cy="6345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请在此处添加您的文本，建议文本内容尽量简洁，这样有利于您的内容页面的美观，，这样有利于您的内容页面的美观，</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2"/>
          <p:cNvGrpSpPr/>
          <p:nvPr/>
        </p:nvGrpSpPr>
        <p:grpSpPr>
          <a:xfrm>
            <a:off x="991130" y="2651136"/>
            <a:ext cx="3463407" cy="45719"/>
            <a:chOff x="5612740" y="3465455"/>
            <a:chExt cx="3463407" cy="45719"/>
          </a:xfrm>
        </p:grpSpPr>
        <p:cxnSp>
          <p:nvCxnSpPr>
            <p:cNvPr id="7" name="图层2-1"/>
            <p:cNvCxnSpPr/>
            <p:nvPr/>
          </p:nvCxnSpPr>
          <p:spPr>
            <a:xfrm>
              <a:off x="5801724" y="3488314"/>
              <a:ext cx="3274423" cy="0"/>
            </a:xfrm>
            <a:prstGeom prst="line">
              <a:avLst/>
            </a:prstGeom>
            <a:ln>
              <a:gradFill>
                <a:gsLst>
                  <a:gs pos="0">
                    <a:schemeClr val="tx1">
                      <a:lumMod val="50000"/>
                      <a:lumOff val="50000"/>
                    </a:schemeClr>
                  </a:gs>
                  <a:gs pos="100000">
                    <a:schemeClr val="tx1">
                      <a:lumMod val="50000"/>
                      <a:lumOff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8" name="图层2-2"/>
            <p:cNvSpPr/>
            <p:nvPr/>
          </p:nvSpPr>
          <p:spPr>
            <a:xfrm>
              <a:off x="5612740" y="3465455"/>
              <a:ext cx="497114" cy="45719"/>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9" name="图层3"/>
          <p:cNvSpPr txBox="1"/>
          <p:nvPr/>
        </p:nvSpPr>
        <p:spPr>
          <a:xfrm>
            <a:off x="868807" y="1779476"/>
            <a:ext cx="4034536" cy="9162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graphicFrame>
        <p:nvGraphicFramePr>
          <p:cNvPr id="10" name="图层4"/>
          <p:cNvGraphicFramePr/>
          <p:nvPr>
            <p:extLst>
              <p:ext uri="{D42A27DB-BD31-4B8C-83A1-F6EECF244321}">
                <p14:modId xmlns:p14="http://schemas.microsoft.com/office/powerpoint/2010/main" val="2356468503"/>
              </p:ext>
            </p:extLst>
          </p:nvPr>
        </p:nvGraphicFramePr>
        <p:xfrm>
          <a:off x="0" y="3707443"/>
          <a:ext cx="4274457" cy="2634038"/>
        </p:xfrm>
        <a:graphic>
          <a:graphicData uri="http://schemas.openxmlformats.org/drawingml/2006/chart">
            <c:chart xmlns:c="http://schemas.openxmlformats.org/drawingml/2006/chart" xmlns:r="http://schemas.openxmlformats.org/officeDocument/2006/relationships" r:id="rId5"/>
          </a:graphicData>
        </a:graphic>
      </p:graphicFrame>
      <p:sp>
        <p:nvSpPr>
          <p:cNvPr id="11" name="图层5"/>
          <p:cNvSpPr txBox="1"/>
          <p:nvPr/>
        </p:nvSpPr>
        <p:spPr>
          <a:xfrm>
            <a:off x="1585960" y="4513576"/>
            <a:ext cx="1149561" cy="691600"/>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80%</a:t>
            </a:r>
            <a:endParaRPr kumimoji="0" lang="zh-CN" altLang="en-US" sz="32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p:cNvSpPr txBox="1"/>
          <p:nvPr/>
        </p:nvSpPr>
        <p:spPr>
          <a:xfrm>
            <a:off x="991130" y="5046233"/>
            <a:ext cx="2339220" cy="466859"/>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3" name="图层7"/>
          <p:cNvSpPr/>
          <p:nvPr/>
        </p:nvSpPr>
        <p:spPr>
          <a:xfrm>
            <a:off x="3985928" y="3896228"/>
            <a:ext cx="257582" cy="258130"/>
          </a:xfrm>
          <a:custGeom>
            <a:avLst/>
            <a:gdLst>
              <a:gd name="T0" fmla="*/ 12123 w 12728"/>
              <a:gd name="T1" fmla="*/ 2794 h 12755"/>
              <a:gd name="T2" fmla="*/ 11574 w 12728"/>
              <a:gd name="T3" fmla="*/ 3342 h 12755"/>
              <a:gd name="T4" fmla="*/ 9386 w 12728"/>
              <a:gd name="T5" fmla="*/ 1151 h 12755"/>
              <a:gd name="T6" fmla="*/ 9932 w 12728"/>
              <a:gd name="T7" fmla="*/ 605 h 12755"/>
              <a:gd name="T8" fmla="*/ 12123 w 12728"/>
              <a:gd name="T9" fmla="*/ 605 h 12755"/>
              <a:gd name="T10" fmla="*/ 12123 w 12728"/>
              <a:gd name="T11" fmla="*/ 2794 h 12755"/>
              <a:gd name="T12" fmla="*/ 10479 w 12728"/>
              <a:gd name="T13" fmla="*/ 4436 h 12755"/>
              <a:gd name="T14" fmla="*/ 7742 w 12728"/>
              <a:gd name="T15" fmla="*/ 7169 h 12755"/>
              <a:gd name="T16" fmla="*/ 3926 w 12728"/>
              <a:gd name="T17" fmla="*/ 8827 h 12755"/>
              <a:gd name="T18" fmla="*/ 5551 w 12728"/>
              <a:gd name="T19" fmla="*/ 4980 h 12755"/>
              <a:gd name="T20" fmla="*/ 8290 w 12728"/>
              <a:gd name="T21" fmla="*/ 2245 h 12755"/>
              <a:gd name="T22" fmla="*/ 10479 w 12728"/>
              <a:gd name="T23" fmla="*/ 4436 h 12755"/>
              <a:gd name="T24" fmla="*/ 4711 w 12728"/>
              <a:gd name="T25" fmla="*/ 1735 h 12755"/>
              <a:gd name="T26" fmla="*/ 2356 w 12728"/>
              <a:gd name="T27" fmla="*/ 1735 h 12755"/>
              <a:gd name="T28" fmla="*/ 1570 w 12728"/>
              <a:gd name="T29" fmla="*/ 2522 h 12755"/>
              <a:gd name="T30" fmla="*/ 1570 w 12728"/>
              <a:gd name="T31" fmla="*/ 10392 h 12755"/>
              <a:gd name="T32" fmla="*/ 2356 w 12728"/>
              <a:gd name="T33" fmla="*/ 11179 h 12755"/>
              <a:gd name="T34" fmla="*/ 10210 w 12728"/>
              <a:gd name="T35" fmla="*/ 11179 h 12755"/>
              <a:gd name="T36" fmla="*/ 10995 w 12728"/>
              <a:gd name="T37" fmla="*/ 10392 h 12755"/>
              <a:gd name="T38" fmla="*/ 10995 w 12728"/>
              <a:gd name="T39" fmla="*/ 7245 h 12755"/>
              <a:gd name="T40" fmla="*/ 11780 w 12728"/>
              <a:gd name="T41" fmla="*/ 6458 h 12755"/>
              <a:gd name="T42" fmla="*/ 12565 w 12728"/>
              <a:gd name="T43" fmla="*/ 7245 h 12755"/>
              <a:gd name="T44" fmla="*/ 12565 w 12728"/>
              <a:gd name="T45" fmla="*/ 11181 h 12755"/>
              <a:gd name="T46" fmla="*/ 10995 w 12728"/>
              <a:gd name="T47" fmla="*/ 12755 h 12755"/>
              <a:gd name="T48" fmla="*/ 1570 w 12728"/>
              <a:gd name="T49" fmla="*/ 12755 h 12755"/>
              <a:gd name="T50" fmla="*/ 0 w 12728"/>
              <a:gd name="T51" fmla="*/ 11181 h 12755"/>
              <a:gd name="T52" fmla="*/ 0 w 12728"/>
              <a:gd name="T53" fmla="*/ 1735 h 12755"/>
              <a:gd name="T54" fmla="*/ 1570 w 12728"/>
              <a:gd name="T55" fmla="*/ 161 h 12755"/>
              <a:gd name="T56" fmla="*/ 4711 w 12728"/>
              <a:gd name="T57" fmla="*/ 161 h 12755"/>
              <a:gd name="T58" fmla="*/ 5496 w 12728"/>
              <a:gd name="T59" fmla="*/ 948 h 12755"/>
              <a:gd name="T60" fmla="*/ 4711 w 12728"/>
              <a:gd name="T61" fmla="*/ 1735 h 12755"/>
              <a:gd name="T62" fmla="*/ 4711 w 12728"/>
              <a:gd name="T63" fmla="*/ 1735 h 12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28" h="12755">
                <a:moveTo>
                  <a:pt x="12123" y="2794"/>
                </a:moveTo>
                <a:lnTo>
                  <a:pt x="11574" y="3342"/>
                </a:lnTo>
                <a:lnTo>
                  <a:pt x="9386" y="1151"/>
                </a:lnTo>
                <a:lnTo>
                  <a:pt x="9932" y="605"/>
                </a:lnTo>
                <a:cubicBezTo>
                  <a:pt x="10537" y="0"/>
                  <a:pt x="11518" y="0"/>
                  <a:pt x="12123" y="605"/>
                </a:cubicBezTo>
                <a:cubicBezTo>
                  <a:pt x="12728" y="1208"/>
                  <a:pt x="12728" y="2189"/>
                  <a:pt x="12123" y="2794"/>
                </a:cubicBezTo>
                <a:close/>
                <a:moveTo>
                  <a:pt x="10479" y="4436"/>
                </a:moveTo>
                <a:lnTo>
                  <a:pt x="7742" y="7169"/>
                </a:lnTo>
                <a:lnTo>
                  <a:pt x="3926" y="8827"/>
                </a:lnTo>
                <a:lnTo>
                  <a:pt x="5551" y="4980"/>
                </a:lnTo>
                <a:lnTo>
                  <a:pt x="8290" y="2245"/>
                </a:lnTo>
                <a:lnTo>
                  <a:pt x="10479" y="4436"/>
                </a:lnTo>
                <a:close/>
                <a:moveTo>
                  <a:pt x="4711" y="1735"/>
                </a:moveTo>
                <a:lnTo>
                  <a:pt x="2356" y="1735"/>
                </a:lnTo>
                <a:cubicBezTo>
                  <a:pt x="1921" y="1735"/>
                  <a:pt x="1570" y="2088"/>
                  <a:pt x="1570" y="2522"/>
                </a:cubicBezTo>
                <a:lnTo>
                  <a:pt x="1570" y="10392"/>
                </a:lnTo>
                <a:cubicBezTo>
                  <a:pt x="1570" y="10826"/>
                  <a:pt x="1921" y="11179"/>
                  <a:pt x="2356" y="11179"/>
                </a:cubicBezTo>
                <a:lnTo>
                  <a:pt x="10210" y="11179"/>
                </a:lnTo>
                <a:cubicBezTo>
                  <a:pt x="10644" y="11179"/>
                  <a:pt x="10995" y="10826"/>
                  <a:pt x="10995" y="10392"/>
                </a:cubicBezTo>
                <a:lnTo>
                  <a:pt x="10995" y="7245"/>
                </a:lnTo>
                <a:cubicBezTo>
                  <a:pt x="10995" y="6811"/>
                  <a:pt x="11346" y="6458"/>
                  <a:pt x="11780" y="6458"/>
                </a:cubicBezTo>
                <a:cubicBezTo>
                  <a:pt x="12214" y="6458"/>
                  <a:pt x="12565" y="6811"/>
                  <a:pt x="12565" y="7245"/>
                </a:cubicBezTo>
                <a:lnTo>
                  <a:pt x="12565" y="11181"/>
                </a:lnTo>
                <a:cubicBezTo>
                  <a:pt x="12565" y="12049"/>
                  <a:pt x="11861" y="12755"/>
                  <a:pt x="10995" y="12755"/>
                </a:cubicBezTo>
                <a:lnTo>
                  <a:pt x="1570" y="12755"/>
                </a:lnTo>
                <a:cubicBezTo>
                  <a:pt x="704" y="12755"/>
                  <a:pt x="0" y="12051"/>
                  <a:pt x="0" y="11181"/>
                </a:cubicBezTo>
                <a:lnTo>
                  <a:pt x="0" y="1735"/>
                </a:lnTo>
                <a:cubicBezTo>
                  <a:pt x="0" y="866"/>
                  <a:pt x="704" y="161"/>
                  <a:pt x="1570" y="161"/>
                </a:cubicBezTo>
                <a:lnTo>
                  <a:pt x="4711" y="161"/>
                </a:lnTo>
                <a:cubicBezTo>
                  <a:pt x="5145" y="161"/>
                  <a:pt x="5496" y="514"/>
                  <a:pt x="5496" y="948"/>
                </a:cubicBezTo>
                <a:cubicBezTo>
                  <a:pt x="5496" y="1384"/>
                  <a:pt x="5145" y="1735"/>
                  <a:pt x="4711" y="1735"/>
                </a:cubicBezTo>
                <a:close/>
                <a:moveTo>
                  <a:pt x="4711" y="1735"/>
                </a:move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8"/>
          <p:cNvSpPr/>
          <p:nvPr/>
        </p:nvSpPr>
        <p:spPr>
          <a:xfrm>
            <a:off x="3828062" y="3738636"/>
            <a:ext cx="573314" cy="57331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9"/>
          <p:cNvSpPr txBox="1"/>
          <p:nvPr/>
        </p:nvSpPr>
        <p:spPr>
          <a:xfrm>
            <a:off x="3723277" y="4408937"/>
            <a:ext cx="204646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16" name="图层10"/>
          <p:cNvSpPr/>
          <p:nvPr/>
        </p:nvSpPr>
        <p:spPr>
          <a:xfrm>
            <a:off x="3949334" y="5260130"/>
            <a:ext cx="217392" cy="258130"/>
          </a:xfrm>
          <a:custGeom>
            <a:avLst/>
            <a:gdLst>
              <a:gd name="T0" fmla="*/ 6672 w 10672"/>
              <a:gd name="T1" fmla="*/ 1344 h 12672"/>
              <a:gd name="T2" fmla="*/ 6672 w 10672"/>
              <a:gd name="T3" fmla="*/ 9344 h 12672"/>
              <a:gd name="T4" fmla="*/ 4000 w 10672"/>
              <a:gd name="T5" fmla="*/ 9344 h 12672"/>
              <a:gd name="T6" fmla="*/ 4000 w 10672"/>
              <a:gd name="T7" fmla="*/ 1344 h 12672"/>
              <a:gd name="T8" fmla="*/ 4392 w 10672"/>
              <a:gd name="T9" fmla="*/ 392 h 12672"/>
              <a:gd name="T10" fmla="*/ 5328 w 10672"/>
              <a:gd name="T11" fmla="*/ 0 h 12672"/>
              <a:gd name="T12" fmla="*/ 6280 w 10672"/>
              <a:gd name="T13" fmla="*/ 392 h 12672"/>
              <a:gd name="T14" fmla="*/ 6672 w 10672"/>
              <a:gd name="T15" fmla="*/ 1344 h 12672"/>
              <a:gd name="T16" fmla="*/ 10000 w 10672"/>
              <a:gd name="T17" fmla="*/ 4000 h 12672"/>
              <a:gd name="T18" fmla="*/ 10000 w 10672"/>
              <a:gd name="T19" fmla="*/ 9344 h 12672"/>
              <a:gd name="T20" fmla="*/ 7328 w 10672"/>
              <a:gd name="T21" fmla="*/ 9344 h 12672"/>
              <a:gd name="T22" fmla="*/ 7328 w 10672"/>
              <a:gd name="T23" fmla="*/ 4000 h 12672"/>
              <a:gd name="T24" fmla="*/ 7720 w 10672"/>
              <a:gd name="T25" fmla="*/ 3064 h 12672"/>
              <a:gd name="T26" fmla="*/ 8672 w 10672"/>
              <a:gd name="T27" fmla="*/ 2672 h 12672"/>
              <a:gd name="T28" fmla="*/ 9608 w 10672"/>
              <a:gd name="T29" fmla="*/ 3056 h 12672"/>
              <a:gd name="T30" fmla="*/ 10000 w 10672"/>
              <a:gd name="T31" fmla="*/ 4000 h 12672"/>
              <a:gd name="T32" fmla="*/ 3328 w 10672"/>
              <a:gd name="T33" fmla="*/ 6000 h 12672"/>
              <a:gd name="T34" fmla="*/ 3328 w 10672"/>
              <a:gd name="T35" fmla="*/ 9344 h 12672"/>
              <a:gd name="T36" fmla="*/ 672 w 10672"/>
              <a:gd name="T37" fmla="*/ 9344 h 12672"/>
              <a:gd name="T38" fmla="*/ 672 w 10672"/>
              <a:gd name="T39" fmla="*/ 6000 h 12672"/>
              <a:gd name="T40" fmla="*/ 1056 w 10672"/>
              <a:gd name="T41" fmla="*/ 5064 h 12672"/>
              <a:gd name="T42" fmla="*/ 2000 w 10672"/>
              <a:gd name="T43" fmla="*/ 4672 h 12672"/>
              <a:gd name="T44" fmla="*/ 2944 w 10672"/>
              <a:gd name="T45" fmla="*/ 5064 h 12672"/>
              <a:gd name="T46" fmla="*/ 3328 w 10672"/>
              <a:gd name="T47" fmla="*/ 6000 h 12672"/>
              <a:gd name="T48" fmla="*/ 10000 w 10672"/>
              <a:gd name="T49" fmla="*/ 11344 h 12672"/>
              <a:gd name="T50" fmla="*/ 10472 w 10672"/>
              <a:gd name="T51" fmla="*/ 11536 h 12672"/>
              <a:gd name="T52" fmla="*/ 10672 w 10672"/>
              <a:gd name="T53" fmla="*/ 12000 h 12672"/>
              <a:gd name="T54" fmla="*/ 10472 w 10672"/>
              <a:gd name="T55" fmla="*/ 12472 h 12672"/>
              <a:gd name="T56" fmla="*/ 10000 w 10672"/>
              <a:gd name="T57" fmla="*/ 12672 h 12672"/>
              <a:gd name="T58" fmla="*/ 672 w 10672"/>
              <a:gd name="T59" fmla="*/ 12672 h 12672"/>
              <a:gd name="T60" fmla="*/ 200 w 10672"/>
              <a:gd name="T61" fmla="*/ 12472 h 12672"/>
              <a:gd name="T62" fmla="*/ 0 w 10672"/>
              <a:gd name="T63" fmla="*/ 12000 h 12672"/>
              <a:gd name="T64" fmla="*/ 200 w 10672"/>
              <a:gd name="T65" fmla="*/ 11536 h 12672"/>
              <a:gd name="T66" fmla="*/ 672 w 10672"/>
              <a:gd name="T67" fmla="*/ 11344 h 12672"/>
              <a:gd name="T68" fmla="*/ 10000 w 10672"/>
              <a:gd name="T69" fmla="*/ 11344 h 12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72" h="12672">
                <a:moveTo>
                  <a:pt x="6672" y="1344"/>
                </a:moveTo>
                <a:lnTo>
                  <a:pt x="6672" y="9344"/>
                </a:lnTo>
                <a:lnTo>
                  <a:pt x="4000" y="9344"/>
                </a:lnTo>
                <a:lnTo>
                  <a:pt x="4000" y="1344"/>
                </a:lnTo>
                <a:cubicBezTo>
                  <a:pt x="4000" y="971"/>
                  <a:pt x="4131" y="653"/>
                  <a:pt x="4392" y="392"/>
                </a:cubicBezTo>
                <a:cubicBezTo>
                  <a:pt x="4654" y="131"/>
                  <a:pt x="4966" y="0"/>
                  <a:pt x="5328" y="0"/>
                </a:cubicBezTo>
                <a:cubicBezTo>
                  <a:pt x="5702" y="0"/>
                  <a:pt x="6019" y="131"/>
                  <a:pt x="6280" y="392"/>
                </a:cubicBezTo>
                <a:cubicBezTo>
                  <a:pt x="6542" y="653"/>
                  <a:pt x="6672" y="971"/>
                  <a:pt x="6672" y="1344"/>
                </a:cubicBezTo>
                <a:close/>
                <a:moveTo>
                  <a:pt x="10000" y="4000"/>
                </a:moveTo>
                <a:lnTo>
                  <a:pt x="10000" y="9344"/>
                </a:lnTo>
                <a:lnTo>
                  <a:pt x="7328" y="9344"/>
                </a:lnTo>
                <a:lnTo>
                  <a:pt x="7328" y="4000"/>
                </a:lnTo>
                <a:cubicBezTo>
                  <a:pt x="7328" y="3637"/>
                  <a:pt x="7459" y="3325"/>
                  <a:pt x="7720" y="3064"/>
                </a:cubicBezTo>
                <a:cubicBezTo>
                  <a:pt x="7982" y="2803"/>
                  <a:pt x="8299" y="2672"/>
                  <a:pt x="8672" y="2672"/>
                </a:cubicBezTo>
                <a:cubicBezTo>
                  <a:pt x="9035" y="2672"/>
                  <a:pt x="9347" y="2800"/>
                  <a:pt x="9608" y="3056"/>
                </a:cubicBezTo>
                <a:cubicBezTo>
                  <a:pt x="9870" y="3312"/>
                  <a:pt x="10000" y="3627"/>
                  <a:pt x="10000" y="4000"/>
                </a:cubicBezTo>
                <a:close/>
                <a:moveTo>
                  <a:pt x="3328" y="6000"/>
                </a:moveTo>
                <a:lnTo>
                  <a:pt x="3328" y="9344"/>
                </a:lnTo>
                <a:lnTo>
                  <a:pt x="672" y="9344"/>
                </a:lnTo>
                <a:lnTo>
                  <a:pt x="672" y="6000"/>
                </a:lnTo>
                <a:cubicBezTo>
                  <a:pt x="672" y="5637"/>
                  <a:pt x="800" y="5325"/>
                  <a:pt x="1056" y="5064"/>
                </a:cubicBezTo>
                <a:cubicBezTo>
                  <a:pt x="1312" y="4803"/>
                  <a:pt x="1627" y="4672"/>
                  <a:pt x="2000" y="4672"/>
                </a:cubicBezTo>
                <a:cubicBezTo>
                  <a:pt x="2374" y="4672"/>
                  <a:pt x="2688" y="4803"/>
                  <a:pt x="2944" y="5064"/>
                </a:cubicBezTo>
                <a:cubicBezTo>
                  <a:pt x="3200" y="5325"/>
                  <a:pt x="3328" y="5637"/>
                  <a:pt x="3328" y="6000"/>
                </a:cubicBezTo>
                <a:close/>
                <a:moveTo>
                  <a:pt x="10000" y="11344"/>
                </a:moveTo>
                <a:cubicBezTo>
                  <a:pt x="10182" y="11344"/>
                  <a:pt x="10339" y="11408"/>
                  <a:pt x="10472" y="11536"/>
                </a:cubicBezTo>
                <a:cubicBezTo>
                  <a:pt x="10606" y="11664"/>
                  <a:pt x="10672" y="11819"/>
                  <a:pt x="10672" y="12000"/>
                </a:cubicBezTo>
                <a:cubicBezTo>
                  <a:pt x="10672" y="12181"/>
                  <a:pt x="10606" y="12339"/>
                  <a:pt x="10472" y="12472"/>
                </a:cubicBezTo>
                <a:cubicBezTo>
                  <a:pt x="10339" y="12605"/>
                  <a:pt x="10182" y="12672"/>
                  <a:pt x="10000" y="12672"/>
                </a:cubicBezTo>
                <a:lnTo>
                  <a:pt x="672" y="12672"/>
                </a:lnTo>
                <a:cubicBezTo>
                  <a:pt x="491" y="12672"/>
                  <a:pt x="334" y="12605"/>
                  <a:pt x="200" y="12472"/>
                </a:cubicBezTo>
                <a:cubicBezTo>
                  <a:pt x="67" y="12339"/>
                  <a:pt x="0" y="12181"/>
                  <a:pt x="0" y="12000"/>
                </a:cubicBezTo>
                <a:cubicBezTo>
                  <a:pt x="0" y="11819"/>
                  <a:pt x="67" y="11664"/>
                  <a:pt x="200" y="11536"/>
                </a:cubicBezTo>
                <a:cubicBezTo>
                  <a:pt x="334" y="11408"/>
                  <a:pt x="491" y="11344"/>
                  <a:pt x="672" y="11344"/>
                </a:cubicBezTo>
                <a:lnTo>
                  <a:pt x="10000" y="1134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1"/>
          <p:cNvSpPr/>
          <p:nvPr/>
        </p:nvSpPr>
        <p:spPr>
          <a:xfrm>
            <a:off x="3771372" y="5102538"/>
            <a:ext cx="573314" cy="573314"/>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2"/>
          <p:cNvSpPr txBox="1"/>
          <p:nvPr/>
        </p:nvSpPr>
        <p:spPr>
          <a:xfrm>
            <a:off x="3723277" y="5772839"/>
            <a:ext cx="2046468" cy="466859"/>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30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graphicFrame>
        <p:nvGraphicFramePr>
          <p:cNvPr id="19" name="图层13"/>
          <p:cNvGraphicFramePr/>
          <p:nvPr>
            <p:extLst>
              <p:ext uri="{D42A27DB-BD31-4B8C-83A1-F6EECF244321}">
                <p14:modId xmlns:p14="http://schemas.microsoft.com/office/powerpoint/2010/main" val="464570250"/>
              </p:ext>
            </p:extLst>
          </p:nvPr>
        </p:nvGraphicFramePr>
        <p:xfrm>
          <a:off x="6538685" y="1844790"/>
          <a:ext cx="4784507" cy="2412799"/>
        </p:xfrm>
        <a:graphic>
          <a:graphicData uri="http://schemas.openxmlformats.org/drawingml/2006/chart">
            <c:chart xmlns:c="http://schemas.openxmlformats.org/drawingml/2006/chart" xmlns:r="http://schemas.openxmlformats.org/officeDocument/2006/relationships" r:id="rId6"/>
          </a:graphicData>
        </a:graphic>
      </p:graphicFrame>
      <p:sp>
        <p:nvSpPr>
          <p:cNvPr id="20" name="图层14"/>
          <p:cNvSpPr txBox="1"/>
          <p:nvPr/>
        </p:nvSpPr>
        <p:spPr>
          <a:xfrm>
            <a:off x="6538686" y="5571421"/>
            <a:ext cx="4864336" cy="63453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请在此处添加您的文本，建议文本内容尽量简洁，这样有利于您的内容页面的美观，，这样有利于您的内容页面的美观，</a:t>
            </a:r>
            <a:endParaRPr kumimoji="0" lang="en-US" altLang="zh-CN" sz="14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1" name="图层15"/>
          <p:cNvGrpSpPr/>
          <p:nvPr/>
        </p:nvGrpSpPr>
        <p:grpSpPr>
          <a:xfrm>
            <a:off x="6661009" y="5400624"/>
            <a:ext cx="3463407" cy="45719"/>
            <a:chOff x="5612740" y="3465455"/>
            <a:chExt cx="3463407" cy="45719"/>
          </a:xfrm>
        </p:grpSpPr>
        <p:cxnSp>
          <p:nvCxnSpPr>
            <p:cNvPr id="22" name="图层15-1"/>
            <p:cNvCxnSpPr/>
            <p:nvPr/>
          </p:nvCxnSpPr>
          <p:spPr>
            <a:xfrm>
              <a:off x="5801724" y="3488314"/>
              <a:ext cx="3274423" cy="0"/>
            </a:xfrm>
            <a:prstGeom prst="line">
              <a:avLst/>
            </a:prstGeom>
            <a:ln>
              <a:gradFill>
                <a:gsLst>
                  <a:gs pos="0">
                    <a:schemeClr val="tx1">
                      <a:lumMod val="50000"/>
                      <a:lumOff val="50000"/>
                    </a:schemeClr>
                  </a:gs>
                  <a:gs pos="100000">
                    <a:schemeClr val="tx1">
                      <a:lumMod val="50000"/>
                      <a:lumOff val="50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23" name="图层15-2"/>
            <p:cNvSpPr/>
            <p:nvPr/>
          </p:nvSpPr>
          <p:spPr>
            <a:xfrm>
              <a:off x="5612740" y="3465455"/>
              <a:ext cx="497114" cy="45719"/>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4" name="图层16"/>
          <p:cNvSpPr txBox="1"/>
          <p:nvPr/>
        </p:nvSpPr>
        <p:spPr>
          <a:xfrm>
            <a:off x="6538686" y="4528964"/>
            <a:ext cx="4034536" cy="916276"/>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chemeClr val="accent2"/>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
        <p:nvSpPr>
          <p:cNvPr id="25" name="图层17">
            <a:extLst>
              <a:ext uri="{FF2B5EF4-FFF2-40B4-BE49-F238E27FC236}">
                <a16:creationId xmlns:a16="http://schemas.microsoft.com/office/drawing/2014/main" id="{90D6C519-144B-82F7-F6CE-9BBA30805D42}"/>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26181209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层1">
            <a:extLst>
              <a:ext uri="{FF2B5EF4-FFF2-40B4-BE49-F238E27FC236}">
                <a16:creationId xmlns:a16="http://schemas.microsoft.com/office/drawing/2014/main" id="{8C151573-9274-7709-7EDC-9F7013272978}"/>
              </a:ext>
            </a:extLst>
          </p:cNvPr>
          <p:cNvPicPr>
            <a:picLocks/>
          </p:cNvPicPr>
          <p:nvPr/>
        </p:nvPicPr>
        <p:blipFill>
          <a:blip r:embed="rId3"/>
          <a:srcRect t="6102" b="6102"/>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图层2">
            <a:extLst>
              <a:ext uri="{FF2B5EF4-FFF2-40B4-BE49-F238E27FC236}">
                <a16:creationId xmlns:a16="http://schemas.microsoft.com/office/drawing/2014/main" id="{FC4AF58E-4112-FC1A-584E-6B96913AD457}"/>
              </a:ext>
            </a:extLst>
          </p:cNvPr>
          <p:cNvSpPr/>
          <p:nvPr/>
        </p:nvSpPr>
        <p:spPr>
          <a:xfrm>
            <a:off x="407794" y="289932"/>
            <a:ext cx="11376412" cy="6278137"/>
          </a:xfrm>
          <a:prstGeom prst="rect">
            <a:avLst/>
          </a:prstGeom>
          <a:solidFill>
            <a:schemeClr val="bg1"/>
          </a:solidFill>
          <a:ln w="60325" cmpd="dbl">
            <a:solidFill>
              <a:schemeClr val="accent2">
                <a:alpha val="7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3">
            <a:extLst>
              <a:ext uri="{FF2B5EF4-FFF2-40B4-BE49-F238E27FC236}">
                <a16:creationId xmlns:a16="http://schemas.microsoft.com/office/drawing/2014/main" id="{2CE565FC-C45F-EB8A-1D5C-11E69426109D}"/>
              </a:ext>
            </a:extLst>
          </p:cNvPr>
          <p:cNvGrpSpPr/>
          <p:nvPr/>
        </p:nvGrpSpPr>
        <p:grpSpPr>
          <a:xfrm>
            <a:off x="2510118" y="1580515"/>
            <a:ext cx="7171764" cy="3178973"/>
            <a:chOff x="2510118" y="1402715"/>
            <a:chExt cx="7171764" cy="3178973"/>
          </a:xfrm>
        </p:grpSpPr>
        <p:sp>
          <p:nvSpPr>
            <p:cNvPr id="7" name="图层3-1">
              <a:extLst>
                <a:ext uri="{FF2B5EF4-FFF2-40B4-BE49-F238E27FC236}">
                  <a16:creationId xmlns:a16="http://schemas.microsoft.com/office/drawing/2014/main" id="{4862B4DB-4109-C090-35B3-E0014BFB0A48}"/>
                </a:ext>
              </a:extLst>
            </p:cNvPr>
            <p:cNvSpPr txBox="1"/>
            <p:nvPr/>
          </p:nvSpPr>
          <p:spPr>
            <a:xfrm>
              <a:off x="2510118" y="2915336"/>
              <a:ext cx="7171764" cy="1200329"/>
            </a:xfrm>
            <a:prstGeom prst="rect">
              <a:avLst/>
            </a:prstGeom>
            <a:noFill/>
          </p:spPr>
          <p:txBody>
            <a:bodyPr wrap="square" rtlCol="0">
              <a:spAutoFit/>
            </a:bodyPr>
            <a:lstStyle/>
            <a:p>
              <a:pPr algn="ctr">
                <a:defRPr/>
              </a:pPr>
              <a:r>
                <a:rPr lang="zh-CN" altLang="en-US" sz="7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方案执行</a:t>
              </a:r>
            </a:p>
          </p:txBody>
        </p:sp>
        <p:sp>
          <p:nvSpPr>
            <p:cNvPr id="8" name="图层3-2">
              <a:extLst>
                <a:ext uri="{FF2B5EF4-FFF2-40B4-BE49-F238E27FC236}">
                  <a16:creationId xmlns:a16="http://schemas.microsoft.com/office/drawing/2014/main" id="{DDD6C30B-0FA4-18E4-0A8F-A7F1E22ACF23}"/>
                </a:ext>
              </a:extLst>
            </p:cNvPr>
            <p:cNvSpPr txBox="1"/>
            <p:nvPr/>
          </p:nvSpPr>
          <p:spPr>
            <a:xfrm>
              <a:off x="3708400" y="4212356"/>
              <a:ext cx="4775200" cy="369332"/>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all" spc="0" normalizeH="0" baseline="0" noProof="0" dirty="0">
                  <a:ln>
                    <a:noFill/>
                  </a:ln>
                  <a:solidFill>
                    <a:srgbClr val="295D83"/>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9" name="图层3-3">
              <a:extLst>
                <a:ext uri="{FF2B5EF4-FFF2-40B4-BE49-F238E27FC236}">
                  <a16:creationId xmlns:a16="http://schemas.microsoft.com/office/drawing/2014/main" id="{ED2EE6B1-B786-3007-6F03-6CD8107F2D22}"/>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p>
          </p:txBody>
        </p:sp>
        <p:sp>
          <p:nvSpPr>
            <p:cNvPr id="10" name="图层3-4">
              <a:extLst>
                <a:ext uri="{FF2B5EF4-FFF2-40B4-BE49-F238E27FC236}">
                  <a16:creationId xmlns:a16="http://schemas.microsoft.com/office/drawing/2014/main" id="{FC117937-5465-3F0A-75B7-F13D35542C6B}"/>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949169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extLst>
              <a:ext uri="{96DAC541-7B7A-43D3-8B79-37D633B846F1}">
                <asvg:svgBlip xmlns:asvg="http://schemas.microsoft.com/office/drawing/2016/SVG/main" r:embed="rId5"/>
              </a:ext>
            </a:extLst>
          </a:blip>
          <a:srcRect/>
          <a:stretch>
            <a:fillRect/>
          </a:stretch>
        </a:blipFill>
        <a:effectLst/>
      </p:bgPr>
    </p:bg>
    <p:spTree>
      <p:nvGrpSpPr>
        <p:cNvPr id="1" name=""/>
        <p:cNvGrpSpPr/>
        <p:nvPr/>
      </p:nvGrpSpPr>
      <p:grpSpPr>
        <a:xfrm>
          <a:off x="0" y="0"/>
          <a:ext cx="0" cy="0"/>
          <a:chOff x="0" y="0"/>
          <a:chExt cx="0" cy="0"/>
        </a:xfrm>
      </p:grpSpPr>
      <p:sp>
        <p:nvSpPr>
          <p:cNvPr id="2" name="图层1">
            <a:extLst>
              <a:ext uri="{FF2B5EF4-FFF2-40B4-BE49-F238E27FC236}">
                <a16:creationId xmlns:a16="http://schemas.microsoft.com/office/drawing/2014/main" id="{FF5049C6-95A1-836B-241F-40A841937EE1}"/>
              </a:ext>
            </a:extLst>
          </p:cNvPr>
          <p:cNvSpPr/>
          <p:nvPr/>
        </p:nvSpPr>
        <p:spPr>
          <a:xfrm>
            <a:off x="9851761" y="1811781"/>
            <a:ext cx="1569291" cy="2982389"/>
          </a:xfrm>
          <a:prstGeom prst="rect">
            <a:avLst/>
          </a:prstGeom>
          <a:solidFill>
            <a:schemeClr val="accent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4" name="图层2">
            <a:extLst>
              <a:ext uri="{FF2B5EF4-FFF2-40B4-BE49-F238E27FC236}">
                <a16:creationId xmlns:a16="http://schemas.microsoft.com/office/drawing/2014/main" id="{F296C95B-62A4-4C44-4820-68992700A699}"/>
              </a:ext>
            </a:extLst>
          </p:cNvPr>
          <p:cNvCxnSpPr/>
          <p:nvPr/>
        </p:nvCxnSpPr>
        <p:spPr>
          <a:xfrm>
            <a:off x="1324444" y="2534552"/>
            <a:ext cx="5842000" cy="0"/>
          </a:xfrm>
          <a:prstGeom prst="line">
            <a:avLst/>
          </a:prstGeom>
          <a:ln>
            <a:solidFill>
              <a:schemeClr val="accent1"/>
            </a:solidFill>
          </a:ln>
        </p:spPr>
        <p:style>
          <a:lnRef idx="1">
            <a:schemeClr val="accent3"/>
          </a:lnRef>
          <a:fillRef idx="0">
            <a:schemeClr val="accent3"/>
          </a:fillRef>
          <a:effectRef idx="0">
            <a:schemeClr val="accent3"/>
          </a:effectRef>
          <a:fontRef idx="minor">
            <a:schemeClr val="tx1"/>
          </a:fontRef>
        </p:style>
      </p:cxnSp>
      <p:sp>
        <p:nvSpPr>
          <p:cNvPr id="5" name="图层3">
            <a:extLst>
              <a:ext uri="{FF2B5EF4-FFF2-40B4-BE49-F238E27FC236}">
                <a16:creationId xmlns:a16="http://schemas.microsoft.com/office/drawing/2014/main" id="{1E1D9A0C-0547-5C30-719B-F4CD4D886AE9}"/>
              </a:ext>
            </a:extLst>
          </p:cNvPr>
          <p:cNvSpPr/>
          <p:nvPr/>
        </p:nvSpPr>
        <p:spPr>
          <a:xfrm>
            <a:off x="1275443" y="2871975"/>
            <a:ext cx="653650" cy="653650"/>
          </a:xfrm>
          <a:prstGeom prst="ellipse">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buSzPct val="25000"/>
              <a:defRPr/>
            </a:pPr>
            <a:r>
              <a:rPr lang="en-US"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id-ID"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4">
            <a:extLst>
              <a:ext uri="{FF2B5EF4-FFF2-40B4-BE49-F238E27FC236}">
                <a16:creationId xmlns:a16="http://schemas.microsoft.com/office/drawing/2014/main" id="{C1F6568A-55E2-1B56-1EA6-5E638D6F23AB}"/>
              </a:ext>
            </a:extLst>
          </p:cNvPr>
          <p:cNvSpPr/>
          <p:nvPr/>
        </p:nvSpPr>
        <p:spPr>
          <a:xfrm>
            <a:off x="1278379" y="3837921"/>
            <a:ext cx="653650" cy="653650"/>
          </a:xfrm>
          <a:prstGeom prst="ellipse">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buSzPct val="25000"/>
              <a:defRPr/>
            </a:pPr>
            <a:r>
              <a:rPr lang="en-US"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id-ID"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5">
            <a:extLst>
              <a:ext uri="{FF2B5EF4-FFF2-40B4-BE49-F238E27FC236}">
                <a16:creationId xmlns:a16="http://schemas.microsoft.com/office/drawing/2014/main" id="{1D7AB340-D5D4-4CC4-E722-2D1A57F0533F}"/>
              </a:ext>
            </a:extLst>
          </p:cNvPr>
          <p:cNvSpPr/>
          <p:nvPr/>
        </p:nvSpPr>
        <p:spPr>
          <a:xfrm>
            <a:off x="1302150" y="4726941"/>
            <a:ext cx="653650" cy="653650"/>
          </a:xfrm>
          <a:prstGeom prst="ellipse">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buSzPct val="25000"/>
              <a:defRPr/>
            </a:pPr>
            <a:r>
              <a:rPr lang="en-US"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id-ID" sz="14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6">
            <a:extLst>
              <a:ext uri="{FF2B5EF4-FFF2-40B4-BE49-F238E27FC236}">
                <a16:creationId xmlns:a16="http://schemas.microsoft.com/office/drawing/2014/main" id="{37444DE1-A8F0-97E6-38A5-3588838A9EE7}"/>
              </a:ext>
            </a:extLst>
          </p:cNvPr>
          <p:cNvSpPr txBox="1"/>
          <p:nvPr/>
        </p:nvSpPr>
        <p:spPr>
          <a:xfrm>
            <a:off x="2227205" y="4744879"/>
            <a:ext cx="3069799" cy="621773"/>
          </a:xfrm>
          <a:prstGeom prst="rect">
            <a:avLst/>
          </a:prstGeom>
          <a:noFill/>
        </p:spPr>
        <p:txBody>
          <a:bodyPr wrap="square" rtlCol="0">
            <a:spAutoFit/>
          </a:bodyPr>
          <a:lstStyle/>
          <a:p>
            <a:pPr lvl="0">
              <a:lnSpc>
                <a:spcPct val="150000"/>
              </a:lnSpc>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图层7">
            <a:extLst>
              <a:ext uri="{FF2B5EF4-FFF2-40B4-BE49-F238E27FC236}">
                <a16:creationId xmlns:a16="http://schemas.microsoft.com/office/drawing/2014/main" id="{84928089-D086-8913-131A-2B31FD60BC2F}"/>
              </a:ext>
            </a:extLst>
          </p:cNvPr>
          <p:cNvSpPr txBox="1"/>
          <p:nvPr/>
        </p:nvSpPr>
        <p:spPr>
          <a:xfrm>
            <a:off x="2227205" y="2891327"/>
            <a:ext cx="3069799" cy="621773"/>
          </a:xfrm>
          <a:prstGeom prst="rect">
            <a:avLst/>
          </a:prstGeom>
          <a:noFill/>
        </p:spPr>
        <p:txBody>
          <a:bodyPr wrap="square" rtlCol="0">
            <a:spAutoFit/>
          </a:bodyPr>
          <a:lstStyle/>
          <a:p>
            <a:pPr lvl="0">
              <a:lnSpc>
                <a:spcPct val="150000"/>
              </a:lnSpc>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8">
            <a:extLst>
              <a:ext uri="{FF2B5EF4-FFF2-40B4-BE49-F238E27FC236}">
                <a16:creationId xmlns:a16="http://schemas.microsoft.com/office/drawing/2014/main" id="{7A44EBC6-301A-DFDF-98DE-0092B78E4DAC}"/>
              </a:ext>
            </a:extLst>
          </p:cNvPr>
          <p:cNvSpPr txBox="1"/>
          <p:nvPr/>
        </p:nvSpPr>
        <p:spPr>
          <a:xfrm>
            <a:off x="2227205" y="3822291"/>
            <a:ext cx="3069799" cy="621773"/>
          </a:xfrm>
          <a:prstGeom prst="rect">
            <a:avLst/>
          </a:prstGeom>
          <a:noFill/>
        </p:spPr>
        <p:txBody>
          <a:bodyPr wrap="square" rtlCol="0">
            <a:spAutoFit/>
          </a:bodyPr>
          <a:lstStyle/>
          <a:p>
            <a:pPr lvl="0">
              <a:lnSpc>
                <a:spcPct val="150000"/>
              </a:lnSpc>
              <a:defRPr/>
            </a:pPr>
            <a:r>
              <a:rPr lang="zh-CN" altLang="en-US"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a:t>
            </a:r>
            <a:endParaRPr lang="en-US" altLang="zh-CN" sz="1200"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22" name="图层9">
            <a:extLst>
              <a:ext uri="{FF2B5EF4-FFF2-40B4-BE49-F238E27FC236}">
                <a16:creationId xmlns:a16="http://schemas.microsoft.com/office/drawing/2014/main" id="{4EDBD517-3CD3-94FC-9569-A781F3A27729}"/>
              </a:ext>
            </a:extLst>
          </p:cNvPr>
          <p:cNvCxnSpPr/>
          <p:nvPr/>
        </p:nvCxnSpPr>
        <p:spPr>
          <a:xfrm>
            <a:off x="1324444" y="3688709"/>
            <a:ext cx="4053840" cy="0"/>
          </a:xfrm>
          <a:prstGeom prst="line">
            <a:avLst/>
          </a:prstGeom>
          <a:ln>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23" name="图层10">
            <a:extLst>
              <a:ext uri="{FF2B5EF4-FFF2-40B4-BE49-F238E27FC236}">
                <a16:creationId xmlns:a16="http://schemas.microsoft.com/office/drawing/2014/main" id="{529E6202-CCED-14F0-C862-59BBF8421DA3}"/>
              </a:ext>
            </a:extLst>
          </p:cNvPr>
          <p:cNvCxnSpPr/>
          <p:nvPr/>
        </p:nvCxnSpPr>
        <p:spPr>
          <a:xfrm>
            <a:off x="1324444" y="4596307"/>
            <a:ext cx="4053840" cy="0"/>
          </a:xfrm>
          <a:prstGeom prst="line">
            <a:avLst/>
          </a:prstGeom>
          <a:ln>
            <a:solidFill>
              <a:schemeClr val="accent1"/>
            </a:solidFill>
          </a:ln>
        </p:spPr>
        <p:style>
          <a:lnRef idx="1">
            <a:schemeClr val="accent3"/>
          </a:lnRef>
          <a:fillRef idx="0">
            <a:schemeClr val="accent3"/>
          </a:fillRef>
          <a:effectRef idx="0">
            <a:schemeClr val="accent3"/>
          </a:effectRef>
          <a:fontRef idx="minor">
            <a:schemeClr val="tx1"/>
          </a:fontRef>
        </p:style>
      </p:cxnSp>
      <p:cxnSp>
        <p:nvCxnSpPr>
          <p:cNvPr id="24" name="图层11">
            <a:extLst>
              <a:ext uri="{FF2B5EF4-FFF2-40B4-BE49-F238E27FC236}">
                <a16:creationId xmlns:a16="http://schemas.microsoft.com/office/drawing/2014/main" id="{0BAF9CCB-3B52-BE3E-5267-A351108FA01A}"/>
              </a:ext>
            </a:extLst>
          </p:cNvPr>
          <p:cNvCxnSpPr/>
          <p:nvPr/>
        </p:nvCxnSpPr>
        <p:spPr>
          <a:xfrm>
            <a:off x="1324444" y="5587231"/>
            <a:ext cx="4053840" cy="0"/>
          </a:xfrm>
          <a:prstGeom prst="line">
            <a:avLst/>
          </a:prstGeom>
          <a:ln>
            <a:solidFill>
              <a:schemeClr val="accent1"/>
            </a:solidFill>
          </a:ln>
        </p:spPr>
        <p:style>
          <a:lnRef idx="1">
            <a:schemeClr val="accent3"/>
          </a:lnRef>
          <a:fillRef idx="0">
            <a:schemeClr val="accent3"/>
          </a:fillRef>
          <a:effectRef idx="0">
            <a:schemeClr val="accent3"/>
          </a:effectRef>
          <a:fontRef idx="minor">
            <a:schemeClr val="tx1"/>
          </a:fontRef>
        </p:style>
      </p:cxnSp>
      <p:sp>
        <p:nvSpPr>
          <p:cNvPr id="25" name="图层12">
            <a:extLst>
              <a:ext uri="{FF2B5EF4-FFF2-40B4-BE49-F238E27FC236}">
                <a16:creationId xmlns:a16="http://schemas.microsoft.com/office/drawing/2014/main" id="{6CDD00EA-9FDF-A241-6D9E-2A03BAE8D46D}"/>
              </a:ext>
            </a:extLst>
          </p:cNvPr>
          <p:cNvSpPr/>
          <p:nvPr/>
        </p:nvSpPr>
        <p:spPr>
          <a:xfrm>
            <a:off x="5780557" y="2951113"/>
            <a:ext cx="1444247" cy="1438107"/>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13">
            <a:extLst>
              <a:ext uri="{FF2B5EF4-FFF2-40B4-BE49-F238E27FC236}">
                <a16:creationId xmlns:a16="http://schemas.microsoft.com/office/drawing/2014/main" id="{B552B249-7A23-6967-0382-99B5452E3092}"/>
              </a:ext>
            </a:extLst>
          </p:cNvPr>
          <p:cNvSpPr/>
          <p:nvPr/>
        </p:nvSpPr>
        <p:spPr>
          <a:xfrm>
            <a:off x="5780556" y="4504798"/>
            <a:ext cx="1444247" cy="1150837"/>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图层14">
            <a:extLst>
              <a:ext uri="{FF2B5EF4-FFF2-40B4-BE49-F238E27FC236}">
                <a16:creationId xmlns:a16="http://schemas.microsoft.com/office/drawing/2014/main" id="{B1A6DF16-D979-C0C9-1BDE-B8D66BC409FD}"/>
              </a:ext>
            </a:extLst>
          </p:cNvPr>
          <p:cNvSpPr txBox="1"/>
          <p:nvPr/>
        </p:nvSpPr>
        <p:spPr>
          <a:xfrm>
            <a:off x="5838600" y="3130627"/>
            <a:ext cx="1328160" cy="1079078"/>
          </a:xfrm>
          <a:prstGeom prst="rect">
            <a:avLst/>
          </a:prstGeom>
          <a:noFill/>
        </p:spPr>
        <p:txBody>
          <a:bodyPr wrap="square" rtlCol="0">
            <a:spAutoFit/>
          </a:bodyPr>
          <a:lstStyle/>
          <a:p>
            <a:pPr lvl="0">
              <a:lnSpc>
                <a:spcPct val="150000"/>
              </a:lnSpc>
              <a:defRPr/>
            </a:pPr>
            <a:r>
              <a:rPr lang="zh-CN" altLang="en-US" sz="1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a:t>
            </a:r>
            <a:endParaRPr lang="en-US" altLang="zh-CN" sz="1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15">
            <a:extLst>
              <a:ext uri="{FF2B5EF4-FFF2-40B4-BE49-F238E27FC236}">
                <a16:creationId xmlns:a16="http://schemas.microsoft.com/office/drawing/2014/main" id="{45160045-C195-0E9D-4F58-C6F70EC26DB5}"/>
              </a:ext>
            </a:extLst>
          </p:cNvPr>
          <p:cNvSpPr txBox="1"/>
          <p:nvPr/>
        </p:nvSpPr>
        <p:spPr>
          <a:xfrm>
            <a:off x="5838599" y="4540677"/>
            <a:ext cx="1328160" cy="1079078"/>
          </a:xfrm>
          <a:prstGeom prst="rect">
            <a:avLst/>
          </a:prstGeom>
          <a:noFill/>
        </p:spPr>
        <p:txBody>
          <a:bodyPr wrap="square" rtlCol="0">
            <a:spAutoFit/>
          </a:bodyPr>
          <a:lstStyle/>
          <a:p>
            <a:pPr lvl="0">
              <a:lnSpc>
                <a:spcPct val="150000"/>
              </a:lnSpc>
              <a:defRPr/>
            </a:pPr>
            <a:r>
              <a:rPr lang="zh-CN" altLang="en-US" sz="1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单击此处输入你的正文，文字是您思想的提炼，为了最终演示发布</a:t>
            </a:r>
            <a:endParaRPr lang="en-US" altLang="zh-CN" sz="11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图层16">
            <a:extLst>
              <a:ext uri="{FF2B5EF4-FFF2-40B4-BE49-F238E27FC236}">
                <a16:creationId xmlns:a16="http://schemas.microsoft.com/office/drawing/2014/main" id="{A747FFAA-45A1-32B0-E744-F39F1EF2704F}"/>
              </a:ext>
            </a:extLst>
          </p:cNvPr>
          <p:cNvSpPr>
            <a:spLocks noChangeArrowheads="1"/>
          </p:cNvSpPr>
          <p:nvPr>
            <p:custDataLst>
              <p:tags r:id="rId1"/>
            </p:custDataLst>
          </p:nvPr>
        </p:nvSpPr>
        <p:spPr bwMode="auto">
          <a:xfrm>
            <a:off x="1322089" y="2075446"/>
            <a:ext cx="46490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单击此处添加小标题内容</a:t>
            </a:r>
          </a:p>
        </p:txBody>
      </p:sp>
      <p:pic>
        <p:nvPicPr>
          <p:cNvPr id="30" name="图层17">
            <a:extLst>
              <a:ext uri="{FF2B5EF4-FFF2-40B4-BE49-F238E27FC236}">
                <a16:creationId xmlns:a16="http://schemas.microsoft.com/office/drawing/2014/main" id="{00B4CE61-0E3C-E7C8-04D8-8AC37F67CC8C}"/>
              </a:ext>
            </a:extLst>
          </p:cNvPr>
          <p:cNvPicPr>
            <a:picLocks/>
          </p:cNvPicPr>
          <p:nvPr/>
        </p:nvPicPr>
        <p:blipFill>
          <a:blip r:embed="rId6">
            <a:extLst>
              <a:ext uri="{28A0092B-C50C-407E-A947-70E740481C1C}">
                <a14:useLocalDpi xmlns:a14="http://schemas.microsoft.com/office/drawing/2010/main" val="0"/>
              </a:ext>
            </a:extLst>
          </a:blip>
          <a:srcRect/>
          <a:stretch/>
        </p:blipFill>
        <p:spPr>
          <a:xfrm flipH="1">
            <a:off x="7734637" y="2841849"/>
            <a:ext cx="3242795" cy="2446509"/>
          </a:xfrm>
          <a:prstGeom prst="rect">
            <a:avLst/>
          </a:prstGeom>
        </p:spPr>
      </p:pic>
      <p:sp>
        <p:nvSpPr>
          <p:cNvPr id="3" name="图层18">
            <a:extLst>
              <a:ext uri="{FF2B5EF4-FFF2-40B4-BE49-F238E27FC236}">
                <a16:creationId xmlns:a16="http://schemas.microsoft.com/office/drawing/2014/main" id="{53B87BCA-3DA7-63CE-0A6B-47C4D8E9C60B}"/>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12956538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57" name="图层1"/>
          <p:cNvSpPr/>
          <p:nvPr/>
        </p:nvSpPr>
        <p:spPr>
          <a:xfrm flipH="1">
            <a:off x="10414849" y="2362325"/>
            <a:ext cx="1062342" cy="1950573"/>
          </a:xfrm>
          <a:custGeom>
            <a:avLst/>
            <a:gdLst/>
            <a:ahLst/>
            <a:cxnLst>
              <a:cxn ang="0">
                <a:pos x="wd2" y="hd2"/>
              </a:cxn>
              <a:cxn ang="5400000">
                <a:pos x="wd2" y="hd2"/>
              </a:cxn>
              <a:cxn ang="10800000">
                <a:pos x="wd2" y="hd2"/>
              </a:cxn>
              <a:cxn ang="16200000">
                <a:pos x="wd2" y="hd2"/>
              </a:cxn>
            </a:cxnLst>
            <a:rect l="0" t="0" r="r" b="b"/>
            <a:pathLst>
              <a:path w="21600" h="21600" extrusionOk="0">
                <a:moveTo>
                  <a:pt x="20188" y="0"/>
                </a:moveTo>
                <a:lnTo>
                  <a:pt x="0" y="0"/>
                </a:lnTo>
                <a:lnTo>
                  <a:pt x="0" y="21600"/>
                </a:lnTo>
                <a:lnTo>
                  <a:pt x="21600" y="21600"/>
                </a:lnTo>
              </a:path>
            </a:pathLst>
          </a:cu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8" name="图层2"/>
          <p:cNvSpPr/>
          <p:nvPr/>
        </p:nvSpPr>
        <p:spPr>
          <a:xfrm>
            <a:off x="698065" y="2362325"/>
            <a:ext cx="1062342" cy="1950573"/>
          </a:xfrm>
          <a:custGeom>
            <a:avLst/>
            <a:gdLst/>
            <a:ahLst/>
            <a:cxnLst>
              <a:cxn ang="0">
                <a:pos x="wd2" y="hd2"/>
              </a:cxn>
              <a:cxn ang="5400000">
                <a:pos x="wd2" y="hd2"/>
              </a:cxn>
              <a:cxn ang="10800000">
                <a:pos x="wd2" y="hd2"/>
              </a:cxn>
              <a:cxn ang="16200000">
                <a:pos x="wd2" y="hd2"/>
              </a:cxn>
            </a:cxnLst>
            <a:rect l="0" t="0" r="r" b="b"/>
            <a:pathLst>
              <a:path w="21600" h="21600" extrusionOk="0">
                <a:moveTo>
                  <a:pt x="20188" y="0"/>
                </a:moveTo>
                <a:lnTo>
                  <a:pt x="0" y="0"/>
                </a:lnTo>
                <a:lnTo>
                  <a:pt x="0" y="21600"/>
                </a:lnTo>
                <a:lnTo>
                  <a:pt x="21600" y="21600"/>
                </a:lnTo>
              </a:path>
            </a:pathLst>
          </a:cu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9" name="图层3"/>
          <p:cNvSpPr/>
          <p:nvPr/>
        </p:nvSpPr>
        <p:spPr>
          <a:xfrm flipH="1">
            <a:off x="4846225" y="2379919"/>
            <a:ext cx="1237076" cy="1"/>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4"/>
          <p:cNvSpPr/>
          <p:nvPr/>
        </p:nvSpPr>
        <p:spPr>
          <a:xfrm flipH="1" flipV="1">
            <a:off x="2367216" y="2379919"/>
            <a:ext cx="2046033" cy="0"/>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图层5"/>
          <p:cNvSpPr/>
          <p:nvPr/>
        </p:nvSpPr>
        <p:spPr>
          <a:xfrm flipH="1">
            <a:off x="6083300" y="2379919"/>
            <a:ext cx="1203187" cy="1"/>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6"/>
          <p:cNvSpPr/>
          <p:nvPr/>
        </p:nvSpPr>
        <p:spPr>
          <a:xfrm flipH="1" flipV="1">
            <a:off x="7664450" y="2379919"/>
            <a:ext cx="2141597" cy="0"/>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图层7"/>
          <p:cNvSpPr/>
          <p:nvPr/>
        </p:nvSpPr>
        <p:spPr>
          <a:xfrm>
            <a:off x="6083300" y="2374135"/>
            <a:ext cx="6665" cy="6665"/>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1" name="图层8"/>
          <p:cNvSpPr/>
          <p:nvPr/>
        </p:nvSpPr>
        <p:spPr>
          <a:xfrm flipH="1">
            <a:off x="2367217" y="4301661"/>
            <a:ext cx="1818980" cy="1"/>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0" name="图层9"/>
          <p:cNvSpPr/>
          <p:nvPr/>
        </p:nvSpPr>
        <p:spPr>
          <a:xfrm flipH="1">
            <a:off x="7987067" y="4301661"/>
            <a:ext cx="1818980" cy="1"/>
          </a:xfrm>
          <a:prstGeom prst="line">
            <a:avLst/>
          </a:prstGeom>
          <a:ln w="88900">
            <a:solidFill>
              <a:srgbClr val="BBBFC3"/>
            </a:solidFill>
            <a:miter lim="400000"/>
          </a:ln>
        </p:spPr>
        <p:txBody>
          <a:bodyPr lIns="0" tIns="0" rIns="0" bIns="0" anchor="ct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4" name="图层10"/>
          <p:cNvSpPr/>
          <p:nvPr/>
        </p:nvSpPr>
        <p:spPr>
          <a:xfrm>
            <a:off x="9751582" y="3936250"/>
            <a:ext cx="720785"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5" name="图层11"/>
          <p:cNvSpPr/>
          <p:nvPr/>
        </p:nvSpPr>
        <p:spPr>
          <a:xfrm>
            <a:off x="9908206" y="4139798"/>
            <a:ext cx="349414" cy="349126"/>
          </a:xfrm>
          <a:custGeom>
            <a:avLst/>
            <a:gdLst/>
            <a:ahLst/>
            <a:cxnLst>
              <a:cxn ang="0">
                <a:pos x="wd2" y="hd2"/>
              </a:cxn>
              <a:cxn ang="5400000">
                <a:pos x="wd2" y="hd2"/>
              </a:cxn>
              <a:cxn ang="10800000">
                <a:pos x="wd2" y="hd2"/>
              </a:cxn>
              <a:cxn ang="16200000">
                <a:pos x="wd2" y="hd2"/>
              </a:cxn>
            </a:cxnLst>
            <a:rect l="0" t="0" r="r" b="b"/>
            <a:pathLst>
              <a:path w="21375" h="21600" extrusionOk="0">
                <a:moveTo>
                  <a:pt x="18045" y="20080"/>
                </a:moveTo>
                <a:cubicBezTo>
                  <a:pt x="18045" y="20918"/>
                  <a:pt x="17374" y="21600"/>
                  <a:pt x="16546" y="21600"/>
                </a:cubicBezTo>
                <a:cubicBezTo>
                  <a:pt x="15718" y="21600"/>
                  <a:pt x="15048" y="20918"/>
                  <a:pt x="15048" y="20080"/>
                </a:cubicBezTo>
                <a:cubicBezTo>
                  <a:pt x="15048" y="19243"/>
                  <a:pt x="15718" y="18565"/>
                  <a:pt x="16546" y="18565"/>
                </a:cubicBezTo>
                <a:cubicBezTo>
                  <a:pt x="17374" y="18565"/>
                  <a:pt x="18045" y="19243"/>
                  <a:pt x="18045" y="20080"/>
                </a:cubicBezTo>
                <a:cubicBezTo>
                  <a:pt x="18045" y="20080"/>
                  <a:pt x="18045" y="20080"/>
                  <a:pt x="18045" y="20080"/>
                </a:cubicBezTo>
                <a:close/>
                <a:moveTo>
                  <a:pt x="13084" y="20080"/>
                </a:moveTo>
                <a:cubicBezTo>
                  <a:pt x="13084" y="20918"/>
                  <a:pt x="12409" y="21600"/>
                  <a:pt x="11582" y="21600"/>
                </a:cubicBezTo>
                <a:cubicBezTo>
                  <a:pt x="10753" y="21600"/>
                  <a:pt x="10083" y="20918"/>
                  <a:pt x="10083" y="20080"/>
                </a:cubicBezTo>
                <a:cubicBezTo>
                  <a:pt x="10083" y="19243"/>
                  <a:pt x="10753" y="18565"/>
                  <a:pt x="11582" y="18565"/>
                </a:cubicBezTo>
                <a:cubicBezTo>
                  <a:pt x="12409" y="18565"/>
                  <a:pt x="13084" y="19243"/>
                  <a:pt x="13084" y="20080"/>
                </a:cubicBezTo>
                <a:cubicBezTo>
                  <a:pt x="13084" y="20080"/>
                  <a:pt x="13084" y="20080"/>
                  <a:pt x="13084" y="20080"/>
                </a:cubicBezTo>
                <a:close/>
                <a:moveTo>
                  <a:pt x="15844" y="13343"/>
                </a:moveTo>
                <a:lnTo>
                  <a:pt x="15844" y="11840"/>
                </a:lnTo>
                <a:lnTo>
                  <a:pt x="17354" y="11840"/>
                </a:lnTo>
                <a:lnTo>
                  <a:pt x="16664" y="13343"/>
                </a:lnTo>
                <a:cubicBezTo>
                  <a:pt x="16664" y="13343"/>
                  <a:pt x="15844" y="13343"/>
                  <a:pt x="15844" y="13343"/>
                </a:cubicBezTo>
                <a:close/>
                <a:moveTo>
                  <a:pt x="12535" y="11840"/>
                </a:moveTo>
                <a:lnTo>
                  <a:pt x="14765" y="11840"/>
                </a:lnTo>
                <a:lnTo>
                  <a:pt x="14765" y="13343"/>
                </a:lnTo>
                <a:lnTo>
                  <a:pt x="12535" y="13343"/>
                </a:lnTo>
                <a:cubicBezTo>
                  <a:pt x="12535" y="13343"/>
                  <a:pt x="12535" y="11840"/>
                  <a:pt x="12535" y="11840"/>
                </a:cubicBezTo>
                <a:close/>
                <a:moveTo>
                  <a:pt x="10091" y="13343"/>
                </a:moveTo>
                <a:cubicBezTo>
                  <a:pt x="10059" y="13343"/>
                  <a:pt x="10030" y="13331"/>
                  <a:pt x="10002" y="13314"/>
                </a:cubicBezTo>
                <a:lnTo>
                  <a:pt x="9546" y="11840"/>
                </a:lnTo>
                <a:lnTo>
                  <a:pt x="11456" y="11840"/>
                </a:lnTo>
                <a:lnTo>
                  <a:pt x="11456" y="13343"/>
                </a:lnTo>
                <a:cubicBezTo>
                  <a:pt x="11456" y="13343"/>
                  <a:pt x="10091" y="13343"/>
                  <a:pt x="10091" y="13343"/>
                </a:cubicBezTo>
                <a:close/>
                <a:moveTo>
                  <a:pt x="11945" y="2124"/>
                </a:moveTo>
                <a:lnTo>
                  <a:pt x="14402" y="5019"/>
                </a:lnTo>
                <a:lnTo>
                  <a:pt x="9489" y="5019"/>
                </a:lnTo>
                <a:cubicBezTo>
                  <a:pt x="9489" y="5019"/>
                  <a:pt x="11945" y="2124"/>
                  <a:pt x="11945" y="2124"/>
                </a:cubicBezTo>
                <a:close/>
                <a:moveTo>
                  <a:pt x="16922" y="2577"/>
                </a:moveTo>
                <a:lnTo>
                  <a:pt x="18130" y="5019"/>
                </a:lnTo>
                <a:lnTo>
                  <a:pt x="16579" y="5019"/>
                </a:lnTo>
                <a:lnTo>
                  <a:pt x="15124" y="3305"/>
                </a:lnTo>
                <a:cubicBezTo>
                  <a:pt x="15124" y="3305"/>
                  <a:pt x="16922" y="2577"/>
                  <a:pt x="16922" y="2577"/>
                </a:cubicBezTo>
                <a:close/>
                <a:moveTo>
                  <a:pt x="15844" y="9330"/>
                </a:moveTo>
                <a:lnTo>
                  <a:pt x="18510" y="9330"/>
                </a:lnTo>
                <a:lnTo>
                  <a:pt x="17855" y="10753"/>
                </a:lnTo>
                <a:lnTo>
                  <a:pt x="15844" y="10753"/>
                </a:lnTo>
                <a:cubicBezTo>
                  <a:pt x="15844" y="10753"/>
                  <a:pt x="15844" y="9330"/>
                  <a:pt x="15844" y="9330"/>
                </a:cubicBezTo>
                <a:close/>
                <a:moveTo>
                  <a:pt x="12535" y="9330"/>
                </a:moveTo>
                <a:lnTo>
                  <a:pt x="14765" y="9330"/>
                </a:lnTo>
                <a:lnTo>
                  <a:pt x="14765" y="10753"/>
                </a:lnTo>
                <a:lnTo>
                  <a:pt x="12535" y="10753"/>
                </a:lnTo>
                <a:cubicBezTo>
                  <a:pt x="12535" y="10753"/>
                  <a:pt x="12535" y="9330"/>
                  <a:pt x="12535" y="9330"/>
                </a:cubicBezTo>
                <a:close/>
                <a:moveTo>
                  <a:pt x="8766" y="9330"/>
                </a:moveTo>
                <a:lnTo>
                  <a:pt x="11456" y="9330"/>
                </a:lnTo>
                <a:lnTo>
                  <a:pt x="11456" y="10753"/>
                </a:lnTo>
                <a:lnTo>
                  <a:pt x="9206" y="10753"/>
                </a:lnTo>
                <a:cubicBezTo>
                  <a:pt x="9206" y="10753"/>
                  <a:pt x="8766" y="9330"/>
                  <a:pt x="8766" y="9330"/>
                </a:cubicBezTo>
                <a:close/>
                <a:moveTo>
                  <a:pt x="11456" y="8240"/>
                </a:moveTo>
                <a:lnTo>
                  <a:pt x="8427" y="8240"/>
                </a:lnTo>
                <a:lnTo>
                  <a:pt x="8031" y="6974"/>
                </a:lnTo>
                <a:cubicBezTo>
                  <a:pt x="8007" y="6880"/>
                  <a:pt x="7986" y="6802"/>
                  <a:pt x="7974" y="6741"/>
                </a:cubicBezTo>
                <a:lnTo>
                  <a:pt x="11456" y="6741"/>
                </a:lnTo>
                <a:cubicBezTo>
                  <a:pt x="11456" y="6741"/>
                  <a:pt x="11456" y="8240"/>
                  <a:pt x="11456" y="8240"/>
                </a:cubicBezTo>
                <a:close/>
                <a:moveTo>
                  <a:pt x="14769" y="8240"/>
                </a:moveTo>
                <a:lnTo>
                  <a:pt x="12535" y="8240"/>
                </a:lnTo>
                <a:lnTo>
                  <a:pt x="12535" y="6741"/>
                </a:lnTo>
                <a:lnTo>
                  <a:pt x="14765" y="6741"/>
                </a:lnTo>
                <a:lnTo>
                  <a:pt x="14765" y="8240"/>
                </a:lnTo>
                <a:cubicBezTo>
                  <a:pt x="14765" y="8240"/>
                  <a:pt x="14769" y="8240"/>
                  <a:pt x="14769" y="8240"/>
                </a:cubicBezTo>
                <a:close/>
                <a:moveTo>
                  <a:pt x="19665" y="6741"/>
                </a:moveTo>
                <a:cubicBezTo>
                  <a:pt x="19657" y="6798"/>
                  <a:pt x="19641" y="6863"/>
                  <a:pt x="19612" y="6936"/>
                </a:cubicBezTo>
                <a:lnTo>
                  <a:pt x="19011" y="8240"/>
                </a:lnTo>
                <a:lnTo>
                  <a:pt x="15844" y="8240"/>
                </a:lnTo>
                <a:lnTo>
                  <a:pt x="15844" y="6741"/>
                </a:lnTo>
                <a:cubicBezTo>
                  <a:pt x="15844" y="6741"/>
                  <a:pt x="19665" y="6741"/>
                  <a:pt x="19665" y="6741"/>
                </a:cubicBezTo>
                <a:close/>
                <a:moveTo>
                  <a:pt x="18203" y="14070"/>
                </a:moveTo>
                <a:lnTo>
                  <a:pt x="21171" y="7623"/>
                </a:lnTo>
                <a:cubicBezTo>
                  <a:pt x="21600" y="6578"/>
                  <a:pt x="21414" y="5221"/>
                  <a:pt x="19996" y="5054"/>
                </a:cubicBezTo>
                <a:lnTo>
                  <a:pt x="18061" y="1142"/>
                </a:lnTo>
                <a:cubicBezTo>
                  <a:pt x="17871" y="750"/>
                  <a:pt x="17415" y="579"/>
                  <a:pt x="17015" y="739"/>
                </a:cubicBezTo>
                <a:lnTo>
                  <a:pt x="14151" y="1896"/>
                </a:lnTo>
                <a:cubicBezTo>
                  <a:pt x="14098" y="1916"/>
                  <a:pt x="14058" y="1956"/>
                  <a:pt x="14009" y="1989"/>
                </a:cubicBezTo>
                <a:lnTo>
                  <a:pt x="12576" y="290"/>
                </a:lnTo>
                <a:cubicBezTo>
                  <a:pt x="12418" y="106"/>
                  <a:pt x="12188" y="0"/>
                  <a:pt x="11945" y="0"/>
                </a:cubicBezTo>
                <a:cubicBezTo>
                  <a:pt x="11703" y="0"/>
                  <a:pt x="11472" y="106"/>
                  <a:pt x="11315" y="290"/>
                </a:cubicBezTo>
                <a:lnTo>
                  <a:pt x="7283" y="5049"/>
                </a:lnTo>
                <a:cubicBezTo>
                  <a:pt x="7276" y="5057"/>
                  <a:pt x="7276" y="5069"/>
                  <a:pt x="7271" y="5078"/>
                </a:cubicBezTo>
                <a:cubicBezTo>
                  <a:pt x="6839" y="3599"/>
                  <a:pt x="6516" y="2488"/>
                  <a:pt x="6444" y="2226"/>
                </a:cubicBezTo>
                <a:cubicBezTo>
                  <a:pt x="6120" y="1127"/>
                  <a:pt x="5542" y="0"/>
                  <a:pt x="3696" y="0"/>
                </a:cubicBezTo>
                <a:lnTo>
                  <a:pt x="828" y="0"/>
                </a:lnTo>
                <a:cubicBezTo>
                  <a:pt x="372" y="0"/>
                  <a:pt x="0" y="375"/>
                  <a:pt x="0" y="836"/>
                </a:cubicBezTo>
                <a:cubicBezTo>
                  <a:pt x="0" y="1299"/>
                  <a:pt x="372" y="1675"/>
                  <a:pt x="828" y="1675"/>
                </a:cubicBezTo>
                <a:lnTo>
                  <a:pt x="3696" y="1675"/>
                </a:lnTo>
                <a:cubicBezTo>
                  <a:pt x="4371" y="1675"/>
                  <a:pt x="4593" y="1800"/>
                  <a:pt x="4852" y="2700"/>
                </a:cubicBezTo>
                <a:cubicBezTo>
                  <a:pt x="5130" y="3656"/>
                  <a:pt x="8726" y="16035"/>
                  <a:pt x="8726" y="16035"/>
                </a:cubicBezTo>
                <a:cubicBezTo>
                  <a:pt x="8734" y="16060"/>
                  <a:pt x="8746" y="16089"/>
                  <a:pt x="8754" y="16117"/>
                </a:cubicBezTo>
                <a:cubicBezTo>
                  <a:pt x="8794" y="16207"/>
                  <a:pt x="9707" y="18409"/>
                  <a:pt x="12006" y="18409"/>
                </a:cubicBezTo>
                <a:lnTo>
                  <a:pt x="18485" y="18409"/>
                </a:lnTo>
                <a:cubicBezTo>
                  <a:pt x="18941" y="18409"/>
                  <a:pt x="19313" y="18034"/>
                  <a:pt x="19313" y="17572"/>
                </a:cubicBezTo>
                <a:cubicBezTo>
                  <a:pt x="19313" y="17110"/>
                  <a:pt x="18941" y="16734"/>
                  <a:pt x="18485" y="16734"/>
                </a:cubicBezTo>
                <a:lnTo>
                  <a:pt x="12006" y="16734"/>
                </a:lnTo>
                <a:cubicBezTo>
                  <a:pt x="10919" y="16734"/>
                  <a:pt x="10386" y="15700"/>
                  <a:pt x="10301" y="15513"/>
                </a:cubicBezTo>
                <a:cubicBezTo>
                  <a:pt x="10277" y="15435"/>
                  <a:pt x="10232" y="15280"/>
                  <a:pt x="10168" y="15059"/>
                </a:cubicBezTo>
                <a:lnTo>
                  <a:pt x="16874" y="15059"/>
                </a:lnTo>
                <a:cubicBezTo>
                  <a:pt x="17726" y="15059"/>
                  <a:pt x="18122" y="14340"/>
                  <a:pt x="18203" y="14070"/>
                </a:cubicBezTo>
                <a:cubicBezTo>
                  <a:pt x="18203" y="14070"/>
                  <a:pt x="18203" y="14070"/>
                  <a:pt x="18203" y="14070"/>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7" name="图层12"/>
          <p:cNvSpPr/>
          <p:nvPr/>
        </p:nvSpPr>
        <p:spPr>
          <a:xfrm>
            <a:off x="7264524" y="3936250"/>
            <a:ext cx="720784"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图层13"/>
          <p:cNvSpPr/>
          <p:nvPr/>
        </p:nvSpPr>
        <p:spPr>
          <a:xfrm>
            <a:off x="7420687" y="4097449"/>
            <a:ext cx="408457" cy="408424"/>
          </a:xfrm>
          <a:custGeom>
            <a:avLst/>
            <a:gdLst/>
            <a:ahLst/>
            <a:cxnLst>
              <a:cxn ang="0">
                <a:pos x="wd2" y="hd2"/>
              </a:cxn>
              <a:cxn ang="5400000">
                <a:pos x="wd2" y="hd2"/>
              </a:cxn>
              <a:cxn ang="10800000">
                <a:pos x="wd2" y="hd2"/>
              </a:cxn>
              <a:cxn ang="16200000">
                <a:pos x="wd2" y="hd2"/>
              </a:cxn>
            </a:cxnLst>
            <a:rect l="0" t="0" r="r" b="b"/>
            <a:pathLst>
              <a:path w="21504" h="21593" extrusionOk="0">
                <a:moveTo>
                  <a:pt x="10580" y="1"/>
                </a:moveTo>
                <a:cubicBezTo>
                  <a:pt x="10033" y="9"/>
                  <a:pt x="9486" y="63"/>
                  <a:pt x="8951" y="156"/>
                </a:cubicBezTo>
                <a:cubicBezTo>
                  <a:pt x="8786" y="183"/>
                  <a:pt x="8638" y="274"/>
                  <a:pt x="8546" y="414"/>
                </a:cubicBezTo>
                <a:cubicBezTo>
                  <a:pt x="8454" y="553"/>
                  <a:pt x="8430" y="727"/>
                  <a:pt x="8469" y="890"/>
                </a:cubicBezTo>
                <a:cubicBezTo>
                  <a:pt x="8560" y="1259"/>
                  <a:pt x="8533" y="1644"/>
                  <a:pt x="8399" y="1992"/>
                </a:cubicBezTo>
                <a:cubicBezTo>
                  <a:pt x="8128" y="2701"/>
                  <a:pt x="7441" y="3178"/>
                  <a:pt x="6686" y="3178"/>
                </a:cubicBezTo>
                <a:cubicBezTo>
                  <a:pt x="6462" y="3178"/>
                  <a:pt x="6243" y="3132"/>
                  <a:pt x="6031" y="3049"/>
                </a:cubicBezTo>
                <a:cubicBezTo>
                  <a:pt x="5672" y="2911"/>
                  <a:pt x="5369" y="2662"/>
                  <a:pt x="5152" y="2327"/>
                </a:cubicBezTo>
                <a:cubicBezTo>
                  <a:pt x="5062" y="2187"/>
                  <a:pt x="4913" y="2092"/>
                  <a:pt x="4748" y="2063"/>
                </a:cubicBezTo>
                <a:cubicBezTo>
                  <a:pt x="4583" y="2033"/>
                  <a:pt x="4420" y="2079"/>
                  <a:pt x="4286" y="2179"/>
                </a:cubicBezTo>
                <a:cubicBezTo>
                  <a:pt x="3405" y="2844"/>
                  <a:pt x="2633" y="3634"/>
                  <a:pt x="1995" y="4537"/>
                </a:cubicBezTo>
                <a:cubicBezTo>
                  <a:pt x="1898" y="4675"/>
                  <a:pt x="1864" y="4848"/>
                  <a:pt x="1899" y="5014"/>
                </a:cubicBezTo>
                <a:cubicBezTo>
                  <a:pt x="1933" y="5180"/>
                  <a:pt x="2032" y="5320"/>
                  <a:pt x="2175" y="5407"/>
                </a:cubicBezTo>
                <a:cubicBezTo>
                  <a:pt x="2503" y="5602"/>
                  <a:pt x="2760" y="5892"/>
                  <a:pt x="2913" y="6238"/>
                </a:cubicBezTo>
                <a:cubicBezTo>
                  <a:pt x="3113" y="6688"/>
                  <a:pt x="3120" y="7188"/>
                  <a:pt x="2945" y="7649"/>
                </a:cubicBezTo>
                <a:cubicBezTo>
                  <a:pt x="2769" y="8109"/>
                  <a:pt x="2425" y="8473"/>
                  <a:pt x="1976" y="8674"/>
                </a:cubicBezTo>
                <a:cubicBezTo>
                  <a:pt x="1617" y="8834"/>
                  <a:pt x="1218" y="8868"/>
                  <a:pt x="834" y="8783"/>
                </a:cubicBezTo>
                <a:cubicBezTo>
                  <a:pt x="669" y="8746"/>
                  <a:pt x="499" y="8785"/>
                  <a:pt x="359" y="8880"/>
                </a:cubicBezTo>
                <a:cubicBezTo>
                  <a:pt x="222" y="8976"/>
                  <a:pt x="133" y="9125"/>
                  <a:pt x="109" y="9293"/>
                </a:cubicBezTo>
                <a:cubicBezTo>
                  <a:pt x="-48" y="10398"/>
                  <a:pt x="-37" y="11510"/>
                  <a:pt x="147" y="12598"/>
                </a:cubicBezTo>
                <a:cubicBezTo>
                  <a:pt x="175" y="12765"/>
                  <a:pt x="276" y="12914"/>
                  <a:pt x="417" y="13004"/>
                </a:cubicBezTo>
                <a:cubicBezTo>
                  <a:pt x="560" y="13097"/>
                  <a:pt x="733" y="13125"/>
                  <a:pt x="898" y="13081"/>
                </a:cubicBezTo>
                <a:cubicBezTo>
                  <a:pt x="1273" y="12983"/>
                  <a:pt x="1660" y="13001"/>
                  <a:pt x="2015" y="13139"/>
                </a:cubicBezTo>
                <a:cubicBezTo>
                  <a:pt x="2472" y="13317"/>
                  <a:pt x="2837" y="13657"/>
                  <a:pt x="3035" y="14106"/>
                </a:cubicBezTo>
                <a:cubicBezTo>
                  <a:pt x="3235" y="14555"/>
                  <a:pt x="3248" y="15062"/>
                  <a:pt x="3073" y="15523"/>
                </a:cubicBezTo>
                <a:cubicBezTo>
                  <a:pt x="2933" y="15890"/>
                  <a:pt x="2677" y="16194"/>
                  <a:pt x="2329" y="16412"/>
                </a:cubicBezTo>
                <a:cubicBezTo>
                  <a:pt x="2186" y="16501"/>
                  <a:pt x="2083" y="16651"/>
                  <a:pt x="2053" y="16818"/>
                </a:cubicBezTo>
                <a:cubicBezTo>
                  <a:pt x="2022" y="16986"/>
                  <a:pt x="2060" y="17153"/>
                  <a:pt x="2162" y="17289"/>
                </a:cubicBezTo>
                <a:cubicBezTo>
                  <a:pt x="2829" y="18182"/>
                  <a:pt x="3632" y="18961"/>
                  <a:pt x="4536" y="19602"/>
                </a:cubicBezTo>
                <a:cubicBezTo>
                  <a:pt x="4673" y="19700"/>
                  <a:pt x="4846" y="19736"/>
                  <a:pt x="5011" y="19699"/>
                </a:cubicBezTo>
                <a:cubicBezTo>
                  <a:pt x="5175" y="19663"/>
                  <a:pt x="5318" y="19563"/>
                  <a:pt x="5402" y="19415"/>
                </a:cubicBezTo>
                <a:cubicBezTo>
                  <a:pt x="5599" y="19074"/>
                  <a:pt x="5890" y="18808"/>
                  <a:pt x="6243" y="18648"/>
                </a:cubicBezTo>
                <a:cubicBezTo>
                  <a:pt x="6481" y="18544"/>
                  <a:pt x="6730" y="18487"/>
                  <a:pt x="6987" y="18487"/>
                </a:cubicBezTo>
                <a:cubicBezTo>
                  <a:pt x="7711" y="18487"/>
                  <a:pt x="8374" y="18917"/>
                  <a:pt x="8668" y="19583"/>
                </a:cubicBezTo>
                <a:cubicBezTo>
                  <a:pt x="8831" y="19951"/>
                  <a:pt x="8870" y="20359"/>
                  <a:pt x="8777" y="20755"/>
                </a:cubicBezTo>
                <a:cubicBezTo>
                  <a:pt x="8740" y="20920"/>
                  <a:pt x="8771" y="21092"/>
                  <a:pt x="8867" y="21232"/>
                </a:cubicBezTo>
                <a:cubicBezTo>
                  <a:pt x="8963" y="21372"/>
                  <a:pt x="9111" y="21466"/>
                  <a:pt x="9278" y="21490"/>
                </a:cubicBezTo>
                <a:cubicBezTo>
                  <a:pt x="9769" y="21559"/>
                  <a:pt x="10272" y="21593"/>
                  <a:pt x="10766" y="21593"/>
                </a:cubicBezTo>
                <a:cubicBezTo>
                  <a:pt x="11374" y="21593"/>
                  <a:pt x="11984" y="21542"/>
                  <a:pt x="12582" y="21438"/>
                </a:cubicBezTo>
                <a:cubicBezTo>
                  <a:pt x="12749" y="21409"/>
                  <a:pt x="12894" y="21312"/>
                  <a:pt x="12986" y="21168"/>
                </a:cubicBezTo>
                <a:cubicBezTo>
                  <a:pt x="13077" y="21024"/>
                  <a:pt x="13109" y="20850"/>
                  <a:pt x="13063" y="20684"/>
                </a:cubicBezTo>
                <a:cubicBezTo>
                  <a:pt x="12962" y="20303"/>
                  <a:pt x="12975" y="19909"/>
                  <a:pt x="13115" y="19550"/>
                </a:cubicBezTo>
                <a:cubicBezTo>
                  <a:pt x="13385" y="18842"/>
                  <a:pt x="14079" y="18365"/>
                  <a:pt x="14834" y="18365"/>
                </a:cubicBezTo>
                <a:cubicBezTo>
                  <a:pt x="15058" y="18365"/>
                  <a:pt x="15279" y="18407"/>
                  <a:pt x="15489" y="18487"/>
                </a:cubicBezTo>
                <a:cubicBezTo>
                  <a:pt x="15856" y="18629"/>
                  <a:pt x="16165" y="18888"/>
                  <a:pt x="16381" y="19235"/>
                </a:cubicBezTo>
                <a:cubicBezTo>
                  <a:pt x="16471" y="19378"/>
                  <a:pt x="16614" y="19482"/>
                  <a:pt x="16778" y="19512"/>
                </a:cubicBezTo>
                <a:cubicBezTo>
                  <a:pt x="16946" y="19543"/>
                  <a:pt x="17120" y="19498"/>
                  <a:pt x="17253" y="19396"/>
                </a:cubicBezTo>
                <a:cubicBezTo>
                  <a:pt x="18138" y="18722"/>
                  <a:pt x="18908" y="17918"/>
                  <a:pt x="19544" y="17012"/>
                </a:cubicBezTo>
                <a:cubicBezTo>
                  <a:pt x="19640" y="16872"/>
                  <a:pt x="19675" y="16700"/>
                  <a:pt x="19640" y="16535"/>
                </a:cubicBezTo>
                <a:cubicBezTo>
                  <a:pt x="19603" y="16369"/>
                  <a:pt x="19503" y="16227"/>
                  <a:pt x="19358" y="16142"/>
                </a:cubicBezTo>
                <a:cubicBezTo>
                  <a:pt x="19023" y="15945"/>
                  <a:pt x="18762" y="15657"/>
                  <a:pt x="18607" y="15304"/>
                </a:cubicBezTo>
                <a:cubicBezTo>
                  <a:pt x="18195" y="14376"/>
                  <a:pt x="18613" y="13281"/>
                  <a:pt x="19537" y="12869"/>
                </a:cubicBezTo>
                <a:cubicBezTo>
                  <a:pt x="19896" y="12709"/>
                  <a:pt x="20295" y="12672"/>
                  <a:pt x="20680" y="12759"/>
                </a:cubicBezTo>
                <a:cubicBezTo>
                  <a:pt x="20844" y="12795"/>
                  <a:pt x="21015" y="12759"/>
                  <a:pt x="21154" y="12662"/>
                </a:cubicBezTo>
                <a:cubicBezTo>
                  <a:pt x="21294" y="12566"/>
                  <a:pt x="21381" y="12411"/>
                  <a:pt x="21405" y="12244"/>
                </a:cubicBezTo>
                <a:cubicBezTo>
                  <a:pt x="21552" y="11144"/>
                  <a:pt x="21536" y="10034"/>
                  <a:pt x="21347" y="8945"/>
                </a:cubicBezTo>
                <a:cubicBezTo>
                  <a:pt x="21319" y="8779"/>
                  <a:pt x="21219" y="8636"/>
                  <a:pt x="21077" y="8545"/>
                </a:cubicBezTo>
                <a:cubicBezTo>
                  <a:pt x="20936" y="8453"/>
                  <a:pt x="20765" y="8428"/>
                  <a:pt x="20603" y="8468"/>
                </a:cubicBezTo>
                <a:cubicBezTo>
                  <a:pt x="20231" y="8563"/>
                  <a:pt x="19848" y="8539"/>
                  <a:pt x="19499" y="8403"/>
                </a:cubicBezTo>
                <a:cubicBezTo>
                  <a:pt x="18553" y="8038"/>
                  <a:pt x="18083" y="6969"/>
                  <a:pt x="18447" y="6019"/>
                </a:cubicBezTo>
                <a:cubicBezTo>
                  <a:pt x="18584" y="5661"/>
                  <a:pt x="18827" y="5360"/>
                  <a:pt x="19159" y="5143"/>
                </a:cubicBezTo>
                <a:cubicBezTo>
                  <a:pt x="19298" y="5053"/>
                  <a:pt x="19399" y="4905"/>
                  <a:pt x="19428" y="4737"/>
                </a:cubicBezTo>
                <a:cubicBezTo>
                  <a:pt x="19458" y="4571"/>
                  <a:pt x="19415" y="4401"/>
                  <a:pt x="19313" y="4267"/>
                </a:cubicBezTo>
                <a:cubicBezTo>
                  <a:pt x="18648" y="3386"/>
                  <a:pt x="17855" y="2613"/>
                  <a:pt x="16958" y="1979"/>
                </a:cubicBezTo>
                <a:cubicBezTo>
                  <a:pt x="16821" y="1882"/>
                  <a:pt x="16646" y="1849"/>
                  <a:pt x="16483" y="1883"/>
                </a:cubicBezTo>
                <a:cubicBezTo>
                  <a:pt x="16321" y="1916"/>
                  <a:pt x="16178" y="2018"/>
                  <a:pt x="16092" y="2160"/>
                </a:cubicBezTo>
                <a:cubicBezTo>
                  <a:pt x="15897" y="2483"/>
                  <a:pt x="15614" y="2734"/>
                  <a:pt x="15271" y="2888"/>
                </a:cubicBezTo>
                <a:cubicBezTo>
                  <a:pt x="15033" y="2992"/>
                  <a:pt x="14781" y="3049"/>
                  <a:pt x="14526" y="3049"/>
                </a:cubicBezTo>
                <a:cubicBezTo>
                  <a:pt x="13800" y="3049"/>
                  <a:pt x="13140" y="2619"/>
                  <a:pt x="12845" y="1953"/>
                </a:cubicBezTo>
                <a:cubicBezTo>
                  <a:pt x="12688" y="1599"/>
                  <a:pt x="12651" y="1208"/>
                  <a:pt x="12730" y="826"/>
                </a:cubicBezTo>
                <a:cubicBezTo>
                  <a:pt x="12765" y="660"/>
                  <a:pt x="12730" y="493"/>
                  <a:pt x="12634" y="356"/>
                </a:cubicBezTo>
                <a:cubicBezTo>
                  <a:pt x="12538" y="217"/>
                  <a:pt x="12388" y="128"/>
                  <a:pt x="12223" y="104"/>
                </a:cubicBezTo>
                <a:cubicBezTo>
                  <a:pt x="11678" y="28"/>
                  <a:pt x="11128" y="-7"/>
                  <a:pt x="10580" y="1"/>
                </a:cubicBezTo>
                <a:close/>
                <a:moveTo>
                  <a:pt x="11485" y="1238"/>
                </a:moveTo>
                <a:cubicBezTo>
                  <a:pt x="11489" y="1652"/>
                  <a:pt x="11577" y="2065"/>
                  <a:pt x="11748" y="2450"/>
                </a:cubicBezTo>
                <a:cubicBezTo>
                  <a:pt x="12237" y="3551"/>
                  <a:pt x="13325" y="4260"/>
                  <a:pt x="14526" y="4260"/>
                </a:cubicBezTo>
                <a:cubicBezTo>
                  <a:pt x="14952" y="4260"/>
                  <a:pt x="15373" y="4172"/>
                  <a:pt x="15765" y="3996"/>
                </a:cubicBezTo>
                <a:cubicBezTo>
                  <a:pt x="16128" y="3833"/>
                  <a:pt x="16450" y="3605"/>
                  <a:pt x="16721" y="3319"/>
                </a:cubicBezTo>
                <a:cubicBezTo>
                  <a:pt x="17180" y="3688"/>
                  <a:pt x="17602" y="4096"/>
                  <a:pt x="17985" y="4544"/>
                </a:cubicBezTo>
                <a:cubicBezTo>
                  <a:pt x="17693" y="4839"/>
                  <a:pt x="17469" y="5196"/>
                  <a:pt x="17317" y="5588"/>
                </a:cubicBezTo>
                <a:cubicBezTo>
                  <a:pt x="16717" y="7160"/>
                  <a:pt x="17503" y="8926"/>
                  <a:pt x="19069" y="9531"/>
                </a:cubicBezTo>
                <a:cubicBezTo>
                  <a:pt x="19444" y="9675"/>
                  <a:pt x="19839" y="9740"/>
                  <a:pt x="20243" y="9731"/>
                </a:cubicBezTo>
                <a:cubicBezTo>
                  <a:pt x="20307" y="10318"/>
                  <a:pt x="20314" y="10914"/>
                  <a:pt x="20269" y="11503"/>
                </a:cubicBezTo>
                <a:cubicBezTo>
                  <a:pt x="19845" y="11503"/>
                  <a:pt x="19438" y="11587"/>
                  <a:pt x="19050" y="11760"/>
                </a:cubicBezTo>
                <a:cubicBezTo>
                  <a:pt x="17517" y="12446"/>
                  <a:pt x="16823" y="14257"/>
                  <a:pt x="17504" y="15794"/>
                </a:cubicBezTo>
                <a:cubicBezTo>
                  <a:pt x="17670" y="16172"/>
                  <a:pt x="17913" y="16508"/>
                  <a:pt x="18209" y="16786"/>
                </a:cubicBezTo>
                <a:cubicBezTo>
                  <a:pt x="17842" y="17247"/>
                  <a:pt x="17431" y="17669"/>
                  <a:pt x="16984" y="18056"/>
                </a:cubicBezTo>
                <a:cubicBezTo>
                  <a:pt x="16683" y="17748"/>
                  <a:pt x="16323" y="17515"/>
                  <a:pt x="15919" y="17360"/>
                </a:cubicBezTo>
                <a:cubicBezTo>
                  <a:pt x="15570" y="17224"/>
                  <a:pt x="15201" y="17153"/>
                  <a:pt x="14828" y="17153"/>
                </a:cubicBezTo>
                <a:cubicBezTo>
                  <a:pt x="13578" y="17153"/>
                  <a:pt x="12439" y="17940"/>
                  <a:pt x="11992" y="19112"/>
                </a:cubicBezTo>
                <a:cubicBezTo>
                  <a:pt x="11843" y="19503"/>
                  <a:pt x="11774" y="19910"/>
                  <a:pt x="11793" y="20324"/>
                </a:cubicBezTo>
                <a:cubicBezTo>
                  <a:pt x="11209" y="20389"/>
                  <a:pt x="10617" y="20401"/>
                  <a:pt x="10029" y="20356"/>
                </a:cubicBezTo>
                <a:cubicBezTo>
                  <a:pt x="10032" y="19923"/>
                  <a:pt x="9944" y="19495"/>
                  <a:pt x="9765" y="19093"/>
                </a:cubicBezTo>
                <a:cubicBezTo>
                  <a:pt x="9279" y="17992"/>
                  <a:pt x="8186" y="17282"/>
                  <a:pt x="6987" y="17282"/>
                </a:cubicBezTo>
                <a:cubicBezTo>
                  <a:pt x="6560" y="17282"/>
                  <a:pt x="6148" y="17371"/>
                  <a:pt x="5755" y="17547"/>
                </a:cubicBezTo>
                <a:cubicBezTo>
                  <a:pt x="5375" y="17716"/>
                  <a:pt x="5038" y="17958"/>
                  <a:pt x="4761" y="18262"/>
                </a:cubicBezTo>
                <a:cubicBezTo>
                  <a:pt x="4302" y="17889"/>
                  <a:pt x="3879" y="17476"/>
                  <a:pt x="3497" y="17025"/>
                </a:cubicBezTo>
                <a:cubicBezTo>
                  <a:pt x="3805" y="16723"/>
                  <a:pt x="4041" y="16361"/>
                  <a:pt x="4196" y="15955"/>
                </a:cubicBezTo>
                <a:cubicBezTo>
                  <a:pt x="4489" y="15192"/>
                  <a:pt x="4468" y="14361"/>
                  <a:pt x="4138" y="13616"/>
                </a:cubicBezTo>
                <a:cubicBezTo>
                  <a:pt x="3807" y="12869"/>
                  <a:pt x="3210" y="12297"/>
                  <a:pt x="2451" y="12005"/>
                </a:cubicBezTo>
                <a:cubicBezTo>
                  <a:pt x="2071" y="11857"/>
                  <a:pt x="1666" y="11788"/>
                  <a:pt x="1258" y="11805"/>
                </a:cubicBezTo>
                <a:cubicBezTo>
                  <a:pt x="1197" y="11220"/>
                  <a:pt x="1191" y="10631"/>
                  <a:pt x="1238" y="10040"/>
                </a:cubicBezTo>
                <a:cubicBezTo>
                  <a:pt x="1664" y="10040"/>
                  <a:pt x="2082" y="9949"/>
                  <a:pt x="2470" y="9776"/>
                </a:cubicBezTo>
                <a:cubicBezTo>
                  <a:pt x="3212" y="9443"/>
                  <a:pt x="3784" y="8844"/>
                  <a:pt x="4074" y="8081"/>
                </a:cubicBezTo>
                <a:cubicBezTo>
                  <a:pt x="4366" y="7321"/>
                  <a:pt x="4342" y="6489"/>
                  <a:pt x="4010" y="5742"/>
                </a:cubicBezTo>
                <a:cubicBezTo>
                  <a:pt x="3847" y="5373"/>
                  <a:pt x="3619" y="5043"/>
                  <a:pt x="3330" y="4769"/>
                </a:cubicBezTo>
                <a:cubicBezTo>
                  <a:pt x="3699" y="4310"/>
                  <a:pt x="4108" y="3890"/>
                  <a:pt x="4555" y="3506"/>
                </a:cubicBezTo>
                <a:cubicBezTo>
                  <a:pt x="4852" y="3802"/>
                  <a:pt x="5203" y="4033"/>
                  <a:pt x="5595" y="4183"/>
                </a:cubicBezTo>
                <a:cubicBezTo>
                  <a:pt x="5944" y="4319"/>
                  <a:pt x="6311" y="4383"/>
                  <a:pt x="6686" y="4383"/>
                </a:cubicBezTo>
                <a:cubicBezTo>
                  <a:pt x="7933" y="4383"/>
                  <a:pt x="9080" y="3597"/>
                  <a:pt x="9528" y="2424"/>
                </a:cubicBezTo>
                <a:cubicBezTo>
                  <a:pt x="9671" y="2052"/>
                  <a:pt x="9737" y="1658"/>
                  <a:pt x="9727" y="1264"/>
                </a:cubicBezTo>
                <a:cubicBezTo>
                  <a:pt x="10310" y="1201"/>
                  <a:pt x="10898" y="1191"/>
                  <a:pt x="11485" y="1238"/>
                </a:cubicBezTo>
                <a:close/>
                <a:moveTo>
                  <a:pt x="10779" y="5981"/>
                </a:moveTo>
                <a:cubicBezTo>
                  <a:pt x="10132" y="5981"/>
                  <a:pt x="9502" y="6114"/>
                  <a:pt x="8906" y="6380"/>
                </a:cubicBezTo>
                <a:cubicBezTo>
                  <a:pt x="6576" y="7420"/>
                  <a:pt x="5520" y="10171"/>
                  <a:pt x="6557" y="12508"/>
                </a:cubicBezTo>
                <a:cubicBezTo>
                  <a:pt x="7299" y="14183"/>
                  <a:pt x="8961" y="15266"/>
                  <a:pt x="10786" y="15266"/>
                </a:cubicBezTo>
                <a:cubicBezTo>
                  <a:pt x="11435" y="15266"/>
                  <a:pt x="12061" y="15131"/>
                  <a:pt x="12659" y="14866"/>
                </a:cubicBezTo>
                <a:cubicBezTo>
                  <a:pt x="14987" y="13825"/>
                  <a:pt x="16038" y="11076"/>
                  <a:pt x="15001" y="8738"/>
                </a:cubicBezTo>
                <a:cubicBezTo>
                  <a:pt x="14260" y="7064"/>
                  <a:pt x="12604" y="5981"/>
                  <a:pt x="10779" y="5981"/>
                </a:cubicBezTo>
                <a:close/>
                <a:moveTo>
                  <a:pt x="10779" y="7192"/>
                </a:moveTo>
                <a:cubicBezTo>
                  <a:pt x="12129" y="7192"/>
                  <a:pt x="13354" y="7991"/>
                  <a:pt x="13904" y="9228"/>
                </a:cubicBezTo>
                <a:cubicBezTo>
                  <a:pt x="14669" y="10957"/>
                  <a:pt x="13893" y="12988"/>
                  <a:pt x="12172" y="13758"/>
                </a:cubicBezTo>
                <a:cubicBezTo>
                  <a:pt x="11730" y="13953"/>
                  <a:pt x="11265" y="14054"/>
                  <a:pt x="10786" y="14054"/>
                </a:cubicBezTo>
                <a:cubicBezTo>
                  <a:pt x="9437" y="14054"/>
                  <a:pt x="8208" y="13257"/>
                  <a:pt x="7661" y="12018"/>
                </a:cubicBezTo>
                <a:cubicBezTo>
                  <a:pt x="6895" y="10290"/>
                  <a:pt x="7673" y="8259"/>
                  <a:pt x="9393" y="7488"/>
                </a:cubicBezTo>
                <a:cubicBezTo>
                  <a:pt x="9835" y="7292"/>
                  <a:pt x="10302" y="7192"/>
                  <a:pt x="10779" y="7192"/>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0" name="图层14"/>
          <p:cNvSpPr/>
          <p:nvPr/>
        </p:nvSpPr>
        <p:spPr>
          <a:xfrm>
            <a:off x="1670413" y="3936250"/>
            <a:ext cx="720784"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1" name="图层15"/>
          <p:cNvSpPr/>
          <p:nvPr/>
        </p:nvSpPr>
        <p:spPr>
          <a:xfrm>
            <a:off x="1849724" y="4107040"/>
            <a:ext cx="362161" cy="389243"/>
          </a:xfrm>
          <a:custGeom>
            <a:avLst/>
            <a:gdLst/>
            <a:ahLst/>
            <a:cxnLst>
              <a:cxn ang="0">
                <a:pos x="wd2" y="hd2"/>
              </a:cxn>
              <a:cxn ang="5400000">
                <a:pos x="wd2" y="hd2"/>
              </a:cxn>
              <a:cxn ang="10800000">
                <a:pos x="wd2" y="hd2"/>
              </a:cxn>
              <a:cxn ang="16200000">
                <a:pos x="wd2" y="hd2"/>
              </a:cxn>
            </a:cxnLst>
            <a:rect l="0" t="0" r="r" b="b"/>
            <a:pathLst>
              <a:path w="21600" h="21600" extrusionOk="0">
                <a:moveTo>
                  <a:pt x="3320" y="0"/>
                </a:moveTo>
                <a:cubicBezTo>
                  <a:pt x="2637" y="0"/>
                  <a:pt x="2086" y="514"/>
                  <a:pt x="2086" y="1148"/>
                </a:cubicBezTo>
                <a:lnTo>
                  <a:pt x="2086" y="3961"/>
                </a:lnTo>
                <a:lnTo>
                  <a:pt x="1176" y="3961"/>
                </a:lnTo>
                <a:cubicBezTo>
                  <a:pt x="529" y="3961"/>
                  <a:pt x="0" y="4454"/>
                  <a:pt x="0" y="5056"/>
                </a:cubicBezTo>
                <a:cubicBezTo>
                  <a:pt x="0" y="5658"/>
                  <a:pt x="529" y="6144"/>
                  <a:pt x="1176" y="6144"/>
                </a:cubicBezTo>
                <a:lnTo>
                  <a:pt x="2086" y="6144"/>
                </a:lnTo>
                <a:lnTo>
                  <a:pt x="2086" y="9709"/>
                </a:lnTo>
                <a:lnTo>
                  <a:pt x="1176" y="9709"/>
                </a:lnTo>
                <a:cubicBezTo>
                  <a:pt x="529" y="9709"/>
                  <a:pt x="0" y="10195"/>
                  <a:pt x="0" y="10797"/>
                </a:cubicBezTo>
                <a:cubicBezTo>
                  <a:pt x="0" y="11399"/>
                  <a:pt x="529" y="11891"/>
                  <a:pt x="1176" y="11891"/>
                </a:cubicBezTo>
                <a:lnTo>
                  <a:pt x="2086" y="11891"/>
                </a:lnTo>
                <a:lnTo>
                  <a:pt x="2086" y="15450"/>
                </a:lnTo>
                <a:lnTo>
                  <a:pt x="1176" y="15450"/>
                </a:lnTo>
                <a:cubicBezTo>
                  <a:pt x="529" y="15450"/>
                  <a:pt x="0" y="15942"/>
                  <a:pt x="0" y="16544"/>
                </a:cubicBezTo>
                <a:cubicBezTo>
                  <a:pt x="0" y="17146"/>
                  <a:pt x="529" y="17639"/>
                  <a:pt x="1176" y="17639"/>
                </a:cubicBezTo>
                <a:lnTo>
                  <a:pt x="2086" y="17639"/>
                </a:lnTo>
                <a:lnTo>
                  <a:pt x="2086" y="20452"/>
                </a:lnTo>
                <a:cubicBezTo>
                  <a:pt x="2086" y="21086"/>
                  <a:pt x="2637" y="21600"/>
                  <a:pt x="3320" y="21600"/>
                </a:cubicBezTo>
                <a:lnTo>
                  <a:pt x="20366" y="21600"/>
                </a:lnTo>
                <a:cubicBezTo>
                  <a:pt x="21048" y="21600"/>
                  <a:pt x="21600" y="21086"/>
                  <a:pt x="21600" y="20452"/>
                </a:cubicBezTo>
                <a:lnTo>
                  <a:pt x="21600" y="1148"/>
                </a:lnTo>
                <a:cubicBezTo>
                  <a:pt x="21600" y="514"/>
                  <a:pt x="21048" y="0"/>
                  <a:pt x="20366" y="0"/>
                </a:cubicBezTo>
                <a:lnTo>
                  <a:pt x="3320" y="0"/>
                </a:lnTo>
                <a:close/>
                <a:moveTo>
                  <a:pt x="3940" y="1726"/>
                </a:moveTo>
                <a:lnTo>
                  <a:pt x="5824" y="1726"/>
                </a:lnTo>
                <a:cubicBezTo>
                  <a:pt x="5824" y="1726"/>
                  <a:pt x="5824" y="19874"/>
                  <a:pt x="5824" y="19874"/>
                </a:cubicBezTo>
                <a:lnTo>
                  <a:pt x="3940" y="19874"/>
                </a:lnTo>
                <a:lnTo>
                  <a:pt x="3940" y="17639"/>
                </a:lnTo>
                <a:lnTo>
                  <a:pt x="4229" y="17639"/>
                </a:lnTo>
                <a:cubicBezTo>
                  <a:pt x="4876" y="17639"/>
                  <a:pt x="5405" y="17146"/>
                  <a:pt x="5405" y="16544"/>
                </a:cubicBezTo>
                <a:cubicBezTo>
                  <a:pt x="5405" y="15942"/>
                  <a:pt x="4876" y="15450"/>
                  <a:pt x="4229" y="15450"/>
                </a:cubicBezTo>
                <a:lnTo>
                  <a:pt x="3940" y="15450"/>
                </a:lnTo>
                <a:lnTo>
                  <a:pt x="3940" y="11891"/>
                </a:lnTo>
                <a:lnTo>
                  <a:pt x="4229" y="11891"/>
                </a:lnTo>
                <a:cubicBezTo>
                  <a:pt x="4876" y="11891"/>
                  <a:pt x="5405" y="11399"/>
                  <a:pt x="5405" y="10797"/>
                </a:cubicBezTo>
                <a:cubicBezTo>
                  <a:pt x="5405" y="10195"/>
                  <a:pt x="4876" y="9709"/>
                  <a:pt x="4229" y="9709"/>
                </a:cubicBezTo>
                <a:lnTo>
                  <a:pt x="3940" y="9709"/>
                </a:lnTo>
                <a:lnTo>
                  <a:pt x="3940" y="6144"/>
                </a:lnTo>
                <a:lnTo>
                  <a:pt x="4229" y="6144"/>
                </a:lnTo>
                <a:cubicBezTo>
                  <a:pt x="4876" y="6144"/>
                  <a:pt x="5405" y="5658"/>
                  <a:pt x="5405" y="5056"/>
                </a:cubicBezTo>
                <a:cubicBezTo>
                  <a:pt x="5405" y="4454"/>
                  <a:pt x="4876" y="3961"/>
                  <a:pt x="4229" y="3961"/>
                </a:cubicBezTo>
                <a:lnTo>
                  <a:pt x="3940" y="3961"/>
                </a:lnTo>
                <a:lnTo>
                  <a:pt x="3940" y="1726"/>
                </a:lnTo>
                <a:close/>
                <a:moveTo>
                  <a:pt x="7809" y="1726"/>
                </a:moveTo>
                <a:lnTo>
                  <a:pt x="19745" y="1726"/>
                </a:lnTo>
                <a:cubicBezTo>
                  <a:pt x="19745" y="1726"/>
                  <a:pt x="19745" y="19874"/>
                  <a:pt x="19745" y="19874"/>
                </a:cubicBezTo>
                <a:lnTo>
                  <a:pt x="7809" y="19874"/>
                </a:lnTo>
                <a:lnTo>
                  <a:pt x="7809" y="1726"/>
                </a:lnTo>
                <a:close/>
                <a:moveTo>
                  <a:pt x="15148" y="11817"/>
                </a:moveTo>
                <a:cubicBezTo>
                  <a:pt x="14906" y="11817"/>
                  <a:pt x="14685" y="11949"/>
                  <a:pt x="14585" y="12153"/>
                </a:cubicBezTo>
                <a:lnTo>
                  <a:pt x="11605" y="18209"/>
                </a:lnTo>
                <a:cubicBezTo>
                  <a:pt x="11517" y="18387"/>
                  <a:pt x="11534" y="18595"/>
                  <a:pt x="11648" y="18760"/>
                </a:cubicBezTo>
                <a:cubicBezTo>
                  <a:pt x="11761" y="18924"/>
                  <a:pt x="11950" y="19028"/>
                  <a:pt x="12160" y="19028"/>
                </a:cubicBezTo>
                <a:lnTo>
                  <a:pt x="12254" y="19028"/>
                </a:lnTo>
                <a:cubicBezTo>
                  <a:pt x="12497" y="19028"/>
                  <a:pt x="12716" y="18891"/>
                  <a:pt x="12817" y="18686"/>
                </a:cubicBezTo>
                <a:lnTo>
                  <a:pt x="13575" y="17142"/>
                </a:lnTo>
                <a:lnTo>
                  <a:pt x="16887" y="17142"/>
                </a:lnTo>
                <a:lnTo>
                  <a:pt x="17652" y="18693"/>
                </a:lnTo>
                <a:cubicBezTo>
                  <a:pt x="17754" y="18897"/>
                  <a:pt x="17974" y="19028"/>
                  <a:pt x="18215" y="19028"/>
                </a:cubicBezTo>
                <a:lnTo>
                  <a:pt x="18295" y="19028"/>
                </a:lnTo>
                <a:cubicBezTo>
                  <a:pt x="18505" y="19028"/>
                  <a:pt x="18701" y="18926"/>
                  <a:pt x="18814" y="18760"/>
                </a:cubicBezTo>
                <a:cubicBezTo>
                  <a:pt x="18928" y="18595"/>
                  <a:pt x="18947" y="18387"/>
                  <a:pt x="18858" y="18209"/>
                </a:cubicBezTo>
                <a:lnTo>
                  <a:pt x="15834" y="12146"/>
                </a:lnTo>
                <a:cubicBezTo>
                  <a:pt x="15733" y="11944"/>
                  <a:pt x="15519" y="11817"/>
                  <a:pt x="15278" y="11817"/>
                </a:cubicBezTo>
                <a:lnTo>
                  <a:pt x="15148" y="11817"/>
                </a:lnTo>
                <a:close/>
                <a:moveTo>
                  <a:pt x="15213" y="13778"/>
                </a:moveTo>
                <a:lnTo>
                  <a:pt x="16288" y="15933"/>
                </a:lnTo>
                <a:lnTo>
                  <a:pt x="14167" y="15933"/>
                </a:lnTo>
                <a:cubicBezTo>
                  <a:pt x="14167" y="15933"/>
                  <a:pt x="15213" y="13778"/>
                  <a:pt x="15213" y="13778"/>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5" name="图层16"/>
          <p:cNvSpPr/>
          <p:nvPr/>
        </p:nvSpPr>
        <p:spPr>
          <a:xfrm>
            <a:off x="4151717" y="3936250"/>
            <a:ext cx="720785"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8" name="图层17"/>
          <p:cNvSpPr/>
          <p:nvPr/>
        </p:nvSpPr>
        <p:spPr>
          <a:xfrm>
            <a:off x="4277403" y="4066956"/>
            <a:ext cx="469456" cy="46946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915" y="0"/>
                  <a:pt x="5202" y="1121"/>
                  <a:pt x="3161" y="3161"/>
                </a:cubicBezTo>
                <a:cubicBezTo>
                  <a:pt x="1121" y="5201"/>
                  <a:pt x="0" y="7915"/>
                  <a:pt x="0" y="10800"/>
                </a:cubicBezTo>
                <a:cubicBezTo>
                  <a:pt x="0" y="13685"/>
                  <a:pt x="1121" y="16399"/>
                  <a:pt x="3161" y="18439"/>
                </a:cubicBezTo>
                <a:cubicBezTo>
                  <a:pt x="5202" y="20479"/>
                  <a:pt x="7915" y="21600"/>
                  <a:pt x="10800" y="21600"/>
                </a:cubicBezTo>
                <a:cubicBezTo>
                  <a:pt x="13685" y="21600"/>
                  <a:pt x="16398" y="20479"/>
                  <a:pt x="18439" y="18439"/>
                </a:cubicBezTo>
                <a:cubicBezTo>
                  <a:pt x="20479" y="16399"/>
                  <a:pt x="21600" y="13685"/>
                  <a:pt x="21600" y="10800"/>
                </a:cubicBezTo>
                <a:cubicBezTo>
                  <a:pt x="21600" y="7915"/>
                  <a:pt x="20479" y="5201"/>
                  <a:pt x="18439" y="3161"/>
                </a:cubicBezTo>
                <a:cubicBezTo>
                  <a:pt x="16398" y="1121"/>
                  <a:pt x="13685" y="0"/>
                  <a:pt x="10800" y="0"/>
                </a:cubicBezTo>
                <a:close/>
                <a:moveTo>
                  <a:pt x="10800" y="1812"/>
                </a:moveTo>
                <a:cubicBezTo>
                  <a:pt x="15754" y="1812"/>
                  <a:pt x="19788" y="5845"/>
                  <a:pt x="19788" y="10800"/>
                </a:cubicBezTo>
                <a:cubicBezTo>
                  <a:pt x="19788" y="15754"/>
                  <a:pt x="15754" y="19788"/>
                  <a:pt x="10800" y="19788"/>
                </a:cubicBezTo>
                <a:cubicBezTo>
                  <a:pt x="5846" y="19788"/>
                  <a:pt x="1819" y="15754"/>
                  <a:pt x="1819" y="10800"/>
                </a:cubicBezTo>
                <a:cubicBezTo>
                  <a:pt x="1819" y="5845"/>
                  <a:pt x="5846" y="1812"/>
                  <a:pt x="10800" y="1812"/>
                </a:cubicBezTo>
                <a:close/>
                <a:moveTo>
                  <a:pt x="10886" y="2751"/>
                </a:moveTo>
                <a:cubicBezTo>
                  <a:pt x="10484" y="2752"/>
                  <a:pt x="10158" y="3076"/>
                  <a:pt x="10158" y="3479"/>
                </a:cubicBezTo>
                <a:cubicBezTo>
                  <a:pt x="10159" y="3881"/>
                  <a:pt x="10484" y="4206"/>
                  <a:pt x="10886" y="4206"/>
                </a:cubicBezTo>
                <a:cubicBezTo>
                  <a:pt x="11289" y="4205"/>
                  <a:pt x="11614" y="3881"/>
                  <a:pt x="11613" y="3479"/>
                </a:cubicBezTo>
                <a:cubicBezTo>
                  <a:pt x="11612" y="3076"/>
                  <a:pt x="11289" y="2750"/>
                  <a:pt x="10886" y="2751"/>
                </a:cubicBezTo>
                <a:close/>
                <a:moveTo>
                  <a:pt x="7196" y="3604"/>
                </a:moveTo>
                <a:cubicBezTo>
                  <a:pt x="7102" y="3616"/>
                  <a:pt x="7011" y="3646"/>
                  <a:pt x="6924" y="3697"/>
                </a:cubicBezTo>
                <a:cubicBezTo>
                  <a:pt x="6576" y="3899"/>
                  <a:pt x="6458" y="4341"/>
                  <a:pt x="6660" y="4689"/>
                </a:cubicBezTo>
                <a:cubicBezTo>
                  <a:pt x="6795" y="4922"/>
                  <a:pt x="7037" y="5053"/>
                  <a:pt x="7288" y="5053"/>
                </a:cubicBezTo>
                <a:cubicBezTo>
                  <a:pt x="7412" y="5053"/>
                  <a:pt x="7537" y="5020"/>
                  <a:pt x="7652" y="4954"/>
                </a:cubicBezTo>
                <a:cubicBezTo>
                  <a:pt x="8000" y="4752"/>
                  <a:pt x="8118" y="4309"/>
                  <a:pt x="7916" y="3962"/>
                </a:cubicBezTo>
                <a:cubicBezTo>
                  <a:pt x="7764" y="3701"/>
                  <a:pt x="7477" y="3569"/>
                  <a:pt x="7196" y="3604"/>
                </a:cubicBezTo>
                <a:close/>
                <a:moveTo>
                  <a:pt x="14576" y="3604"/>
                </a:moveTo>
                <a:cubicBezTo>
                  <a:pt x="14295" y="3570"/>
                  <a:pt x="14006" y="3700"/>
                  <a:pt x="13855" y="3962"/>
                </a:cubicBezTo>
                <a:cubicBezTo>
                  <a:pt x="13655" y="4310"/>
                  <a:pt x="13772" y="4753"/>
                  <a:pt x="14120" y="4954"/>
                </a:cubicBezTo>
                <a:cubicBezTo>
                  <a:pt x="14235" y="5020"/>
                  <a:pt x="14360" y="5053"/>
                  <a:pt x="14484" y="5053"/>
                </a:cubicBezTo>
                <a:cubicBezTo>
                  <a:pt x="14735" y="5053"/>
                  <a:pt x="14978" y="4923"/>
                  <a:pt x="15112" y="4689"/>
                </a:cubicBezTo>
                <a:cubicBezTo>
                  <a:pt x="15314" y="4340"/>
                  <a:pt x="15196" y="3898"/>
                  <a:pt x="14848" y="3697"/>
                </a:cubicBezTo>
                <a:cubicBezTo>
                  <a:pt x="14760" y="3647"/>
                  <a:pt x="14670" y="3616"/>
                  <a:pt x="14576" y="3604"/>
                </a:cubicBezTo>
                <a:close/>
                <a:moveTo>
                  <a:pt x="10979" y="5079"/>
                </a:moveTo>
                <a:cubicBezTo>
                  <a:pt x="10786" y="5079"/>
                  <a:pt x="10628" y="5231"/>
                  <a:pt x="10615" y="5423"/>
                </a:cubicBezTo>
                <a:lnTo>
                  <a:pt x="10238" y="10919"/>
                </a:lnTo>
                <a:lnTo>
                  <a:pt x="9629" y="10879"/>
                </a:lnTo>
                <a:cubicBezTo>
                  <a:pt x="9548" y="10874"/>
                  <a:pt x="9464" y="10903"/>
                  <a:pt x="9405" y="10959"/>
                </a:cubicBezTo>
                <a:cubicBezTo>
                  <a:pt x="9345" y="11015"/>
                  <a:pt x="9312" y="11095"/>
                  <a:pt x="9312" y="11177"/>
                </a:cubicBezTo>
                <a:lnTo>
                  <a:pt x="9312" y="11984"/>
                </a:lnTo>
                <a:cubicBezTo>
                  <a:pt x="9312" y="12066"/>
                  <a:pt x="9345" y="12146"/>
                  <a:pt x="9405" y="12202"/>
                </a:cubicBezTo>
                <a:cubicBezTo>
                  <a:pt x="9459" y="12253"/>
                  <a:pt x="9535" y="12281"/>
                  <a:pt x="9610" y="12281"/>
                </a:cubicBezTo>
                <a:cubicBezTo>
                  <a:pt x="9616" y="12281"/>
                  <a:pt x="9623" y="12282"/>
                  <a:pt x="9629" y="12281"/>
                </a:cubicBezTo>
                <a:lnTo>
                  <a:pt x="10152" y="12242"/>
                </a:lnTo>
                <a:lnTo>
                  <a:pt x="10112" y="12797"/>
                </a:lnTo>
                <a:cubicBezTo>
                  <a:pt x="10105" y="12899"/>
                  <a:pt x="10142" y="12994"/>
                  <a:pt x="10211" y="13068"/>
                </a:cubicBezTo>
                <a:cubicBezTo>
                  <a:pt x="10280" y="13143"/>
                  <a:pt x="10374" y="13188"/>
                  <a:pt x="10476" y="13188"/>
                </a:cubicBezTo>
                <a:lnTo>
                  <a:pt x="11488" y="13188"/>
                </a:lnTo>
                <a:cubicBezTo>
                  <a:pt x="11691" y="13188"/>
                  <a:pt x="11852" y="13020"/>
                  <a:pt x="11852" y="12817"/>
                </a:cubicBezTo>
                <a:cubicBezTo>
                  <a:pt x="11852" y="12799"/>
                  <a:pt x="11805" y="12129"/>
                  <a:pt x="11805" y="12129"/>
                </a:cubicBezTo>
                <a:lnTo>
                  <a:pt x="15555" y="11871"/>
                </a:lnTo>
                <a:cubicBezTo>
                  <a:pt x="15711" y="11861"/>
                  <a:pt x="15833" y="11736"/>
                  <a:pt x="15833" y="11580"/>
                </a:cubicBezTo>
                <a:cubicBezTo>
                  <a:pt x="15833" y="11425"/>
                  <a:pt x="15711" y="11293"/>
                  <a:pt x="15555" y="11283"/>
                </a:cubicBezTo>
                <a:lnTo>
                  <a:pt x="11733" y="11025"/>
                </a:lnTo>
                <a:lnTo>
                  <a:pt x="11349" y="5423"/>
                </a:lnTo>
                <a:cubicBezTo>
                  <a:pt x="11336" y="5231"/>
                  <a:pt x="11172" y="5079"/>
                  <a:pt x="10979" y="5079"/>
                </a:cubicBezTo>
                <a:close/>
                <a:moveTo>
                  <a:pt x="4630" y="6356"/>
                </a:moveTo>
                <a:cubicBezTo>
                  <a:pt x="4348" y="6321"/>
                  <a:pt x="4060" y="6451"/>
                  <a:pt x="3909" y="6713"/>
                </a:cubicBezTo>
                <a:cubicBezTo>
                  <a:pt x="3708" y="7061"/>
                  <a:pt x="3825" y="7503"/>
                  <a:pt x="4173" y="7705"/>
                </a:cubicBezTo>
                <a:cubicBezTo>
                  <a:pt x="4288" y="7770"/>
                  <a:pt x="4414" y="7804"/>
                  <a:pt x="4537" y="7804"/>
                </a:cubicBezTo>
                <a:cubicBezTo>
                  <a:pt x="4789" y="7804"/>
                  <a:pt x="5037" y="7674"/>
                  <a:pt x="5172" y="7440"/>
                </a:cubicBezTo>
                <a:cubicBezTo>
                  <a:pt x="5373" y="7092"/>
                  <a:pt x="5249" y="6649"/>
                  <a:pt x="4901" y="6448"/>
                </a:cubicBezTo>
                <a:cubicBezTo>
                  <a:pt x="4814" y="6398"/>
                  <a:pt x="4723" y="6367"/>
                  <a:pt x="4630" y="6356"/>
                </a:cubicBezTo>
                <a:close/>
                <a:moveTo>
                  <a:pt x="17142" y="6356"/>
                </a:moveTo>
                <a:cubicBezTo>
                  <a:pt x="17049" y="6368"/>
                  <a:pt x="16958" y="6398"/>
                  <a:pt x="16871" y="6448"/>
                </a:cubicBezTo>
                <a:cubicBezTo>
                  <a:pt x="16524" y="6650"/>
                  <a:pt x="16404" y="7093"/>
                  <a:pt x="16607" y="7440"/>
                </a:cubicBezTo>
                <a:cubicBezTo>
                  <a:pt x="16742" y="7673"/>
                  <a:pt x="16984" y="7804"/>
                  <a:pt x="17235" y="7804"/>
                </a:cubicBezTo>
                <a:cubicBezTo>
                  <a:pt x="17360" y="7804"/>
                  <a:pt x="17483" y="7772"/>
                  <a:pt x="17599" y="7705"/>
                </a:cubicBezTo>
                <a:cubicBezTo>
                  <a:pt x="17946" y="7503"/>
                  <a:pt x="18066" y="7061"/>
                  <a:pt x="17863" y="6713"/>
                </a:cubicBezTo>
                <a:cubicBezTo>
                  <a:pt x="17712" y="6452"/>
                  <a:pt x="17424" y="6320"/>
                  <a:pt x="17142" y="6356"/>
                </a:cubicBezTo>
                <a:close/>
                <a:moveTo>
                  <a:pt x="3479" y="9947"/>
                </a:moveTo>
                <a:cubicBezTo>
                  <a:pt x="3076" y="9947"/>
                  <a:pt x="2751" y="10272"/>
                  <a:pt x="2751" y="10674"/>
                </a:cubicBezTo>
                <a:cubicBezTo>
                  <a:pt x="2752" y="11077"/>
                  <a:pt x="3077" y="11402"/>
                  <a:pt x="3479" y="11402"/>
                </a:cubicBezTo>
                <a:cubicBezTo>
                  <a:pt x="3881" y="11401"/>
                  <a:pt x="4207" y="11077"/>
                  <a:pt x="4206" y="10674"/>
                </a:cubicBezTo>
                <a:cubicBezTo>
                  <a:pt x="4206" y="10272"/>
                  <a:pt x="3881" y="9946"/>
                  <a:pt x="3479" y="9947"/>
                </a:cubicBezTo>
                <a:close/>
                <a:moveTo>
                  <a:pt x="18293" y="9947"/>
                </a:moveTo>
                <a:cubicBezTo>
                  <a:pt x="17891" y="9948"/>
                  <a:pt x="17565" y="10272"/>
                  <a:pt x="17566" y="10674"/>
                </a:cubicBezTo>
                <a:lnTo>
                  <a:pt x="17566" y="10694"/>
                </a:lnTo>
                <a:cubicBezTo>
                  <a:pt x="17566" y="11097"/>
                  <a:pt x="17891" y="11422"/>
                  <a:pt x="18293" y="11422"/>
                </a:cubicBezTo>
                <a:cubicBezTo>
                  <a:pt x="18696" y="11422"/>
                  <a:pt x="19021" y="11097"/>
                  <a:pt x="19021" y="10694"/>
                </a:cubicBezTo>
                <a:lnTo>
                  <a:pt x="19021" y="10674"/>
                </a:lnTo>
                <a:cubicBezTo>
                  <a:pt x="19020" y="10272"/>
                  <a:pt x="18696" y="9946"/>
                  <a:pt x="18293" y="9947"/>
                </a:cubicBezTo>
                <a:close/>
                <a:moveTo>
                  <a:pt x="4444" y="13763"/>
                </a:moveTo>
                <a:cubicBezTo>
                  <a:pt x="4350" y="13775"/>
                  <a:pt x="4260" y="13805"/>
                  <a:pt x="4173" y="13855"/>
                </a:cubicBezTo>
                <a:cubicBezTo>
                  <a:pt x="3825" y="14057"/>
                  <a:pt x="3706" y="14499"/>
                  <a:pt x="3909" y="14848"/>
                </a:cubicBezTo>
                <a:cubicBezTo>
                  <a:pt x="4044" y="15080"/>
                  <a:pt x="4286" y="15211"/>
                  <a:pt x="4537" y="15211"/>
                </a:cubicBezTo>
                <a:cubicBezTo>
                  <a:pt x="4661" y="15211"/>
                  <a:pt x="4785" y="15179"/>
                  <a:pt x="4901" y="15112"/>
                </a:cubicBezTo>
                <a:cubicBezTo>
                  <a:pt x="5248" y="14911"/>
                  <a:pt x="5367" y="14468"/>
                  <a:pt x="5165" y="14120"/>
                </a:cubicBezTo>
                <a:cubicBezTo>
                  <a:pt x="5014" y="13859"/>
                  <a:pt x="4726" y="13727"/>
                  <a:pt x="4444" y="13763"/>
                </a:cubicBezTo>
                <a:close/>
                <a:moveTo>
                  <a:pt x="17328" y="13763"/>
                </a:moveTo>
                <a:cubicBezTo>
                  <a:pt x="17046" y="13728"/>
                  <a:pt x="16758" y="13859"/>
                  <a:pt x="16607" y="14120"/>
                </a:cubicBezTo>
                <a:cubicBezTo>
                  <a:pt x="16406" y="14468"/>
                  <a:pt x="16523" y="14911"/>
                  <a:pt x="16871" y="15112"/>
                </a:cubicBezTo>
                <a:cubicBezTo>
                  <a:pt x="16986" y="15179"/>
                  <a:pt x="17112" y="15211"/>
                  <a:pt x="17235" y="15211"/>
                </a:cubicBezTo>
                <a:cubicBezTo>
                  <a:pt x="17487" y="15211"/>
                  <a:pt x="17728" y="15081"/>
                  <a:pt x="17863" y="14848"/>
                </a:cubicBezTo>
                <a:cubicBezTo>
                  <a:pt x="18065" y="14499"/>
                  <a:pt x="17947" y="14057"/>
                  <a:pt x="17599" y="13855"/>
                </a:cubicBezTo>
                <a:cubicBezTo>
                  <a:pt x="17512" y="13805"/>
                  <a:pt x="17421" y="13775"/>
                  <a:pt x="17328" y="13763"/>
                </a:cubicBezTo>
                <a:close/>
                <a:moveTo>
                  <a:pt x="7381" y="16514"/>
                </a:moveTo>
                <a:cubicBezTo>
                  <a:pt x="7099" y="16479"/>
                  <a:pt x="6811" y="16610"/>
                  <a:pt x="6660" y="16871"/>
                </a:cubicBezTo>
                <a:cubicBezTo>
                  <a:pt x="6459" y="17220"/>
                  <a:pt x="6576" y="17662"/>
                  <a:pt x="6924" y="17863"/>
                </a:cubicBezTo>
                <a:cubicBezTo>
                  <a:pt x="7039" y="17930"/>
                  <a:pt x="7164" y="17963"/>
                  <a:pt x="7288" y="17963"/>
                </a:cubicBezTo>
                <a:cubicBezTo>
                  <a:pt x="7540" y="17963"/>
                  <a:pt x="7781" y="17833"/>
                  <a:pt x="7916" y="17599"/>
                </a:cubicBezTo>
                <a:cubicBezTo>
                  <a:pt x="8118" y="17250"/>
                  <a:pt x="8000" y="16808"/>
                  <a:pt x="7652" y="16607"/>
                </a:cubicBezTo>
                <a:cubicBezTo>
                  <a:pt x="7565" y="16557"/>
                  <a:pt x="7475" y="16526"/>
                  <a:pt x="7381" y="16514"/>
                </a:cubicBezTo>
                <a:close/>
                <a:moveTo>
                  <a:pt x="14391" y="16514"/>
                </a:moveTo>
                <a:cubicBezTo>
                  <a:pt x="14297" y="16526"/>
                  <a:pt x="14207" y="16556"/>
                  <a:pt x="14120" y="16607"/>
                </a:cubicBezTo>
                <a:cubicBezTo>
                  <a:pt x="13772" y="16808"/>
                  <a:pt x="13653" y="17251"/>
                  <a:pt x="13855" y="17599"/>
                </a:cubicBezTo>
                <a:cubicBezTo>
                  <a:pt x="13990" y="17832"/>
                  <a:pt x="14232" y="17963"/>
                  <a:pt x="14484" y="17963"/>
                </a:cubicBezTo>
                <a:cubicBezTo>
                  <a:pt x="14608" y="17963"/>
                  <a:pt x="14733" y="17930"/>
                  <a:pt x="14848" y="17863"/>
                </a:cubicBezTo>
                <a:cubicBezTo>
                  <a:pt x="15196" y="17662"/>
                  <a:pt x="15314" y="17219"/>
                  <a:pt x="15112" y="16871"/>
                </a:cubicBezTo>
                <a:cubicBezTo>
                  <a:pt x="14961" y="16610"/>
                  <a:pt x="14673" y="16479"/>
                  <a:pt x="14391" y="16514"/>
                </a:cubicBezTo>
                <a:close/>
                <a:moveTo>
                  <a:pt x="10886" y="17354"/>
                </a:moveTo>
                <a:cubicBezTo>
                  <a:pt x="10484" y="17354"/>
                  <a:pt x="10158" y="17679"/>
                  <a:pt x="10158" y="18082"/>
                </a:cubicBezTo>
                <a:cubicBezTo>
                  <a:pt x="10160" y="18484"/>
                  <a:pt x="10484" y="18809"/>
                  <a:pt x="10886" y="18809"/>
                </a:cubicBezTo>
                <a:cubicBezTo>
                  <a:pt x="11288" y="18809"/>
                  <a:pt x="11614" y="18484"/>
                  <a:pt x="11613" y="18082"/>
                </a:cubicBezTo>
                <a:cubicBezTo>
                  <a:pt x="11613" y="17680"/>
                  <a:pt x="11289" y="17354"/>
                  <a:pt x="10886" y="17354"/>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0" name="图层18"/>
          <p:cNvSpPr/>
          <p:nvPr/>
        </p:nvSpPr>
        <p:spPr>
          <a:xfrm>
            <a:off x="7057860" y="2014509"/>
            <a:ext cx="720784"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1" name="图层19"/>
          <p:cNvSpPr/>
          <p:nvPr/>
        </p:nvSpPr>
        <p:spPr>
          <a:xfrm>
            <a:off x="7261646" y="2207766"/>
            <a:ext cx="313210" cy="344308"/>
          </a:xfrm>
          <a:custGeom>
            <a:avLst/>
            <a:gdLst/>
            <a:ahLst/>
            <a:cxnLst>
              <a:cxn ang="0">
                <a:pos x="wd2" y="hd2"/>
              </a:cxn>
              <a:cxn ang="5400000">
                <a:pos x="wd2" y="hd2"/>
              </a:cxn>
              <a:cxn ang="10800000">
                <a:pos x="wd2" y="hd2"/>
              </a:cxn>
              <a:cxn ang="16200000">
                <a:pos x="wd2" y="hd2"/>
              </a:cxn>
            </a:cxnLst>
            <a:rect l="0" t="0" r="r" b="b"/>
            <a:pathLst>
              <a:path w="21600" h="21600" extrusionOk="0">
                <a:moveTo>
                  <a:pt x="20408" y="13403"/>
                </a:moveTo>
                <a:lnTo>
                  <a:pt x="20408" y="16658"/>
                </a:lnTo>
                <a:cubicBezTo>
                  <a:pt x="20408" y="17213"/>
                  <a:pt x="19877" y="17681"/>
                  <a:pt x="19147" y="17850"/>
                </a:cubicBezTo>
                <a:lnTo>
                  <a:pt x="19147" y="12211"/>
                </a:lnTo>
                <a:cubicBezTo>
                  <a:pt x="19877" y="12381"/>
                  <a:pt x="20408" y="12849"/>
                  <a:pt x="20408" y="13403"/>
                </a:cubicBezTo>
                <a:cubicBezTo>
                  <a:pt x="20408" y="13403"/>
                  <a:pt x="20408" y="13403"/>
                  <a:pt x="20408" y="13403"/>
                </a:cubicBezTo>
                <a:close/>
                <a:moveTo>
                  <a:pt x="1275" y="5254"/>
                </a:moveTo>
                <a:lnTo>
                  <a:pt x="1246" y="4196"/>
                </a:lnTo>
                <a:lnTo>
                  <a:pt x="2269" y="4791"/>
                </a:lnTo>
                <a:cubicBezTo>
                  <a:pt x="2269" y="4791"/>
                  <a:pt x="1275" y="5254"/>
                  <a:pt x="1275" y="5254"/>
                </a:cubicBezTo>
                <a:close/>
                <a:moveTo>
                  <a:pt x="3468" y="9909"/>
                </a:moveTo>
                <a:lnTo>
                  <a:pt x="2998" y="9073"/>
                </a:lnTo>
                <a:lnTo>
                  <a:pt x="1483" y="6375"/>
                </a:lnTo>
                <a:lnTo>
                  <a:pt x="3233" y="5563"/>
                </a:lnTo>
                <a:lnTo>
                  <a:pt x="5675" y="9909"/>
                </a:lnTo>
                <a:cubicBezTo>
                  <a:pt x="5675" y="9909"/>
                  <a:pt x="3468" y="9909"/>
                  <a:pt x="3468" y="9909"/>
                </a:cubicBezTo>
                <a:close/>
                <a:moveTo>
                  <a:pt x="17953" y="11595"/>
                </a:moveTo>
                <a:lnTo>
                  <a:pt x="17953" y="19554"/>
                </a:lnTo>
                <a:cubicBezTo>
                  <a:pt x="17953" y="20075"/>
                  <a:pt x="17292" y="20514"/>
                  <a:pt x="16509" y="20514"/>
                </a:cubicBezTo>
                <a:lnTo>
                  <a:pt x="3173" y="20514"/>
                </a:lnTo>
                <a:cubicBezTo>
                  <a:pt x="2389" y="20514"/>
                  <a:pt x="1727" y="20075"/>
                  <a:pt x="1727" y="19554"/>
                </a:cubicBezTo>
                <a:lnTo>
                  <a:pt x="1727" y="10993"/>
                </a:lnTo>
                <a:lnTo>
                  <a:pt x="17953" y="10993"/>
                </a:lnTo>
                <a:cubicBezTo>
                  <a:pt x="17953" y="10993"/>
                  <a:pt x="17953" y="11595"/>
                  <a:pt x="17953" y="11595"/>
                </a:cubicBezTo>
                <a:close/>
                <a:moveTo>
                  <a:pt x="13255" y="7376"/>
                </a:moveTo>
                <a:lnTo>
                  <a:pt x="14214" y="7936"/>
                </a:lnTo>
                <a:cubicBezTo>
                  <a:pt x="14491" y="8096"/>
                  <a:pt x="14860" y="8024"/>
                  <a:pt x="15039" y="7771"/>
                </a:cubicBezTo>
                <a:cubicBezTo>
                  <a:pt x="15215" y="7519"/>
                  <a:pt x="15134" y="7183"/>
                  <a:pt x="14856" y="7021"/>
                </a:cubicBezTo>
                <a:lnTo>
                  <a:pt x="13897" y="6463"/>
                </a:lnTo>
                <a:lnTo>
                  <a:pt x="15058" y="4814"/>
                </a:lnTo>
                <a:lnTo>
                  <a:pt x="16096" y="5420"/>
                </a:lnTo>
                <a:cubicBezTo>
                  <a:pt x="16374" y="5580"/>
                  <a:pt x="16742" y="5506"/>
                  <a:pt x="16919" y="5256"/>
                </a:cubicBezTo>
                <a:cubicBezTo>
                  <a:pt x="17098" y="5003"/>
                  <a:pt x="17016" y="4668"/>
                  <a:pt x="16738" y="4506"/>
                </a:cubicBezTo>
                <a:lnTo>
                  <a:pt x="15700" y="3902"/>
                </a:lnTo>
                <a:lnTo>
                  <a:pt x="17391" y="1499"/>
                </a:lnTo>
                <a:lnTo>
                  <a:pt x="19855" y="2934"/>
                </a:lnTo>
                <a:lnTo>
                  <a:pt x="14948" y="9909"/>
                </a:lnTo>
                <a:lnTo>
                  <a:pt x="13014" y="9909"/>
                </a:lnTo>
                <a:cubicBezTo>
                  <a:pt x="12978" y="9872"/>
                  <a:pt x="12939" y="9839"/>
                  <a:pt x="12892" y="9812"/>
                </a:cubicBezTo>
                <a:lnTo>
                  <a:pt x="11933" y="9252"/>
                </a:lnTo>
                <a:cubicBezTo>
                  <a:pt x="11933" y="9252"/>
                  <a:pt x="13255" y="7376"/>
                  <a:pt x="13255" y="7376"/>
                </a:cubicBezTo>
                <a:close/>
                <a:moveTo>
                  <a:pt x="6796" y="4059"/>
                </a:moveTo>
                <a:lnTo>
                  <a:pt x="6796" y="2182"/>
                </a:lnTo>
                <a:lnTo>
                  <a:pt x="7318" y="2182"/>
                </a:lnTo>
                <a:lnTo>
                  <a:pt x="8609" y="3494"/>
                </a:lnTo>
                <a:lnTo>
                  <a:pt x="9519" y="2182"/>
                </a:lnTo>
                <a:lnTo>
                  <a:pt x="11586" y="2182"/>
                </a:lnTo>
                <a:lnTo>
                  <a:pt x="11586" y="4059"/>
                </a:lnTo>
                <a:cubicBezTo>
                  <a:pt x="11586" y="4594"/>
                  <a:pt x="11109" y="5028"/>
                  <a:pt x="10521" y="5028"/>
                </a:cubicBezTo>
                <a:lnTo>
                  <a:pt x="7862" y="5028"/>
                </a:lnTo>
                <a:cubicBezTo>
                  <a:pt x="7274" y="5028"/>
                  <a:pt x="6796" y="4594"/>
                  <a:pt x="6796" y="4059"/>
                </a:cubicBezTo>
                <a:cubicBezTo>
                  <a:pt x="6796" y="4059"/>
                  <a:pt x="6796" y="4059"/>
                  <a:pt x="6796" y="4059"/>
                </a:cubicBezTo>
                <a:close/>
                <a:moveTo>
                  <a:pt x="8211" y="6112"/>
                </a:moveTo>
                <a:lnTo>
                  <a:pt x="10169" y="6112"/>
                </a:lnTo>
                <a:lnTo>
                  <a:pt x="9919" y="9909"/>
                </a:lnTo>
                <a:lnTo>
                  <a:pt x="8461" y="9909"/>
                </a:lnTo>
                <a:cubicBezTo>
                  <a:pt x="8461" y="9909"/>
                  <a:pt x="8211" y="6112"/>
                  <a:pt x="8211" y="6112"/>
                </a:cubicBezTo>
                <a:close/>
                <a:moveTo>
                  <a:pt x="112" y="6318"/>
                </a:moveTo>
                <a:lnTo>
                  <a:pt x="2129" y="9909"/>
                </a:lnTo>
                <a:lnTo>
                  <a:pt x="536" y="9909"/>
                </a:lnTo>
                <a:lnTo>
                  <a:pt x="536" y="19554"/>
                </a:lnTo>
                <a:cubicBezTo>
                  <a:pt x="536" y="20682"/>
                  <a:pt x="1717" y="21600"/>
                  <a:pt x="3173" y="21600"/>
                </a:cubicBezTo>
                <a:lnTo>
                  <a:pt x="16509" y="21600"/>
                </a:lnTo>
                <a:cubicBezTo>
                  <a:pt x="17963" y="21600"/>
                  <a:pt x="19147" y="20682"/>
                  <a:pt x="19147" y="19554"/>
                </a:cubicBezTo>
                <a:lnTo>
                  <a:pt x="19147" y="18963"/>
                </a:lnTo>
                <a:cubicBezTo>
                  <a:pt x="20544" y="18747"/>
                  <a:pt x="21600" y="17796"/>
                  <a:pt x="21600" y="16658"/>
                </a:cubicBezTo>
                <a:lnTo>
                  <a:pt x="21600" y="13403"/>
                </a:lnTo>
                <a:cubicBezTo>
                  <a:pt x="21600" y="12264"/>
                  <a:pt x="20544" y="11313"/>
                  <a:pt x="19147" y="11099"/>
                </a:cubicBezTo>
                <a:lnTo>
                  <a:pt x="19147" y="9909"/>
                </a:lnTo>
                <a:lnTo>
                  <a:pt x="16364" y="9909"/>
                </a:lnTo>
                <a:lnTo>
                  <a:pt x="21503" y="2606"/>
                </a:lnTo>
                <a:lnTo>
                  <a:pt x="17030" y="0"/>
                </a:lnTo>
                <a:lnTo>
                  <a:pt x="11223" y="8252"/>
                </a:lnTo>
                <a:lnTo>
                  <a:pt x="11375" y="5958"/>
                </a:lnTo>
                <a:cubicBezTo>
                  <a:pt x="12197" y="5651"/>
                  <a:pt x="12778" y="4917"/>
                  <a:pt x="12778" y="4059"/>
                </a:cubicBezTo>
                <a:lnTo>
                  <a:pt x="12778" y="1098"/>
                </a:lnTo>
                <a:lnTo>
                  <a:pt x="8861" y="1098"/>
                </a:lnTo>
                <a:lnTo>
                  <a:pt x="8444" y="1701"/>
                </a:lnTo>
                <a:lnTo>
                  <a:pt x="7850" y="1098"/>
                </a:lnTo>
                <a:lnTo>
                  <a:pt x="5603" y="1098"/>
                </a:lnTo>
                <a:lnTo>
                  <a:pt x="5603" y="4059"/>
                </a:lnTo>
                <a:cubicBezTo>
                  <a:pt x="5603" y="4915"/>
                  <a:pt x="6183" y="5651"/>
                  <a:pt x="7006" y="5958"/>
                </a:cubicBezTo>
                <a:lnTo>
                  <a:pt x="7268" y="9909"/>
                </a:lnTo>
                <a:lnTo>
                  <a:pt x="7012" y="9909"/>
                </a:lnTo>
                <a:lnTo>
                  <a:pt x="3972" y="4496"/>
                </a:lnTo>
                <a:lnTo>
                  <a:pt x="0" y="2181"/>
                </a:lnTo>
                <a:cubicBezTo>
                  <a:pt x="0" y="2181"/>
                  <a:pt x="112" y="6318"/>
                  <a:pt x="112" y="6318"/>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3" name="图层20"/>
          <p:cNvSpPr/>
          <p:nvPr/>
        </p:nvSpPr>
        <p:spPr>
          <a:xfrm>
            <a:off x="4364136" y="2014509"/>
            <a:ext cx="720785"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4" name="图层21"/>
          <p:cNvSpPr/>
          <p:nvPr/>
        </p:nvSpPr>
        <p:spPr>
          <a:xfrm>
            <a:off x="4572566" y="2203499"/>
            <a:ext cx="301573" cy="347937"/>
          </a:xfrm>
          <a:custGeom>
            <a:avLst/>
            <a:gdLst/>
            <a:ahLst/>
            <a:cxnLst>
              <a:cxn ang="0">
                <a:pos x="wd2" y="hd2"/>
              </a:cxn>
              <a:cxn ang="5400000">
                <a:pos x="wd2" y="hd2"/>
              </a:cxn>
              <a:cxn ang="10800000">
                <a:pos x="wd2" y="hd2"/>
              </a:cxn>
              <a:cxn ang="16200000">
                <a:pos x="wd2" y="hd2"/>
              </a:cxn>
            </a:cxnLst>
            <a:rect l="0" t="0" r="r" b="b"/>
            <a:pathLst>
              <a:path w="21600" h="21328" extrusionOk="0">
                <a:moveTo>
                  <a:pt x="17768" y="6842"/>
                </a:moveTo>
                <a:lnTo>
                  <a:pt x="3833" y="6842"/>
                </a:lnTo>
                <a:cubicBezTo>
                  <a:pt x="3443" y="6842"/>
                  <a:pt x="3126" y="7113"/>
                  <a:pt x="3126" y="7445"/>
                </a:cubicBezTo>
                <a:cubicBezTo>
                  <a:pt x="3126" y="7779"/>
                  <a:pt x="3443" y="8050"/>
                  <a:pt x="3833" y="8050"/>
                </a:cubicBezTo>
                <a:lnTo>
                  <a:pt x="17768" y="8050"/>
                </a:lnTo>
                <a:cubicBezTo>
                  <a:pt x="18157" y="8050"/>
                  <a:pt x="18473" y="7779"/>
                  <a:pt x="18473" y="7445"/>
                </a:cubicBezTo>
                <a:cubicBezTo>
                  <a:pt x="18473" y="7113"/>
                  <a:pt x="18157" y="6842"/>
                  <a:pt x="17768" y="6842"/>
                </a:cubicBezTo>
                <a:cubicBezTo>
                  <a:pt x="17768" y="6842"/>
                  <a:pt x="17768" y="6842"/>
                  <a:pt x="17768" y="6842"/>
                </a:cubicBezTo>
                <a:close/>
                <a:moveTo>
                  <a:pt x="16092" y="10993"/>
                </a:moveTo>
                <a:lnTo>
                  <a:pt x="5595" y="10993"/>
                </a:lnTo>
                <a:cubicBezTo>
                  <a:pt x="5207" y="10993"/>
                  <a:pt x="4890" y="11265"/>
                  <a:pt x="4890" y="11597"/>
                </a:cubicBezTo>
                <a:cubicBezTo>
                  <a:pt x="4890" y="11931"/>
                  <a:pt x="5207" y="12201"/>
                  <a:pt x="5595" y="12201"/>
                </a:cubicBezTo>
                <a:lnTo>
                  <a:pt x="16092" y="12201"/>
                </a:lnTo>
                <a:cubicBezTo>
                  <a:pt x="16482" y="12201"/>
                  <a:pt x="16798" y="11931"/>
                  <a:pt x="16798" y="11597"/>
                </a:cubicBezTo>
                <a:cubicBezTo>
                  <a:pt x="16798" y="11265"/>
                  <a:pt x="16482" y="10993"/>
                  <a:pt x="16092" y="10993"/>
                </a:cubicBezTo>
                <a:cubicBezTo>
                  <a:pt x="16092" y="10993"/>
                  <a:pt x="16092" y="10993"/>
                  <a:pt x="16092" y="10993"/>
                </a:cubicBezTo>
                <a:close/>
                <a:moveTo>
                  <a:pt x="20463" y="2355"/>
                </a:moveTo>
                <a:cubicBezTo>
                  <a:pt x="20463" y="2087"/>
                  <a:pt x="20209" y="1869"/>
                  <a:pt x="19896" y="1869"/>
                </a:cubicBezTo>
                <a:lnTo>
                  <a:pt x="17568" y="1869"/>
                </a:lnTo>
                <a:cubicBezTo>
                  <a:pt x="18127" y="2099"/>
                  <a:pt x="18514" y="2587"/>
                  <a:pt x="18514" y="3153"/>
                </a:cubicBezTo>
                <a:cubicBezTo>
                  <a:pt x="18514" y="3939"/>
                  <a:pt x="17766" y="4581"/>
                  <a:pt x="16847" y="4581"/>
                </a:cubicBezTo>
                <a:cubicBezTo>
                  <a:pt x="15927" y="4581"/>
                  <a:pt x="15180" y="3939"/>
                  <a:pt x="15180" y="3153"/>
                </a:cubicBezTo>
                <a:cubicBezTo>
                  <a:pt x="15180" y="2587"/>
                  <a:pt x="15567" y="2099"/>
                  <a:pt x="16126" y="1869"/>
                </a:cubicBezTo>
                <a:lnTo>
                  <a:pt x="13226" y="1869"/>
                </a:lnTo>
                <a:cubicBezTo>
                  <a:pt x="13785" y="2099"/>
                  <a:pt x="14172" y="2587"/>
                  <a:pt x="14172" y="3153"/>
                </a:cubicBezTo>
                <a:cubicBezTo>
                  <a:pt x="14172" y="3939"/>
                  <a:pt x="13425" y="4581"/>
                  <a:pt x="12506" y="4581"/>
                </a:cubicBezTo>
                <a:cubicBezTo>
                  <a:pt x="11585" y="4581"/>
                  <a:pt x="10839" y="3939"/>
                  <a:pt x="10839" y="3153"/>
                </a:cubicBezTo>
                <a:cubicBezTo>
                  <a:pt x="10839" y="2587"/>
                  <a:pt x="11225" y="2099"/>
                  <a:pt x="11785" y="1869"/>
                </a:cubicBezTo>
                <a:lnTo>
                  <a:pt x="8792" y="1869"/>
                </a:lnTo>
                <a:cubicBezTo>
                  <a:pt x="9351" y="2099"/>
                  <a:pt x="9738" y="2587"/>
                  <a:pt x="9738" y="3153"/>
                </a:cubicBezTo>
                <a:cubicBezTo>
                  <a:pt x="9738" y="3939"/>
                  <a:pt x="8991" y="4581"/>
                  <a:pt x="8072" y="4581"/>
                </a:cubicBezTo>
                <a:cubicBezTo>
                  <a:pt x="7152" y="4581"/>
                  <a:pt x="6405" y="3939"/>
                  <a:pt x="6405" y="3153"/>
                </a:cubicBezTo>
                <a:cubicBezTo>
                  <a:pt x="6405" y="2587"/>
                  <a:pt x="6792" y="2099"/>
                  <a:pt x="7351" y="1869"/>
                </a:cubicBezTo>
                <a:lnTo>
                  <a:pt x="4625" y="1869"/>
                </a:lnTo>
                <a:cubicBezTo>
                  <a:pt x="5183" y="2099"/>
                  <a:pt x="5570" y="2587"/>
                  <a:pt x="5570" y="3153"/>
                </a:cubicBezTo>
                <a:cubicBezTo>
                  <a:pt x="5570" y="3939"/>
                  <a:pt x="4823" y="4581"/>
                  <a:pt x="3903" y="4581"/>
                </a:cubicBezTo>
                <a:cubicBezTo>
                  <a:pt x="2985" y="4581"/>
                  <a:pt x="2236" y="3939"/>
                  <a:pt x="2236" y="3153"/>
                </a:cubicBezTo>
                <a:cubicBezTo>
                  <a:pt x="2236" y="2587"/>
                  <a:pt x="2623" y="2099"/>
                  <a:pt x="3182" y="1869"/>
                </a:cubicBezTo>
                <a:lnTo>
                  <a:pt x="1706" y="1869"/>
                </a:lnTo>
                <a:cubicBezTo>
                  <a:pt x="1392" y="1869"/>
                  <a:pt x="1136" y="2087"/>
                  <a:pt x="1136" y="2355"/>
                </a:cubicBezTo>
                <a:lnTo>
                  <a:pt x="1136" y="19868"/>
                </a:lnTo>
                <a:cubicBezTo>
                  <a:pt x="1136" y="20137"/>
                  <a:pt x="1392" y="20354"/>
                  <a:pt x="1706" y="20354"/>
                </a:cubicBezTo>
                <a:lnTo>
                  <a:pt x="19894" y="20354"/>
                </a:lnTo>
                <a:cubicBezTo>
                  <a:pt x="20207" y="20354"/>
                  <a:pt x="20463" y="20137"/>
                  <a:pt x="20463" y="19868"/>
                </a:cubicBezTo>
                <a:cubicBezTo>
                  <a:pt x="20463" y="19868"/>
                  <a:pt x="20463" y="2355"/>
                  <a:pt x="20463" y="2355"/>
                </a:cubicBezTo>
                <a:close/>
                <a:moveTo>
                  <a:pt x="3375" y="2689"/>
                </a:moveTo>
                <a:cubicBezTo>
                  <a:pt x="3234" y="2807"/>
                  <a:pt x="3146" y="2971"/>
                  <a:pt x="3146" y="3153"/>
                </a:cubicBezTo>
                <a:cubicBezTo>
                  <a:pt x="3146" y="3510"/>
                  <a:pt x="3486" y="3801"/>
                  <a:pt x="3903" y="3801"/>
                </a:cubicBezTo>
                <a:cubicBezTo>
                  <a:pt x="4321" y="3801"/>
                  <a:pt x="4661" y="3510"/>
                  <a:pt x="4661" y="3153"/>
                </a:cubicBezTo>
                <a:cubicBezTo>
                  <a:pt x="4661" y="2913"/>
                  <a:pt x="4507" y="2707"/>
                  <a:pt x="4282" y="2595"/>
                </a:cubicBezTo>
                <a:cubicBezTo>
                  <a:pt x="4295" y="2801"/>
                  <a:pt x="4320" y="3009"/>
                  <a:pt x="4354" y="3207"/>
                </a:cubicBezTo>
                <a:cubicBezTo>
                  <a:pt x="4390" y="3420"/>
                  <a:pt x="4217" y="3617"/>
                  <a:pt x="3968" y="3648"/>
                </a:cubicBezTo>
                <a:cubicBezTo>
                  <a:pt x="3946" y="3650"/>
                  <a:pt x="3924" y="3652"/>
                  <a:pt x="3903" y="3652"/>
                </a:cubicBezTo>
                <a:cubicBezTo>
                  <a:pt x="3681" y="3652"/>
                  <a:pt x="3486" y="3513"/>
                  <a:pt x="3453" y="3318"/>
                </a:cubicBezTo>
                <a:cubicBezTo>
                  <a:pt x="3429" y="3174"/>
                  <a:pt x="3397" y="2950"/>
                  <a:pt x="3375" y="2689"/>
                </a:cubicBezTo>
                <a:cubicBezTo>
                  <a:pt x="3375" y="2689"/>
                  <a:pt x="3375" y="2689"/>
                  <a:pt x="3375" y="2689"/>
                </a:cubicBezTo>
                <a:close/>
                <a:moveTo>
                  <a:pt x="4516" y="895"/>
                </a:moveTo>
                <a:lnTo>
                  <a:pt x="5125" y="895"/>
                </a:lnTo>
                <a:cubicBezTo>
                  <a:pt x="4797" y="742"/>
                  <a:pt x="4660" y="784"/>
                  <a:pt x="4637" y="793"/>
                </a:cubicBezTo>
                <a:cubicBezTo>
                  <a:pt x="4592" y="813"/>
                  <a:pt x="4551" y="848"/>
                  <a:pt x="4516" y="895"/>
                </a:cubicBezTo>
                <a:cubicBezTo>
                  <a:pt x="4516" y="895"/>
                  <a:pt x="4516" y="895"/>
                  <a:pt x="4516" y="895"/>
                </a:cubicBezTo>
                <a:close/>
                <a:moveTo>
                  <a:pt x="7544" y="2689"/>
                </a:moveTo>
                <a:cubicBezTo>
                  <a:pt x="7402" y="2807"/>
                  <a:pt x="7314" y="2971"/>
                  <a:pt x="7314" y="3153"/>
                </a:cubicBezTo>
                <a:cubicBezTo>
                  <a:pt x="7314" y="3510"/>
                  <a:pt x="7654" y="3801"/>
                  <a:pt x="8072" y="3801"/>
                </a:cubicBezTo>
                <a:cubicBezTo>
                  <a:pt x="8490" y="3801"/>
                  <a:pt x="8830" y="3510"/>
                  <a:pt x="8830" y="3153"/>
                </a:cubicBezTo>
                <a:cubicBezTo>
                  <a:pt x="8830" y="2913"/>
                  <a:pt x="8676" y="2707"/>
                  <a:pt x="8450" y="2595"/>
                </a:cubicBezTo>
                <a:cubicBezTo>
                  <a:pt x="8464" y="2801"/>
                  <a:pt x="8488" y="3009"/>
                  <a:pt x="8521" y="3207"/>
                </a:cubicBezTo>
                <a:cubicBezTo>
                  <a:pt x="8557" y="3420"/>
                  <a:pt x="8385" y="3617"/>
                  <a:pt x="8137" y="3648"/>
                </a:cubicBezTo>
                <a:cubicBezTo>
                  <a:pt x="8115" y="3650"/>
                  <a:pt x="8092" y="3652"/>
                  <a:pt x="8071" y="3652"/>
                </a:cubicBezTo>
                <a:cubicBezTo>
                  <a:pt x="7849" y="3652"/>
                  <a:pt x="7655" y="3513"/>
                  <a:pt x="7622" y="3318"/>
                </a:cubicBezTo>
                <a:cubicBezTo>
                  <a:pt x="7598" y="3174"/>
                  <a:pt x="7565" y="2950"/>
                  <a:pt x="7544" y="2689"/>
                </a:cubicBezTo>
                <a:cubicBezTo>
                  <a:pt x="7544" y="2689"/>
                  <a:pt x="7544" y="2689"/>
                  <a:pt x="7544" y="2689"/>
                </a:cubicBezTo>
                <a:close/>
                <a:moveTo>
                  <a:pt x="8683" y="895"/>
                </a:moveTo>
                <a:lnTo>
                  <a:pt x="9293" y="895"/>
                </a:lnTo>
                <a:cubicBezTo>
                  <a:pt x="8966" y="742"/>
                  <a:pt x="8829" y="784"/>
                  <a:pt x="8806" y="793"/>
                </a:cubicBezTo>
                <a:cubicBezTo>
                  <a:pt x="8761" y="813"/>
                  <a:pt x="8720" y="848"/>
                  <a:pt x="8683" y="895"/>
                </a:cubicBezTo>
                <a:cubicBezTo>
                  <a:pt x="8683" y="895"/>
                  <a:pt x="8683" y="895"/>
                  <a:pt x="8683" y="895"/>
                </a:cubicBezTo>
                <a:close/>
                <a:moveTo>
                  <a:pt x="11978" y="2689"/>
                </a:moveTo>
                <a:cubicBezTo>
                  <a:pt x="11836" y="2807"/>
                  <a:pt x="11748" y="2971"/>
                  <a:pt x="11748" y="3153"/>
                </a:cubicBezTo>
                <a:cubicBezTo>
                  <a:pt x="11748" y="3510"/>
                  <a:pt x="12087" y="3801"/>
                  <a:pt x="12506" y="3801"/>
                </a:cubicBezTo>
                <a:cubicBezTo>
                  <a:pt x="12923" y="3801"/>
                  <a:pt x="13264" y="3510"/>
                  <a:pt x="13264" y="3153"/>
                </a:cubicBezTo>
                <a:cubicBezTo>
                  <a:pt x="13264" y="2913"/>
                  <a:pt x="13110" y="2707"/>
                  <a:pt x="12884" y="2595"/>
                </a:cubicBezTo>
                <a:cubicBezTo>
                  <a:pt x="12898" y="2801"/>
                  <a:pt x="12922" y="3009"/>
                  <a:pt x="12956" y="3207"/>
                </a:cubicBezTo>
                <a:cubicBezTo>
                  <a:pt x="12993" y="3420"/>
                  <a:pt x="12820" y="3617"/>
                  <a:pt x="12571" y="3648"/>
                </a:cubicBezTo>
                <a:cubicBezTo>
                  <a:pt x="12548" y="3650"/>
                  <a:pt x="12527" y="3652"/>
                  <a:pt x="12504" y="3652"/>
                </a:cubicBezTo>
                <a:cubicBezTo>
                  <a:pt x="12283" y="3652"/>
                  <a:pt x="12089" y="3513"/>
                  <a:pt x="12056" y="3318"/>
                </a:cubicBezTo>
                <a:cubicBezTo>
                  <a:pt x="12032" y="3174"/>
                  <a:pt x="11998" y="2950"/>
                  <a:pt x="11978" y="2689"/>
                </a:cubicBezTo>
                <a:cubicBezTo>
                  <a:pt x="11978" y="2689"/>
                  <a:pt x="11978" y="2689"/>
                  <a:pt x="11978" y="2689"/>
                </a:cubicBezTo>
                <a:close/>
                <a:moveTo>
                  <a:pt x="13117" y="895"/>
                </a:moveTo>
                <a:lnTo>
                  <a:pt x="13727" y="895"/>
                </a:lnTo>
                <a:cubicBezTo>
                  <a:pt x="13400" y="742"/>
                  <a:pt x="13262" y="784"/>
                  <a:pt x="13240" y="793"/>
                </a:cubicBezTo>
                <a:cubicBezTo>
                  <a:pt x="13195" y="813"/>
                  <a:pt x="13154" y="848"/>
                  <a:pt x="13117" y="895"/>
                </a:cubicBezTo>
                <a:cubicBezTo>
                  <a:pt x="13117" y="895"/>
                  <a:pt x="13117" y="895"/>
                  <a:pt x="13117" y="895"/>
                </a:cubicBezTo>
                <a:close/>
                <a:moveTo>
                  <a:pt x="16317" y="2689"/>
                </a:moveTo>
                <a:cubicBezTo>
                  <a:pt x="16177" y="2807"/>
                  <a:pt x="16089" y="2971"/>
                  <a:pt x="16089" y="3153"/>
                </a:cubicBezTo>
                <a:cubicBezTo>
                  <a:pt x="16089" y="3510"/>
                  <a:pt x="16429" y="3801"/>
                  <a:pt x="16847" y="3801"/>
                </a:cubicBezTo>
                <a:cubicBezTo>
                  <a:pt x="17265" y="3801"/>
                  <a:pt x="17605" y="3510"/>
                  <a:pt x="17605" y="3153"/>
                </a:cubicBezTo>
                <a:cubicBezTo>
                  <a:pt x="17605" y="2913"/>
                  <a:pt x="17451" y="2707"/>
                  <a:pt x="17226" y="2595"/>
                </a:cubicBezTo>
                <a:cubicBezTo>
                  <a:pt x="17239" y="2801"/>
                  <a:pt x="17264" y="3009"/>
                  <a:pt x="17297" y="3207"/>
                </a:cubicBezTo>
                <a:cubicBezTo>
                  <a:pt x="17333" y="3420"/>
                  <a:pt x="17161" y="3617"/>
                  <a:pt x="16912" y="3648"/>
                </a:cubicBezTo>
                <a:cubicBezTo>
                  <a:pt x="16890" y="3650"/>
                  <a:pt x="16868" y="3652"/>
                  <a:pt x="16847" y="3652"/>
                </a:cubicBezTo>
                <a:cubicBezTo>
                  <a:pt x="16624" y="3652"/>
                  <a:pt x="16429" y="3513"/>
                  <a:pt x="16396" y="3318"/>
                </a:cubicBezTo>
                <a:cubicBezTo>
                  <a:pt x="16372" y="3174"/>
                  <a:pt x="16340" y="2950"/>
                  <a:pt x="16317" y="2689"/>
                </a:cubicBezTo>
                <a:cubicBezTo>
                  <a:pt x="16317" y="2689"/>
                  <a:pt x="16317" y="2689"/>
                  <a:pt x="16317" y="2689"/>
                </a:cubicBezTo>
                <a:close/>
                <a:moveTo>
                  <a:pt x="17459" y="895"/>
                </a:moveTo>
                <a:lnTo>
                  <a:pt x="18068" y="895"/>
                </a:lnTo>
                <a:cubicBezTo>
                  <a:pt x="17741" y="742"/>
                  <a:pt x="17603" y="784"/>
                  <a:pt x="17580" y="793"/>
                </a:cubicBezTo>
                <a:cubicBezTo>
                  <a:pt x="17535" y="813"/>
                  <a:pt x="17496" y="848"/>
                  <a:pt x="17459" y="895"/>
                </a:cubicBezTo>
                <a:cubicBezTo>
                  <a:pt x="17459" y="895"/>
                  <a:pt x="17459" y="895"/>
                  <a:pt x="17459" y="895"/>
                </a:cubicBezTo>
                <a:close/>
                <a:moveTo>
                  <a:pt x="21600" y="2355"/>
                </a:moveTo>
                <a:lnTo>
                  <a:pt x="21600" y="19868"/>
                </a:lnTo>
                <a:cubicBezTo>
                  <a:pt x="21600" y="20673"/>
                  <a:pt x="20836" y="21328"/>
                  <a:pt x="19896" y="21328"/>
                </a:cubicBezTo>
                <a:lnTo>
                  <a:pt x="1706" y="21328"/>
                </a:lnTo>
                <a:cubicBezTo>
                  <a:pt x="766" y="21328"/>
                  <a:pt x="0" y="20673"/>
                  <a:pt x="0" y="19868"/>
                </a:cubicBezTo>
                <a:lnTo>
                  <a:pt x="0" y="2355"/>
                </a:lnTo>
                <a:cubicBezTo>
                  <a:pt x="0" y="1550"/>
                  <a:pt x="766" y="895"/>
                  <a:pt x="1706" y="895"/>
                </a:cubicBezTo>
                <a:lnTo>
                  <a:pt x="3537" y="895"/>
                </a:lnTo>
                <a:cubicBezTo>
                  <a:pt x="3670" y="539"/>
                  <a:pt x="3885" y="245"/>
                  <a:pt x="4229" y="97"/>
                </a:cubicBezTo>
                <a:cubicBezTo>
                  <a:pt x="5089" y="-272"/>
                  <a:pt x="6118" y="501"/>
                  <a:pt x="6591" y="895"/>
                </a:cubicBezTo>
                <a:lnTo>
                  <a:pt x="7706" y="895"/>
                </a:lnTo>
                <a:cubicBezTo>
                  <a:pt x="7839" y="539"/>
                  <a:pt x="8054" y="245"/>
                  <a:pt x="8398" y="97"/>
                </a:cubicBezTo>
                <a:cubicBezTo>
                  <a:pt x="9258" y="-272"/>
                  <a:pt x="10287" y="501"/>
                  <a:pt x="10760" y="895"/>
                </a:cubicBezTo>
                <a:lnTo>
                  <a:pt x="12140" y="895"/>
                </a:lnTo>
                <a:cubicBezTo>
                  <a:pt x="12273" y="539"/>
                  <a:pt x="12488" y="245"/>
                  <a:pt x="12832" y="97"/>
                </a:cubicBezTo>
                <a:cubicBezTo>
                  <a:pt x="13692" y="-272"/>
                  <a:pt x="14721" y="501"/>
                  <a:pt x="15194" y="895"/>
                </a:cubicBezTo>
                <a:lnTo>
                  <a:pt x="16482" y="895"/>
                </a:lnTo>
                <a:cubicBezTo>
                  <a:pt x="16613" y="539"/>
                  <a:pt x="16829" y="245"/>
                  <a:pt x="17173" y="97"/>
                </a:cubicBezTo>
                <a:cubicBezTo>
                  <a:pt x="18034" y="-272"/>
                  <a:pt x="19061" y="501"/>
                  <a:pt x="19534" y="895"/>
                </a:cubicBezTo>
                <a:lnTo>
                  <a:pt x="19896" y="895"/>
                </a:lnTo>
                <a:cubicBezTo>
                  <a:pt x="20836" y="895"/>
                  <a:pt x="21600" y="1550"/>
                  <a:pt x="21600" y="2355"/>
                </a:cubicBezTo>
                <a:cubicBezTo>
                  <a:pt x="21600" y="2355"/>
                  <a:pt x="21600" y="2355"/>
                  <a:pt x="21600" y="2355"/>
                </a:cubicBezTo>
                <a:close/>
                <a:moveTo>
                  <a:pt x="16798" y="15749"/>
                </a:moveTo>
                <a:cubicBezTo>
                  <a:pt x="16798" y="16083"/>
                  <a:pt x="16482" y="16353"/>
                  <a:pt x="16092" y="16353"/>
                </a:cubicBezTo>
                <a:lnTo>
                  <a:pt x="5595" y="16353"/>
                </a:lnTo>
                <a:cubicBezTo>
                  <a:pt x="5207" y="16353"/>
                  <a:pt x="4890" y="16083"/>
                  <a:pt x="4890" y="15749"/>
                </a:cubicBezTo>
                <a:cubicBezTo>
                  <a:pt x="4890" y="15416"/>
                  <a:pt x="5207" y="15146"/>
                  <a:pt x="5595" y="15146"/>
                </a:cubicBezTo>
                <a:lnTo>
                  <a:pt x="16092" y="15146"/>
                </a:lnTo>
                <a:cubicBezTo>
                  <a:pt x="16482" y="15146"/>
                  <a:pt x="16798" y="15416"/>
                  <a:pt x="16798" y="15749"/>
                </a:cubicBezTo>
                <a:cubicBezTo>
                  <a:pt x="16798" y="15749"/>
                  <a:pt x="16798" y="15749"/>
                  <a:pt x="16798" y="15749"/>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6" name="图层22"/>
          <p:cNvSpPr/>
          <p:nvPr/>
        </p:nvSpPr>
        <p:spPr>
          <a:xfrm>
            <a:off x="9751582" y="2014509"/>
            <a:ext cx="720785"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7" name="图层23"/>
          <p:cNvSpPr/>
          <p:nvPr/>
        </p:nvSpPr>
        <p:spPr>
          <a:xfrm>
            <a:off x="9945541" y="2180603"/>
            <a:ext cx="329813" cy="388596"/>
          </a:xfrm>
          <a:custGeom>
            <a:avLst/>
            <a:gdLst/>
            <a:ahLst/>
            <a:cxnLst>
              <a:cxn ang="0">
                <a:pos x="wd2" y="hd2"/>
              </a:cxn>
              <a:cxn ang="5400000">
                <a:pos x="wd2" y="hd2"/>
              </a:cxn>
              <a:cxn ang="10800000">
                <a:pos x="wd2" y="hd2"/>
              </a:cxn>
              <a:cxn ang="16200000">
                <a:pos x="wd2" y="hd2"/>
              </a:cxn>
            </a:cxnLst>
            <a:rect l="0" t="0" r="r" b="b"/>
            <a:pathLst>
              <a:path w="21598" h="21595" extrusionOk="0">
                <a:moveTo>
                  <a:pt x="6783" y="0"/>
                </a:moveTo>
                <a:cubicBezTo>
                  <a:pt x="6625" y="-5"/>
                  <a:pt x="6464" y="48"/>
                  <a:pt x="6326" y="189"/>
                </a:cubicBezTo>
                <a:cubicBezTo>
                  <a:pt x="5722" y="799"/>
                  <a:pt x="5472" y="1448"/>
                  <a:pt x="5770" y="2224"/>
                </a:cubicBezTo>
                <a:cubicBezTo>
                  <a:pt x="6066" y="2989"/>
                  <a:pt x="6976" y="3692"/>
                  <a:pt x="6254" y="4481"/>
                </a:cubicBezTo>
                <a:cubicBezTo>
                  <a:pt x="5731" y="5052"/>
                  <a:pt x="6666" y="5858"/>
                  <a:pt x="7195" y="5280"/>
                </a:cubicBezTo>
                <a:cubicBezTo>
                  <a:pt x="7791" y="4631"/>
                  <a:pt x="8051" y="3967"/>
                  <a:pt x="7750" y="3161"/>
                </a:cubicBezTo>
                <a:cubicBezTo>
                  <a:pt x="7478" y="2435"/>
                  <a:pt x="6546" y="1723"/>
                  <a:pt x="7267" y="993"/>
                </a:cubicBezTo>
                <a:cubicBezTo>
                  <a:pt x="7680" y="576"/>
                  <a:pt x="7256" y="17"/>
                  <a:pt x="6783" y="0"/>
                </a:cubicBezTo>
                <a:close/>
                <a:moveTo>
                  <a:pt x="10756" y="0"/>
                </a:moveTo>
                <a:cubicBezTo>
                  <a:pt x="10598" y="-5"/>
                  <a:pt x="10438" y="48"/>
                  <a:pt x="10299" y="189"/>
                </a:cubicBezTo>
                <a:cubicBezTo>
                  <a:pt x="9698" y="799"/>
                  <a:pt x="9445" y="1448"/>
                  <a:pt x="9743" y="2224"/>
                </a:cubicBezTo>
                <a:cubicBezTo>
                  <a:pt x="10037" y="2989"/>
                  <a:pt x="10944" y="3692"/>
                  <a:pt x="10220" y="4481"/>
                </a:cubicBezTo>
                <a:cubicBezTo>
                  <a:pt x="9698" y="5052"/>
                  <a:pt x="10639" y="5858"/>
                  <a:pt x="11168" y="5280"/>
                </a:cubicBezTo>
                <a:cubicBezTo>
                  <a:pt x="11762" y="4631"/>
                  <a:pt x="12018" y="3967"/>
                  <a:pt x="11717" y="3161"/>
                </a:cubicBezTo>
                <a:cubicBezTo>
                  <a:pt x="11448" y="2435"/>
                  <a:pt x="10519" y="1723"/>
                  <a:pt x="11240" y="993"/>
                </a:cubicBezTo>
                <a:cubicBezTo>
                  <a:pt x="11653" y="576"/>
                  <a:pt x="11230" y="17"/>
                  <a:pt x="10756" y="0"/>
                </a:cubicBezTo>
                <a:close/>
                <a:moveTo>
                  <a:pt x="14729" y="0"/>
                </a:moveTo>
                <a:cubicBezTo>
                  <a:pt x="14572" y="-5"/>
                  <a:pt x="14411" y="48"/>
                  <a:pt x="14272" y="189"/>
                </a:cubicBezTo>
                <a:cubicBezTo>
                  <a:pt x="13671" y="799"/>
                  <a:pt x="13418" y="1448"/>
                  <a:pt x="13717" y="2224"/>
                </a:cubicBezTo>
                <a:cubicBezTo>
                  <a:pt x="14010" y="2989"/>
                  <a:pt x="14916" y="3692"/>
                  <a:pt x="14194" y="4481"/>
                </a:cubicBezTo>
                <a:cubicBezTo>
                  <a:pt x="13671" y="5052"/>
                  <a:pt x="14613" y="5858"/>
                  <a:pt x="15141" y="5280"/>
                </a:cubicBezTo>
                <a:cubicBezTo>
                  <a:pt x="15736" y="4631"/>
                  <a:pt x="15990" y="3967"/>
                  <a:pt x="15690" y="3161"/>
                </a:cubicBezTo>
                <a:cubicBezTo>
                  <a:pt x="15420" y="2435"/>
                  <a:pt x="14493" y="1723"/>
                  <a:pt x="15213" y="993"/>
                </a:cubicBezTo>
                <a:cubicBezTo>
                  <a:pt x="15626" y="576"/>
                  <a:pt x="15203" y="17"/>
                  <a:pt x="14729" y="0"/>
                </a:cubicBezTo>
                <a:close/>
                <a:moveTo>
                  <a:pt x="4712" y="6921"/>
                </a:moveTo>
                <a:cubicBezTo>
                  <a:pt x="3229" y="6921"/>
                  <a:pt x="2019" y="7944"/>
                  <a:pt x="2019" y="9201"/>
                </a:cubicBezTo>
                <a:lnTo>
                  <a:pt x="2019" y="9705"/>
                </a:lnTo>
                <a:lnTo>
                  <a:pt x="667" y="9705"/>
                </a:lnTo>
                <a:cubicBezTo>
                  <a:pt x="299" y="9705"/>
                  <a:pt x="0" y="9964"/>
                  <a:pt x="0" y="10276"/>
                </a:cubicBezTo>
                <a:cubicBezTo>
                  <a:pt x="0" y="10590"/>
                  <a:pt x="299" y="10842"/>
                  <a:pt x="667" y="10842"/>
                </a:cubicBezTo>
                <a:lnTo>
                  <a:pt x="2019" y="10842"/>
                </a:lnTo>
                <a:lnTo>
                  <a:pt x="2019" y="19316"/>
                </a:lnTo>
                <a:cubicBezTo>
                  <a:pt x="2019" y="20572"/>
                  <a:pt x="3225" y="21595"/>
                  <a:pt x="4705" y="21595"/>
                </a:cubicBezTo>
                <a:cubicBezTo>
                  <a:pt x="5511" y="21595"/>
                  <a:pt x="6231" y="21296"/>
                  <a:pt x="6724" y="20819"/>
                </a:cubicBezTo>
                <a:cubicBezTo>
                  <a:pt x="7217" y="21296"/>
                  <a:pt x="7940" y="21595"/>
                  <a:pt x="8744" y="21595"/>
                </a:cubicBezTo>
                <a:cubicBezTo>
                  <a:pt x="9549" y="21595"/>
                  <a:pt x="10275" y="21296"/>
                  <a:pt x="10769" y="20819"/>
                </a:cubicBezTo>
                <a:cubicBezTo>
                  <a:pt x="11261" y="21296"/>
                  <a:pt x="11979" y="21595"/>
                  <a:pt x="12782" y="21595"/>
                </a:cubicBezTo>
                <a:cubicBezTo>
                  <a:pt x="13588" y="21595"/>
                  <a:pt x="14313" y="21296"/>
                  <a:pt x="14808" y="20819"/>
                </a:cubicBezTo>
                <a:cubicBezTo>
                  <a:pt x="15300" y="21296"/>
                  <a:pt x="16021" y="21595"/>
                  <a:pt x="16827" y="21595"/>
                </a:cubicBezTo>
                <a:cubicBezTo>
                  <a:pt x="18307" y="21595"/>
                  <a:pt x="19513" y="20572"/>
                  <a:pt x="19513" y="19316"/>
                </a:cubicBezTo>
                <a:lnTo>
                  <a:pt x="19513" y="10842"/>
                </a:lnTo>
                <a:lnTo>
                  <a:pt x="20931" y="10842"/>
                </a:lnTo>
                <a:cubicBezTo>
                  <a:pt x="21299" y="10842"/>
                  <a:pt x="21598" y="10588"/>
                  <a:pt x="21598" y="10276"/>
                </a:cubicBezTo>
                <a:lnTo>
                  <a:pt x="21598" y="7487"/>
                </a:lnTo>
                <a:cubicBezTo>
                  <a:pt x="21600" y="7172"/>
                  <a:pt x="21301" y="6921"/>
                  <a:pt x="20931" y="6921"/>
                </a:cubicBezTo>
                <a:cubicBezTo>
                  <a:pt x="20563" y="6921"/>
                  <a:pt x="20264" y="7172"/>
                  <a:pt x="20264" y="7487"/>
                </a:cubicBezTo>
                <a:lnTo>
                  <a:pt x="20264" y="9705"/>
                </a:lnTo>
                <a:lnTo>
                  <a:pt x="19513" y="9705"/>
                </a:lnTo>
                <a:lnTo>
                  <a:pt x="19513" y="9201"/>
                </a:lnTo>
                <a:cubicBezTo>
                  <a:pt x="19513" y="7944"/>
                  <a:pt x="18310" y="6921"/>
                  <a:pt x="16827" y="6921"/>
                </a:cubicBezTo>
                <a:cubicBezTo>
                  <a:pt x="16021" y="6921"/>
                  <a:pt x="15300" y="7226"/>
                  <a:pt x="14808" y="7703"/>
                </a:cubicBezTo>
                <a:cubicBezTo>
                  <a:pt x="14313" y="7226"/>
                  <a:pt x="13595" y="6921"/>
                  <a:pt x="12789" y="6921"/>
                </a:cubicBezTo>
                <a:cubicBezTo>
                  <a:pt x="11983" y="6921"/>
                  <a:pt x="11261" y="7226"/>
                  <a:pt x="10769" y="7703"/>
                </a:cubicBezTo>
                <a:cubicBezTo>
                  <a:pt x="10275" y="7226"/>
                  <a:pt x="9556" y="6921"/>
                  <a:pt x="8750" y="6921"/>
                </a:cubicBezTo>
                <a:cubicBezTo>
                  <a:pt x="7944" y="6921"/>
                  <a:pt x="7219" y="7226"/>
                  <a:pt x="6724" y="7703"/>
                </a:cubicBezTo>
                <a:cubicBezTo>
                  <a:pt x="6233" y="7226"/>
                  <a:pt x="5518" y="6921"/>
                  <a:pt x="4712" y="6921"/>
                </a:cubicBezTo>
                <a:close/>
                <a:moveTo>
                  <a:pt x="4705" y="8053"/>
                </a:moveTo>
                <a:cubicBezTo>
                  <a:pt x="5450" y="8053"/>
                  <a:pt x="6058" y="8568"/>
                  <a:pt x="6058" y="9201"/>
                </a:cubicBezTo>
                <a:cubicBezTo>
                  <a:pt x="6058" y="9201"/>
                  <a:pt x="6058" y="19316"/>
                  <a:pt x="6058" y="19316"/>
                </a:cubicBezTo>
                <a:cubicBezTo>
                  <a:pt x="6058" y="19948"/>
                  <a:pt x="5450" y="20464"/>
                  <a:pt x="4705" y="20464"/>
                </a:cubicBezTo>
                <a:cubicBezTo>
                  <a:pt x="3960" y="20464"/>
                  <a:pt x="3359" y="19948"/>
                  <a:pt x="3359" y="19316"/>
                </a:cubicBezTo>
                <a:lnTo>
                  <a:pt x="3359" y="9201"/>
                </a:lnTo>
                <a:cubicBezTo>
                  <a:pt x="3359" y="8568"/>
                  <a:pt x="3960" y="8053"/>
                  <a:pt x="4705" y="8053"/>
                </a:cubicBezTo>
                <a:close/>
                <a:moveTo>
                  <a:pt x="8750" y="8053"/>
                </a:moveTo>
                <a:cubicBezTo>
                  <a:pt x="9495" y="8053"/>
                  <a:pt x="10096" y="8568"/>
                  <a:pt x="10096" y="9201"/>
                </a:cubicBezTo>
                <a:cubicBezTo>
                  <a:pt x="10096" y="9201"/>
                  <a:pt x="10096" y="19316"/>
                  <a:pt x="10096" y="19316"/>
                </a:cubicBezTo>
                <a:cubicBezTo>
                  <a:pt x="10096" y="19948"/>
                  <a:pt x="9495" y="20464"/>
                  <a:pt x="8750" y="20464"/>
                </a:cubicBezTo>
                <a:cubicBezTo>
                  <a:pt x="8005" y="20464"/>
                  <a:pt x="7397" y="19948"/>
                  <a:pt x="7397" y="19316"/>
                </a:cubicBezTo>
                <a:lnTo>
                  <a:pt x="7397" y="9201"/>
                </a:lnTo>
                <a:cubicBezTo>
                  <a:pt x="7397" y="8568"/>
                  <a:pt x="8005" y="8053"/>
                  <a:pt x="8750" y="8053"/>
                </a:cubicBezTo>
                <a:close/>
                <a:moveTo>
                  <a:pt x="12789" y="8053"/>
                </a:moveTo>
                <a:cubicBezTo>
                  <a:pt x="13534" y="8053"/>
                  <a:pt x="14135" y="8568"/>
                  <a:pt x="14135" y="9201"/>
                </a:cubicBezTo>
                <a:cubicBezTo>
                  <a:pt x="14135" y="9201"/>
                  <a:pt x="14135" y="19316"/>
                  <a:pt x="14135" y="19316"/>
                </a:cubicBezTo>
                <a:cubicBezTo>
                  <a:pt x="14135" y="19948"/>
                  <a:pt x="13534" y="20464"/>
                  <a:pt x="12789" y="20464"/>
                </a:cubicBezTo>
                <a:cubicBezTo>
                  <a:pt x="12044" y="20464"/>
                  <a:pt x="11436" y="19948"/>
                  <a:pt x="11436" y="19316"/>
                </a:cubicBezTo>
                <a:lnTo>
                  <a:pt x="11436" y="9201"/>
                </a:lnTo>
                <a:cubicBezTo>
                  <a:pt x="11436" y="8568"/>
                  <a:pt x="12044" y="8053"/>
                  <a:pt x="12789" y="8053"/>
                </a:cubicBezTo>
                <a:close/>
                <a:moveTo>
                  <a:pt x="16827" y="8053"/>
                </a:moveTo>
                <a:cubicBezTo>
                  <a:pt x="17572" y="8053"/>
                  <a:pt x="18173" y="8568"/>
                  <a:pt x="18173" y="9201"/>
                </a:cubicBezTo>
                <a:cubicBezTo>
                  <a:pt x="18173" y="9201"/>
                  <a:pt x="18173" y="10842"/>
                  <a:pt x="18173" y="10842"/>
                </a:cubicBezTo>
                <a:lnTo>
                  <a:pt x="18173" y="19316"/>
                </a:lnTo>
                <a:cubicBezTo>
                  <a:pt x="18173" y="19948"/>
                  <a:pt x="17572" y="20464"/>
                  <a:pt x="16827" y="20464"/>
                </a:cubicBezTo>
                <a:cubicBezTo>
                  <a:pt x="16082" y="20464"/>
                  <a:pt x="15474" y="19948"/>
                  <a:pt x="15474" y="19316"/>
                </a:cubicBezTo>
                <a:lnTo>
                  <a:pt x="15474" y="9201"/>
                </a:lnTo>
                <a:cubicBezTo>
                  <a:pt x="15474" y="8568"/>
                  <a:pt x="16082" y="8053"/>
                  <a:pt x="16827" y="8053"/>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9" name="图层24"/>
          <p:cNvSpPr/>
          <p:nvPr/>
        </p:nvSpPr>
        <p:spPr>
          <a:xfrm>
            <a:off x="1670413" y="2014509"/>
            <a:ext cx="720784" cy="72078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gs>
              <a:gs pos="100000">
                <a:schemeClr val="accent2"/>
              </a:gs>
            </a:gsLst>
            <a:lin ang="5400000" scaled="1"/>
          </a:gradFill>
          <a:ln w="12700" cap="flat">
            <a:noFill/>
            <a:miter lim="400000"/>
          </a:ln>
          <a:effectLst/>
        </p:spPr>
        <p:txBody>
          <a:bodyPr wrap="square" lIns="0" tIns="0" rIns="0" bIns="0" numCol="1" anchor="ctr">
            <a:noAutofit/>
          </a:bodyPr>
          <a:lstStyle/>
          <a:p>
            <a:pPr marL="0" marR="0" lvl="0" indent="0" algn="ctr" defTabSz="412750" rtl="0" eaLnBrk="1" fontAlgn="auto" latinLnBrk="0" hangingPunct="1">
              <a:lnSpc>
                <a:spcPct val="130000"/>
              </a:lnSpc>
              <a:spcBef>
                <a:spcPts val="0"/>
              </a:spcBef>
              <a:spcAft>
                <a:spcPts val="0"/>
              </a:spcAft>
              <a:buClrTx/>
              <a:buSzTx/>
              <a:buFontTx/>
              <a:buNone/>
              <a:tabLst/>
              <a:defRPr sz="3200"/>
            </a:pPr>
            <a:endParaRPr kumimoji="0" sz="1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0" name="图层25"/>
          <p:cNvSpPr/>
          <p:nvPr/>
        </p:nvSpPr>
        <p:spPr>
          <a:xfrm>
            <a:off x="1857026" y="2206143"/>
            <a:ext cx="347557" cy="347555"/>
          </a:xfrm>
          <a:custGeom>
            <a:avLst/>
            <a:gdLst/>
            <a:ahLst/>
            <a:cxnLst>
              <a:cxn ang="0">
                <a:pos x="wd2" y="hd2"/>
              </a:cxn>
              <a:cxn ang="5400000">
                <a:pos x="wd2" y="hd2"/>
              </a:cxn>
              <a:cxn ang="10800000">
                <a:pos x="wd2" y="hd2"/>
              </a:cxn>
              <a:cxn ang="16200000">
                <a:pos x="wd2" y="hd2"/>
              </a:cxn>
            </a:cxnLst>
            <a:rect l="0" t="0" r="r" b="b"/>
            <a:pathLst>
              <a:path w="21600" h="21600" extrusionOk="0">
                <a:moveTo>
                  <a:pt x="15300" y="16199"/>
                </a:moveTo>
                <a:lnTo>
                  <a:pt x="17100" y="16199"/>
                </a:lnTo>
                <a:lnTo>
                  <a:pt x="17100" y="18000"/>
                </a:lnTo>
                <a:lnTo>
                  <a:pt x="15300" y="18000"/>
                </a:lnTo>
                <a:cubicBezTo>
                  <a:pt x="15300" y="18000"/>
                  <a:pt x="15300" y="16199"/>
                  <a:pt x="15300" y="16199"/>
                </a:cubicBezTo>
                <a:close/>
                <a:moveTo>
                  <a:pt x="11700" y="16199"/>
                </a:moveTo>
                <a:lnTo>
                  <a:pt x="13500" y="16199"/>
                </a:lnTo>
                <a:lnTo>
                  <a:pt x="13500" y="18000"/>
                </a:lnTo>
                <a:lnTo>
                  <a:pt x="11700" y="18000"/>
                </a:lnTo>
                <a:cubicBezTo>
                  <a:pt x="11700" y="18000"/>
                  <a:pt x="11700" y="16199"/>
                  <a:pt x="11700" y="16199"/>
                </a:cubicBezTo>
                <a:close/>
                <a:moveTo>
                  <a:pt x="8101" y="16199"/>
                </a:moveTo>
                <a:lnTo>
                  <a:pt x="9900" y="16199"/>
                </a:lnTo>
                <a:lnTo>
                  <a:pt x="9900" y="18000"/>
                </a:lnTo>
                <a:lnTo>
                  <a:pt x="8101" y="18000"/>
                </a:lnTo>
                <a:cubicBezTo>
                  <a:pt x="8101" y="18000"/>
                  <a:pt x="8101" y="16199"/>
                  <a:pt x="8101" y="16199"/>
                </a:cubicBezTo>
                <a:close/>
                <a:moveTo>
                  <a:pt x="4500" y="16199"/>
                </a:moveTo>
                <a:lnTo>
                  <a:pt x="6300" y="16199"/>
                </a:lnTo>
                <a:lnTo>
                  <a:pt x="6300" y="18000"/>
                </a:lnTo>
                <a:lnTo>
                  <a:pt x="4500" y="18000"/>
                </a:lnTo>
                <a:cubicBezTo>
                  <a:pt x="4500" y="18000"/>
                  <a:pt x="4500" y="16199"/>
                  <a:pt x="4500" y="16199"/>
                </a:cubicBezTo>
                <a:close/>
                <a:moveTo>
                  <a:pt x="15300" y="12600"/>
                </a:moveTo>
                <a:lnTo>
                  <a:pt x="17100" y="12600"/>
                </a:lnTo>
                <a:lnTo>
                  <a:pt x="17100" y="14400"/>
                </a:lnTo>
                <a:lnTo>
                  <a:pt x="15300" y="14400"/>
                </a:lnTo>
                <a:cubicBezTo>
                  <a:pt x="15300" y="14400"/>
                  <a:pt x="15300" y="12600"/>
                  <a:pt x="15300" y="12600"/>
                </a:cubicBezTo>
                <a:close/>
                <a:moveTo>
                  <a:pt x="11700" y="12600"/>
                </a:moveTo>
                <a:lnTo>
                  <a:pt x="13500" y="12600"/>
                </a:lnTo>
                <a:lnTo>
                  <a:pt x="13500" y="14400"/>
                </a:lnTo>
                <a:lnTo>
                  <a:pt x="11700" y="14400"/>
                </a:lnTo>
                <a:cubicBezTo>
                  <a:pt x="11700" y="14400"/>
                  <a:pt x="11700" y="12600"/>
                  <a:pt x="11700" y="12600"/>
                </a:cubicBezTo>
                <a:close/>
                <a:moveTo>
                  <a:pt x="8101" y="12600"/>
                </a:moveTo>
                <a:lnTo>
                  <a:pt x="9900" y="12600"/>
                </a:lnTo>
                <a:lnTo>
                  <a:pt x="9900" y="14400"/>
                </a:lnTo>
                <a:lnTo>
                  <a:pt x="8101" y="14400"/>
                </a:lnTo>
                <a:cubicBezTo>
                  <a:pt x="8101" y="14400"/>
                  <a:pt x="8101" y="12600"/>
                  <a:pt x="8101" y="12600"/>
                </a:cubicBezTo>
                <a:close/>
                <a:moveTo>
                  <a:pt x="4500" y="12600"/>
                </a:moveTo>
                <a:lnTo>
                  <a:pt x="6300" y="12600"/>
                </a:lnTo>
                <a:lnTo>
                  <a:pt x="6300" y="14400"/>
                </a:lnTo>
                <a:lnTo>
                  <a:pt x="4500" y="14400"/>
                </a:lnTo>
                <a:cubicBezTo>
                  <a:pt x="4500" y="14400"/>
                  <a:pt x="4500" y="12600"/>
                  <a:pt x="4500" y="12600"/>
                </a:cubicBezTo>
                <a:close/>
                <a:moveTo>
                  <a:pt x="15300" y="8999"/>
                </a:moveTo>
                <a:lnTo>
                  <a:pt x="17100" y="8999"/>
                </a:lnTo>
                <a:lnTo>
                  <a:pt x="17100" y="10800"/>
                </a:lnTo>
                <a:lnTo>
                  <a:pt x="15300" y="10800"/>
                </a:lnTo>
                <a:cubicBezTo>
                  <a:pt x="15300" y="10800"/>
                  <a:pt x="15300" y="8999"/>
                  <a:pt x="15300" y="8999"/>
                </a:cubicBezTo>
                <a:close/>
                <a:moveTo>
                  <a:pt x="11700" y="8999"/>
                </a:moveTo>
                <a:lnTo>
                  <a:pt x="13500" y="8999"/>
                </a:lnTo>
                <a:lnTo>
                  <a:pt x="13500" y="10800"/>
                </a:lnTo>
                <a:lnTo>
                  <a:pt x="11700" y="10800"/>
                </a:lnTo>
                <a:cubicBezTo>
                  <a:pt x="11700" y="10800"/>
                  <a:pt x="11700" y="8999"/>
                  <a:pt x="11700" y="8999"/>
                </a:cubicBezTo>
                <a:close/>
                <a:moveTo>
                  <a:pt x="8101" y="8999"/>
                </a:moveTo>
                <a:lnTo>
                  <a:pt x="9900" y="8999"/>
                </a:lnTo>
                <a:lnTo>
                  <a:pt x="9900" y="10800"/>
                </a:lnTo>
                <a:lnTo>
                  <a:pt x="8101" y="10800"/>
                </a:lnTo>
                <a:cubicBezTo>
                  <a:pt x="8101" y="10800"/>
                  <a:pt x="8101" y="8999"/>
                  <a:pt x="8101" y="8999"/>
                </a:cubicBezTo>
                <a:close/>
                <a:moveTo>
                  <a:pt x="4500" y="8999"/>
                </a:moveTo>
                <a:lnTo>
                  <a:pt x="6300" y="8999"/>
                </a:lnTo>
                <a:lnTo>
                  <a:pt x="6300" y="10800"/>
                </a:lnTo>
                <a:lnTo>
                  <a:pt x="4500" y="10800"/>
                </a:lnTo>
                <a:cubicBezTo>
                  <a:pt x="4500" y="10800"/>
                  <a:pt x="4500" y="8999"/>
                  <a:pt x="4500" y="8999"/>
                </a:cubicBezTo>
                <a:close/>
                <a:moveTo>
                  <a:pt x="17100" y="3600"/>
                </a:moveTo>
                <a:lnTo>
                  <a:pt x="15300" y="3600"/>
                </a:lnTo>
                <a:lnTo>
                  <a:pt x="15300" y="0"/>
                </a:lnTo>
                <a:lnTo>
                  <a:pt x="17100" y="0"/>
                </a:lnTo>
                <a:cubicBezTo>
                  <a:pt x="17100" y="0"/>
                  <a:pt x="17100" y="3600"/>
                  <a:pt x="17100" y="3600"/>
                </a:cubicBezTo>
                <a:close/>
                <a:moveTo>
                  <a:pt x="6300" y="3600"/>
                </a:moveTo>
                <a:lnTo>
                  <a:pt x="4500" y="3600"/>
                </a:lnTo>
                <a:lnTo>
                  <a:pt x="4500" y="0"/>
                </a:lnTo>
                <a:lnTo>
                  <a:pt x="6300" y="0"/>
                </a:lnTo>
                <a:cubicBezTo>
                  <a:pt x="6300" y="0"/>
                  <a:pt x="6300" y="3600"/>
                  <a:pt x="6300" y="3600"/>
                </a:cubicBezTo>
                <a:close/>
                <a:moveTo>
                  <a:pt x="2700" y="19800"/>
                </a:moveTo>
                <a:lnTo>
                  <a:pt x="2700" y="7200"/>
                </a:lnTo>
                <a:lnTo>
                  <a:pt x="18900" y="7200"/>
                </a:lnTo>
                <a:lnTo>
                  <a:pt x="18900" y="19800"/>
                </a:lnTo>
                <a:cubicBezTo>
                  <a:pt x="18900" y="19800"/>
                  <a:pt x="2700" y="19800"/>
                  <a:pt x="2700" y="19800"/>
                </a:cubicBezTo>
                <a:close/>
                <a:moveTo>
                  <a:pt x="20700" y="2700"/>
                </a:moveTo>
                <a:lnTo>
                  <a:pt x="18000" y="2700"/>
                </a:lnTo>
                <a:lnTo>
                  <a:pt x="18000" y="4500"/>
                </a:lnTo>
                <a:lnTo>
                  <a:pt x="14400" y="4500"/>
                </a:lnTo>
                <a:lnTo>
                  <a:pt x="14400" y="2700"/>
                </a:lnTo>
                <a:lnTo>
                  <a:pt x="7200" y="2700"/>
                </a:lnTo>
                <a:lnTo>
                  <a:pt x="7200" y="4500"/>
                </a:lnTo>
                <a:lnTo>
                  <a:pt x="3600" y="4500"/>
                </a:lnTo>
                <a:lnTo>
                  <a:pt x="3600" y="2700"/>
                </a:lnTo>
                <a:lnTo>
                  <a:pt x="900" y="2700"/>
                </a:lnTo>
                <a:cubicBezTo>
                  <a:pt x="403" y="2700"/>
                  <a:pt x="0" y="3103"/>
                  <a:pt x="0" y="3600"/>
                </a:cubicBezTo>
                <a:lnTo>
                  <a:pt x="0" y="6300"/>
                </a:lnTo>
                <a:cubicBezTo>
                  <a:pt x="0" y="6797"/>
                  <a:pt x="403" y="7200"/>
                  <a:pt x="900" y="7200"/>
                </a:cubicBezTo>
                <a:lnTo>
                  <a:pt x="900" y="21600"/>
                </a:lnTo>
                <a:lnTo>
                  <a:pt x="20700" y="21600"/>
                </a:lnTo>
                <a:lnTo>
                  <a:pt x="20700" y="7200"/>
                </a:lnTo>
                <a:cubicBezTo>
                  <a:pt x="21197" y="7200"/>
                  <a:pt x="21600" y="6797"/>
                  <a:pt x="21600" y="6300"/>
                </a:cubicBezTo>
                <a:lnTo>
                  <a:pt x="21600" y="3600"/>
                </a:lnTo>
                <a:cubicBezTo>
                  <a:pt x="21600" y="3103"/>
                  <a:pt x="21197" y="2700"/>
                  <a:pt x="20700" y="2700"/>
                </a:cubicBezTo>
                <a:cubicBezTo>
                  <a:pt x="20700" y="2700"/>
                  <a:pt x="20700" y="2700"/>
                  <a:pt x="20700" y="2700"/>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1" name="图层26"/>
          <p:cNvSpPr/>
          <p:nvPr/>
        </p:nvSpPr>
        <p:spPr>
          <a:xfrm>
            <a:off x="914201" y="2765963"/>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2" name="图层27"/>
          <p:cNvSpPr/>
          <p:nvPr/>
        </p:nvSpPr>
        <p:spPr>
          <a:xfrm>
            <a:off x="3606749" y="2765963"/>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6" name="图层28"/>
          <p:cNvSpPr/>
          <p:nvPr/>
        </p:nvSpPr>
        <p:spPr>
          <a:xfrm>
            <a:off x="6406951" y="2765963"/>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7" name="图层29"/>
          <p:cNvSpPr/>
          <p:nvPr/>
        </p:nvSpPr>
        <p:spPr>
          <a:xfrm>
            <a:off x="9099499" y="2765963"/>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8" name="图层30"/>
          <p:cNvSpPr/>
          <p:nvPr/>
        </p:nvSpPr>
        <p:spPr>
          <a:xfrm>
            <a:off x="914201" y="4698550"/>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9" name="图层31"/>
          <p:cNvSpPr/>
          <p:nvPr/>
        </p:nvSpPr>
        <p:spPr>
          <a:xfrm>
            <a:off x="3390232" y="4698550"/>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1" name="图层32"/>
          <p:cNvSpPr/>
          <p:nvPr/>
        </p:nvSpPr>
        <p:spPr>
          <a:xfrm>
            <a:off x="6623468" y="4698550"/>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3" name="图层33"/>
          <p:cNvSpPr/>
          <p:nvPr/>
        </p:nvSpPr>
        <p:spPr>
          <a:xfrm>
            <a:off x="9099499" y="4698550"/>
            <a:ext cx="2233205" cy="738472"/>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1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1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34">
            <a:extLst>
              <a:ext uri="{FF2B5EF4-FFF2-40B4-BE49-F238E27FC236}">
                <a16:creationId xmlns:a16="http://schemas.microsoft.com/office/drawing/2014/main" id="{0C43501D-AFDA-324D-E85F-247D90C7B1DD}"/>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8063341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33" name="图层1"/>
          <p:cNvSpPr/>
          <p:nvPr/>
        </p:nvSpPr>
        <p:spPr>
          <a:xfrm>
            <a:off x="5277492" y="1482789"/>
            <a:ext cx="6579326" cy="4156314"/>
          </a:xfrm>
          <a:custGeom>
            <a:avLst/>
            <a:gdLst>
              <a:gd name="connsiteX0" fmla="*/ 1726830 w 6579326"/>
              <a:gd name="connsiteY0" fmla="*/ 4107936 h 4156314"/>
              <a:gd name="connsiteX1" fmla="*/ 1725386 w 6579326"/>
              <a:gd name="connsiteY1" fmla="*/ 4109104 h 4156314"/>
              <a:gd name="connsiteX2" fmla="*/ 1714541 w 6579326"/>
              <a:gd name="connsiteY2" fmla="*/ 4109760 h 4156314"/>
              <a:gd name="connsiteX3" fmla="*/ 1718265 w 6579326"/>
              <a:gd name="connsiteY3" fmla="*/ 4109207 h 4156314"/>
              <a:gd name="connsiteX4" fmla="*/ 1466429 w 6579326"/>
              <a:gd name="connsiteY4" fmla="*/ 4102898 h 4156314"/>
              <a:gd name="connsiteX5" fmla="*/ 1470123 w 6579326"/>
              <a:gd name="connsiteY5" fmla="*/ 4104109 h 4156314"/>
              <a:gd name="connsiteX6" fmla="*/ 1470261 w 6579326"/>
              <a:gd name="connsiteY6" fmla="*/ 4105042 h 4156314"/>
              <a:gd name="connsiteX7" fmla="*/ 1470344 w 6579326"/>
              <a:gd name="connsiteY7" fmla="*/ 4105600 h 4156314"/>
              <a:gd name="connsiteX8" fmla="*/ 1464814 w 6579326"/>
              <a:gd name="connsiteY8" fmla="*/ 4106802 h 4156314"/>
              <a:gd name="connsiteX9" fmla="*/ 1722993 w 6579326"/>
              <a:gd name="connsiteY9" fmla="*/ 4097190 h 4156314"/>
              <a:gd name="connsiteX10" fmla="*/ 1720882 w 6579326"/>
              <a:gd name="connsiteY10" fmla="*/ 4101197 h 4156314"/>
              <a:gd name="connsiteX11" fmla="*/ 1720328 w 6579326"/>
              <a:gd name="connsiteY11" fmla="*/ 4097468 h 4156314"/>
              <a:gd name="connsiteX12" fmla="*/ 1451907 w 6579326"/>
              <a:gd name="connsiteY12" fmla="*/ 4083946 h 4156314"/>
              <a:gd name="connsiteX13" fmla="*/ 1439225 w 6579326"/>
              <a:gd name="connsiteY13" fmla="*/ 4101072 h 4156314"/>
              <a:gd name="connsiteX14" fmla="*/ 1469016 w 6579326"/>
              <a:gd name="connsiteY14" fmla="*/ 4096651 h 4156314"/>
              <a:gd name="connsiteX15" fmla="*/ 1466429 w 6579326"/>
              <a:gd name="connsiteY15" fmla="*/ 4102898 h 4156314"/>
              <a:gd name="connsiteX16" fmla="*/ 1462122 w 6579326"/>
              <a:gd name="connsiteY16" fmla="*/ 4101485 h 4156314"/>
              <a:gd name="connsiteX17" fmla="*/ 1448886 w 6579326"/>
              <a:gd name="connsiteY17" fmla="*/ 4114883 h 4156314"/>
              <a:gd name="connsiteX18" fmla="*/ 1430819 w 6579326"/>
              <a:gd name="connsiteY18" fmla="*/ 4121374 h 4156314"/>
              <a:gd name="connsiteX19" fmla="*/ 1429159 w 6579326"/>
              <a:gd name="connsiteY19" fmla="*/ 4110188 h 4156314"/>
              <a:gd name="connsiteX20" fmla="*/ 1420051 w 6579326"/>
              <a:gd name="connsiteY20" fmla="*/ 4100106 h 4156314"/>
              <a:gd name="connsiteX21" fmla="*/ 1422668 w 6579326"/>
              <a:gd name="connsiteY21" fmla="*/ 4092095 h 4156314"/>
              <a:gd name="connsiteX22" fmla="*/ 1437012 w 6579326"/>
              <a:gd name="connsiteY22" fmla="*/ 4086156 h 4156314"/>
              <a:gd name="connsiteX23" fmla="*/ 1438118 w 6579326"/>
              <a:gd name="connsiteY23" fmla="*/ 4093614 h 4156314"/>
              <a:gd name="connsiteX24" fmla="*/ 1451907 w 6579326"/>
              <a:gd name="connsiteY24" fmla="*/ 4083946 h 4156314"/>
              <a:gd name="connsiteX25" fmla="*/ 1428456 w 6579326"/>
              <a:gd name="connsiteY25" fmla="*/ 4079804 h 4156314"/>
              <a:gd name="connsiteX26" fmla="*/ 1429526 w 6579326"/>
              <a:gd name="connsiteY26" fmla="*/ 4080597 h 4156314"/>
              <a:gd name="connsiteX27" fmla="*/ 1433006 w 6579326"/>
              <a:gd name="connsiteY27" fmla="*/ 4083182 h 4156314"/>
              <a:gd name="connsiteX28" fmla="*/ 1432803 w 6579326"/>
              <a:gd name="connsiteY28" fmla="*/ 4083446 h 4156314"/>
              <a:gd name="connsiteX29" fmla="*/ 1427877 w 6579326"/>
              <a:gd name="connsiteY29" fmla="*/ 4080586 h 4156314"/>
              <a:gd name="connsiteX30" fmla="*/ 1424473 w 6579326"/>
              <a:gd name="connsiteY30" fmla="*/ 4078609 h 4156314"/>
              <a:gd name="connsiteX31" fmla="*/ 1427877 w 6579326"/>
              <a:gd name="connsiteY31" fmla="*/ 4080586 h 4156314"/>
              <a:gd name="connsiteX32" fmla="*/ 1425286 w 6579326"/>
              <a:gd name="connsiteY32" fmla="*/ 4084085 h 4156314"/>
              <a:gd name="connsiteX33" fmla="*/ 1423072 w 6579326"/>
              <a:gd name="connsiteY33" fmla="*/ 4069169 h 4156314"/>
              <a:gd name="connsiteX34" fmla="*/ 1423349 w 6579326"/>
              <a:gd name="connsiteY34" fmla="*/ 4071034 h 4156314"/>
              <a:gd name="connsiteX35" fmla="*/ 1424473 w 6579326"/>
              <a:gd name="connsiteY35" fmla="*/ 4078609 h 4156314"/>
              <a:gd name="connsiteX36" fmla="*/ 1420959 w 6579326"/>
              <a:gd name="connsiteY36" fmla="*/ 4076570 h 4156314"/>
              <a:gd name="connsiteX37" fmla="*/ 1416178 w 6579326"/>
              <a:gd name="connsiteY37" fmla="*/ 4074004 h 4156314"/>
              <a:gd name="connsiteX38" fmla="*/ 1423072 w 6579326"/>
              <a:gd name="connsiteY38" fmla="*/ 4069169 h 4156314"/>
              <a:gd name="connsiteX39" fmla="*/ 1722557 w 6579326"/>
              <a:gd name="connsiteY39" fmla="*/ 4067602 h 4156314"/>
              <a:gd name="connsiteX40" fmla="*/ 1727627 w 6579326"/>
              <a:gd name="connsiteY40" fmla="*/ 4069707 h 4156314"/>
              <a:gd name="connsiteX41" fmla="*/ 1722846 w 6579326"/>
              <a:gd name="connsiteY41" fmla="*/ 4068498 h 4156314"/>
              <a:gd name="connsiteX42" fmla="*/ 4160506 w 6579326"/>
              <a:gd name="connsiteY42" fmla="*/ 4060073 h 4156314"/>
              <a:gd name="connsiteX43" fmla="*/ 4161058 w 6579326"/>
              <a:gd name="connsiteY43" fmla="*/ 4060169 h 4156314"/>
              <a:gd name="connsiteX44" fmla="*/ 4170404 w 6579326"/>
              <a:gd name="connsiteY44" fmla="*/ 4065452 h 4156314"/>
              <a:gd name="connsiteX45" fmla="*/ 4149720 w 6579326"/>
              <a:gd name="connsiteY45" fmla="*/ 4079954 h 4156314"/>
              <a:gd name="connsiteX46" fmla="*/ 4147657 w 6579326"/>
              <a:gd name="connsiteY46" fmla="*/ 4091694 h 4156314"/>
              <a:gd name="connsiteX47" fmla="*/ 4143933 w 6579326"/>
              <a:gd name="connsiteY47" fmla="*/ 4092247 h 4156314"/>
              <a:gd name="connsiteX48" fmla="*/ 4155716 w 6579326"/>
              <a:gd name="connsiteY48" fmla="*/ 4069061 h 4156314"/>
              <a:gd name="connsiteX49" fmla="*/ 4160953 w 6579326"/>
              <a:gd name="connsiteY49" fmla="*/ 4059233 h 4156314"/>
              <a:gd name="connsiteX50" fmla="*/ 4160506 w 6579326"/>
              <a:gd name="connsiteY50" fmla="*/ 4060073 h 4156314"/>
              <a:gd name="connsiteX51" fmla="*/ 4158126 w 6579326"/>
              <a:gd name="connsiteY51" fmla="*/ 4059652 h 4156314"/>
              <a:gd name="connsiteX52" fmla="*/ 4159988 w 6579326"/>
              <a:gd name="connsiteY52" fmla="*/ 4059376 h 4156314"/>
              <a:gd name="connsiteX53" fmla="*/ 4405162 w 6579326"/>
              <a:gd name="connsiteY53" fmla="*/ 4057292 h 4156314"/>
              <a:gd name="connsiteX54" fmla="*/ 4405715 w 6579326"/>
              <a:gd name="connsiteY54" fmla="*/ 4061022 h 4156314"/>
              <a:gd name="connsiteX55" fmla="*/ 4405111 w 6579326"/>
              <a:gd name="connsiteY55" fmla="*/ 4060158 h 4156314"/>
              <a:gd name="connsiteX56" fmla="*/ 4404104 w 6579326"/>
              <a:gd name="connsiteY56" fmla="*/ 4058720 h 4156314"/>
              <a:gd name="connsiteX57" fmla="*/ 1977882 w 6579326"/>
              <a:gd name="connsiteY57" fmla="*/ 4056796 h 4156314"/>
              <a:gd name="connsiteX58" fmla="*/ 1977865 w 6579326"/>
              <a:gd name="connsiteY58" fmla="*/ 4056869 h 4156314"/>
              <a:gd name="connsiteX59" fmla="*/ 1977280 w 6579326"/>
              <a:gd name="connsiteY59" fmla="*/ 4059338 h 4156314"/>
              <a:gd name="connsiteX60" fmla="*/ 1975249 w 6579326"/>
              <a:gd name="connsiteY60" fmla="*/ 4057615 h 4156314"/>
              <a:gd name="connsiteX61" fmla="*/ 4400884 w 6579326"/>
              <a:gd name="connsiteY61" fmla="*/ 4054117 h 4156314"/>
              <a:gd name="connsiteX62" fmla="*/ 4404104 w 6579326"/>
              <a:gd name="connsiteY62" fmla="*/ 4058720 h 4156314"/>
              <a:gd name="connsiteX63" fmla="*/ 4396839 w 6579326"/>
              <a:gd name="connsiteY63" fmla="*/ 4068532 h 4156314"/>
              <a:gd name="connsiteX64" fmla="*/ 4395649 w 6579326"/>
              <a:gd name="connsiteY64" fmla="*/ 4070138 h 4156314"/>
              <a:gd name="connsiteX65" fmla="*/ 4380754 w 6579326"/>
              <a:gd name="connsiteY65" fmla="*/ 4072348 h 4156314"/>
              <a:gd name="connsiteX66" fmla="*/ 4386541 w 6579326"/>
              <a:gd name="connsiteY66" fmla="*/ 4060056 h 4156314"/>
              <a:gd name="connsiteX67" fmla="*/ 4400884 w 6579326"/>
              <a:gd name="connsiteY67" fmla="*/ 4054117 h 4156314"/>
              <a:gd name="connsiteX68" fmla="*/ 1981570 w 6579326"/>
              <a:gd name="connsiteY68" fmla="*/ 4052985 h 4156314"/>
              <a:gd name="connsiteX69" fmla="*/ 1982573 w 6579326"/>
              <a:gd name="connsiteY69" fmla="*/ 4055336 h 4156314"/>
              <a:gd name="connsiteX70" fmla="*/ 1977882 w 6579326"/>
              <a:gd name="connsiteY70" fmla="*/ 4056796 h 4156314"/>
              <a:gd name="connsiteX71" fmla="*/ 1978658 w 6579326"/>
              <a:gd name="connsiteY71" fmla="*/ 4053525 h 4156314"/>
              <a:gd name="connsiteX72" fmla="*/ 1298270 w 6579326"/>
              <a:gd name="connsiteY72" fmla="*/ 4049213 h 4156314"/>
              <a:gd name="connsiteX73" fmla="*/ 1298406 w 6579326"/>
              <a:gd name="connsiteY73" fmla="*/ 4050236 h 4156314"/>
              <a:gd name="connsiteX74" fmla="*/ 1297841 w 6579326"/>
              <a:gd name="connsiteY74" fmla="*/ 4049583 h 4156314"/>
              <a:gd name="connsiteX75" fmla="*/ 1297820 w 6579326"/>
              <a:gd name="connsiteY75" fmla="*/ 4045835 h 4156314"/>
              <a:gd name="connsiteX76" fmla="*/ 1299562 w 6579326"/>
              <a:gd name="connsiteY76" fmla="*/ 4047957 h 4156314"/>
              <a:gd name="connsiteX77" fmla="*/ 1299630 w 6579326"/>
              <a:gd name="connsiteY77" fmla="*/ 4048041 h 4156314"/>
              <a:gd name="connsiteX78" fmla="*/ 1298270 w 6579326"/>
              <a:gd name="connsiteY78" fmla="*/ 4049213 h 4156314"/>
              <a:gd name="connsiteX79" fmla="*/ 1324440 w 6579326"/>
              <a:gd name="connsiteY79" fmla="*/ 4045695 h 4156314"/>
              <a:gd name="connsiteX80" fmla="*/ 1323649 w 6579326"/>
              <a:gd name="connsiteY80" fmla="*/ 4046766 h 4156314"/>
              <a:gd name="connsiteX81" fmla="*/ 1318822 w 6579326"/>
              <a:gd name="connsiteY81" fmla="*/ 4053282 h 4156314"/>
              <a:gd name="connsiteX82" fmla="*/ 1314822 w 6579326"/>
              <a:gd name="connsiteY82" fmla="*/ 4051410 h 4156314"/>
              <a:gd name="connsiteX83" fmla="*/ 1319940 w 6579326"/>
              <a:gd name="connsiteY83" fmla="*/ 4045828 h 4156314"/>
              <a:gd name="connsiteX84" fmla="*/ 1324440 w 6579326"/>
              <a:gd name="connsiteY84" fmla="*/ 4045695 h 4156314"/>
              <a:gd name="connsiteX85" fmla="*/ 1325282 w 6579326"/>
              <a:gd name="connsiteY85" fmla="*/ 4043129 h 4156314"/>
              <a:gd name="connsiteX86" fmla="*/ 1324943 w 6579326"/>
              <a:gd name="connsiteY86" fmla="*/ 4043274 h 4156314"/>
              <a:gd name="connsiteX87" fmla="*/ 1325209 w 6579326"/>
              <a:gd name="connsiteY87" fmla="*/ 4043153 h 4156314"/>
              <a:gd name="connsiteX88" fmla="*/ 1334506 w 6579326"/>
              <a:gd name="connsiteY88" fmla="*/ 4036579 h 4156314"/>
              <a:gd name="connsiteX89" fmla="*/ 1335575 w 6579326"/>
              <a:gd name="connsiteY89" fmla="*/ 4037374 h 4156314"/>
              <a:gd name="connsiteX90" fmla="*/ 1337922 w 6579326"/>
              <a:gd name="connsiteY90" fmla="*/ 4039117 h 4156314"/>
              <a:gd name="connsiteX91" fmla="*/ 1335464 w 6579326"/>
              <a:gd name="connsiteY91" fmla="*/ 4039877 h 4156314"/>
              <a:gd name="connsiteX92" fmla="*/ 1325282 w 6579326"/>
              <a:gd name="connsiteY92" fmla="*/ 4043129 h 4156314"/>
              <a:gd name="connsiteX93" fmla="*/ 1333775 w 6579326"/>
              <a:gd name="connsiteY93" fmla="*/ 4039497 h 4156314"/>
              <a:gd name="connsiteX94" fmla="*/ 1334506 w 6579326"/>
              <a:gd name="connsiteY94" fmla="*/ 4036579 h 4156314"/>
              <a:gd name="connsiteX95" fmla="*/ 2122710 w 6579326"/>
              <a:gd name="connsiteY95" fmla="*/ 4013462 h 4156314"/>
              <a:gd name="connsiteX96" fmla="*/ 2121215 w 6579326"/>
              <a:gd name="connsiteY96" fmla="*/ 4014291 h 4156314"/>
              <a:gd name="connsiteX97" fmla="*/ 2120900 w 6579326"/>
              <a:gd name="connsiteY97" fmla="*/ 4014087 h 4156314"/>
              <a:gd name="connsiteX98" fmla="*/ 2119321 w 6579326"/>
              <a:gd name="connsiteY98" fmla="*/ 4013072 h 4156314"/>
              <a:gd name="connsiteX99" fmla="*/ 2120900 w 6579326"/>
              <a:gd name="connsiteY99" fmla="*/ 4014087 h 4156314"/>
              <a:gd name="connsiteX100" fmla="*/ 2115470 w 6579326"/>
              <a:gd name="connsiteY100" fmla="*/ 4015966 h 4156314"/>
              <a:gd name="connsiteX101" fmla="*/ 2119321 w 6579326"/>
              <a:gd name="connsiteY101" fmla="*/ 4013072 h 4156314"/>
              <a:gd name="connsiteX102" fmla="*/ 2154036 w 6579326"/>
              <a:gd name="connsiteY102" fmla="*/ 4009766 h 4156314"/>
              <a:gd name="connsiteX103" fmla="*/ 2154036 w 6579326"/>
              <a:gd name="connsiteY103" fmla="*/ 4009766 h 4156314"/>
              <a:gd name="connsiteX104" fmla="*/ 2152709 w 6579326"/>
              <a:gd name="connsiteY104" fmla="*/ 4010439 h 4156314"/>
              <a:gd name="connsiteX105" fmla="*/ 1461409 w 6579326"/>
              <a:gd name="connsiteY105" fmla="*/ 4007475 h 4156314"/>
              <a:gd name="connsiteX106" fmla="*/ 1461193 w 6579326"/>
              <a:gd name="connsiteY106" fmla="*/ 4008387 h 4156314"/>
              <a:gd name="connsiteX107" fmla="*/ 1460667 w 6579326"/>
              <a:gd name="connsiteY107" fmla="*/ 4008330 h 4156314"/>
              <a:gd name="connsiteX108" fmla="*/ 1464559 w 6579326"/>
              <a:gd name="connsiteY108" fmla="*/ 3994181 h 4156314"/>
              <a:gd name="connsiteX109" fmla="*/ 1473801 w 6579326"/>
              <a:gd name="connsiteY109" fmla="*/ 4000664 h 4156314"/>
              <a:gd name="connsiteX110" fmla="*/ 1466354 w 6579326"/>
              <a:gd name="connsiteY110" fmla="*/ 4001769 h 4156314"/>
              <a:gd name="connsiteX111" fmla="*/ 1461409 w 6579326"/>
              <a:gd name="connsiteY111" fmla="*/ 4007475 h 4156314"/>
              <a:gd name="connsiteX112" fmla="*/ 1463362 w 6579326"/>
              <a:gd name="connsiteY112" fmla="*/ 3999237 h 4156314"/>
              <a:gd name="connsiteX113" fmla="*/ 1464916 w 6579326"/>
              <a:gd name="connsiteY113" fmla="*/ 3992677 h 4156314"/>
              <a:gd name="connsiteX114" fmla="*/ 1464559 w 6579326"/>
              <a:gd name="connsiteY114" fmla="*/ 3994181 h 4156314"/>
              <a:gd name="connsiteX115" fmla="*/ 1463713 w 6579326"/>
              <a:gd name="connsiteY115" fmla="*/ 3993587 h 4156314"/>
              <a:gd name="connsiteX116" fmla="*/ 2111323 w 6579326"/>
              <a:gd name="connsiteY116" fmla="*/ 3989032 h 4156314"/>
              <a:gd name="connsiteX117" fmla="*/ 2107267 w 6579326"/>
              <a:gd name="connsiteY117" fmla="*/ 3992351 h 4156314"/>
              <a:gd name="connsiteX118" fmla="*/ 2103619 w 6579326"/>
              <a:gd name="connsiteY118" fmla="*/ 3990430 h 4156314"/>
              <a:gd name="connsiteX119" fmla="*/ 2103928 w 6579326"/>
              <a:gd name="connsiteY119" fmla="*/ 3990286 h 4156314"/>
              <a:gd name="connsiteX120" fmla="*/ 2128555 w 6579326"/>
              <a:gd name="connsiteY120" fmla="*/ 3975913 h 4156314"/>
              <a:gd name="connsiteX121" fmla="*/ 2115181 w 6579326"/>
              <a:gd name="connsiteY121" fmla="*/ 3988378 h 4156314"/>
              <a:gd name="connsiteX122" fmla="*/ 2111323 w 6579326"/>
              <a:gd name="connsiteY122" fmla="*/ 3989032 h 4156314"/>
              <a:gd name="connsiteX123" fmla="*/ 2113578 w 6579326"/>
              <a:gd name="connsiteY123" fmla="*/ 3987187 h 4156314"/>
              <a:gd name="connsiteX124" fmla="*/ 2113850 w 6579326"/>
              <a:gd name="connsiteY124" fmla="*/ 3981197 h 4156314"/>
              <a:gd name="connsiteX125" fmla="*/ 2124038 w 6579326"/>
              <a:gd name="connsiteY125" fmla="*/ 3977535 h 4156314"/>
              <a:gd name="connsiteX126" fmla="*/ 2128555 w 6579326"/>
              <a:gd name="connsiteY126" fmla="*/ 3975913 h 4156314"/>
              <a:gd name="connsiteX127" fmla="*/ 1538834 w 6579326"/>
              <a:gd name="connsiteY127" fmla="*/ 3966948 h 4156314"/>
              <a:gd name="connsiteX128" fmla="*/ 1538852 w 6579326"/>
              <a:gd name="connsiteY128" fmla="*/ 3966954 h 4156314"/>
              <a:gd name="connsiteX129" fmla="*/ 1538443 w 6579326"/>
              <a:gd name="connsiteY129" fmla="*/ 3968205 h 4156314"/>
              <a:gd name="connsiteX130" fmla="*/ 1537445 w 6579326"/>
              <a:gd name="connsiteY130" fmla="*/ 3967804 h 4156314"/>
              <a:gd name="connsiteX131" fmla="*/ 1472546 w 6579326"/>
              <a:gd name="connsiteY131" fmla="*/ 3966552 h 4156314"/>
              <a:gd name="connsiteX132" fmla="*/ 1466443 w 6579326"/>
              <a:gd name="connsiteY132" fmla="*/ 3970316 h 4156314"/>
              <a:gd name="connsiteX133" fmla="*/ 1465926 w 6579326"/>
              <a:gd name="connsiteY133" fmla="*/ 3969293 h 4156314"/>
              <a:gd name="connsiteX134" fmla="*/ 1506798 w 6579326"/>
              <a:gd name="connsiteY134" fmla="*/ 3965339 h 4156314"/>
              <a:gd name="connsiteX135" fmla="*/ 1518340 w 6579326"/>
              <a:gd name="connsiteY135" fmla="*/ 3967378 h 4156314"/>
              <a:gd name="connsiteX136" fmla="*/ 1515168 w 6579326"/>
              <a:gd name="connsiteY136" fmla="*/ 3971659 h 4156314"/>
              <a:gd name="connsiteX137" fmla="*/ 1533987 w 6579326"/>
              <a:gd name="connsiteY137" fmla="*/ 3966414 h 4156314"/>
              <a:gd name="connsiteX138" fmla="*/ 1537445 w 6579326"/>
              <a:gd name="connsiteY138" fmla="*/ 3967804 h 4156314"/>
              <a:gd name="connsiteX139" fmla="*/ 1523050 w 6579326"/>
              <a:gd name="connsiteY139" fmla="*/ 3976682 h 4156314"/>
              <a:gd name="connsiteX140" fmla="*/ 1520000 w 6579326"/>
              <a:gd name="connsiteY140" fmla="*/ 3978564 h 4156314"/>
              <a:gd name="connsiteX141" fmla="*/ 1505657 w 6579326"/>
              <a:gd name="connsiteY141" fmla="*/ 3984504 h 4156314"/>
              <a:gd name="connsiteX142" fmla="*/ 1495592 w 6579326"/>
              <a:gd name="connsiteY142" fmla="*/ 3993620 h 4156314"/>
              <a:gd name="connsiteX143" fmla="*/ 1483867 w 6579326"/>
              <a:gd name="connsiteY143" fmla="*/ 3991548 h 4156314"/>
              <a:gd name="connsiteX144" fmla="*/ 1480696 w 6579326"/>
              <a:gd name="connsiteY144" fmla="*/ 3995831 h 4156314"/>
              <a:gd name="connsiteX145" fmla="*/ 1479036 w 6579326"/>
              <a:gd name="connsiteY145" fmla="*/ 3984643 h 4156314"/>
              <a:gd name="connsiteX146" fmla="*/ 1468418 w 6579326"/>
              <a:gd name="connsiteY146" fmla="*/ 3990030 h 4156314"/>
              <a:gd name="connsiteX147" fmla="*/ 1464916 w 6579326"/>
              <a:gd name="connsiteY147" fmla="*/ 3992677 h 4156314"/>
              <a:gd name="connsiteX148" fmla="*/ 1466140 w 6579326"/>
              <a:gd name="connsiteY148" fmla="*/ 3987510 h 4156314"/>
              <a:gd name="connsiteX149" fmla="*/ 1467312 w 6579326"/>
              <a:gd name="connsiteY149" fmla="*/ 3982573 h 4156314"/>
              <a:gd name="connsiteX150" fmla="*/ 1469582 w 6579326"/>
              <a:gd name="connsiteY150" fmla="*/ 3987058 h 4156314"/>
              <a:gd name="connsiteX151" fmla="*/ 1476985 w 6579326"/>
              <a:gd name="connsiteY151" fmla="*/ 3978303 h 4156314"/>
              <a:gd name="connsiteX152" fmla="*/ 1479998 w 6579326"/>
              <a:gd name="connsiteY152" fmla="*/ 3978307 h 4156314"/>
              <a:gd name="connsiteX153" fmla="*/ 1477929 w 6579326"/>
              <a:gd name="connsiteY153" fmla="*/ 3977185 h 4156314"/>
              <a:gd name="connsiteX154" fmla="*/ 1476985 w 6579326"/>
              <a:gd name="connsiteY154" fmla="*/ 3978303 h 4156314"/>
              <a:gd name="connsiteX155" fmla="*/ 1470481 w 6579326"/>
              <a:gd name="connsiteY155" fmla="*/ 3978290 h 4156314"/>
              <a:gd name="connsiteX156" fmla="*/ 1476822 w 6579326"/>
              <a:gd name="connsiteY156" fmla="*/ 3969727 h 4156314"/>
              <a:gd name="connsiteX157" fmla="*/ 1480547 w 6579326"/>
              <a:gd name="connsiteY157" fmla="*/ 3969175 h 4156314"/>
              <a:gd name="connsiteX158" fmla="*/ 1477376 w 6579326"/>
              <a:gd name="connsiteY158" fmla="*/ 3973457 h 4156314"/>
              <a:gd name="connsiteX159" fmla="*/ 1502890 w 6579326"/>
              <a:gd name="connsiteY159" fmla="*/ 3965859 h 4156314"/>
              <a:gd name="connsiteX160" fmla="*/ 1506798 w 6579326"/>
              <a:gd name="connsiteY160" fmla="*/ 3965339 h 4156314"/>
              <a:gd name="connsiteX161" fmla="*/ 1530971 w 6579326"/>
              <a:gd name="connsiteY161" fmla="*/ 3963846 h 4156314"/>
              <a:gd name="connsiteX162" fmla="*/ 1536035 w 6579326"/>
              <a:gd name="connsiteY162" fmla="*/ 3965843 h 4156314"/>
              <a:gd name="connsiteX163" fmla="*/ 1533987 w 6579326"/>
              <a:gd name="connsiteY163" fmla="*/ 3966414 h 4156314"/>
              <a:gd name="connsiteX164" fmla="*/ 1530222 w 6579326"/>
              <a:gd name="connsiteY164" fmla="*/ 3964900 h 4156314"/>
              <a:gd name="connsiteX165" fmla="*/ 1544406 w 6579326"/>
              <a:gd name="connsiteY165" fmla="*/ 3963510 h 4156314"/>
              <a:gd name="connsiteX166" fmla="*/ 1538834 w 6579326"/>
              <a:gd name="connsiteY166" fmla="*/ 3966948 h 4156314"/>
              <a:gd name="connsiteX167" fmla="*/ 1536035 w 6579326"/>
              <a:gd name="connsiteY167" fmla="*/ 3965843 h 4156314"/>
              <a:gd name="connsiteX168" fmla="*/ 1540752 w 6579326"/>
              <a:gd name="connsiteY168" fmla="*/ 3964528 h 4156314"/>
              <a:gd name="connsiteX169" fmla="*/ 1544406 w 6579326"/>
              <a:gd name="connsiteY169" fmla="*/ 3963510 h 4156314"/>
              <a:gd name="connsiteX170" fmla="*/ 2286067 w 6579326"/>
              <a:gd name="connsiteY170" fmla="*/ 3960161 h 4156314"/>
              <a:gd name="connsiteX171" fmla="*/ 2286206 w 6579326"/>
              <a:gd name="connsiteY171" fmla="*/ 3961093 h 4156314"/>
              <a:gd name="connsiteX172" fmla="*/ 2286212 w 6579326"/>
              <a:gd name="connsiteY172" fmla="*/ 3961134 h 4156314"/>
              <a:gd name="connsiteX173" fmla="*/ 2283016 w 6579326"/>
              <a:gd name="connsiteY173" fmla="*/ 3962043 h 4156314"/>
              <a:gd name="connsiteX174" fmla="*/ 2286067 w 6579326"/>
              <a:gd name="connsiteY174" fmla="*/ 3960161 h 4156314"/>
              <a:gd name="connsiteX175" fmla="*/ 2293515 w 6579326"/>
              <a:gd name="connsiteY175" fmla="*/ 3959056 h 4156314"/>
              <a:gd name="connsiteX176" fmla="*/ 2287174 w 6579326"/>
              <a:gd name="connsiteY176" fmla="*/ 3967619 h 4156314"/>
              <a:gd name="connsiteX177" fmla="*/ 2286212 w 6579326"/>
              <a:gd name="connsiteY177" fmla="*/ 3961134 h 4156314"/>
              <a:gd name="connsiteX178" fmla="*/ 1565931 w 6579326"/>
              <a:gd name="connsiteY178" fmla="*/ 3951857 h 4156314"/>
              <a:gd name="connsiteX179" fmla="*/ 1565643 w 6579326"/>
              <a:gd name="connsiteY179" fmla="*/ 3952736 h 4156314"/>
              <a:gd name="connsiteX180" fmla="*/ 1565817 w 6579326"/>
              <a:gd name="connsiteY180" fmla="*/ 3951886 h 4156314"/>
              <a:gd name="connsiteX181" fmla="*/ 1568178 w 6579326"/>
              <a:gd name="connsiteY181" fmla="*/ 3950952 h 4156314"/>
              <a:gd name="connsiteX182" fmla="*/ 1569921 w 6579326"/>
              <a:gd name="connsiteY182" fmla="*/ 3955912 h 4156314"/>
              <a:gd name="connsiteX183" fmla="*/ 1565643 w 6579326"/>
              <a:gd name="connsiteY183" fmla="*/ 3952736 h 4156314"/>
              <a:gd name="connsiteX184" fmla="*/ 1566541 w 6579326"/>
              <a:gd name="connsiteY184" fmla="*/ 3951700 h 4156314"/>
              <a:gd name="connsiteX185" fmla="*/ 1568106 w 6579326"/>
              <a:gd name="connsiteY185" fmla="*/ 3951299 h 4156314"/>
              <a:gd name="connsiteX186" fmla="*/ 1568487 w 6579326"/>
              <a:gd name="connsiteY186" fmla="*/ 3949456 h 4156314"/>
              <a:gd name="connsiteX187" fmla="*/ 1568178 w 6579326"/>
              <a:gd name="connsiteY187" fmla="*/ 3950952 h 4156314"/>
              <a:gd name="connsiteX188" fmla="*/ 1567893 w 6579326"/>
              <a:gd name="connsiteY188" fmla="*/ 3950141 h 4156314"/>
              <a:gd name="connsiteX189" fmla="*/ 1567167 w 6579326"/>
              <a:gd name="connsiteY189" fmla="*/ 3948074 h 4156314"/>
              <a:gd name="connsiteX190" fmla="*/ 1567893 w 6579326"/>
              <a:gd name="connsiteY190" fmla="*/ 3950141 h 4156314"/>
              <a:gd name="connsiteX191" fmla="*/ 1566541 w 6579326"/>
              <a:gd name="connsiteY191" fmla="*/ 3951700 h 4156314"/>
              <a:gd name="connsiteX192" fmla="*/ 1565931 w 6579326"/>
              <a:gd name="connsiteY192" fmla="*/ 3951857 h 4156314"/>
              <a:gd name="connsiteX193" fmla="*/ 1565971 w 6579326"/>
              <a:gd name="connsiteY193" fmla="*/ 3951735 h 4156314"/>
              <a:gd name="connsiteX194" fmla="*/ 4773478 w 6579326"/>
              <a:gd name="connsiteY194" fmla="*/ 3943934 h 4156314"/>
              <a:gd name="connsiteX195" fmla="*/ 4776702 w 6579326"/>
              <a:gd name="connsiteY195" fmla="*/ 3944993 h 4156314"/>
              <a:gd name="connsiteX196" fmla="*/ 4775770 w 6579326"/>
              <a:gd name="connsiteY196" fmla="*/ 3946322 h 4156314"/>
              <a:gd name="connsiteX197" fmla="*/ 4772468 w 6579326"/>
              <a:gd name="connsiteY197" fmla="*/ 3943603 h 4156314"/>
              <a:gd name="connsiteX198" fmla="*/ 4773166 w 6579326"/>
              <a:gd name="connsiteY198" fmla="*/ 3943611 h 4156314"/>
              <a:gd name="connsiteX199" fmla="*/ 4773478 w 6579326"/>
              <a:gd name="connsiteY199" fmla="*/ 3943934 h 4156314"/>
              <a:gd name="connsiteX200" fmla="*/ 1563983 w 6579326"/>
              <a:gd name="connsiteY200" fmla="*/ 3941549 h 4156314"/>
              <a:gd name="connsiteX201" fmla="*/ 1579432 w 6579326"/>
              <a:gd name="connsiteY201" fmla="*/ 3943068 h 4156314"/>
              <a:gd name="connsiteX202" fmla="*/ 1568261 w 6579326"/>
              <a:gd name="connsiteY202" fmla="*/ 3944726 h 4156314"/>
              <a:gd name="connsiteX203" fmla="*/ 1567167 w 6579326"/>
              <a:gd name="connsiteY203" fmla="*/ 3948074 h 4156314"/>
              <a:gd name="connsiteX204" fmla="*/ 1567038 w 6579326"/>
              <a:gd name="connsiteY204" fmla="*/ 3947706 h 4156314"/>
              <a:gd name="connsiteX205" fmla="*/ 1566745 w 6579326"/>
              <a:gd name="connsiteY205" fmla="*/ 3947332 h 4156314"/>
              <a:gd name="connsiteX206" fmla="*/ 1565817 w 6579326"/>
              <a:gd name="connsiteY206" fmla="*/ 3951886 h 4156314"/>
              <a:gd name="connsiteX207" fmla="*/ 1558195 w 6579326"/>
              <a:gd name="connsiteY207" fmla="*/ 3953842 h 4156314"/>
              <a:gd name="connsiteX208" fmla="*/ 1563983 w 6579326"/>
              <a:gd name="connsiteY208" fmla="*/ 3941549 h 4156314"/>
              <a:gd name="connsiteX209" fmla="*/ 2369608 w 6579326"/>
              <a:gd name="connsiteY209" fmla="*/ 3936977 h 4156314"/>
              <a:gd name="connsiteX210" fmla="*/ 2359439 w 6579326"/>
              <a:gd name="connsiteY210" fmla="*/ 3941651 h 4156314"/>
              <a:gd name="connsiteX211" fmla="*/ 2359767 w 6579326"/>
              <a:gd name="connsiteY211" fmla="*/ 3940649 h 4156314"/>
              <a:gd name="connsiteX212" fmla="*/ 2360334 w 6579326"/>
              <a:gd name="connsiteY212" fmla="*/ 3938913 h 4156314"/>
              <a:gd name="connsiteX213" fmla="*/ 2365780 w 6579326"/>
              <a:gd name="connsiteY213" fmla="*/ 3937495 h 4156314"/>
              <a:gd name="connsiteX214" fmla="*/ 2369608 w 6579326"/>
              <a:gd name="connsiteY214" fmla="*/ 3936977 h 4156314"/>
              <a:gd name="connsiteX215" fmla="*/ 2467987 w 6579326"/>
              <a:gd name="connsiteY215" fmla="*/ 3929354 h 4156314"/>
              <a:gd name="connsiteX216" fmla="*/ 2468540 w 6579326"/>
              <a:gd name="connsiteY216" fmla="*/ 3933083 h 4156314"/>
              <a:gd name="connsiteX217" fmla="*/ 2464815 w 6579326"/>
              <a:gd name="connsiteY217" fmla="*/ 3933636 h 4156314"/>
              <a:gd name="connsiteX218" fmla="*/ 2467987 w 6579326"/>
              <a:gd name="connsiteY218" fmla="*/ 3929354 h 4156314"/>
              <a:gd name="connsiteX219" fmla="*/ 1635644 w 6579326"/>
              <a:gd name="connsiteY219" fmla="*/ 3926469 h 4156314"/>
              <a:gd name="connsiteX220" fmla="*/ 1638463 w 6579326"/>
              <a:gd name="connsiteY220" fmla="*/ 3930497 h 4156314"/>
              <a:gd name="connsiteX221" fmla="*/ 1632779 w 6579326"/>
              <a:gd name="connsiteY221" fmla="*/ 3928441 h 4156314"/>
              <a:gd name="connsiteX222" fmla="*/ 1632895 w 6579326"/>
              <a:gd name="connsiteY222" fmla="*/ 3927784 h 4156314"/>
              <a:gd name="connsiteX223" fmla="*/ 1634185 w 6579326"/>
              <a:gd name="connsiteY223" fmla="*/ 3927321 h 4156314"/>
              <a:gd name="connsiteX224" fmla="*/ 1667258 w 6579326"/>
              <a:gd name="connsiteY224" fmla="*/ 3923704 h 4156314"/>
              <a:gd name="connsiteX225" fmla="*/ 1667677 w 6579326"/>
              <a:gd name="connsiteY225" fmla="*/ 3923707 h 4156314"/>
              <a:gd name="connsiteX226" fmla="*/ 1667650 w 6579326"/>
              <a:gd name="connsiteY226" fmla="*/ 3925214 h 4156314"/>
              <a:gd name="connsiteX227" fmla="*/ 1670439 w 6579326"/>
              <a:gd name="connsiteY227" fmla="*/ 3923736 h 4156314"/>
              <a:gd name="connsiteX228" fmla="*/ 1683150 w 6579326"/>
              <a:gd name="connsiteY228" fmla="*/ 3923866 h 4156314"/>
              <a:gd name="connsiteX229" fmla="*/ 1679979 w 6579326"/>
              <a:gd name="connsiteY229" fmla="*/ 3928148 h 4156314"/>
              <a:gd name="connsiteX230" fmla="*/ 1675702 w 6579326"/>
              <a:gd name="connsiteY230" fmla="*/ 3924971 h 4156314"/>
              <a:gd name="connsiteX231" fmla="*/ 1665083 w 6579326"/>
              <a:gd name="connsiteY231" fmla="*/ 3930358 h 4156314"/>
              <a:gd name="connsiteX232" fmla="*/ 2455154 w 6579326"/>
              <a:gd name="connsiteY232" fmla="*/ 3919826 h 4156314"/>
              <a:gd name="connsiteX233" fmla="*/ 2464815 w 6579326"/>
              <a:gd name="connsiteY233" fmla="*/ 3933636 h 4156314"/>
              <a:gd name="connsiteX234" fmla="*/ 2458765 w 6579326"/>
              <a:gd name="connsiteY234" fmla="*/ 3934534 h 4156314"/>
              <a:gd name="connsiteX235" fmla="*/ 2457368 w 6579326"/>
              <a:gd name="connsiteY235" fmla="*/ 3934741 h 4156314"/>
              <a:gd name="connsiteX236" fmla="*/ 2453090 w 6579326"/>
              <a:gd name="connsiteY236" fmla="*/ 3931565 h 4156314"/>
              <a:gd name="connsiteX237" fmla="*/ 2442472 w 6579326"/>
              <a:gd name="connsiteY237" fmla="*/ 3936952 h 4156314"/>
              <a:gd name="connsiteX238" fmla="*/ 2454750 w 6579326"/>
              <a:gd name="connsiteY238" fmla="*/ 3942752 h 4156314"/>
              <a:gd name="connsiteX239" fmla="*/ 2451580 w 6579326"/>
              <a:gd name="connsiteY239" fmla="*/ 3947033 h 4156314"/>
              <a:gd name="connsiteX240" fmla="*/ 2432406 w 6579326"/>
              <a:gd name="connsiteY240" fmla="*/ 3946067 h 4156314"/>
              <a:gd name="connsiteX241" fmla="*/ 2438747 w 6579326"/>
              <a:gd name="connsiteY241" fmla="*/ 3937504 h 4156314"/>
              <a:gd name="connsiteX242" fmla="*/ 2426470 w 6579326"/>
              <a:gd name="connsiteY242" fmla="*/ 3931704 h 4156314"/>
              <a:gd name="connsiteX243" fmla="*/ 2452536 w 6579326"/>
              <a:gd name="connsiteY243" fmla="*/ 3927836 h 4156314"/>
              <a:gd name="connsiteX244" fmla="*/ 2455154 w 6579326"/>
              <a:gd name="connsiteY244" fmla="*/ 3919826 h 4156314"/>
              <a:gd name="connsiteX245" fmla="*/ 1665755 w 6579326"/>
              <a:gd name="connsiteY245" fmla="*/ 3919583 h 4156314"/>
              <a:gd name="connsiteX246" fmla="*/ 1675149 w 6579326"/>
              <a:gd name="connsiteY246" fmla="*/ 3921242 h 4156314"/>
              <a:gd name="connsiteX247" fmla="*/ 1670439 w 6579326"/>
              <a:gd name="connsiteY247" fmla="*/ 3923736 h 4156314"/>
              <a:gd name="connsiteX248" fmla="*/ 1667677 w 6579326"/>
              <a:gd name="connsiteY248" fmla="*/ 3923707 h 4156314"/>
              <a:gd name="connsiteX249" fmla="*/ 1667701 w 6579326"/>
              <a:gd name="connsiteY249" fmla="*/ 3922348 h 4156314"/>
              <a:gd name="connsiteX250" fmla="*/ 1667374 w 6579326"/>
              <a:gd name="connsiteY250" fmla="*/ 3923349 h 4156314"/>
              <a:gd name="connsiteX251" fmla="*/ 1667258 w 6579326"/>
              <a:gd name="connsiteY251" fmla="*/ 3923704 h 4156314"/>
              <a:gd name="connsiteX252" fmla="*/ 1658373 w 6579326"/>
              <a:gd name="connsiteY252" fmla="*/ 3923612 h 4156314"/>
              <a:gd name="connsiteX253" fmla="*/ 1659045 w 6579326"/>
              <a:gd name="connsiteY253" fmla="*/ 3921727 h 4156314"/>
              <a:gd name="connsiteX254" fmla="*/ 1483971 w 6579326"/>
              <a:gd name="connsiteY254" fmla="*/ 3915313 h 4156314"/>
              <a:gd name="connsiteX255" fmla="*/ 1484575 w 6579326"/>
              <a:gd name="connsiteY255" fmla="*/ 3916175 h 4156314"/>
              <a:gd name="connsiteX256" fmla="*/ 1485676 w 6579326"/>
              <a:gd name="connsiteY256" fmla="*/ 3917749 h 4156314"/>
              <a:gd name="connsiteX257" fmla="*/ 1485195 w 6579326"/>
              <a:gd name="connsiteY257" fmla="*/ 3919954 h 4156314"/>
              <a:gd name="connsiteX258" fmla="*/ 1483971 w 6579326"/>
              <a:gd name="connsiteY258" fmla="*/ 3915313 h 4156314"/>
              <a:gd name="connsiteX259" fmla="*/ 1696939 w 6579326"/>
              <a:gd name="connsiteY259" fmla="*/ 3914198 h 4156314"/>
              <a:gd name="connsiteX260" fmla="*/ 1697921 w 6579326"/>
              <a:gd name="connsiteY260" fmla="*/ 3915108 h 4156314"/>
              <a:gd name="connsiteX261" fmla="*/ 1694709 w 6579326"/>
              <a:gd name="connsiteY261" fmla="*/ 3917208 h 4156314"/>
              <a:gd name="connsiteX262" fmla="*/ 1696146 w 6579326"/>
              <a:gd name="connsiteY262" fmla="*/ 3915268 h 4156314"/>
              <a:gd name="connsiteX263" fmla="*/ 1696939 w 6579326"/>
              <a:gd name="connsiteY263" fmla="*/ 3914198 h 4156314"/>
              <a:gd name="connsiteX264" fmla="*/ 1754283 w 6579326"/>
              <a:gd name="connsiteY264" fmla="*/ 3900991 h 4156314"/>
              <a:gd name="connsiteX265" fmla="*/ 1764076 w 6579326"/>
              <a:gd name="connsiteY265" fmla="*/ 3902568 h 4156314"/>
              <a:gd name="connsiteX266" fmla="*/ 1752244 w 6579326"/>
              <a:gd name="connsiteY266" fmla="*/ 3902180 h 4156314"/>
              <a:gd name="connsiteX267" fmla="*/ 2504938 w 6579326"/>
              <a:gd name="connsiteY267" fmla="*/ 3900199 h 4156314"/>
              <a:gd name="connsiteX268" fmla="*/ 2505127 w 6579326"/>
              <a:gd name="connsiteY268" fmla="*/ 3900321 h 4156314"/>
              <a:gd name="connsiteX269" fmla="*/ 2501906 w 6579326"/>
              <a:gd name="connsiteY269" fmla="*/ 3901454 h 4156314"/>
              <a:gd name="connsiteX270" fmla="*/ 2503699 w 6579326"/>
              <a:gd name="connsiteY270" fmla="*/ 3900712 h 4156314"/>
              <a:gd name="connsiteX271" fmla="*/ 2398454 w 6579326"/>
              <a:gd name="connsiteY271" fmla="*/ 3896798 h 4156314"/>
              <a:gd name="connsiteX272" fmla="*/ 2400835 w 6579326"/>
              <a:gd name="connsiteY272" fmla="*/ 3897838 h 4156314"/>
              <a:gd name="connsiteX273" fmla="*/ 2399197 w 6579326"/>
              <a:gd name="connsiteY273" fmla="*/ 3898594 h 4156314"/>
              <a:gd name="connsiteX274" fmla="*/ 2396269 w 6579326"/>
              <a:gd name="connsiteY274" fmla="*/ 3897407 h 4156314"/>
              <a:gd name="connsiteX275" fmla="*/ 2447556 w 6579326"/>
              <a:gd name="connsiteY275" fmla="*/ 3894275 h 4156314"/>
              <a:gd name="connsiteX276" fmla="*/ 2444940 w 6579326"/>
              <a:gd name="connsiteY276" fmla="*/ 3902286 h 4156314"/>
              <a:gd name="connsiteX277" fmla="*/ 2441633 w 6579326"/>
              <a:gd name="connsiteY277" fmla="*/ 3903355 h 4156314"/>
              <a:gd name="connsiteX278" fmla="*/ 2443168 w 6579326"/>
              <a:gd name="connsiteY278" fmla="*/ 3897964 h 4156314"/>
              <a:gd name="connsiteX279" fmla="*/ 2447556 w 6579326"/>
              <a:gd name="connsiteY279" fmla="*/ 3894275 h 4156314"/>
              <a:gd name="connsiteX280" fmla="*/ 1843612 w 6579326"/>
              <a:gd name="connsiteY280" fmla="*/ 3892260 h 4156314"/>
              <a:gd name="connsiteX281" fmla="*/ 1846390 w 6579326"/>
              <a:gd name="connsiteY281" fmla="*/ 3892616 h 4156314"/>
              <a:gd name="connsiteX282" fmla="*/ 1839001 w 6579326"/>
              <a:gd name="connsiteY282" fmla="*/ 3896928 h 4156314"/>
              <a:gd name="connsiteX283" fmla="*/ 1840655 w 6579326"/>
              <a:gd name="connsiteY283" fmla="*/ 3895253 h 4156314"/>
              <a:gd name="connsiteX284" fmla="*/ 2542661 w 6579326"/>
              <a:gd name="connsiteY284" fmla="*/ 3887288 h 4156314"/>
              <a:gd name="connsiteX285" fmla="*/ 2543297 w 6579326"/>
              <a:gd name="connsiteY285" fmla="*/ 3888643 h 4156314"/>
              <a:gd name="connsiteX286" fmla="*/ 2541762 w 6579326"/>
              <a:gd name="connsiteY286" fmla="*/ 3887918 h 4156314"/>
              <a:gd name="connsiteX287" fmla="*/ 1290817 w 6579326"/>
              <a:gd name="connsiteY287" fmla="*/ 3886240 h 4156314"/>
              <a:gd name="connsiteX288" fmla="*/ 1293198 w 6579326"/>
              <a:gd name="connsiteY288" fmla="*/ 3886456 h 4156314"/>
              <a:gd name="connsiteX289" fmla="*/ 1293337 w 6579326"/>
              <a:gd name="connsiteY289" fmla="*/ 3887389 h 4156314"/>
              <a:gd name="connsiteX290" fmla="*/ 1293931 w 6579326"/>
              <a:gd name="connsiteY290" fmla="*/ 3891394 h 4156314"/>
              <a:gd name="connsiteX291" fmla="*/ 1287806 w 6579326"/>
              <a:gd name="connsiteY291" fmla="*/ 3894879 h 4156314"/>
              <a:gd name="connsiteX292" fmla="*/ 1286857 w 6579326"/>
              <a:gd name="connsiteY292" fmla="*/ 3895019 h 4156314"/>
              <a:gd name="connsiteX293" fmla="*/ 1287538 w 6579326"/>
              <a:gd name="connsiteY293" fmla="*/ 3895031 h 4156314"/>
              <a:gd name="connsiteX294" fmla="*/ 1285541 w 6579326"/>
              <a:gd name="connsiteY294" fmla="*/ 3896168 h 4156314"/>
              <a:gd name="connsiteX295" fmla="*/ 1290817 w 6579326"/>
              <a:gd name="connsiteY295" fmla="*/ 3886240 h 4156314"/>
              <a:gd name="connsiteX296" fmla="*/ 2541208 w 6579326"/>
              <a:gd name="connsiteY296" fmla="*/ 3884189 h 4156314"/>
              <a:gd name="connsiteX297" fmla="*/ 2545474 w 6579326"/>
              <a:gd name="connsiteY297" fmla="*/ 3885315 h 4156314"/>
              <a:gd name="connsiteX298" fmla="*/ 2543486 w 6579326"/>
              <a:gd name="connsiteY298" fmla="*/ 3886710 h 4156314"/>
              <a:gd name="connsiteX299" fmla="*/ 2542661 w 6579326"/>
              <a:gd name="connsiteY299" fmla="*/ 3887288 h 4156314"/>
              <a:gd name="connsiteX300" fmla="*/ 2415551 w 6579326"/>
              <a:gd name="connsiteY300" fmla="*/ 3883780 h 4156314"/>
              <a:gd name="connsiteX301" fmla="*/ 2419829 w 6579326"/>
              <a:gd name="connsiteY301" fmla="*/ 3886957 h 4156314"/>
              <a:gd name="connsiteX302" fmla="*/ 2406594 w 6579326"/>
              <a:gd name="connsiteY302" fmla="*/ 3900354 h 4156314"/>
              <a:gd name="connsiteX303" fmla="*/ 2400835 w 6579326"/>
              <a:gd name="connsiteY303" fmla="*/ 3897838 h 4156314"/>
              <a:gd name="connsiteX304" fmla="*/ 2404150 w 6579326"/>
              <a:gd name="connsiteY304" fmla="*/ 3896311 h 4156314"/>
              <a:gd name="connsiteX305" fmla="*/ 2408103 w 6579326"/>
              <a:gd name="connsiteY305" fmla="*/ 3884885 h 4156314"/>
              <a:gd name="connsiteX306" fmla="*/ 2405487 w 6579326"/>
              <a:gd name="connsiteY306" fmla="*/ 3892896 h 4156314"/>
              <a:gd name="connsiteX307" fmla="*/ 2412935 w 6579326"/>
              <a:gd name="connsiteY307" fmla="*/ 3891790 h 4156314"/>
              <a:gd name="connsiteX308" fmla="*/ 2415551 w 6579326"/>
              <a:gd name="connsiteY308" fmla="*/ 3883780 h 4156314"/>
              <a:gd name="connsiteX309" fmla="*/ 2573328 w 6579326"/>
              <a:gd name="connsiteY309" fmla="*/ 3881324 h 4156314"/>
              <a:gd name="connsiteX310" fmla="*/ 2564105 w 6579326"/>
              <a:gd name="connsiteY310" fmla="*/ 3884602 h 4156314"/>
              <a:gd name="connsiteX311" fmla="*/ 2564898 w 6579326"/>
              <a:gd name="connsiteY311" fmla="*/ 3883532 h 4156314"/>
              <a:gd name="connsiteX312" fmla="*/ 2566360 w 6579326"/>
              <a:gd name="connsiteY312" fmla="*/ 3881557 h 4156314"/>
              <a:gd name="connsiteX313" fmla="*/ 2571650 w 6579326"/>
              <a:gd name="connsiteY313" fmla="*/ 3881339 h 4156314"/>
              <a:gd name="connsiteX314" fmla="*/ 2573328 w 6579326"/>
              <a:gd name="connsiteY314" fmla="*/ 3881324 h 4156314"/>
              <a:gd name="connsiteX315" fmla="*/ 2551947 w 6579326"/>
              <a:gd name="connsiteY315" fmla="*/ 3880777 h 4156314"/>
              <a:gd name="connsiteX316" fmla="*/ 2555174 w 6579326"/>
              <a:gd name="connsiteY316" fmla="*/ 3882117 h 4156314"/>
              <a:gd name="connsiteX317" fmla="*/ 2546408 w 6579326"/>
              <a:gd name="connsiteY317" fmla="*/ 3885562 h 4156314"/>
              <a:gd name="connsiteX318" fmla="*/ 2545474 w 6579326"/>
              <a:gd name="connsiteY318" fmla="*/ 3885315 h 4156314"/>
              <a:gd name="connsiteX319" fmla="*/ 1392638 w 6579326"/>
              <a:gd name="connsiteY319" fmla="*/ 3864078 h 4156314"/>
              <a:gd name="connsiteX320" fmla="*/ 1393708 w 6579326"/>
              <a:gd name="connsiteY320" fmla="*/ 3864872 h 4156314"/>
              <a:gd name="connsiteX321" fmla="*/ 1396915 w 6579326"/>
              <a:gd name="connsiteY321" fmla="*/ 3867255 h 4156314"/>
              <a:gd name="connsiteX322" fmla="*/ 1392638 w 6579326"/>
              <a:gd name="connsiteY322" fmla="*/ 3864078 h 4156314"/>
              <a:gd name="connsiteX323" fmla="*/ 1977190 w 6579326"/>
              <a:gd name="connsiteY323" fmla="*/ 3853555 h 4156314"/>
              <a:gd name="connsiteX324" fmla="*/ 1979191 w 6579326"/>
              <a:gd name="connsiteY324" fmla="*/ 3854211 h 4156314"/>
              <a:gd name="connsiteX325" fmla="*/ 1988796 w 6579326"/>
              <a:gd name="connsiteY325" fmla="*/ 3857361 h 4156314"/>
              <a:gd name="connsiteX326" fmla="*/ 1988865 w 6579326"/>
              <a:gd name="connsiteY326" fmla="*/ 3858492 h 4156314"/>
              <a:gd name="connsiteX327" fmla="*/ 1977190 w 6579326"/>
              <a:gd name="connsiteY327" fmla="*/ 3853555 h 4156314"/>
              <a:gd name="connsiteX328" fmla="*/ 2166707 w 6579326"/>
              <a:gd name="connsiteY328" fmla="*/ 3848298 h 4156314"/>
              <a:gd name="connsiteX329" fmla="*/ 2167190 w 6579326"/>
              <a:gd name="connsiteY329" fmla="*/ 3848345 h 4156314"/>
              <a:gd name="connsiteX330" fmla="*/ 2168776 w 6579326"/>
              <a:gd name="connsiteY330" fmla="*/ 3849420 h 4156314"/>
              <a:gd name="connsiteX331" fmla="*/ 2163536 w 6579326"/>
              <a:gd name="connsiteY331" fmla="*/ 3852579 h 4156314"/>
              <a:gd name="connsiteX332" fmla="*/ 2166707 w 6579326"/>
              <a:gd name="connsiteY332" fmla="*/ 3848298 h 4156314"/>
              <a:gd name="connsiteX333" fmla="*/ 1878703 w 6579326"/>
              <a:gd name="connsiteY333" fmla="*/ 3833871 h 4156314"/>
              <a:gd name="connsiteX334" fmla="*/ 1861599 w 6579326"/>
              <a:gd name="connsiteY334" fmla="*/ 3844031 h 4156314"/>
              <a:gd name="connsiteX335" fmla="*/ 1863889 w 6579326"/>
              <a:gd name="connsiteY335" fmla="*/ 3837021 h 4156314"/>
              <a:gd name="connsiteX336" fmla="*/ 1863910 w 6579326"/>
              <a:gd name="connsiteY336" fmla="*/ 3836955 h 4156314"/>
              <a:gd name="connsiteX337" fmla="*/ 1868009 w 6579326"/>
              <a:gd name="connsiteY337" fmla="*/ 3835934 h 4156314"/>
              <a:gd name="connsiteX338" fmla="*/ 1868834 w 6579326"/>
              <a:gd name="connsiteY338" fmla="*/ 3835335 h 4156314"/>
              <a:gd name="connsiteX339" fmla="*/ 1877249 w 6579326"/>
              <a:gd name="connsiteY339" fmla="*/ 3834087 h 4156314"/>
              <a:gd name="connsiteX340" fmla="*/ 1887805 w 6579326"/>
              <a:gd name="connsiteY340" fmla="*/ 3830008 h 4156314"/>
              <a:gd name="connsiteX341" fmla="*/ 1879112 w 6579326"/>
              <a:gd name="connsiteY341" fmla="*/ 3833810 h 4156314"/>
              <a:gd name="connsiteX342" fmla="*/ 1878703 w 6579326"/>
              <a:gd name="connsiteY342" fmla="*/ 3833871 h 4156314"/>
              <a:gd name="connsiteX343" fmla="*/ 1883514 w 6579326"/>
              <a:gd name="connsiteY343" fmla="*/ 3831013 h 4156314"/>
              <a:gd name="connsiteX344" fmla="*/ 1887805 w 6579326"/>
              <a:gd name="connsiteY344" fmla="*/ 3830008 h 4156314"/>
              <a:gd name="connsiteX345" fmla="*/ 2719254 w 6579326"/>
              <a:gd name="connsiteY345" fmla="*/ 3827280 h 4156314"/>
              <a:gd name="connsiteX346" fmla="*/ 2721186 w 6579326"/>
              <a:gd name="connsiteY346" fmla="*/ 3827469 h 4156314"/>
              <a:gd name="connsiteX347" fmla="*/ 2721526 w 6579326"/>
              <a:gd name="connsiteY347" fmla="*/ 3827504 h 4156314"/>
              <a:gd name="connsiteX348" fmla="*/ 2719428 w 6579326"/>
              <a:gd name="connsiteY348" fmla="*/ 3827693 h 4156314"/>
              <a:gd name="connsiteX349" fmla="*/ 2209230 w 6579326"/>
              <a:gd name="connsiteY349" fmla="*/ 3825423 h 4156314"/>
              <a:gd name="connsiteX350" fmla="*/ 2209530 w 6579326"/>
              <a:gd name="connsiteY350" fmla="*/ 3826699 h 4156314"/>
              <a:gd name="connsiteX351" fmla="*/ 2209181 w 6579326"/>
              <a:gd name="connsiteY351" fmla="*/ 3826751 h 4156314"/>
              <a:gd name="connsiteX352" fmla="*/ 2208163 w 6579326"/>
              <a:gd name="connsiteY352" fmla="*/ 3820881 h 4156314"/>
              <a:gd name="connsiteX353" fmla="*/ 2209383 w 6579326"/>
              <a:gd name="connsiteY353" fmla="*/ 3821303 h 4156314"/>
              <a:gd name="connsiteX354" fmla="*/ 2209230 w 6579326"/>
              <a:gd name="connsiteY354" fmla="*/ 3825423 h 4156314"/>
              <a:gd name="connsiteX355" fmla="*/ 2687249 w 6579326"/>
              <a:gd name="connsiteY355" fmla="*/ 3816785 h 4156314"/>
              <a:gd name="connsiteX356" fmla="*/ 2707768 w 6579326"/>
              <a:gd name="connsiteY356" fmla="*/ 3820409 h 4156314"/>
              <a:gd name="connsiteX357" fmla="*/ 2708955 w 6579326"/>
              <a:gd name="connsiteY357" fmla="*/ 3820619 h 4156314"/>
              <a:gd name="connsiteX358" fmla="*/ 2711806 w 6579326"/>
              <a:gd name="connsiteY358" fmla="*/ 3828385 h 4156314"/>
              <a:gd name="connsiteX359" fmla="*/ 2719428 w 6579326"/>
              <a:gd name="connsiteY359" fmla="*/ 3827693 h 4156314"/>
              <a:gd name="connsiteX360" fmla="*/ 2720358 w 6579326"/>
              <a:gd name="connsiteY360" fmla="*/ 3829914 h 4156314"/>
              <a:gd name="connsiteX361" fmla="*/ 2698017 w 6579326"/>
              <a:gd name="connsiteY361" fmla="*/ 3838054 h 4156314"/>
              <a:gd name="connsiteX362" fmla="*/ 2680505 w 6579326"/>
              <a:gd name="connsiteY362" fmla="*/ 3848274 h 4156314"/>
              <a:gd name="connsiteX363" fmla="*/ 2673057 w 6579326"/>
              <a:gd name="connsiteY363" fmla="*/ 3849380 h 4156314"/>
              <a:gd name="connsiteX364" fmla="*/ 2675674 w 6579326"/>
              <a:gd name="connsiteY364" fmla="*/ 3841369 h 4156314"/>
              <a:gd name="connsiteX365" fmla="*/ 2633200 w 6579326"/>
              <a:gd name="connsiteY365" fmla="*/ 3862916 h 4156314"/>
              <a:gd name="connsiteX366" fmla="*/ 2607685 w 6579326"/>
              <a:gd name="connsiteY366" fmla="*/ 3870513 h 4156314"/>
              <a:gd name="connsiteX367" fmla="*/ 2603409 w 6579326"/>
              <a:gd name="connsiteY367" fmla="*/ 3867337 h 4156314"/>
              <a:gd name="connsiteX368" fmla="*/ 2585895 w 6579326"/>
              <a:gd name="connsiteY368" fmla="*/ 3877558 h 4156314"/>
              <a:gd name="connsiteX369" fmla="*/ 2570446 w 6579326"/>
              <a:gd name="connsiteY369" fmla="*/ 3876039 h 4156314"/>
              <a:gd name="connsiteX370" fmla="*/ 2566360 w 6579326"/>
              <a:gd name="connsiteY370" fmla="*/ 3881557 h 4156314"/>
              <a:gd name="connsiteX371" fmla="*/ 2556104 w 6579326"/>
              <a:gd name="connsiteY371" fmla="*/ 3881979 h 4156314"/>
              <a:gd name="connsiteX372" fmla="*/ 2555551 w 6579326"/>
              <a:gd name="connsiteY372" fmla="*/ 3878249 h 4156314"/>
              <a:gd name="connsiteX373" fmla="*/ 2551947 w 6579326"/>
              <a:gd name="connsiteY373" fmla="*/ 3880777 h 4156314"/>
              <a:gd name="connsiteX374" fmla="*/ 2551371 w 6579326"/>
              <a:gd name="connsiteY374" fmla="*/ 3880537 h 4156314"/>
              <a:gd name="connsiteX375" fmla="*/ 2518865 w 6579326"/>
              <a:gd name="connsiteY375" fmla="*/ 3887505 h 4156314"/>
              <a:gd name="connsiteX376" fmla="*/ 2526866 w 6579326"/>
              <a:gd name="connsiteY376" fmla="*/ 3890128 h 4156314"/>
              <a:gd name="connsiteX377" fmla="*/ 2524249 w 6579326"/>
              <a:gd name="connsiteY377" fmla="*/ 3898139 h 4156314"/>
              <a:gd name="connsiteX378" fmla="*/ 2516248 w 6579326"/>
              <a:gd name="connsiteY378" fmla="*/ 3895515 h 4156314"/>
              <a:gd name="connsiteX379" fmla="*/ 2504938 w 6579326"/>
              <a:gd name="connsiteY379" fmla="*/ 3900199 h 4156314"/>
              <a:gd name="connsiteX380" fmla="*/ 2502956 w 6579326"/>
              <a:gd name="connsiteY380" fmla="*/ 3898917 h 4156314"/>
              <a:gd name="connsiteX381" fmla="*/ 2511970 w 6579326"/>
              <a:gd name="connsiteY381" fmla="*/ 3892339 h 4156314"/>
              <a:gd name="connsiteX382" fmla="*/ 2500246 w 6579326"/>
              <a:gd name="connsiteY382" fmla="*/ 3890268 h 4156314"/>
              <a:gd name="connsiteX383" fmla="*/ 2485404 w 6579326"/>
              <a:gd name="connsiteY383" fmla="*/ 3898930 h 4156314"/>
              <a:gd name="connsiteX384" fmla="*/ 2482575 w 6579326"/>
              <a:gd name="connsiteY384" fmla="*/ 3896225 h 4156314"/>
              <a:gd name="connsiteX385" fmla="*/ 2482732 w 6579326"/>
              <a:gd name="connsiteY385" fmla="*/ 3900489 h 4156314"/>
              <a:gd name="connsiteX386" fmla="*/ 2484921 w 6579326"/>
              <a:gd name="connsiteY386" fmla="*/ 3899211 h 4156314"/>
              <a:gd name="connsiteX387" fmla="*/ 2485404 w 6579326"/>
              <a:gd name="connsiteY387" fmla="*/ 3898930 h 4156314"/>
              <a:gd name="connsiteX388" fmla="*/ 2486457 w 6579326"/>
              <a:gd name="connsiteY388" fmla="*/ 3899936 h 4156314"/>
              <a:gd name="connsiteX389" fmla="*/ 2483839 w 6579326"/>
              <a:gd name="connsiteY389" fmla="*/ 3907947 h 4156314"/>
              <a:gd name="connsiteX390" fmla="*/ 2454048 w 6579326"/>
              <a:gd name="connsiteY390" fmla="*/ 3912368 h 4156314"/>
              <a:gd name="connsiteX391" fmla="*/ 2449216 w 6579326"/>
              <a:gd name="connsiteY391" fmla="*/ 3905462 h 4156314"/>
              <a:gd name="connsiteX392" fmla="*/ 2432811 w 6579326"/>
              <a:gd name="connsiteY392" fmla="*/ 3923141 h 4156314"/>
              <a:gd name="connsiteX393" fmla="*/ 2426470 w 6579326"/>
              <a:gd name="connsiteY393" fmla="*/ 3931704 h 4156314"/>
              <a:gd name="connsiteX394" fmla="*/ 2423703 w 6579326"/>
              <a:gd name="connsiteY394" fmla="*/ 3913059 h 4156314"/>
              <a:gd name="connsiteX395" fmla="*/ 2362056 w 6579326"/>
              <a:gd name="connsiteY395" fmla="*/ 3933641 h 4156314"/>
              <a:gd name="connsiteX396" fmla="*/ 2360334 w 6579326"/>
              <a:gd name="connsiteY396" fmla="*/ 3938913 h 4156314"/>
              <a:gd name="connsiteX397" fmla="*/ 2337096 w 6579326"/>
              <a:gd name="connsiteY397" fmla="*/ 3944967 h 4156314"/>
              <a:gd name="connsiteX398" fmla="*/ 2356821 w 6579326"/>
              <a:gd name="connsiteY398" fmla="*/ 3949662 h 4156314"/>
              <a:gd name="connsiteX399" fmla="*/ 2341926 w 6579326"/>
              <a:gd name="connsiteY399" fmla="*/ 3951872 h 4156314"/>
              <a:gd name="connsiteX400" fmla="*/ 2327583 w 6579326"/>
              <a:gd name="connsiteY400" fmla="*/ 3957811 h 4156314"/>
              <a:gd name="connsiteX401" fmla="*/ 2314752 w 6579326"/>
              <a:gd name="connsiteY401" fmla="*/ 3948283 h 4156314"/>
              <a:gd name="connsiteX402" fmla="*/ 2316815 w 6579326"/>
              <a:gd name="connsiteY402" fmla="*/ 3936543 h 4156314"/>
              <a:gd name="connsiteX403" fmla="*/ 2301920 w 6579326"/>
              <a:gd name="connsiteY403" fmla="*/ 3938753 h 4156314"/>
              <a:gd name="connsiteX404" fmla="*/ 2302473 w 6579326"/>
              <a:gd name="connsiteY404" fmla="*/ 3942483 h 4156314"/>
              <a:gd name="connsiteX405" fmla="*/ 2311028 w 6579326"/>
              <a:gd name="connsiteY405" fmla="*/ 3948835 h 4156314"/>
              <a:gd name="connsiteX406" fmla="*/ 2286067 w 6579326"/>
              <a:gd name="connsiteY406" fmla="*/ 3960161 h 4156314"/>
              <a:gd name="connsiteX407" fmla="*/ 2276002 w 6579326"/>
              <a:gd name="connsiteY407" fmla="*/ 3969277 h 4156314"/>
              <a:gd name="connsiteX408" fmla="*/ 2280280 w 6579326"/>
              <a:gd name="connsiteY408" fmla="*/ 3972453 h 4156314"/>
              <a:gd name="connsiteX409" fmla="*/ 2291451 w 6579326"/>
              <a:gd name="connsiteY409" fmla="*/ 3970795 h 4156314"/>
              <a:gd name="connsiteX410" fmla="*/ 2281386 w 6579326"/>
              <a:gd name="connsiteY410" fmla="*/ 3979911 h 4156314"/>
              <a:gd name="connsiteX411" fmla="*/ 2254212 w 6579326"/>
              <a:gd name="connsiteY411" fmla="*/ 3976321 h 4156314"/>
              <a:gd name="connsiteX412" fmla="*/ 2251595 w 6579326"/>
              <a:gd name="connsiteY412" fmla="*/ 3984331 h 4156314"/>
              <a:gd name="connsiteX413" fmla="*/ 2229250 w 6579326"/>
              <a:gd name="connsiteY413" fmla="*/ 3987647 h 4156314"/>
              <a:gd name="connsiteX414" fmla="*/ 2222909 w 6579326"/>
              <a:gd name="connsiteY414" fmla="*/ 3996210 h 4156314"/>
              <a:gd name="connsiteX415" fmla="*/ 2231464 w 6579326"/>
              <a:gd name="connsiteY415" fmla="*/ 4002563 h 4156314"/>
              <a:gd name="connsiteX416" fmla="*/ 2208013 w 6579326"/>
              <a:gd name="connsiteY416" fmla="*/ 3998421 h 4156314"/>
              <a:gd name="connsiteX417" fmla="*/ 2193671 w 6579326"/>
              <a:gd name="connsiteY417" fmla="*/ 4004361 h 4156314"/>
              <a:gd name="connsiteX418" fmla="*/ 2198502 w 6579326"/>
              <a:gd name="connsiteY418" fmla="*/ 4011266 h 4156314"/>
              <a:gd name="connsiteX419" fmla="*/ 2181947 w 6579326"/>
              <a:gd name="connsiteY419" fmla="*/ 4002289 h 4156314"/>
              <a:gd name="connsiteX420" fmla="*/ 2164987 w 6579326"/>
              <a:gd name="connsiteY420" fmla="*/ 4016240 h 4156314"/>
              <a:gd name="connsiteX421" fmla="*/ 2163326 w 6579326"/>
              <a:gd name="connsiteY421" fmla="*/ 4005052 h 4156314"/>
              <a:gd name="connsiteX422" fmla="*/ 2154036 w 6579326"/>
              <a:gd name="connsiteY422" fmla="*/ 4009766 h 4156314"/>
              <a:gd name="connsiteX423" fmla="*/ 2154036 w 6579326"/>
              <a:gd name="connsiteY423" fmla="*/ 4009766 h 4156314"/>
              <a:gd name="connsiteX424" fmla="*/ 2152155 w 6579326"/>
              <a:gd name="connsiteY424" fmla="*/ 4006710 h 4156314"/>
              <a:gd name="connsiteX425" fmla="*/ 2151602 w 6579326"/>
              <a:gd name="connsiteY425" fmla="*/ 4002982 h 4156314"/>
              <a:gd name="connsiteX426" fmla="*/ 2135195 w 6579326"/>
              <a:gd name="connsiteY426" fmla="*/ 4020660 h 4156314"/>
              <a:gd name="connsiteX427" fmla="*/ 2116576 w 6579326"/>
              <a:gd name="connsiteY427" fmla="*/ 4023423 h 4156314"/>
              <a:gd name="connsiteX428" fmla="*/ 2121406 w 6579326"/>
              <a:gd name="connsiteY428" fmla="*/ 4030329 h 4156314"/>
              <a:gd name="connsiteX429" fmla="*/ 2117683 w 6579326"/>
              <a:gd name="connsiteY429" fmla="*/ 4030881 h 4156314"/>
              <a:gd name="connsiteX430" fmla="*/ 2123066 w 6579326"/>
              <a:gd name="connsiteY430" fmla="*/ 4041515 h 4156314"/>
              <a:gd name="connsiteX431" fmla="*/ 2071485 w 6579326"/>
              <a:gd name="connsiteY431" fmla="*/ 4052981 h 4156314"/>
              <a:gd name="connsiteX432" fmla="*/ 2031074 w 6579326"/>
              <a:gd name="connsiteY432" fmla="*/ 4062788 h 4156314"/>
              <a:gd name="connsiteX433" fmla="*/ 2026798 w 6579326"/>
              <a:gd name="connsiteY433" fmla="*/ 4059612 h 4156314"/>
              <a:gd name="connsiteX434" fmla="*/ 2073549 w 6579326"/>
              <a:gd name="connsiteY434" fmla="*/ 4041241 h 4156314"/>
              <a:gd name="connsiteX435" fmla="*/ 2084167 w 6579326"/>
              <a:gd name="connsiteY435" fmla="*/ 4035855 h 4156314"/>
              <a:gd name="connsiteX436" fmla="*/ 2087338 w 6579326"/>
              <a:gd name="connsiteY436" fmla="*/ 4031573 h 4156314"/>
              <a:gd name="connsiteX437" fmla="*/ 2068718 w 6579326"/>
              <a:gd name="connsiteY437" fmla="*/ 4034336 h 4156314"/>
              <a:gd name="connsiteX438" fmla="*/ 2063888 w 6579326"/>
              <a:gd name="connsiteY438" fmla="*/ 4027430 h 4156314"/>
              <a:gd name="connsiteX439" fmla="*/ 2038927 w 6579326"/>
              <a:gd name="connsiteY439" fmla="*/ 4038757 h 4156314"/>
              <a:gd name="connsiteX440" fmla="*/ 2031479 w 6579326"/>
              <a:gd name="connsiteY440" fmla="*/ 4039862 h 4156314"/>
              <a:gd name="connsiteX441" fmla="*/ 2014519 w 6579326"/>
              <a:gd name="connsiteY441" fmla="*/ 4053812 h 4156314"/>
              <a:gd name="connsiteX442" fmla="*/ 2010242 w 6579326"/>
              <a:gd name="connsiteY442" fmla="*/ 4050635 h 4156314"/>
              <a:gd name="connsiteX443" fmla="*/ 1995900 w 6579326"/>
              <a:gd name="connsiteY443" fmla="*/ 4056575 h 4156314"/>
              <a:gd name="connsiteX444" fmla="*/ 1987898 w 6579326"/>
              <a:gd name="connsiteY444" fmla="*/ 4053951 h 4156314"/>
              <a:gd name="connsiteX445" fmla="*/ 1996303 w 6579326"/>
              <a:gd name="connsiteY445" fmla="*/ 4033649 h 4156314"/>
              <a:gd name="connsiteX446" fmla="*/ 1981960 w 6579326"/>
              <a:gd name="connsiteY446" fmla="*/ 4039588 h 4156314"/>
              <a:gd name="connsiteX447" fmla="*/ 1978658 w 6579326"/>
              <a:gd name="connsiteY447" fmla="*/ 4053525 h 4156314"/>
              <a:gd name="connsiteX448" fmla="*/ 1971904 w 6579326"/>
              <a:gd name="connsiteY448" fmla="*/ 4054776 h 4156314"/>
              <a:gd name="connsiteX449" fmla="*/ 1975249 w 6579326"/>
              <a:gd name="connsiteY449" fmla="*/ 4057615 h 4156314"/>
              <a:gd name="connsiteX450" fmla="*/ 1972420 w 6579326"/>
              <a:gd name="connsiteY450" fmla="*/ 4058496 h 4156314"/>
              <a:gd name="connsiteX451" fmla="*/ 1951213 w 6579326"/>
              <a:gd name="connsiteY451" fmla="*/ 4063206 h 4156314"/>
              <a:gd name="connsiteX452" fmla="*/ 1931486 w 6579326"/>
              <a:gd name="connsiteY452" fmla="*/ 4058512 h 4156314"/>
              <a:gd name="connsiteX453" fmla="*/ 1926656 w 6579326"/>
              <a:gd name="connsiteY453" fmla="*/ 4051606 h 4156314"/>
              <a:gd name="connsiteX454" fmla="*/ 1893693 w 6579326"/>
              <a:gd name="connsiteY454" fmla="*/ 4060308 h 4156314"/>
              <a:gd name="connsiteX455" fmla="*/ 1901694 w 6579326"/>
              <a:gd name="connsiteY455" fmla="*/ 4062933 h 4156314"/>
              <a:gd name="connsiteX456" fmla="*/ 1927763 w 6579326"/>
              <a:gd name="connsiteY456" fmla="*/ 4059064 h 4156314"/>
              <a:gd name="connsiteX457" fmla="*/ 1915080 w 6579326"/>
              <a:gd name="connsiteY457" fmla="*/ 4076191 h 4156314"/>
              <a:gd name="connsiteX458" fmla="*/ 1889565 w 6579326"/>
              <a:gd name="connsiteY458" fmla="*/ 4083787 h 4156314"/>
              <a:gd name="connsiteX459" fmla="*/ 1892737 w 6579326"/>
              <a:gd name="connsiteY459" fmla="*/ 4079506 h 4156314"/>
              <a:gd name="connsiteX460" fmla="*/ 1881011 w 6579326"/>
              <a:gd name="connsiteY460" fmla="*/ 4077435 h 4156314"/>
              <a:gd name="connsiteX461" fmla="*/ 1859221 w 6579326"/>
              <a:gd name="connsiteY461" fmla="*/ 4084480 h 4156314"/>
              <a:gd name="connsiteX462" fmla="*/ 1829430 w 6579326"/>
              <a:gd name="connsiteY462" fmla="*/ 4088901 h 4156314"/>
              <a:gd name="connsiteX463" fmla="*/ 1799085 w 6579326"/>
              <a:gd name="connsiteY463" fmla="*/ 4089592 h 4156314"/>
              <a:gd name="connsiteX464" fmla="*/ 1762952 w 6579326"/>
              <a:gd name="connsiteY464" fmla="*/ 4102576 h 4156314"/>
              <a:gd name="connsiteX465" fmla="*/ 1751227 w 6579326"/>
              <a:gd name="connsiteY465" fmla="*/ 4100506 h 4156314"/>
              <a:gd name="connsiteX466" fmla="*/ 1744332 w 6579326"/>
              <a:gd name="connsiteY466" fmla="*/ 4105339 h 4156314"/>
              <a:gd name="connsiteX467" fmla="*/ 1726830 w 6579326"/>
              <a:gd name="connsiteY467" fmla="*/ 4107936 h 4156314"/>
              <a:gd name="connsiteX468" fmla="*/ 1732608 w 6579326"/>
              <a:gd name="connsiteY468" fmla="*/ 4103269 h 4156314"/>
              <a:gd name="connsiteX469" fmla="*/ 1735262 w 6579326"/>
              <a:gd name="connsiteY469" fmla="*/ 4095907 h 4156314"/>
              <a:gd name="connsiteX470" fmla="*/ 1722993 w 6579326"/>
              <a:gd name="connsiteY470" fmla="*/ 4097190 h 4156314"/>
              <a:gd name="connsiteX471" fmla="*/ 1724965 w 6579326"/>
              <a:gd name="connsiteY471" fmla="*/ 4093445 h 4156314"/>
              <a:gd name="connsiteX472" fmla="*/ 1694815 w 6579326"/>
              <a:gd name="connsiteY472" fmla="*/ 4105065 h 4156314"/>
              <a:gd name="connsiteX473" fmla="*/ 1675641 w 6579326"/>
              <a:gd name="connsiteY473" fmla="*/ 4104100 h 4156314"/>
              <a:gd name="connsiteX474" fmla="*/ 1676562 w 6579326"/>
              <a:gd name="connsiteY474" fmla="*/ 4103210 h 4156314"/>
              <a:gd name="connsiteX475" fmla="*/ 1678027 w 6579326"/>
              <a:gd name="connsiteY475" fmla="*/ 4102137 h 4156314"/>
              <a:gd name="connsiteX476" fmla="*/ 1678554 w 6579326"/>
              <a:gd name="connsiteY476" fmla="*/ 4101285 h 4156314"/>
              <a:gd name="connsiteX477" fmla="*/ 1676562 w 6579326"/>
              <a:gd name="connsiteY477" fmla="*/ 4103210 h 4156314"/>
              <a:gd name="connsiteX478" fmla="*/ 1668747 w 6579326"/>
              <a:gd name="connsiteY478" fmla="*/ 4108933 h 4156314"/>
              <a:gd name="connsiteX479" fmla="*/ 1677855 w 6579326"/>
              <a:gd name="connsiteY479" fmla="*/ 4119016 h 4156314"/>
              <a:gd name="connsiteX480" fmla="*/ 1670960 w 6579326"/>
              <a:gd name="connsiteY480" fmla="*/ 4123849 h 4156314"/>
              <a:gd name="connsiteX481" fmla="*/ 1663513 w 6579326"/>
              <a:gd name="connsiteY481" fmla="*/ 4124954 h 4156314"/>
              <a:gd name="connsiteX482" fmla="*/ 1662307 w 6579326"/>
              <a:gd name="connsiteY482" fmla="*/ 4123232 h 4156314"/>
              <a:gd name="connsiteX483" fmla="*/ 1666714 w 6579326"/>
              <a:gd name="connsiteY483" fmla="*/ 4121681 h 4156314"/>
              <a:gd name="connsiteX484" fmla="*/ 1658683 w 6579326"/>
              <a:gd name="connsiteY484" fmla="*/ 4118049 h 4156314"/>
              <a:gd name="connsiteX485" fmla="*/ 1659285 w 6579326"/>
              <a:gd name="connsiteY485" fmla="*/ 4118913 h 4156314"/>
              <a:gd name="connsiteX486" fmla="*/ 1662307 w 6579326"/>
              <a:gd name="connsiteY486" fmla="*/ 4123232 h 4156314"/>
              <a:gd name="connsiteX487" fmla="*/ 1634275 w 6579326"/>
              <a:gd name="connsiteY487" fmla="*/ 4133105 h 4156314"/>
              <a:gd name="connsiteX488" fmla="*/ 1623656 w 6579326"/>
              <a:gd name="connsiteY488" fmla="*/ 4138491 h 4156314"/>
              <a:gd name="connsiteX489" fmla="*/ 1612484 w 6579326"/>
              <a:gd name="connsiteY489" fmla="*/ 4140149 h 4156314"/>
              <a:gd name="connsiteX490" fmla="*/ 1619379 w 6579326"/>
              <a:gd name="connsiteY490" fmla="*/ 4135315 h 4156314"/>
              <a:gd name="connsiteX491" fmla="*/ 1591651 w 6579326"/>
              <a:gd name="connsiteY491" fmla="*/ 4127996 h 4156314"/>
              <a:gd name="connsiteX492" fmla="*/ 1580480 w 6579326"/>
              <a:gd name="connsiteY492" fmla="*/ 4129654 h 4156314"/>
              <a:gd name="connsiteX493" fmla="*/ 1579926 w 6579326"/>
              <a:gd name="connsiteY493" fmla="*/ 4125926 h 4156314"/>
              <a:gd name="connsiteX494" fmla="*/ 1586821 w 6579326"/>
              <a:gd name="connsiteY494" fmla="*/ 4121091 h 4156314"/>
              <a:gd name="connsiteX495" fmla="*/ 1575095 w 6579326"/>
              <a:gd name="connsiteY495" fmla="*/ 4119020 h 4156314"/>
              <a:gd name="connsiteX496" fmla="*/ 1573032 w 6579326"/>
              <a:gd name="connsiteY496" fmla="*/ 4130759 h 4156314"/>
              <a:gd name="connsiteX497" fmla="*/ 1565031 w 6579326"/>
              <a:gd name="connsiteY497" fmla="*/ 4128136 h 4156314"/>
              <a:gd name="connsiteX498" fmla="*/ 1568201 w 6579326"/>
              <a:gd name="connsiteY498" fmla="*/ 4123854 h 4156314"/>
              <a:gd name="connsiteX499" fmla="*/ 1567647 w 6579326"/>
              <a:gd name="connsiteY499" fmla="*/ 4120125 h 4156314"/>
              <a:gd name="connsiteX500" fmla="*/ 1553858 w 6579326"/>
              <a:gd name="connsiteY500" fmla="*/ 4129794 h 4156314"/>
              <a:gd name="connsiteX501" fmla="*/ 1556476 w 6579326"/>
              <a:gd name="connsiteY501" fmla="*/ 4121783 h 4156314"/>
              <a:gd name="connsiteX502" fmla="*/ 1538409 w 6579326"/>
              <a:gd name="connsiteY502" fmla="*/ 4128275 h 4156314"/>
              <a:gd name="connsiteX503" fmla="*/ 1535793 w 6579326"/>
              <a:gd name="connsiteY503" fmla="*/ 4136285 h 4156314"/>
              <a:gd name="connsiteX504" fmla="*/ 1527238 w 6579326"/>
              <a:gd name="connsiteY504" fmla="*/ 4129932 h 4156314"/>
              <a:gd name="connsiteX505" fmla="*/ 1521450 w 6579326"/>
              <a:gd name="connsiteY505" fmla="*/ 4142225 h 4156314"/>
              <a:gd name="connsiteX506" fmla="*/ 1520897 w 6579326"/>
              <a:gd name="connsiteY506" fmla="*/ 4138495 h 4156314"/>
              <a:gd name="connsiteX507" fmla="*/ 1514556 w 6579326"/>
              <a:gd name="connsiteY507" fmla="*/ 4147059 h 4156314"/>
              <a:gd name="connsiteX508" fmla="*/ 1520344 w 6579326"/>
              <a:gd name="connsiteY508" fmla="*/ 4134767 h 4156314"/>
              <a:gd name="connsiteX509" fmla="*/ 1507511 w 6579326"/>
              <a:gd name="connsiteY509" fmla="*/ 4125238 h 4156314"/>
              <a:gd name="connsiteX510" fmla="*/ 1497447 w 6579326"/>
              <a:gd name="connsiteY510" fmla="*/ 4134353 h 4156314"/>
              <a:gd name="connsiteX511" fmla="*/ 1501723 w 6579326"/>
              <a:gd name="connsiteY511" fmla="*/ 4137530 h 4156314"/>
              <a:gd name="connsiteX512" fmla="*/ 1498553 w 6579326"/>
              <a:gd name="connsiteY512" fmla="*/ 4141811 h 4156314"/>
              <a:gd name="connsiteX513" fmla="*/ 1490552 w 6579326"/>
              <a:gd name="connsiteY513" fmla="*/ 4139188 h 4156314"/>
              <a:gd name="connsiteX514" fmla="*/ 1483658 w 6579326"/>
              <a:gd name="connsiteY514" fmla="*/ 4144022 h 4156314"/>
              <a:gd name="connsiteX515" fmla="*/ 1484765 w 6579326"/>
              <a:gd name="connsiteY515" fmla="*/ 4151479 h 4156314"/>
              <a:gd name="connsiteX516" fmla="*/ 1485318 w 6579326"/>
              <a:gd name="connsiteY516" fmla="*/ 4155209 h 4156314"/>
              <a:gd name="connsiteX517" fmla="*/ 1477870 w 6579326"/>
              <a:gd name="connsiteY517" fmla="*/ 4156314 h 4156314"/>
              <a:gd name="connsiteX518" fmla="*/ 1475657 w 6579326"/>
              <a:gd name="connsiteY518" fmla="*/ 4141399 h 4156314"/>
              <a:gd name="connsiteX519" fmla="*/ 1460208 w 6579326"/>
              <a:gd name="connsiteY519" fmla="*/ 4139879 h 4156314"/>
              <a:gd name="connsiteX520" fmla="*/ 1481998 w 6579326"/>
              <a:gd name="connsiteY520" fmla="*/ 4132835 h 4156314"/>
              <a:gd name="connsiteX521" fmla="*/ 1484061 w 6579326"/>
              <a:gd name="connsiteY521" fmla="*/ 4121096 h 4156314"/>
              <a:gd name="connsiteX522" fmla="*/ 1480338 w 6579326"/>
              <a:gd name="connsiteY522" fmla="*/ 4121648 h 4156314"/>
              <a:gd name="connsiteX523" fmla="*/ 1471230 w 6579326"/>
              <a:gd name="connsiteY523" fmla="*/ 4111567 h 4156314"/>
              <a:gd name="connsiteX524" fmla="*/ 1470344 w 6579326"/>
              <a:gd name="connsiteY524" fmla="*/ 4105600 h 4156314"/>
              <a:gd name="connsiteX525" fmla="*/ 1492467 w 6579326"/>
              <a:gd name="connsiteY525" fmla="*/ 4100794 h 4156314"/>
              <a:gd name="connsiteX526" fmla="*/ 1496743 w 6579326"/>
              <a:gd name="connsiteY526" fmla="*/ 4103969 h 4156314"/>
              <a:gd name="connsiteX527" fmla="*/ 1499361 w 6579326"/>
              <a:gd name="connsiteY527" fmla="*/ 4095959 h 4156314"/>
              <a:gd name="connsiteX528" fmla="*/ 1522811 w 6579326"/>
              <a:gd name="connsiteY528" fmla="*/ 4100101 h 4156314"/>
              <a:gd name="connsiteX529" fmla="*/ 1523365 w 6579326"/>
              <a:gd name="connsiteY529" fmla="*/ 4103831 h 4156314"/>
              <a:gd name="connsiteX530" fmla="*/ 1544048 w 6579326"/>
              <a:gd name="connsiteY530" fmla="*/ 4089327 h 4156314"/>
              <a:gd name="connsiteX531" fmla="*/ 1538663 w 6579326"/>
              <a:gd name="connsiteY531" fmla="*/ 4078694 h 4156314"/>
              <a:gd name="connsiteX532" fmla="*/ 1557837 w 6579326"/>
              <a:gd name="connsiteY532" fmla="*/ 4079659 h 4156314"/>
              <a:gd name="connsiteX533" fmla="*/ 1561007 w 6579326"/>
              <a:gd name="connsiteY533" fmla="*/ 4075378 h 4156314"/>
              <a:gd name="connsiteX534" fmla="*/ 1564178 w 6579326"/>
              <a:gd name="connsiteY534" fmla="*/ 4071096 h 4156314"/>
              <a:gd name="connsiteX535" fmla="*/ 1564732 w 6579326"/>
              <a:gd name="connsiteY535" fmla="*/ 4074825 h 4156314"/>
              <a:gd name="connsiteX536" fmla="*/ 1572733 w 6579326"/>
              <a:gd name="connsiteY536" fmla="*/ 4077449 h 4156314"/>
              <a:gd name="connsiteX537" fmla="*/ 1572179 w 6579326"/>
              <a:gd name="connsiteY537" fmla="*/ 4073720 h 4156314"/>
              <a:gd name="connsiteX538" fmla="*/ 1581287 w 6579326"/>
              <a:gd name="connsiteY538" fmla="*/ 4083801 h 4156314"/>
              <a:gd name="connsiteX539" fmla="*/ 1635487 w 6579326"/>
              <a:gd name="connsiteY539" fmla="*/ 4064326 h 4156314"/>
              <a:gd name="connsiteX540" fmla="*/ 1632315 w 6579326"/>
              <a:gd name="connsiteY540" fmla="*/ 4068607 h 4156314"/>
              <a:gd name="connsiteX541" fmla="*/ 1611079 w 6579326"/>
              <a:gd name="connsiteY541" fmla="*/ 4079380 h 4156314"/>
              <a:gd name="connsiteX542" fmla="*/ 1589842 w 6579326"/>
              <a:gd name="connsiteY542" fmla="*/ 4090154 h 4156314"/>
              <a:gd name="connsiteX543" fmla="*/ 1590948 w 6579326"/>
              <a:gd name="connsiteY543" fmla="*/ 4097612 h 4156314"/>
              <a:gd name="connsiteX544" fmla="*/ 1597156 w 6579326"/>
              <a:gd name="connsiteY544" fmla="*/ 4098010 h 4156314"/>
              <a:gd name="connsiteX545" fmla="*/ 1596587 w 6579326"/>
              <a:gd name="connsiteY545" fmla="*/ 4098245 h 4156314"/>
              <a:gd name="connsiteX546" fmla="*/ 1587224 w 6579326"/>
              <a:gd name="connsiteY546" fmla="*/ 4098164 h 4156314"/>
              <a:gd name="connsiteX547" fmla="*/ 1587777 w 6579326"/>
              <a:gd name="connsiteY547" fmla="*/ 4101894 h 4156314"/>
              <a:gd name="connsiteX548" fmla="*/ 1596587 w 6579326"/>
              <a:gd name="connsiteY548" fmla="*/ 4098245 h 4156314"/>
              <a:gd name="connsiteX549" fmla="*/ 1597466 w 6579326"/>
              <a:gd name="connsiteY549" fmla="*/ 4098252 h 4156314"/>
              <a:gd name="connsiteX550" fmla="*/ 1597672 w 6579326"/>
              <a:gd name="connsiteY550" fmla="*/ 4098043 h 4156314"/>
              <a:gd name="connsiteX551" fmla="*/ 1597156 w 6579326"/>
              <a:gd name="connsiteY551" fmla="*/ 4098010 h 4156314"/>
              <a:gd name="connsiteX552" fmla="*/ 1600327 w 6579326"/>
              <a:gd name="connsiteY552" fmla="*/ 4096696 h 4156314"/>
              <a:gd name="connsiteX553" fmla="*/ 1602120 w 6579326"/>
              <a:gd name="connsiteY553" fmla="*/ 4095954 h 4156314"/>
              <a:gd name="connsiteX554" fmla="*/ 1628741 w 6579326"/>
              <a:gd name="connsiteY554" fmla="*/ 4095815 h 4156314"/>
              <a:gd name="connsiteX555" fmla="*/ 1649424 w 6579326"/>
              <a:gd name="connsiteY555" fmla="*/ 4081312 h 4156314"/>
              <a:gd name="connsiteX556" fmla="*/ 1660597 w 6579326"/>
              <a:gd name="connsiteY556" fmla="*/ 4079654 h 4156314"/>
              <a:gd name="connsiteX557" fmla="*/ 1669555 w 6579326"/>
              <a:gd name="connsiteY557" fmla="*/ 4063081 h 4156314"/>
              <a:gd name="connsiteX558" fmla="*/ 1677556 w 6579326"/>
              <a:gd name="connsiteY558" fmla="*/ 4065705 h 4156314"/>
              <a:gd name="connsiteX559" fmla="*/ 1703070 w 6579326"/>
              <a:gd name="connsiteY559" fmla="*/ 4058107 h 4156314"/>
              <a:gd name="connsiteX560" fmla="*/ 1701006 w 6579326"/>
              <a:gd name="connsiteY560" fmla="*/ 4069847 h 4156314"/>
              <a:gd name="connsiteX561" fmla="*/ 1699899 w 6579326"/>
              <a:gd name="connsiteY561" fmla="*/ 4062390 h 4156314"/>
              <a:gd name="connsiteX562" fmla="*/ 1685557 w 6579326"/>
              <a:gd name="connsiteY562" fmla="*/ 4068328 h 4156314"/>
              <a:gd name="connsiteX563" fmla="*/ 1676046 w 6579326"/>
              <a:gd name="connsiteY563" fmla="*/ 4081173 h 4156314"/>
              <a:gd name="connsiteX564" fmla="*/ 1671768 w 6579326"/>
              <a:gd name="connsiteY564" fmla="*/ 4077997 h 4156314"/>
              <a:gd name="connsiteX565" fmla="*/ 1673428 w 6579326"/>
              <a:gd name="connsiteY565" fmla="*/ 4089184 h 4156314"/>
              <a:gd name="connsiteX566" fmla="*/ 1688324 w 6579326"/>
              <a:gd name="connsiteY566" fmla="*/ 4086974 h 4156314"/>
              <a:gd name="connsiteX567" fmla="*/ 1700603 w 6579326"/>
              <a:gd name="connsiteY567" fmla="*/ 4092773 h 4156314"/>
              <a:gd name="connsiteX568" fmla="*/ 1718668 w 6579326"/>
              <a:gd name="connsiteY568" fmla="*/ 4086281 h 4156314"/>
              <a:gd name="connsiteX569" fmla="*/ 1717008 w 6579326"/>
              <a:gd name="connsiteY569" fmla="*/ 4075095 h 4156314"/>
              <a:gd name="connsiteX570" fmla="*/ 1721696 w 6579326"/>
              <a:gd name="connsiteY570" fmla="*/ 4068206 h 4156314"/>
              <a:gd name="connsiteX571" fmla="*/ 1722846 w 6579326"/>
              <a:gd name="connsiteY571" fmla="*/ 4068498 h 4156314"/>
              <a:gd name="connsiteX572" fmla="*/ 1723438 w 6579326"/>
              <a:gd name="connsiteY572" fmla="*/ 4070330 h 4156314"/>
              <a:gd name="connsiteX573" fmla="*/ 1736735 w 6579326"/>
              <a:gd name="connsiteY573" fmla="*/ 4079790 h 4156314"/>
              <a:gd name="connsiteX574" fmla="*/ 1739905 w 6579326"/>
              <a:gd name="connsiteY574" fmla="*/ 4075507 h 4156314"/>
              <a:gd name="connsiteX575" fmla="*/ 1741012 w 6579326"/>
              <a:gd name="connsiteY575" fmla="*/ 4082965 h 4156314"/>
              <a:gd name="connsiteX576" fmla="*/ 1757419 w 6579326"/>
              <a:gd name="connsiteY576" fmla="*/ 4065286 h 4156314"/>
              <a:gd name="connsiteX577" fmla="*/ 1756865 w 6579326"/>
              <a:gd name="connsiteY577" fmla="*/ 4061558 h 4156314"/>
              <a:gd name="connsiteX578" fmla="*/ 1748864 w 6579326"/>
              <a:gd name="connsiteY578" fmla="*/ 4058934 h 4156314"/>
              <a:gd name="connsiteX579" fmla="*/ 1748311 w 6579326"/>
              <a:gd name="connsiteY579" fmla="*/ 4055206 h 4156314"/>
              <a:gd name="connsiteX580" fmla="*/ 1755759 w 6579326"/>
              <a:gd name="connsiteY580" fmla="*/ 4054100 h 4156314"/>
              <a:gd name="connsiteX581" fmla="*/ 1764867 w 6579326"/>
              <a:gd name="connsiteY581" fmla="*/ 4064181 h 4156314"/>
              <a:gd name="connsiteX582" fmla="*/ 1771761 w 6579326"/>
              <a:gd name="connsiteY582" fmla="*/ 4059348 h 4156314"/>
              <a:gd name="connsiteX583" fmla="*/ 1773824 w 6579326"/>
              <a:gd name="connsiteY583" fmla="*/ 4047608 h 4156314"/>
              <a:gd name="connsiteX584" fmla="*/ 1782932 w 6579326"/>
              <a:gd name="connsiteY584" fmla="*/ 4057690 h 4156314"/>
              <a:gd name="connsiteX585" fmla="*/ 1789273 w 6579326"/>
              <a:gd name="connsiteY585" fmla="*/ 4049127 h 4156314"/>
              <a:gd name="connsiteX586" fmla="*/ 1794658 w 6579326"/>
              <a:gd name="connsiteY586" fmla="*/ 4059760 h 4156314"/>
              <a:gd name="connsiteX587" fmla="*/ 1792040 w 6579326"/>
              <a:gd name="connsiteY587" fmla="*/ 4067771 h 4156314"/>
              <a:gd name="connsiteX588" fmla="*/ 1796318 w 6579326"/>
              <a:gd name="connsiteY588" fmla="*/ 4070948 h 4156314"/>
              <a:gd name="connsiteX589" fmla="*/ 1821831 w 6579326"/>
              <a:gd name="connsiteY589" fmla="*/ 4063350 h 4156314"/>
              <a:gd name="connsiteX590" fmla="*/ 1821278 w 6579326"/>
              <a:gd name="connsiteY590" fmla="*/ 4059622 h 4156314"/>
              <a:gd name="connsiteX591" fmla="*/ 1840452 w 6579326"/>
              <a:gd name="connsiteY591" fmla="*/ 4060587 h 4156314"/>
              <a:gd name="connsiteX592" fmla="*/ 1851071 w 6579326"/>
              <a:gd name="connsiteY592" fmla="*/ 4055201 h 4156314"/>
              <a:gd name="connsiteX593" fmla="*/ 1859072 w 6579326"/>
              <a:gd name="connsiteY593" fmla="*/ 4057824 h 4156314"/>
              <a:gd name="connsiteX594" fmla="*/ 1883479 w 6579326"/>
              <a:gd name="connsiteY594" fmla="*/ 4042770 h 4156314"/>
              <a:gd name="connsiteX595" fmla="*/ 1889820 w 6579326"/>
              <a:gd name="connsiteY595" fmla="*/ 4034207 h 4156314"/>
              <a:gd name="connsiteX596" fmla="*/ 1884990 w 6579326"/>
              <a:gd name="connsiteY596" fmla="*/ 4027301 h 4156314"/>
              <a:gd name="connsiteX597" fmla="*/ 1887606 w 6579326"/>
              <a:gd name="connsiteY597" fmla="*/ 4019291 h 4156314"/>
              <a:gd name="connsiteX598" fmla="*/ 1911057 w 6579326"/>
              <a:gd name="connsiteY598" fmla="*/ 4023433 h 4156314"/>
              <a:gd name="connsiteX599" fmla="*/ 1923889 w 6579326"/>
              <a:gd name="connsiteY599" fmla="*/ 4032961 h 4156314"/>
              <a:gd name="connsiteX600" fmla="*/ 1953680 w 6579326"/>
              <a:gd name="connsiteY600" fmla="*/ 4028540 h 4156314"/>
              <a:gd name="connsiteX601" fmla="*/ 1973406 w 6579326"/>
              <a:gd name="connsiteY601" fmla="*/ 4033235 h 4156314"/>
              <a:gd name="connsiteX602" fmla="*/ 2005815 w 6579326"/>
              <a:gd name="connsiteY602" fmla="*/ 4020804 h 4156314"/>
              <a:gd name="connsiteX603" fmla="*/ 2015326 w 6579326"/>
              <a:gd name="connsiteY603" fmla="*/ 4007960 h 4156314"/>
              <a:gd name="connsiteX604" fmla="*/ 2035053 w 6579326"/>
              <a:gd name="connsiteY604" fmla="*/ 4012655 h 4156314"/>
              <a:gd name="connsiteX605" fmla="*/ 2040288 w 6579326"/>
              <a:gd name="connsiteY605" fmla="*/ 3996634 h 4156314"/>
              <a:gd name="connsiteX606" fmla="*/ 2047182 w 6579326"/>
              <a:gd name="connsiteY606" fmla="*/ 3991799 h 4156314"/>
              <a:gd name="connsiteX607" fmla="*/ 2058908 w 6579326"/>
              <a:gd name="connsiteY607" fmla="*/ 3993870 h 4156314"/>
              <a:gd name="connsiteX608" fmla="*/ 2061524 w 6579326"/>
              <a:gd name="connsiteY608" fmla="*/ 3985860 h 4156314"/>
              <a:gd name="connsiteX609" fmla="*/ 2049800 w 6579326"/>
              <a:gd name="connsiteY609" fmla="*/ 3983788 h 4156314"/>
              <a:gd name="connsiteX610" fmla="*/ 2108829 w 6579326"/>
              <a:gd name="connsiteY610" fmla="*/ 3971218 h 4156314"/>
              <a:gd name="connsiteX611" fmla="*/ 2116277 w 6579326"/>
              <a:gd name="connsiteY611" fmla="*/ 3970113 h 4156314"/>
              <a:gd name="connsiteX612" fmla="*/ 2114066 w 6579326"/>
              <a:gd name="connsiteY612" fmla="*/ 3976456 h 4156314"/>
              <a:gd name="connsiteX613" fmla="*/ 2113850 w 6579326"/>
              <a:gd name="connsiteY613" fmla="*/ 3981197 h 4156314"/>
              <a:gd name="connsiteX614" fmla="*/ 2113311 w 6579326"/>
              <a:gd name="connsiteY614" fmla="*/ 3981390 h 4156314"/>
              <a:gd name="connsiteX615" fmla="*/ 2097347 w 6579326"/>
              <a:gd name="connsiteY615" fmla="*/ 3987127 h 4156314"/>
              <a:gd name="connsiteX616" fmla="*/ 2087592 w 6579326"/>
              <a:gd name="connsiteY616" fmla="*/ 3981992 h 4156314"/>
              <a:gd name="connsiteX617" fmla="*/ 2076973 w 6579326"/>
              <a:gd name="connsiteY617" fmla="*/ 3987378 h 4156314"/>
              <a:gd name="connsiteX618" fmla="*/ 2072697 w 6579326"/>
              <a:gd name="connsiteY618" fmla="*/ 3984202 h 4156314"/>
              <a:gd name="connsiteX619" fmla="*/ 2062631 w 6579326"/>
              <a:gd name="connsiteY619" fmla="*/ 3993318 h 4156314"/>
              <a:gd name="connsiteX620" fmla="*/ 2092422 w 6579326"/>
              <a:gd name="connsiteY620" fmla="*/ 3988897 h 4156314"/>
              <a:gd name="connsiteX621" fmla="*/ 2097347 w 6579326"/>
              <a:gd name="connsiteY621" fmla="*/ 3987127 h 4156314"/>
              <a:gd name="connsiteX622" fmla="*/ 2103619 w 6579326"/>
              <a:gd name="connsiteY622" fmla="*/ 3990430 h 4156314"/>
              <a:gd name="connsiteX623" fmla="*/ 2089806 w 6579326"/>
              <a:gd name="connsiteY623" fmla="*/ 3996907 h 4156314"/>
              <a:gd name="connsiteX624" fmla="*/ 2098361 w 6579326"/>
              <a:gd name="connsiteY624" fmla="*/ 4003260 h 4156314"/>
              <a:gd name="connsiteX625" fmla="*/ 2113256 w 6579326"/>
              <a:gd name="connsiteY625" fmla="*/ 4001050 h 4156314"/>
              <a:gd name="connsiteX626" fmla="*/ 2116979 w 6579326"/>
              <a:gd name="connsiteY626" fmla="*/ 4000497 h 4156314"/>
              <a:gd name="connsiteX627" fmla="*/ 2108022 w 6579326"/>
              <a:gd name="connsiteY627" fmla="*/ 4017071 h 4156314"/>
              <a:gd name="connsiteX628" fmla="*/ 2115470 w 6579326"/>
              <a:gd name="connsiteY628" fmla="*/ 4015966 h 4156314"/>
              <a:gd name="connsiteX629" fmla="*/ 2117797 w 6579326"/>
              <a:gd name="connsiteY629" fmla="*/ 4015620 h 4156314"/>
              <a:gd name="connsiteX630" fmla="*/ 2119193 w 6579326"/>
              <a:gd name="connsiteY630" fmla="*/ 4015413 h 4156314"/>
              <a:gd name="connsiteX631" fmla="*/ 2121215 w 6579326"/>
              <a:gd name="connsiteY631" fmla="*/ 4014291 h 4156314"/>
              <a:gd name="connsiteX632" fmla="*/ 2124055 w 6579326"/>
              <a:gd name="connsiteY632" fmla="*/ 4016121 h 4156314"/>
              <a:gd name="connsiteX633" fmla="*/ 2147324 w 6579326"/>
              <a:gd name="connsiteY633" fmla="*/ 3999805 h 4156314"/>
              <a:gd name="connsiteX634" fmla="*/ 2143048 w 6579326"/>
              <a:gd name="connsiteY634" fmla="*/ 3996629 h 4156314"/>
              <a:gd name="connsiteX635" fmla="*/ 2155730 w 6579326"/>
              <a:gd name="connsiteY635" fmla="*/ 3979503 h 4156314"/>
              <a:gd name="connsiteX636" fmla="*/ 2159453 w 6579326"/>
              <a:gd name="connsiteY636" fmla="*/ 3978950 h 4156314"/>
              <a:gd name="connsiteX637" fmla="*/ 2157240 w 6579326"/>
              <a:gd name="connsiteY637" fmla="*/ 3964034 h 4156314"/>
              <a:gd name="connsiteX638" fmla="*/ 2195585 w 6579326"/>
              <a:gd name="connsiteY638" fmla="*/ 3965966 h 4156314"/>
              <a:gd name="connsiteX639" fmla="*/ 2205651 w 6579326"/>
              <a:gd name="connsiteY639" fmla="*/ 3956850 h 4156314"/>
              <a:gd name="connsiteX640" fmla="*/ 2229101 w 6579326"/>
              <a:gd name="connsiteY640" fmla="*/ 3960993 h 4156314"/>
              <a:gd name="connsiteX641" fmla="*/ 2257233 w 6579326"/>
              <a:gd name="connsiteY641" fmla="*/ 3945384 h 4156314"/>
              <a:gd name="connsiteX642" fmla="*/ 2258339 w 6579326"/>
              <a:gd name="connsiteY642" fmla="*/ 3952842 h 4156314"/>
              <a:gd name="connsiteX643" fmla="*/ 2262064 w 6579326"/>
              <a:gd name="connsiteY643" fmla="*/ 3952289 h 4156314"/>
              <a:gd name="connsiteX644" fmla="*/ 2264127 w 6579326"/>
              <a:gd name="connsiteY644" fmla="*/ 3940551 h 4156314"/>
              <a:gd name="connsiteX645" fmla="*/ 2268405 w 6579326"/>
              <a:gd name="connsiteY645" fmla="*/ 3943726 h 4156314"/>
              <a:gd name="connsiteX646" fmla="*/ 2290748 w 6579326"/>
              <a:gd name="connsiteY646" fmla="*/ 3940411 h 4156314"/>
              <a:gd name="connsiteX647" fmla="*/ 2293919 w 6579326"/>
              <a:gd name="connsiteY647" fmla="*/ 3936130 h 4156314"/>
              <a:gd name="connsiteX648" fmla="*/ 2285917 w 6579326"/>
              <a:gd name="connsiteY648" fmla="*/ 3933506 h 4156314"/>
              <a:gd name="connsiteX649" fmla="*/ 2302877 w 6579326"/>
              <a:gd name="connsiteY649" fmla="*/ 3919556 h 4156314"/>
              <a:gd name="connsiteX650" fmla="*/ 2329497 w 6579326"/>
              <a:gd name="connsiteY650" fmla="*/ 3919416 h 4156314"/>
              <a:gd name="connsiteX651" fmla="*/ 2390591 w 6579326"/>
              <a:gd name="connsiteY651" fmla="*/ 3895106 h 4156314"/>
              <a:gd name="connsiteX652" fmla="*/ 2396269 w 6579326"/>
              <a:gd name="connsiteY652" fmla="*/ 3897407 h 4156314"/>
              <a:gd name="connsiteX653" fmla="*/ 2391145 w 6579326"/>
              <a:gd name="connsiteY653" fmla="*/ 3898836 h 4156314"/>
              <a:gd name="connsiteX654" fmla="*/ 2399146 w 6579326"/>
              <a:gd name="connsiteY654" fmla="*/ 3901459 h 4156314"/>
              <a:gd name="connsiteX655" fmla="*/ 2392805 w 6579326"/>
              <a:gd name="connsiteY655" fmla="*/ 3910022 h 4156314"/>
              <a:gd name="connsiteX656" fmla="*/ 2401359 w 6579326"/>
              <a:gd name="connsiteY656" fmla="*/ 3916375 h 4156314"/>
              <a:gd name="connsiteX657" fmla="*/ 2439492 w 6579326"/>
              <a:gd name="connsiteY657" fmla="*/ 3904047 h 4156314"/>
              <a:gd name="connsiteX658" fmla="*/ 2441633 w 6579326"/>
              <a:gd name="connsiteY658" fmla="*/ 3903355 h 4156314"/>
              <a:gd name="connsiteX659" fmla="*/ 2441097 w 6579326"/>
              <a:gd name="connsiteY659" fmla="*/ 3905238 h 4156314"/>
              <a:gd name="connsiteX660" fmla="*/ 2471964 w 6579326"/>
              <a:gd name="connsiteY660" fmla="*/ 3879221 h 4156314"/>
              <a:gd name="connsiteX661" fmla="*/ 2469197 w 6579326"/>
              <a:gd name="connsiteY661" fmla="*/ 3860575 h 4156314"/>
              <a:gd name="connsiteX662" fmla="*/ 2476092 w 6579326"/>
              <a:gd name="connsiteY662" fmla="*/ 3855742 h 4156314"/>
              <a:gd name="connsiteX663" fmla="*/ 2484093 w 6579326"/>
              <a:gd name="connsiteY663" fmla="*/ 3858365 h 4156314"/>
              <a:gd name="connsiteX664" fmla="*/ 2474582 w 6579326"/>
              <a:gd name="connsiteY664" fmla="*/ 3871210 h 4156314"/>
              <a:gd name="connsiteX665" fmla="*/ 2483690 w 6579326"/>
              <a:gd name="connsiteY665" fmla="*/ 3881291 h 4156314"/>
              <a:gd name="connsiteX666" fmla="*/ 2486860 w 6579326"/>
              <a:gd name="connsiteY666" fmla="*/ 3877010 h 4156314"/>
              <a:gd name="connsiteX667" fmla="*/ 2489478 w 6579326"/>
              <a:gd name="connsiteY667" fmla="*/ 3869000 h 4156314"/>
              <a:gd name="connsiteX668" fmla="*/ 2500096 w 6579326"/>
              <a:gd name="connsiteY668" fmla="*/ 3863612 h 4156314"/>
              <a:gd name="connsiteX669" fmla="*/ 2507543 w 6579326"/>
              <a:gd name="connsiteY669" fmla="*/ 3862507 h 4156314"/>
              <a:gd name="connsiteX670" fmla="*/ 2504927 w 6579326"/>
              <a:gd name="connsiteY670" fmla="*/ 3870517 h 4156314"/>
              <a:gd name="connsiteX671" fmla="*/ 2498032 w 6579326"/>
              <a:gd name="connsiteY671" fmla="*/ 3875352 h 4156314"/>
              <a:gd name="connsiteX672" fmla="*/ 2510310 w 6579326"/>
              <a:gd name="connsiteY672" fmla="*/ 3881152 h 4156314"/>
              <a:gd name="connsiteX673" fmla="*/ 2523547 w 6579326"/>
              <a:gd name="connsiteY673" fmla="*/ 3881391 h 4156314"/>
              <a:gd name="connsiteX674" fmla="*/ 2525238 w 6579326"/>
              <a:gd name="connsiteY674" fmla="*/ 3881422 h 4156314"/>
              <a:gd name="connsiteX675" fmla="*/ 2528508 w 6579326"/>
              <a:gd name="connsiteY675" fmla="*/ 3883156 h 4156314"/>
              <a:gd name="connsiteX676" fmla="*/ 2533207 w 6579326"/>
              <a:gd name="connsiteY676" fmla="*/ 3881565 h 4156314"/>
              <a:gd name="connsiteX677" fmla="*/ 2530345 w 6579326"/>
              <a:gd name="connsiteY677" fmla="*/ 3881514 h 4156314"/>
              <a:gd name="connsiteX678" fmla="*/ 2525238 w 6579326"/>
              <a:gd name="connsiteY678" fmla="*/ 3881422 h 4156314"/>
              <a:gd name="connsiteX679" fmla="*/ 2525087 w 6579326"/>
              <a:gd name="connsiteY679" fmla="*/ 3881342 h 4156314"/>
              <a:gd name="connsiteX680" fmla="*/ 2557615 w 6579326"/>
              <a:gd name="connsiteY680" fmla="*/ 3866511 h 4156314"/>
              <a:gd name="connsiteX681" fmla="*/ 2565616 w 6579326"/>
              <a:gd name="connsiteY681" fmla="*/ 3869133 h 4156314"/>
              <a:gd name="connsiteX682" fmla="*/ 2582575 w 6579326"/>
              <a:gd name="connsiteY682" fmla="*/ 3855185 h 4156314"/>
              <a:gd name="connsiteX683" fmla="*/ 2587406 w 6579326"/>
              <a:gd name="connsiteY683" fmla="*/ 3862090 h 4156314"/>
              <a:gd name="connsiteX684" fmla="*/ 2604365 w 6579326"/>
              <a:gd name="connsiteY684" fmla="*/ 3848139 h 4156314"/>
              <a:gd name="connsiteX685" fmla="*/ 2680908 w 6579326"/>
              <a:gd name="connsiteY685" fmla="*/ 3825348 h 4156314"/>
              <a:gd name="connsiteX686" fmla="*/ 2687249 w 6579326"/>
              <a:gd name="connsiteY686" fmla="*/ 3816785 h 4156314"/>
              <a:gd name="connsiteX687" fmla="*/ 1362989 w 6579326"/>
              <a:gd name="connsiteY687" fmla="*/ 3814463 h 4156314"/>
              <a:gd name="connsiteX688" fmla="*/ 1362548 w 6579326"/>
              <a:gd name="connsiteY688" fmla="*/ 3815188 h 4156314"/>
              <a:gd name="connsiteX689" fmla="*/ 1358823 w 6579326"/>
              <a:gd name="connsiteY689" fmla="*/ 3815741 h 4156314"/>
              <a:gd name="connsiteX690" fmla="*/ 1266747 w 6579326"/>
              <a:gd name="connsiteY690" fmla="*/ 3814160 h 4156314"/>
              <a:gd name="connsiteX691" fmla="*/ 1266872 w 6579326"/>
              <a:gd name="connsiteY691" fmla="*/ 3814440 h 4156314"/>
              <a:gd name="connsiteX692" fmla="*/ 1259788 w 6579326"/>
              <a:gd name="connsiteY692" fmla="*/ 3815193 h 4156314"/>
              <a:gd name="connsiteX693" fmla="*/ 1261185 w 6579326"/>
              <a:gd name="connsiteY693" fmla="*/ 3814986 h 4156314"/>
              <a:gd name="connsiteX694" fmla="*/ 1364829 w 6579326"/>
              <a:gd name="connsiteY694" fmla="*/ 3811447 h 4156314"/>
              <a:gd name="connsiteX695" fmla="*/ 1367999 w 6579326"/>
              <a:gd name="connsiteY695" fmla="*/ 3812601 h 4156314"/>
              <a:gd name="connsiteX696" fmla="*/ 1371942 w 6579326"/>
              <a:gd name="connsiteY696" fmla="*/ 3815529 h 4156314"/>
              <a:gd name="connsiteX697" fmla="*/ 1363716 w 6579326"/>
              <a:gd name="connsiteY697" fmla="*/ 3814241 h 4156314"/>
              <a:gd name="connsiteX698" fmla="*/ 1362989 w 6579326"/>
              <a:gd name="connsiteY698" fmla="*/ 3814463 h 4156314"/>
              <a:gd name="connsiteX699" fmla="*/ 2122429 w 6579326"/>
              <a:gd name="connsiteY699" fmla="*/ 3808927 h 4156314"/>
              <a:gd name="connsiteX700" fmla="*/ 2122828 w 6579326"/>
              <a:gd name="connsiteY700" fmla="*/ 3809077 h 4156314"/>
              <a:gd name="connsiteX701" fmla="*/ 2121820 w 6579326"/>
              <a:gd name="connsiteY701" fmla="*/ 3809783 h 4156314"/>
              <a:gd name="connsiteX702" fmla="*/ 2122551 w 6579326"/>
              <a:gd name="connsiteY702" fmla="*/ 3807213 h 4156314"/>
              <a:gd name="connsiteX703" fmla="*/ 2122642 w 6579326"/>
              <a:gd name="connsiteY703" fmla="*/ 3808628 h 4156314"/>
              <a:gd name="connsiteX704" fmla="*/ 2122429 w 6579326"/>
              <a:gd name="connsiteY704" fmla="*/ 3808927 h 4156314"/>
              <a:gd name="connsiteX705" fmla="*/ 2121305 w 6579326"/>
              <a:gd name="connsiteY705" fmla="*/ 3808498 h 4156314"/>
              <a:gd name="connsiteX706" fmla="*/ 2205578 w 6579326"/>
              <a:gd name="connsiteY706" fmla="*/ 3789651 h 4156314"/>
              <a:gd name="connsiteX707" fmla="*/ 2197859 w 6579326"/>
              <a:gd name="connsiteY707" fmla="*/ 3801754 h 4156314"/>
              <a:gd name="connsiteX708" fmla="*/ 2200411 w 6579326"/>
              <a:gd name="connsiteY708" fmla="*/ 3792407 h 4156314"/>
              <a:gd name="connsiteX709" fmla="*/ 2200725 w 6579326"/>
              <a:gd name="connsiteY709" fmla="*/ 3792217 h 4156314"/>
              <a:gd name="connsiteX710" fmla="*/ 2205578 w 6579326"/>
              <a:gd name="connsiteY710" fmla="*/ 3789651 h 4156314"/>
              <a:gd name="connsiteX711" fmla="*/ 2201816 w 6579326"/>
              <a:gd name="connsiteY711" fmla="*/ 3787265 h 4156314"/>
              <a:gd name="connsiteX712" fmla="*/ 2203647 w 6579326"/>
              <a:gd name="connsiteY712" fmla="*/ 3789462 h 4156314"/>
              <a:gd name="connsiteX713" fmla="*/ 2201459 w 6579326"/>
              <a:gd name="connsiteY713" fmla="*/ 3788573 h 4156314"/>
              <a:gd name="connsiteX714" fmla="*/ 2359095 w 6579326"/>
              <a:gd name="connsiteY714" fmla="*/ 3785450 h 4156314"/>
              <a:gd name="connsiteX715" fmla="*/ 2360164 w 6579326"/>
              <a:gd name="connsiteY715" fmla="*/ 3786243 h 4156314"/>
              <a:gd name="connsiteX716" fmla="*/ 2360521 w 6579326"/>
              <a:gd name="connsiteY716" fmla="*/ 3786508 h 4156314"/>
              <a:gd name="connsiteX717" fmla="*/ 2356219 w 6579326"/>
              <a:gd name="connsiteY717" fmla="*/ 3788054 h 4156314"/>
              <a:gd name="connsiteX718" fmla="*/ 2366543 w 6579326"/>
              <a:gd name="connsiteY718" fmla="*/ 3784345 h 4156314"/>
              <a:gd name="connsiteX719" fmla="*/ 2367096 w 6579326"/>
              <a:gd name="connsiteY719" fmla="*/ 3788073 h 4156314"/>
              <a:gd name="connsiteX720" fmla="*/ 2374544 w 6579326"/>
              <a:gd name="connsiteY720" fmla="*/ 3786968 h 4156314"/>
              <a:gd name="connsiteX721" fmla="*/ 2367650 w 6579326"/>
              <a:gd name="connsiteY721" fmla="*/ 3791802 h 4156314"/>
              <a:gd name="connsiteX722" fmla="*/ 2360521 w 6579326"/>
              <a:gd name="connsiteY722" fmla="*/ 3786508 h 4156314"/>
              <a:gd name="connsiteX723" fmla="*/ 2364285 w 6579326"/>
              <a:gd name="connsiteY723" fmla="*/ 3785156 h 4156314"/>
              <a:gd name="connsiteX724" fmla="*/ 2366543 w 6579326"/>
              <a:gd name="connsiteY724" fmla="*/ 3784345 h 4156314"/>
              <a:gd name="connsiteX725" fmla="*/ 2201678 w 6579326"/>
              <a:gd name="connsiteY725" fmla="*/ 3782608 h 4156314"/>
              <a:gd name="connsiteX726" fmla="*/ 2202791 w 6579326"/>
              <a:gd name="connsiteY726" fmla="*/ 3783693 h 4156314"/>
              <a:gd name="connsiteX727" fmla="*/ 2201816 w 6579326"/>
              <a:gd name="connsiteY727" fmla="*/ 3787265 h 4156314"/>
              <a:gd name="connsiteX728" fmla="*/ 2200710 w 6579326"/>
              <a:gd name="connsiteY728" fmla="*/ 3785937 h 4156314"/>
              <a:gd name="connsiteX729" fmla="*/ 2772750 w 6579326"/>
              <a:gd name="connsiteY729" fmla="*/ 3777419 h 4156314"/>
              <a:gd name="connsiteX730" fmla="*/ 2773127 w 6579326"/>
              <a:gd name="connsiteY730" fmla="*/ 3777958 h 4156314"/>
              <a:gd name="connsiteX731" fmla="*/ 2771512 w 6579326"/>
              <a:gd name="connsiteY731" fmla="*/ 3778288 h 4156314"/>
              <a:gd name="connsiteX732" fmla="*/ 2376607 w 6579326"/>
              <a:gd name="connsiteY732" fmla="*/ 3775229 h 4156314"/>
              <a:gd name="connsiteX733" fmla="*/ 2378074 w 6579326"/>
              <a:gd name="connsiteY733" fmla="*/ 3775487 h 4156314"/>
              <a:gd name="connsiteX734" fmla="*/ 2379062 w 6579326"/>
              <a:gd name="connsiteY734" fmla="*/ 3775661 h 4156314"/>
              <a:gd name="connsiteX735" fmla="*/ 2378816 w 6579326"/>
              <a:gd name="connsiteY735" fmla="*/ 3777282 h 4156314"/>
              <a:gd name="connsiteX736" fmla="*/ 2376607 w 6579326"/>
              <a:gd name="connsiteY736" fmla="*/ 3775229 h 4156314"/>
              <a:gd name="connsiteX737" fmla="*/ 2402814 w 6579326"/>
              <a:gd name="connsiteY737" fmla="*/ 3772292 h 4156314"/>
              <a:gd name="connsiteX738" fmla="*/ 2401668 w 6579326"/>
              <a:gd name="connsiteY738" fmla="*/ 3772581 h 4156314"/>
              <a:gd name="connsiteX739" fmla="*/ 2400429 w 6579326"/>
              <a:gd name="connsiteY739" fmla="*/ 3772347 h 4156314"/>
              <a:gd name="connsiteX740" fmla="*/ 2395946 w 6579326"/>
              <a:gd name="connsiteY740" fmla="*/ 3771496 h 4156314"/>
              <a:gd name="connsiteX741" fmla="*/ 2400429 w 6579326"/>
              <a:gd name="connsiteY741" fmla="*/ 3772347 h 4156314"/>
              <a:gd name="connsiteX742" fmla="*/ 2395228 w 6579326"/>
              <a:gd name="connsiteY742" fmla="*/ 3772466 h 4156314"/>
              <a:gd name="connsiteX743" fmla="*/ 2786539 w 6579326"/>
              <a:gd name="connsiteY743" fmla="*/ 3767751 h 4156314"/>
              <a:gd name="connsiteX744" fmla="*/ 2790817 w 6579326"/>
              <a:gd name="connsiteY744" fmla="*/ 3770928 h 4156314"/>
              <a:gd name="connsiteX745" fmla="*/ 2777581 w 6579326"/>
              <a:gd name="connsiteY745" fmla="*/ 3784324 h 4156314"/>
              <a:gd name="connsiteX746" fmla="*/ 2773354 w 6579326"/>
              <a:gd name="connsiteY746" fmla="*/ 3778283 h 4156314"/>
              <a:gd name="connsiteX747" fmla="*/ 2773127 w 6579326"/>
              <a:gd name="connsiteY747" fmla="*/ 3777958 h 4156314"/>
              <a:gd name="connsiteX748" fmla="*/ 2783922 w 6579326"/>
              <a:gd name="connsiteY748" fmla="*/ 3775761 h 4156314"/>
              <a:gd name="connsiteX749" fmla="*/ 2786539 w 6579326"/>
              <a:gd name="connsiteY749" fmla="*/ 3767751 h 4156314"/>
              <a:gd name="connsiteX750" fmla="*/ 2893023 w 6579326"/>
              <a:gd name="connsiteY750" fmla="*/ 3767193 h 4156314"/>
              <a:gd name="connsiteX751" fmla="*/ 2893577 w 6579326"/>
              <a:gd name="connsiteY751" fmla="*/ 3770923 h 4156314"/>
              <a:gd name="connsiteX752" fmla="*/ 2888991 w 6579326"/>
              <a:gd name="connsiteY752" fmla="*/ 3772080 h 4156314"/>
              <a:gd name="connsiteX753" fmla="*/ 2885779 w 6579326"/>
              <a:gd name="connsiteY753" fmla="*/ 3772890 h 4156314"/>
              <a:gd name="connsiteX754" fmla="*/ 2935656 w 6579326"/>
              <a:gd name="connsiteY754" fmla="*/ 3766624 h 4156314"/>
              <a:gd name="connsiteX755" fmla="*/ 2933558 w 6579326"/>
              <a:gd name="connsiteY755" fmla="*/ 3767849 h 4156314"/>
              <a:gd name="connsiteX756" fmla="*/ 2931369 w 6579326"/>
              <a:gd name="connsiteY756" fmla="*/ 3769125 h 4156314"/>
              <a:gd name="connsiteX757" fmla="*/ 2934144 w 6579326"/>
              <a:gd name="connsiteY757" fmla="*/ 3766987 h 4156314"/>
              <a:gd name="connsiteX758" fmla="*/ 2940413 w 6579326"/>
              <a:gd name="connsiteY758" fmla="*/ 3763847 h 4156314"/>
              <a:gd name="connsiteX759" fmla="*/ 2941297 w 6579326"/>
              <a:gd name="connsiteY759" fmla="*/ 3763901 h 4156314"/>
              <a:gd name="connsiteX760" fmla="*/ 2941264 w 6579326"/>
              <a:gd name="connsiteY760" fmla="*/ 3765276 h 4156314"/>
              <a:gd name="connsiteX761" fmla="*/ 2935656 w 6579326"/>
              <a:gd name="connsiteY761" fmla="*/ 3766624 h 4156314"/>
              <a:gd name="connsiteX762" fmla="*/ 1296319 w 6579326"/>
              <a:gd name="connsiteY762" fmla="*/ 3756910 h 4156314"/>
              <a:gd name="connsiteX763" fmla="*/ 1291180 w 6579326"/>
              <a:gd name="connsiteY763" fmla="*/ 3763850 h 4156314"/>
              <a:gd name="connsiteX764" fmla="*/ 1290387 w 6579326"/>
              <a:gd name="connsiteY764" fmla="*/ 3764920 h 4156314"/>
              <a:gd name="connsiteX765" fmla="*/ 1282939 w 6579326"/>
              <a:gd name="connsiteY765" fmla="*/ 3766025 h 4156314"/>
              <a:gd name="connsiteX766" fmla="*/ 1286762 w 6579326"/>
              <a:gd name="connsiteY766" fmla="*/ 3760933 h 4156314"/>
              <a:gd name="connsiteX767" fmla="*/ 1296728 w 6579326"/>
              <a:gd name="connsiteY767" fmla="*/ 3756357 h 4156314"/>
              <a:gd name="connsiteX768" fmla="*/ 1297595 w 6579326"/>
              <a:gd name="connsiteY768" fmla="*/ 3756373 h 4156314"/>
              <a:gd name="connsiteX769" fmla="*/ 1296319 w 6579326"/>
              <a:gd name="connsiteY769" fmla="*/ 3756910 h 4156314"/>
              <a:gd name="connsiteX770" fmla="*/ 1292487 w 6579326"/>
              <a:gd name="connsiteY770" fmla="*/ 3753160 h 4156314"/>
              <a:gd name="connsiteX771" fmla="*/ 1292451 w 6579326"/>
              <a:gd name="connsiteY771" fmla="*/ 3753181 h 4156314"/>
              <a:gd name="connsiteX772" fmla="*/ 1292080 w 6579326"/>
              <a:gd name="connsiteY772" fmla="*/ 3753162 h 4156314"/>
              <a:gd name="connsiteX773" fmla="*/ 1279619 w 6579326"/>
              <a:gd name="connsiteY773" fmla="*/ 3743651 h 4156314"/>
              <a:gd name="connsiteX774" fmla="*/ 1273278 w 6579326"/>
              <a:gd name="connsiteY774" fmla="*/ 3752214 h 4156314"/>
              <a:gd name="connsiteX775" fmla="*/ 1290055 w 6579326"/>
              <a:gd name="connsiteY775" fmla="*/ 3753061 h 4156314"/>
              <a:gd name="connsiteX776" fmla="*/ 1292080 w 6579326"/>
              <a:gd name="connsiteY776" fmla="*/ 3753162 h 4156314"/>
              <a:gd name="connsiteX777" fmla="*/ 1265830 w 6579326"/>
              <a:gd name="connsiteY777" fmla="*/ 3753320 h 4156314"/>
              <a:gd name="connsiteX778" fmla="*/ 1279619 w 6579326"/>
              <a:gd name="connsiteY778" fmla="*/ 3743651 h 4156314"/>
              <a:gd name="connsiteX779" fmla="*/ 2947921 w 6579326"/>
              <a:gd name="connsiteY779" fmla="*/ 3726784 h 4156314"/>
              <a:gd name="connsiteX780" fmla="*/ 2955121 w 6579326"/>
              <a:gd name="connsiteY780" fmla="*/ 3729218 h 4156314"/>
              <a:gd name="connsiteX781" fmla="*/ 2954852 w 6579326"/>
              <a:gd name="connsiteY781" fmla="*/ 3731818 h 4156314"/>
              <a:gd name="connsiteX782" fmla="*/ 2948846 w 6579326"/>
              <a:gd name="connsiteY782" fmla="*/ 3733013 h 4156314"/>
              <a:gd name="connsiteX783" fmla="*/ 2947072 w 6579326"/>
              <a:gd name="connsiteY783" fmla="*/ 3721064 h 4156314"/>
              <a:gd name="connsiteX784" fmla="*/ 2947921 w 6579326"/>
              <a:gd name="connsiteY784" fmla="*/ 3726784 h 4156314"/>
              <a:gd name="connsiteX785" fmla="*/ 2935900 w 6579326"/>
              <a:gd name="connsiteY785" fmla="*/ 3722721 h 4156314"/>
              <a:gd name="connsiteX786" fmla="*/ 2947072 w 6579326"/>
              <a:gd name="connsiteY786" fmla="*/ 3721064 h 4156314"/>
              <a:gd name="connsiteX787" fmla="*/ 2398451 w 6579326"/>
              <a:gd name="connsiteY787" fmla="*/ 3704045 h 4156314"/>
              <a:gd name="connsiteX788" fmla="*/ 2363982 w 6579326"/>
              <a:gd name="connsiteY788" fmla="*/ 3717093 h 4156314"/>
              <a:gd name="connsiteX789" fmla="*/ 2343021 w 6579326"/>
              <a:gd name="connsiteY789" fmla="*/ 3724886 h 4156314"/>
              <a:gd name="connsiteX790" fmla="*/ 2314499 w 6579326"/>
              <a:gd name="connsiteY790" fmla="*/ 3732837 h 4156314"/>
              <a:gd name="connsiteX791" fmla="*/ 2344488 w 6579326"/>
              <a:gd name="connsiteY791" fmla="*/ 3717061 h 4156314"/>
              <a:gd name="connsiteX792" fmla="*/ 2345410 w 6579326"/>
              <a:gd name="connsiteY792" fmla="*/ 3718882 h 4156314"/>
              <a:gd name="connsiteX793" fmla="*/ 2390992 w 6579326"/>
              <a:gd name="connsiteY793" fmla="*/ 3705447 h 4156314"/>
              <a:gd name="connsiteX794" fmla="*/ 1287013 w 6579326"/>
              <a:gd name="connsiteY794" fmla="*/ 3698401 h 4156314"/>
              <a:gd name="connsiteX795" fmla="*/ 1288428 w 6579326"/>
              <a:gd name="connsiteY795" fmla="*/ 3700423 h 4156314"/>
              <a:gd name="connsiteX796" fmla="*/ 1284704 w 6579326"/>
              <a:gd name="connsiteY796" fmla="*/ 3700976 h 4156314"/>
              <a:gd name="connsiteX797" fmla="*/ 3080358 w 6579326"/>
              <a:gd name="connsiteY797" fmla="*/ 3695949 h 4156314"/>
              <a:gd name="connsiteX798" fmla="*/ 3080580 w 6579326"/>
              <a:gd name="connsiteY798" fmla="*/ 3697440 h 4156314"/>
              <a:gd name="connsiteX799" fmla="*/ 3080232 w 6579326"/>
              <a:gd name="connsiteY799" fmla="*/ 3696084 h 4156314"/>
              <a:gd name="connsiteX800" fmla="*/ 2345261 w 6579326"/>
              <a:gd name="connsiteY800" fmla="*/ 3692226 h 4156314"/>
              <a:gd name="connsiteX801" fmla="*/ 2346368 w 6579326"/>
              <a:gd name="connsiteY801" fmla="*/ 3699683 h 4156314"/>
              <a:gd name="connsiteX802" fmla="*/ 2353816 w 6579326"/>
              <a:gd name="connsiteY802" fmla="*/ 3698578 h 4156314"/>
              <a:gd name="connsiteX803" fmla="*/ 2343750 w 6579326"/>
              <a:gd name="connsiteY803" fmla="*/ 3707694 h 4156314"/>
              <a:gd name="connsiteX804" fmla="*/ 2347190 w 6579326"/>
              <a:gd name="connsiteY804" fmla="*/ 3715640 h 4156314"/>
              <a:gd name="connsiteX805" fmla="*/ 2344488 w 6579326"/>
              <a:gd name="connsiteY805" fmla="*/ 3717061 h 4156314"/>
              <a:gd name="connsiteX806" fmla="*/ 2340700 w 6579326"/>
              <a:gd name="connsiteY806" fmla="*/ 3709576 h 4156314"/>
              <a:gd name="connsiteX807" fmla="*/ 2340027 w 6579326"/>
              <a:gd name="connsiteY807" fmla="*/ 3708247 h 4156314"/>
              <a:gd name="connsiteX808" fmla="*/ 2337409 w 6579326"/>
              <a:gd name="connsiteY808" fmla="*/ 3716257 h 4156314"/>
              <a:gd name="connsiteX809" fmla="*/ 2335196 w 6579326"/>
              <a:gd name="connsiteY809" fmla="*/ 3701341 h 4156314"/>
              <a:gd name="connsiteX810" fmla="*/ 2345261 w 6579326"/>
              <a:gd name="connsiteY810" fmla="*/ 3692226 h 4156314"/>
              <a:gd name="connsiteX811" fmla="*/ 1362915 w 6579326"/>
              <a:gd name="connsiteY811" fmla="*/ 3686025 h 4156314"/>
              <a:gd name="connsiteX812" fmla="*/ 1359385 w 6579326"/>
              <a:gd name="connsiteY812" fmla="*/ 3689255 h 4156314"/>
              <a:gd name="connsiteX813" fmla="*/ 1356773 w 6579326"/>
              <a:gd name="connsiteY813" fmla="*/ 3691510 h 4156314"/>
              <a:gd name="connsiteX814" fmla="*/ 1355363 w 6579326"/>
              <a:gd name="connsiteY814" fmla="*/ 3691522 h 4156314"/>
              <a:gd name="connsiteX815" fmla="*/ 1360837 w 6579326"/>
              <a:gd name="connsiteY815" fmla="*/ 3686641 h 4156314"/>
              <a:gd name="connsiteX816" fmla="*/ 3082644 w 6579326"/>
              <a:gd name="connsiteY816" fmla="*/ 3685701 h 4156314"/>
              <a:gd name="connsiteX817" fmla="*/ 3086921 w 6579326"/>
              <a:gd name="connsiteY817" fmla="*/ 3688877 h 4156314"/>
              <a:gd name="connsiteX818" fmla="*/ 3080358 w 6579326"/>
              <a:gd name="connsiteY818" fmla="*/ 3695949 h 4156314"/>
              <a:gd name="connsiteX819" fmla="*/ 3079127 w 6579326"/>
              <a:gd name="connsiteY819" fmla="*/ 3687652 h 4156314"/>
              <a:gd name="connsiteX820" fmla="*/ 3078920 w 6579326"/>
              <a:gd name="connsiteY820" fmla="*/ 3686254 h 4156314"/>
              <a:gd name="connsiteX821" fmla="*/ 3082644 w 6579326"/>
              <a:gd name="connsiteY821" fmla="*/ 3685701 h 4156314"/>
              <a:gd name="connsiteX822" fmla="*/ 1364545 w 6579326"/>
              <a:gd name="connsiteY822" fmla="*/ 3684799 h 4156314"/>
              <a:gd name="connsiteX823" fmla="*/ 1363233 w 6579326"/>
              <a:gd name="connsiteY823" fmla="*/ 3685932 h 4156314"/>
              <a:gd name="connsiteX824" fmla="*/ 1362915 w 6579326"/>
              <a:gd name="connsiteY824" fmla="*/ 3686025 h 4156314"/>
              <a:gd name="connsiteX825" fmla="*/ 1364146 w 6579326"/>
              <a:gd name="connsiteY825" fmla="*/ 3684899 h 4156314"/>
              <a:gd name="connsiteX826" fmla="*/ 3096987 w 6579326"/>
              <a:gd name="connsiteY826" fmla="*/ 3679761 h 4156314"/>
              <a:gd name="connsiteX827" fmla="*/ 3097810 w 6579326"/>
              <a:gd name="connsiteY827" fmla="*/ 3683704 h 4156314"/>
              <a:gd name="connsiteX828" fmla="*/ 3096281 w 6579326"/>
              <a:gd name="connsiteY828" fmla="*/ 3684630 h 4156314"/>
              <a:gd name="connsiteX829" fmla="*/ 3096987 w 6579326"/>
              <a:gd name="connsiteY829" fmla="*/ 3679761 h 4156314"/>
              <a:gd name="connsiteX830" fmla="*/ 1296280 w 6579326"/>
              <a:gd name="connsiteY830" fmla="*/ 3676392 h 4156314"/>
              <a:gd name="connsiteX831" fmla="*/ 1308558 w 6579326"/>
              <a:gd name="connsiteY831" fmla="*/ 3682192 h 4156314"/>
              <a:gd name="connsiteX832" fmla="*/ 1301110 w 6579326"/>
              <a:gd name="connsiteY832" fmla="*/ 3683297 h 4156314"/>
              <a:gd name="connsiteX833" fmla="*/ 1300683 w 6579326"/>
              <a:gd name="connsiteY833" fmla="*/ 3682685 h 4156314"/>
              <a:gd name="connsiteX834" fmla="*/ 1301368 w 6579326"/>
              <a:gd name="connsiteY834" fmla="*/ 3681829 h 4156314"/>
              <a:gd name="connsiteX835" fmla="*/ 1300037 w 6579326"/>
              <a:gd name="connsiteY835" fmla="*/ 3681763 h 4156314"/>
              <a:gd name="connsiteX836" fmla="*/ 1296884 w 6579326"/>
              <a:gd name="connsiteY836" fmla="*/ 3677254 h 4156314"/>
              <a:gd name="connsiteX837" fmla="*/ 1296280 w 6579326"/>
              <a:gd name="connsiteY837" fmla="*/ 3676392 h 4156314"/>
              <a:gd name="connsiteX838" fmla="*/ 1320687 w 6579326"/>
              <a:gd name="connsiteY838" fmla="*/ 3661336 h 4156314"/>
              <a:gd name="connsiteX839" fmla="*/ 1328688 w 6579326"/>
              <a:gd name="connsiteY839" fmla="*/ 3663960 h 4156314"/>
              <a:gd name="connsiteX840" fmla="*/ 1329795 w 6579326"/>
              <a:gd name="connsiteY840" fmla="*/ 3671418 h 4156314"/>
              <a:gd name="connsiteX841" fmla="*/ 1322347 w 6579326"/>
              <a:gd name="connsiteY841" fmla="*/ 3672523 h 4156314"/>
              <a:gd name="connsiteX842" fmla="*/ 1320687 w 6579326"/>
              <a:gd name="connsiteY842" fmla="*/ 3661336 h 4156314"/>
              <a:gd name="connsiteX843" fmla="*/ 2545197 w 6579326"/>
              <a:gd name="connsiteY843" fmla="*/ 3617470 h 4156314"/>
              <a:gd name="connsiteX844" fmla="*/ 2532818 w 6579326"/>
              <a:gd name="connsiteY844" fmla="*/ 3622472 h 4156314"/>
              <a:gd name="connsiteX845" fmla="*/ 2534472 w 6579326"/>
              <a:gd name="connsiteY845" fmla="*/ 3620798 h 4156314"/>
              <a:gd name="connsiteX846" fmla="*/ 2535661 w 6579326"/>
              <a:gd name="connsiteY846" fmla="*/ 3619595 h 4156314"/>
              <a:gd name="connsiteX847" fmla="*/ 2542301 w 6579326"/>
              <a:gd name="connsiteY847" fmla="*/ 3617850 h 4156314"/>
              <a:gd name="connsiteX848" fmla="*/ 2545197 w 6579326"/>
              <a:gd name="connsiteY848" fmla="*/ 3617470 h 4156314"/>
              <a:gd name="connsiteX849" fmla="*/ 1304385 w 6579326"/>
              <a:gd name="connsiteY849" fmla="*/ 3602779 h 4156314"/>
              <a:gd name="connsiteX850" fmla="*/ 1320388 w 6579326"/>
              <a:gd name="connsiteY850" fmla="*/ 3608027 h 4156314"/>
              <a:gd name="connsiteX851" fmla="*/ 1309403 w 6579326"/>
              <a:gd name="connsiteY851" fmla="*/ 3610944 h 4156314"/>
              <a:gd name="connsiteX852" fmla="*/ 1309217 w 6579326"/>
              <a:gd name="connsiteY852" fmla="*/ 3609685 h 4156314"/>
              <a:gd name="connsiteX853" fmla="*/ 1308975 w 6579326"/>
              <a:gd name="connsiteY853" fmla="*/ 3611057 h 4156314"/>
              <a:gd name="connsiteX854" fmla="*/ 1298533 w 6579326"/>
              <a:gd name="connsiteY854" fmla="*/ 3613830 h 4156314"/>
              <a:gd name="connsiteX855" fmla="*/ 1304385 w 6579326"/>
              <a:gd name="connsiteY855" fmla="*/ 3602779 h 4156314"/>
              <a:gd name="connsiteX856" fmla="*/ 3515023 w 6579326"/>
              <a:gd name="connsiteY856" fmla="*/ 3598672 h 4156314"/>
              <a:gd name="connsiteX857" fmla="*/ 3513815 w 6579326"/>
              <a:gd name="connsiteY857" fmla="*/ 3599745 h 4156314"/>
              <a:gd name="connsiteX858" fmla="*/ 3510911 w 6579326"/>
              <a:gd name="connsiteY858" fmla="*/ 3600416 h 4156314"/>
              <a:gd name="connsiteX859" fmla="*/ 3511300 w 6579326"/>
              <a:gd name="connsiteY859" fmla="*/ 3599225 h 4156314"/>
              <a:gd name="connsiteX860" fmla="*/ 3513162 w 6579326"/>
              <a:gd name="connsiteY860" fmla="*/ 3598949 h 4156314"/>
              <a:gd name="connsiteX861" fmla="*/ 1331905 w 6579326"/>
              <a:gd name="connsiteY861" fmla="*/ 3590650 h 4156314"/>
              <a:gd name="connsiteX862" fmla="*/ 1333070 w 6579326"/>
              <a:gd name="connsiteY862" fmla="*/ 3590901 h 4156314"/>
              <a:gd name="connsiteX863" fmla="*/ 1334043 w 6579326"/>
              <a:gd name="connsiteY863" fmla="*/ 3591622 h 4156314"/>
              <a:gd name="connsiteX864" fmla="*/ 1333742 w 6579326"/>
              <a:gd name="connsiteY864" fmla="*/ 3591813 h 4156314"/>
              <a:gd name="connsiteX865" fmla="*/ 1331743 w 6579326"/>
              <a:gd name="connsiteY865" fmla="*/ 3591574 h 4156314"/>
              <a:gd name="connsiteX866" fmla="*/ 1332516 w 6579326"/>
              <a:gd name="connsiteY866" fmla="*/ 3587171 h 4156314"/>
              <a:gd name="connsiteX867" fmla="*/ 1331905 w 6579326"/>
              <a:gd name="connsiteY867" fmla="*/ 3590650 h 4156314"/>
              <a:gd name="connsiteX868" fmla="*/ 1329139 w 6579326"/>
              <a:gd name="connsiteY868" fmla="*/ 3590055 h 4156314"/>
              <a:gd name="connsiteX869" fmla="*/ 1325622 w 6579326"/>
              <a:gd name="connsiteY869" fmla="*/ 3592006 h 4156314"/>
              <a:gd name="connsiteX870" fmla="*/ 1332516 w 6579326"/>
              <a:gd name="connsiteY870" fmla="*/ 3587171 h 4156314"/>
              <a:gd name="connsiteX871" fmla="*/ 1343761 w 6579326"/>
              <a:gd name="connsiteY871" fmla="*/ 3580215 h 4156314"/>
              <a:gd name="connsiteX872" fmla="*/ 1345845 w 6579326"/>
              <a:gd name="connsiteY872" fmla="*/ 3580899 h 4156314"/>
              <a:gd name="connsiteX873" fmla="*/ 1345855 w 6579326"/>
              <a:gd name="connsiteY873" fmla="*/ 3581679 h 4156314"/>
              <a:gd name="connsiteX874" fmla="*/ 1339588 w 6579326"/>
              <a:gd name="connsiteY874" fmla="*/ 3582728 h 4156314"/>
              <a:gd name="connsiteX875" fmla="*/ 2530153 w 6579326"/>
              <a:gd name="connsiteY875" fmla="*/ 3577837 h 4156314"/>
              <a:gd name="connsiteX876" fmla="*/ 2525197 w 6579326"/>
              <a:gd name="connsiteY876" fmla="*/ 3580729 h 4156314"/>
              <a:gd name="connsiteX877" fmla="*/ 2523008 w 6579326"/>
              <a:gd name="connsiteY877" fmla="*/ 3582006 h 4156314"/>
              <a:gd name="connsiteX878" fmla="*/ 2528388 w 6579326"/>
              <a:gd name="connsiteY878" fmla="*/ 3578588 h 4156314"/>
              <a:gd name="connsiteX879" fmla="*/ 2545165 w 6579326"/>
              <a:gd name="connsiteY879" fmla="*/ 3571275 h 4156314"/>
              <a:gd name="connsiteX880" fmla="*/ 2542986 w 6579326"/>
              <a:gd name="connsiteY880" fmla="*/ 3572372 h 4156314"/>
              <a:gd name="connsiteX881" fmla="*/ 2530153 w 6579326"/>
              <a:gd name="connsiteY881" fmla="*/ 3577837 h 4156314"/>
              <a:gd name="connsiteX882" fmla="*/ 2536400 w 6579326"/>
              <a:gd name="connsiteY882" fmla="*/ 3574190 h 4156314"/>
              <a:gd name="connsiteX883" fmla="*/ 2539355 w 6579326"/>
              <a:gd name="connsiteY883" fmla="*/ 3573150 h 4156314"/>
              <a:gd name="connsiteX884" fmla="*/ 2545165 w 6579326"/>
              <a:gd name="connsiteY884" fmla="*/ 3571275 h 4156314"/>
              <a:gd name="connsiteX885" fmla="*/ 1344194 w 6579326"/>
              <a:gd name="connsiteY885" fmla="*/ 3569432 h 4156314"/>
              <a:gd name="connsiteX886" fmla="*/ 1345752 w 6579326"/>
              <a:gd name="connsiteY886" fmla="*/ 3573774 h 4156314"/>
              <a:gd name="connsiteX887" fmla="*/ 1345820 w 6579326"/>
              <a:gd name="connsiteY887" fmla="*/ 3578976 h 4156314"/>
              <a:gd name="connsiteX888" fmla="*/ 1343761 w 6579326"/>
              <a:gd name="connsiteY888" fmla="*/ 3580215 h 4156314"/>
              <a:gd name="connsiteX889" fmla="*/ 1338858 w 6579326"/>
              <a:gd name="connsiteY889" fmla="*/ 3578608 h 4156314"/>
              <a:gd name="connsiteX890" fmla="*/ 1344130 w 6579326"/>
              <a:gd name="connsiteY890" fmla="*/ 3569252 h 4156314"/>
              <a:gd name="connsiteX891" fmla="*/ 1344296 w 6579326"/>
              <a:gd name="connsiteY891" fmla="*/ 3569259 h 4156314"/>
              <a:gd name="connsiteX892" fmla="*/ 1344194 w 6579326"/>
              <a:gd name="connsiteY892" fmla="*/ 3569432 h 4156314"/>
              <a:gd name="connsiteX893" fmla="*/ 1347157 w 6579326"/>
              <a:gd name="connsiteY893" fmla="*/ 3564339 h 4156314"/>
              <a:gd name="connsiteX894" fmla="*/ 1348923 w 6579326"/>
              <a:gd name="connsiteY894" fmla="*/ 3569492 h 4156314"/>
              <a:gd name="connsiteX895" fmla="*/ 1344296 w 6579326"/>
              <a:gd name="connsiteY895" fmla="*/ 3569259 h 4156314"/>
              <a:gd name="connsiteX896" fmla="*/ 3629145 w 6579326"/>
              <a:gd name="connsiteY896" fmla="*/ 3559823 h 4156314"/>
              <a:gd name="connsiteX897" fmla="*/ 3631588 w 6579326"/>
              <a:gd name="connsiteY897" fmla="*/ 3560531 h 4156314"/>
              <a:gd name="connsiteX898" fmla="*/ 3627496 w 6579326"/>
              <a:gd name="connsiteY898" fmla="*/ 3562717 h 4156314"/>
              <a:gd name="connsiteX899" fmla="*/ 3531833 w 6579326"/>
              <a:gd name="connsiteY899" fmla="*/ 3558067 h 4156314"/>
              <a:gd name="connsiteX900" fmla="*/ 3519151 w 6579326"/>
              <a:gd name="connsiteY900" fmla="*/ 3575194 h 4156314"/>
              <a:gd name="connsiteX901" fmla="*/ 3523982 w 6579326"/>
              <a:gd name="connsiteY901" fmla="*/ 3582099 h 4156314"/>
              <a:gd name="connsiteX902" fmla="*/ 3505362 w 6579326"/>
              <a:gd name="connsiteY902" fmla="*/ 3584862 h 4156314"/>
              <a:gd name="connsiteX903" fmla="*/ 3502192 w 6579326"/>
              <a:gd name="connsiteY903" fmla="*/ 3589143 h 4156314"/>
              <a:gd name="connsiteX904" fmla="*/ 3505915 w 6579326"/>
              <a:gd name="connsiteY904" fmla="*/ 3588590 h 4156314"/>
              <a:gd name="connsiteX905" fmla="*/ 3512139 w 6579326"/>
              <a:gd name="connsiteY905" fmla="*/ 3595479 h 4156314"/>
              <a:gd name="connsiteX906" fmla="*/ 3507982 w 6579326"/>
              <a:gd name="connsiteY906" fmla="*/ 3598109 h 4156314"/>
              <a:gd name="connsiteX907" fmla="*/ 3507317 w 6579326"/>
              <a:gd name="connsiteY907" fmla="*/ 3601245 h 4156314"/>
              <a:gd name="connsiteX908" fmla="*/ 3510911 w 6579326"/>
              <a:gd name="connsiteY908" fmla="*/ 3600416 h 4156314"/>
              <a:gd name="connsiteX909" fmla="*/ 3509009 w 6579326"/>
              <a:gd name="connsiteY909" fmla="*/ 3606234 h 4156314"/>
              <a:gd name="connsiteX910" fmla="*/ 3508682 w 6579326"/>
              <a:gd name="connsiteY910" fmla="*/ 3607236 h 4156314"/>
              <a:gd name="connsiteX911" fmla="*/ 3504406 w 6579326"/>
              <a:gd name="connsiteY911" fmla="*/ 3604058 h 4156314"/>
              <a:gd name="connsiteX912" fmla="*/ 3482061 w 6579326"/>
              <a:gd name="connsiteY912" fmla="*/ 3607374 h 4156314"/>
              <a:gd name="connsiteX913" fmla="*/ 3479998 w 6579326"/>
              <a:gd name="connsiteY913" fmla="*/ 3619114 h 4156314"/>
              <a:gd name="connsiteX914" fmla="*/ 3439034 w 6579326"/>
              <a:gd name="connsiteY914" fmla="*/ 3625193 h 4156314"/>
              <a:gd name="connsiteX915" fmla="*/ 3395453 w 6579326"/>
              <a:gd name="connsiteY915" fmla="*/ 3639282 h 4156314"/>
              <a:gd name="connsiteX916" fmla="*/ 3365662 w 6579326"/>
              <a:gd name="connsiteY916" fmla="*/ 3643703 h 4156314"/>
              <a:gd name="connsiteX917" fmla="*/ 3359321 w 6579326"/>
              <a:gd name="connsiteY917" fmla="*/ 3652266 h 4156314"/>
              <a:gd name="connsiteX918" fmla="*/ 3300291 w 6579326"/>
              <a:gd name="connsiteY918" fmla="*/ 3664836 h 4156314"/>
              <a:gd name="connsiteX919" fmla="*/ 3287056 w 6579326"/>
              <a:gd name="connsiteY919" fmla="*/ 3678234 h 4156314"/>
              <a:gd name="connsiteX920" fmla="*/ 3291334 w 6579326"/>
              <a:gd name="connsiteY920" fmla="*/ 3681410 h 4156314"/>
              <a:gd name="connsiteX921" fmla="*/ 3312571 w 6579326"/>
              <a:gd name="connsiteY921" fmla="*/ 3670636 h 4156314"/>
              <a:gd name="connsiteX922" fmla="*/ 3314784 w 6579326"/>
              <a:gd name="connsiteY922" fmla="*/ 3685552 h 4156314"/>
              <a:gd name="connsiteX923" fmla="*/ 3276437 w 6579326"/>
              <a:gd name="connsiteY923" fmla="*/ 3683620 h 4156314"/>
              <a:gd name="connsiteX924" fmla="*/ 3270500 w 6579326"/>
              <a:gd name="connsiteY924" fmla="*/ 3669257 h 4156314"/>
              <a:gd name="connsiteX925" fmla="*/ 3241816 w 6579326"/>
              <a:gd name="connsiteY925" fmla="*/ 3681136 h 4156314"/>
              <a:gd name="connsiteX926" fmla="*/ 3219472 w 6579326"/>
              <a:gd name="connsiteY926" fmla="*/ 3684452 h 4156314"/>
              <a:gd name="connsiteX927" fmla="*/ 3206236 w 6579326"/>
              <a:gd name="connsiteY927" fmla="*/ 3697848 h 4156314"/>
              <a:gd name="connsiteX928" fmla="*/ 3189681 w 6579326"/>
              <a:gd name="connsiteY928" fmla="*/ 3688872 h 4156314"/>
              <a:gd name="connsiteX929" fmla="*/ 3160996 w 6579326"/>
              <a:gd name="connsiteY929" fmla="*/ 3700751 h 4156314"/>
              <a:gd name="connsiteX930" fmla="*/ 3154102 w 6579326"/>
              <a:gd name="connsiteY930" fmla="*/ 3705585 h 4156314"/>
              <a:gd name="connsiteX931" fmla="*/ 3131758 w 6579326"/>
              <a:gd name="connsiteY931" fmla="*/ 3708900 h 4156314"/>
              <a:gd name="connsiteX932" fmla="*/ 3128587 w 6579326"/>
              <a:gd name="connsiteY932" fmla="*/ 3713182 h 4156314"/>
              <a:gd name="connsiteX933" fmla="*/ 3121139 w 6579326"/>
              <a:gd name="connsiteY933" fmla="*/ 3714288 h 4156314"/>
              <a:gd name="connsiteX934" fmla="*/ 3120032 w 6579326"/>
              <a:gd name="connsiteY934" fmla="*/ 3706830 h 4156314"/>
              <a:gd name="connsiteX935" fmla="*/ 3103627 w 6579326"/>
              <a:gd name="connsiteY935" fmla="*/ 3724508 h 4156314"/>
              <a:gd name="connsiteX936" fmla="*/ 3093008 w 6579326"/>
              <a:gd name="connsiteY936" fmla="*/ 3729895 h 4156314"/>
              <a:gd name="connsiteX937" fmla="*/ 3076452 w 6579326"/>
              <a:gd name="connsiteY937" fmla="*/ 3720919 h 4156314"/>
              <a:gd name="connsiteX938" fmla="*/ 3058385 w 6579326"/>
              <a:gd name="connsiteY938" fmla="*/ 3727411 h 4156314"/>
              <a:gd name="connsiteX939" fmla="*/ 3060045 w 6579326"/>
              <a:gd name="connsiteY939" fmla="*/ 3738598 h 4156314"/>
              <a:gd name="connsiteX940" fmla="*/ 3052044 w 6579326"/>
              <a:gd name="connsiteY940" fmla="*/ 3735974 h 4156314"/>
              <a:gd name="connsiteX941" fmla="*/ 3044596 w 6579326"/>
              <a:gd name="connsiteY941" fmla="*/ 3737079 h 4156314"/>
              <a:gd name="connsiteX942" fmla="*/ 3041426 w 6579326"/>
              <a:gd name="connsiteY942" fmla="*/ 3741361 h 4156314"/>
              <a:gd name="connsiteX943" fmla="*/ 3033425 w 6579326"/>
              <a:gd name="connsiteY943" fmla="*/ 3738737 h 4156314"/>
              <a:gd name="connsiteX944" fmla="*/ 2997293 w 6579326"/>
              <a:gd name="connsiteY944" fmla="*/ 3751720 h 4156314"/>
              <a:gd name="connsiteX945" fmla="*/ 2982950 w 6579326"/>
              <a:gd name="connsiteY945" fmla="*/ 3757661 h 4156314"/>
              <a:gd name="connsiteX946" fmla="*/ 2956329 w 6579326"/>
              <a:gd name="connsiteY946" fmla="*/ 3757799 h 4156314"/>
              <a:gd name="connsiteX947" fmla="*/ 2957436 w 6579326"/>
              <a:gd name="connsiteY947" fmla="*/ 3765257 h 4156314"/>
              <a:gd name="connsiteX948" fmla="*/ 2953712 w 6579326"/>
              <a:gd name="connsiteY948" fmla="*/ 3765810 h 4156314"/>
              <a:gd name="connsiteX949" fmla="*/ 2953159 w 6579326"/>
              <a:gd name="connsiteY949" fmla="*/ 3762081 h 4156314"/>
              <a:gd name="connsiteX950" fmla="*/ 2948881 w 6579326"/>
              <a:gd name="connsiteY950" fmla="*/ 3758904 h 4156314"/>
              <a:gd name="connsiteX951" fmla="*/ 2940413 w 6579326"/>
              <a:gd name="connsiteY951" fmla="*/ 3763847 h 4156314"/>
              <a:gd name="connsiteX952" fmla="*/ 2922814 w 6579326"/>
              <a:gd name="connsiteY952" fmla="*/ 3762773 h 4156314"/>
              <a:gd name="connsiteX953" fmla="*/ 2921857 w 6579326"/>
              <a:gd name="connsiteY953" fmla="*/ 3781971 h 4156314"/>
              <a:gd name="connsiteX954" fmla="*/ 2911239 w 6579326"/>
              <a:gd name="connsiteY954" fmla="*/ 3787357 h 4156314"/>
              <a:gd name="connsiteX955" fmla="*/ 2864892 w 6579326"/>
              <a:gd name="connsiteY955" fmla="*/ 3782802 h 4156314"/>
              <a:gd name="connsiteX956" fmla="*/ 2865445 w 6579326"/>
              <a:gd name="connsiteY956" fmla="*/ 3786530 h 4156314"/>
              <a:gd name="connsiteX957" fmla="*/ 2873446 w 6579326"/>
              <a:gd name="connsiteY957" fmla="*/ 3789154 h 4156314"/>
              <a:gd name="connsiteX958" fmla="*/ 2845314 w 6579326"/>
              <a:gd name="connsiteY958" fmla="*/ 3804762 h 4156314"/>
              <a:gd name="connsiteX959" fmla="*/ 2837313 w 6579326"/>
              <a:gd name="connsiteY959" fmla="*/ 3802139 h 4156314"/>
              <a:gd name="connsiteX960" fmla="*/ 2830418 w 6579326"/>
              <a:gd name="connsiteY960" fmla="*/ 3806972 h 4156314"/>
              <a:gd name="connsiteX961" fmla="*/ 2814416 w 6579326"/>
              <a:gd name="connsiteY961" fmla="*/ 3801725 h 4156314"/>
              <a:gd name="connsiteX962" fmla="*/ 2793732 w 6579326"/>
              <a:gd name="connsiteY962" fmla="*/ 3816228 h 4156314"/>
              <a:gd name="connsiteX963" fmla="*/ 2774560 w 6579326"/>
              <a:gd name="connsiteY963" fmla="*/ 3815261 h 4156314"/>
              <a:gd name="connsiteX964" fmla="*/ 2774810 w 6579326"/>
              <a:gd name="connsiteY964" fmla="*/ 3811334 h 4156314"/>
              <a:gd name="connsiteX965" fmla="*/ 2779967 w 6579326"/>
              <a:gd name="connsiteY965" fmla="*/ 3804812 h 4156314"/>
              <a:gd name="connsiteX966" fmla="*/ 2774827 w 6579326"/>
              <a:gd name="connsiteY966" fmla="*/ 3811053 h 4156314"/>
              <a:gd name="connsiteX967" fmla="*/ 2774810 w 6579326"/>
              <a:gd name="connsiteY967" fmla="*/ 3811334 h 4156314"/>
              <a:gd name="connsiteX968" fmla="*/ 2764494 w 6579326"/>
              <a:gd name="connsiteY968" fmla="*/ 3824377 h 4156314"/>
              <a:gd name="connsiteX969" fmla="*/ 2742704 w 6579326"/>
              <a:gd name="connsiteY969" fmla="*/ 3831422 h 4156314"/>
              <a:gd name="connsiteX970" fmla="*/ 2728362 w 6579326"/>
              <a:gd name="connsiteY970" fmla="*/ 3837361 h 4156314"/>
              <a:gd name="connsiteX971" fmla="*/ 2734703 w 6579326"/>
              <a:gd name="connsiteY971" fmla="*/ 3828798 h 4156314"/>
              <a:gd name="connsiteX972" fmla="*/ 2721526 w 6579326"/>
              <a:gd name="connsiteY972" fmla="*/ 3827504 h 4156314"/>
              <a:gd name="connsiteX973" fmla="*/ 2722133 w 6579326"/>
              <a:gd name="connsiteY973" fmla="*/ 3827448 h 4156314"/>
              <a:gd name="connsiteX974" fmla="*/ 2726148 w 6579326"/>
              <a:gd name="connsiteY974" fmla="*/ 3822445 h 4156314"/>
              <a:gd name="connsiteX975" fmla="*/ 2710699 w 6579326"/>
              <a:gd name="connsiteY975" fmla="*/ 3820927 h 4156314"/>
              <a:gd name="connsiteX976" fmla="*/ 2708955 w 6579326"/>
              <a:gd name="connsiteY976" fmla="*/ 3820619 h 4156314"/>
              <a:gd name="connsiteX977" fmla="*/ 2708613 w 6579326"/>
              <a:gd name="connsiteY977" fmla="*/ 3819688 h 4156314"/>
              <a:gd name="connsiteX978" fmla="*/ 2720284 w 6579326"/>
              <a:gd name="connsiteY978" fmla="*/ 3803645 h 4156314"/>
              <a:gd name="connsiteX979" fmla="*/ 2721280 w 6579326"/>
              <a:gd name="connsiteY979" fmla="*/ 3808877 h 4156314"/>
              <a:gd name="connsiteX980" fmla="*/ 2730830 w 6579326"/>
              <a:gd name="connsiteY980" fmla="*/ 3802696 h 4156314"/>
              <a:gd name="connsiteX981" fmla="*/ 2726000 w 6579326"/>
              <a:gd name="connsiteY981" fmla="*/ 3795791 h 4156314"/>
              <a:gd name="connsiteX982" fmla="*/ 2720284 w 6579326"/>
              <a:gd name="connsiteY982" fmla="*/ 3803645 h 4156314"/>
              <a:gd name="connsiteX983" fmla="*/ 2720201 w 6579326"/>
              <a:gd name="connsiteY983" fmla="*/ 3803201 h 4156314"/>
              <a:gd name="connsiteX984" fmla="*/ 2735510 w 6579326"/>
              <a:gd name="connsiteY984" fmla="*/ 3782945 h 4156314"/>
              <a:gd name="connsiteX985" fmla="*/ 2750960 w 6579326"/>
              <a:gd name="connsiteY985" fmla="*/ 3784465 h 4156314"/>
              <a:gd name="connsiteX986" fmla="*/ 2772196 w 6579326"/>
              <a:gd name="connsiteY986" fmla="*/ 3773691 h 4156314"/>
              <a:gd name="connsiteX987" fmla="*/ 2765566 w 6579326"/>
              <a:gd name="connsiteY987" fmla="*/ 3779498 h 4156314"/>
              <a:gd name="connsiteX988" fmla="*/ 2771512 w 6579326"/>
              <a:gd name="connsiteY988" fmla="*/ 3778288 h 4156314"/>
              <a:gd name="connsiteX989" fmla="*/ 2763270 w 6579326"/>
              <a:gd name="connsiteY989" fmla="*/ 3784067 h 4156314"/>
              <a:gd name="connsiteX990" fmla="*/ 2758961 w 6579326"/>
              <a:gd name="connsiteY990" fmla="*/ 3787088 h 4156314"/>
              <a:gd name="connsiteX991" fmla="*/ 2739384 w 6579326"/>
              <a:gd name="connsiteY991" fmla="*/ 3809049 h 4156314"/>
              <a:gd name="connsiteX992" fmla="*/ 2744215 w 6579326"/>
              <a:gd name="connsiteY992" fmla="*/ 3815954 h 4156314"/>
              <a:gd name="connsiteX993" fmla="*/ 2773453 w 6579326"/>
              <a:gd name="connsiteY993" fmla="*/ 3807803 h 4156314"/>
              <a:gd name="connsiteX994" fmla="*/ 2783518 w 6579326"/>
              <a:gd name="connsiteY994" fmla="*/ 3798688 h 4156314"/>
              <a:gd name="connsiteX995" fmla="*/ 2813309 w 6579326"/>
              <a:gd name="connsiteY995" fmla="*/ 3794267 h 4156314"/>
              <a:gd name="connsiteX996" fmla="*/ 2837717 w 6579326"/>
              <a:gd name="connsiteY996" fmla="*/ 3779212 h 4156314"/>
              <a:gd name="connsiteX997" fmla="*/ 2856891 w 6579326"/>
              <a:gd name="connsiteY997" fmla="*/ 3780177 h 4156314"/>
              <a:gd name="connsiteX998" fmla="*/ 2878100 w 6579326"/>
              <a:gd name="connsiteY998" fmla="*/ 3774827 h 4156314"/>
              <a:gd name="connsiteX999" fmla="*/ 2885779 w 6579326"/>
              <a:gd name="connsiteY999" fmla="*/ 3772890 h 4156314"/>
              <a:gd name="connsiteX1000" fmla="*/ 2884342 w 6579326"/>
              <a:gd name="connsiteY1000" fmla="*/ 3774020 h 4156314"/>
              <a:gd name="connsiteX1001" fmla="*/ 2919494 w 6579326"/>
              <a:gd name="connsiteY1001" fmla="*/ 3740399 h 4156314"/>
              <a:gd name="connsiteX1002" fmla="*/ 2918941 w 6579326"/>
              <a:gd name="connsiteY1002" fmla="*/ 3736671 h 4156314"/>
              <a:gd name="connsiteX1003" fmla="*/ 2926389 w 6579326"/>
              <a:gd name="connsiteY1003" fmla="*/ 3735565 h 4156314"/>
              <a:gd name="connsiteX1004" fmla="*/ 2929006 w 6579326"/>
              <a:gd name="connsiteY1004" fmla="*/ 3727555 h 4156314"/>
              <a:gd name="connsiteX1005" fmla="*/ 2941838 w 6579326"/>
              <a:gd name="connsiteY1005" fmla="*/ 3737083 h 4156314"/>
              <a:gd name="connsiteX1006" fmla="*/ 2946592 w 6579326"/>
              <a:gd name="connsiteY1006" fmla="*/ 3733460 h 4156314"/>
              <a:gd name="connsiteX1007" fmla="*/ 2948846 w 6579326"/>
              <a:gd name="connsiteY1007" fmla="*/ 3733013 h 4156314"/>
              <a:gd name="connsiteX1008" fmla="*/ 2949977 w 6579326"/>
              <a:gd name="connsiteY1008" fmla="*/ 3740640 h 4156314"/>
              <a:gd name="connsiteX1009" fmla="*/ 2950392 w 6579326"/>
              <a:gd name="connsiteY1009" fmla="*/ 3743436 h 4156314"/>
              <a:gd name="connsiteX1010" fmla="*/ 2932326 w 6579326"/>
              <a:gd name="connsiteY1010" fmla="*/ 3749929 h 4156314"/>
              <a:gd name="connsiteX1011" fmla="*/ 2932879 w 6579326"/>
              <a:gd name="connsiteY1011" fmla="*/ 3753657 h 4156314"/>
              <a:gd name="connsiteX1012" fmla="*/ 3021699 w 6579326"/>
              <a:gd name="connsiteY1012" fmla="*/ 3736666 h 4156314"/>
              <a:gd name="connsiteX1013" fmla="*/ 3031765 w 6579326"/>
              <a:gd name="connsiteY1013" fmla="*/ 3727550 h 4156314"/>
              <a:gd name="connsiteX1014" fmla="*/ 3023211 w 6579326"/>
              <a:gd name="connsiteY1014" fmla="*/ 3721198 h 4156314"/>
              <a:gd name="connsiteX1015" fmla="*/ 3008315 w 6579326"/>
              <a:gd name="connsiteY1015" fmla="*/ 3723408 h 4156314"/>
              <a:gd name="connsiteX1016" fmla="*/ 3014656 w 6579326"/>
              <a:gd name="connsiteY1016" fmla="*/ 3714845 h 4156314"/>
              <a:gd name="connsiteX1017" fmla="*/ 3033828 w 6579326"/>
              <a:gd name="connsiteY1017" fmla="*/ 3715811 h 4156314"/>
              <a:gd name="connsiteX1018" fmla="*/ 3036999 w 6579326"/>
              <a:gd name="connsiteY1018" fmla="*/ 3711529 h 4156314"/>
              <a:gd name="connsiteX1019" fmla="*/ 3032722 w 6579326"/>
              <a:gd name="connsiteY1019" fmla="*/ 3708354 h 4156314"/>
              <a:gd name="connsiteX1020" fmla="*/ 3031062 w 6579326"/>
              <a:gd name="connsiteY1020" fmla="*/ 3697166 h 4156314"/>
              <a:gd name="connsiteX1021" fmla="*/ 3048575 w 6579326"/>
              <a:gd name="connsiteY1021" fmla="*/ 3686945 h 4156314"/>
              <a:gd name="connsiteX1022" fmla="*/ 3064024 w 6579326"/>
              <a:gd name="connsiteY1022" fmla="*/ 3688464 h 4156314"/>
              <a:gd name="connsiteX1023" fmla="*/ 3063471 w 6579326"/>
              <a:gd name="connsiteY1023" fmla="*/ 3684735 h 4156314"/>
              <a:gd name="connsiteX1024" fmla="*/ 3077475 w 6579326"/>
              <a:gd name="connsiteY1024" fmla="*/ 3685337 h 4156314"/>
              <a:gd name="connsiteX1025" fmla="*/ 3080232 w 6579326"/>
              <a:gd name="connsiteY1025" fmla="*/ 3696084 h 4156314"/>
              <a:gd name="connsiteX1026" fmla="*/ 3072565 w 6579326"/>
              <a:gd name="connsiteY1026" fmla="*/ 3704347 h 4156314"/>
              <a:gd name="connsiteX1027" fmla="*/ 3070514 w 6579326"/>
              <a:gd name="connsiteY1027" fmla="*/ 3706556 h 4156314"/>
              <a:gd name="connsiteX1028" fmla="*/ 3075345 w 6579326"/>
              <a:gd name="connsiteY1028" fmla="*/ 3713461 h 4156314"/>
              <a:gd name="connsiteX1029" fmla="*/ 3086518 w 6579326"/>
              <a:gd name="connsiteY1029" fmla="*/ 3711803 h 4156314"/>
              <a:gd name="connsiteX1030" fmla="*/ 3087071 w 6579326"/>
              <a:gd name="connsiteY1030" fmla="*/ 3715532 h 4156314"/>
              <a:gd name="connsiteX1031" fmla="*/ 3105690 w 6579326"/>
              <a:gd name="connsiteY1031" fmla="*/ 3712769 h 4156314"/>
              <a:gd name="connsiteX1032" fmla="*/ 3109414 w 6579326"/>
              <a:gd name="connsiteY1032" fmla="*/ 3712216 h 4156314"/>
              <a:gd name="connsiteX1033" fmla="*/ 3093412 w 6579326"/>
              <a:gd name="connsiteY1033" fmla="*/ 3706970 h 4156314"/>
              <a:gd name="connsiteX1034" fmla="*/ 3099753 w 6579326"/>
              <a:gd name="connsiteY1034" fmla="*/ 3698407 h 4156314"/>
              <a:gd name="connsiteX1035" fmla="*/ 3093759 w 6579326"/>
              <a:gd name="connsiteY1035" fmla="*/ 3697687 h 4156314"/>
              <a:gd name="connsiteX1036" fmla="*/ 3100619 w 6579326"/>
              <a:gd name="connsiteY1036" fmla="*/ 3697312 h 4156314"/>
              <a:gd name="connsiteX1037" fmla="*/ 3101675 w 6579326"/>
              <a:gd name="connsiteY1037" fmla="*/ 3702944 h 4156314"/>
              <a:gd name="connsiteX1038" fmla="*/ 3101634 w 6579326"/>
              <a:gd name="connsiteY1038" fmla="*/ 3701462 h 4156314"/>
              <a:gd name="connsiteX1039" fmla="*/ 3102220 w 6579326"/>
              <a:gd name="connsiteY1039" fmla="*/ 3697225 h 4156314"/>
              <a:gd name="connsiteX1040" fmla="*/ 3110925 w 6579326"/>
              <a:gd name="connsiteY1040" fmla="*/ 3696749 h 4156314"/>
              <a:gd name="connsiteX1041" fmla="*/ 3102753 w 6579326"/>
              <a:gd name="connsiteY1041" fmla="*/ 3693376 h 4156314"/>
              <a:gd name="connsiteX1042" fmla="*/ 3102220 w 6579326"/>
              <a:gd name="connsiteY1042" fmla="*/ 3697225 h 4156314"/>
              <a:gd name="connsiteX1043" fmla="*/ 3100619 w 6579326"/>
              <a:gd name="connsiteY1043" fmla="*/ 3697312 h 4156314"/>
              <a:gd name="connsiteX1044" fmla="*/ 3100290 w 6579326"/>
              <a:gd name="connsiteY1044" fmla="*/ 3695565 h 4156314"/>
              <a:gd name="connsiteX1045" fmla="*/ 3097810 w 6579326"/>
              <a:gd name="connsiteY1045" fmla="*/ 3683704 h 4156314"/>
              <a:gd name="connsiteX1046" fmla="*/ 3102010 w 6579326"/>
              <a:gd name="connsiteY1046" fmla="*/ 3681160 h 4156314"/>
              <a:gd name="connsiteX1047" fmla="*/ 3107051 w 6579326"/>
              <a:gd name="connsiteY1047" fmla="*/ 3670646 h 4156314"/>
              <a:gd name="connsiteX1048" fmla="*/ 3101817 w 6579326"/>
              <a:gd name="connsiteY1048" fmla="*/ 3686667 h 4156314"/>
              <a:gd name="connsiteX1049" fmla="*/ 3109264 w 6579326"/>
              <a:gd name="connsiteY1049" fmla="*/ 3685561 h 4156314"/>
              <a:gd name="connsiteX1050" fmla="*/ 3114096 w 6579326"/>
              <a:gd name="connsiteY1050" fmla="*/ 3692467 h 4156314"/>
              <a:gd name="connsiteX1051" fmla="*/ 3138502 w 6579326"/>
              <a:gd name="connsiteY1051" fmla="*/ 3677412 h 4156314"/>
              <a:gd name="connsiteX1052" fmla="*/ 3150228 w 6579326"/>
              <a:gd name="connsiteY1052" fmla="*/ 3679483 h 4156314"/>
              <a:gd name="connsiteX1053" fmla="*/ 3149121 w 6579326"/>
              <a:gd name="connsiteY1053" fmla="*/ 3672025 h 4156314"/>
              <a:gd name="connsiteX1054" fmla="*/ 3157123 w 6579326"/>
              <a:gd name="connsiteY1054" fmla="*/ 3674649 h 4156314"/>
              <a:gd name="connsiteX1055" fmla="*/ 3181529 w 6579326"/>
              <a:gd name="connsiteY1055" fmla="*/ 3659594 h 4156314"/>
              <a:gd name="connsiteX1056" fmla="*/ 3184701 w 6579326"/>
              <a:gd name="connsiteY1056" fmla="*/ 3655313 h 4156314"/>
              <a:gd name="connsiteX1057" fmla="*/ 3200150 w 6579326"/>
              <a:gd name="connsiteY1057" fmla="*/ 3656830 h 4156314"/>
              <a:gd name="connsiteX1058" fmla="*/ 3183189 w 6579326"/>
              <a:gd name="connsiteY1058" fmla="*/ 3670781 h 4156314"/>
              <a:gd name="connsiteX1059" fmla="*/ 3200299 w 6579326"/>
              <a:gd name="connsiteY1059" fmla="*/ 3683486 h 4156314"/>
              <a:gd name="connsiteX1060" fmla="*/ 3240709 w 6579326"/>
              <a:gd name="connsiteY1060" fmla="*/ 3673678 h 4156314"/>
              <a:gd name="connsiteX1061" fmla="*/ 3243879 w 6579326"/>
              <a:gd name="connsiteY1061" fmla="*/ 3669397 h 4156314"/>
              <a:gd name="connsiteX1062" fmla="*/ 3243325 w 6579326"/>
              <a:gd name="connsiteY1062" fmla="*/ 3665667 h 4156314"/>
              <a:gd name="connsiteX1063" fmla="*/ 3258705 w 6579326"/>
              <a:gd name="connsiteY1063" fmla="*/ 3669328 h 4156314"/>
              <a:gd name="connsiteX1064" fmla="*/ 3258630 w 6579326"/>
              <a:gd name="connsiteY1064" fmla="*/ 3669411 h 4156314"/>
              <a:gd name="connsiteX1065" fmla="*/ 3263053 w 6579326"/>
              <a:gd name="connsiteY1065" fmla="*/ 3670362 h 4156314"/>
              <a:gd name="connsiteX1066" fmla="*/ 3260587 w 6579326"/>
              <a:gd name="connsiteY1066" fmla="*/ 3669776 h 4156314"/>
              <a:gd name="connsiteX1067" fmla="*/ 3258705 w 6579326"/>
              <a:gd name="connsiteY1067" fmla="*/ 3669328 h 4156314"/>
              <a:gd name="connsiteX1068" fmla="*/ 3268840 w 6579326"/>
              <a:gd name="connsiteY1068" fmla="*/ 3658071 h 4156314"/>
              <a:gd name="connsiteX1069" fmla="*/ 3276841 w 6579326"/>
              <a:gd name="connsiteY1069" fmla="*/ 3660694 h 4156314"/>
              <a:gd name="connsiteX1070" fmla="*/ 3298078 w 6579326"/>
              <a:gd name="connsiteY1070" fmla="*/ 3649920 h 4156314"/>
              <a:gd name="connsiteX1071" fmla="*/ 3312974 w 6579326"/>
              <a:gd name="connsiteY1071" fmla="*/ 3647710 h 4156314"/>
              <a:gd name="connsiteX1072" fmla="*/ 3322486 w 6579326"/>
              <a:gd name="connsiteY1072" fmla="*/ 3634866 h 4156314"/>
              <a:gd name="connsiteX1073" fmla="*/ 3327870 w 6579326"/>
              <a:gd name="connsiteY1073" fmla="*/ 3645500 h 4156314"/>
              <a:gd name="connsiteX1074" fmla="*/ 3337382 w 6579326"/>
              <a:gd name="connsiteY1074" fmla="*/ 3632656 h 4156314"/>
              <a:gd name="connsiteX1075" fmla="*/ 3347999 w 6579326"/>
              <a:gd name="connsiteY1075" fmla="*/ 3627268 h 4156314"/>
              <a:gd name="connsiteX1076" fmla="*/ 3353234 w 6579326"/>
              <a:gd name="connsiteY1076" fmla="*/ 3611247 h 4156314"/>
              <a:gd name="connsiteX1077" fmla="*/ 3376131 w 6579326"/>
              <a:gd name="connsiteY1077" fmla="*/ 3611661 h 4156314"/>
              <a:gd name="connsiteX1078" fmla="*/ 3391431 w 6579326"/>
              <a:gd name="connsiteY1078" fmla="*/ 3586524 h 4156314"/>
              <a:gd name="connsiteX1079" fmla="*/ 3393644 w 6579326"/>
              <a:gd name="connsiteY1079" fmla="*/ 3601440 h 4156314"/>
              <a:gd name="connsiteX1080" fmla="*/ 3405922 w 6579326"/>
              <a:gd name="connsiteY1080" fmla="*/ 3607240 h 4156314"/>
              <a:gd name="connsiteX1081" fmla="*/ 3414881 w 6579326"/>
              <a:gd name="connsiteY1081" fmla="*/ 3590667 h 4156314"/>
              <a:gd name="connsiteX1082" fmla="*/ 3422882 w 6579326"/>
              <a:gd name="connsiteY1082" fmla="*/ 3593290 h 4156314"/>
              <a:gd name="connsiteX1083" fmla="*/ 3406476 w 6579326"/>
              <a:gd name="connsiteY1083" fmla="*/ 3610969 h 4156314"/>
              <a:gd name="connsiteX1084" fmla="*/ 3421371 w 6579326"/>
              <a:gd name="connsiteY1084" fmla="*/ 3608758 h 4156314"/>
              <a:gd name="connsiteX1085" fmla="*/ 3407582 w 6579326"/>
              <a:gd name="connsiteY1085" fmla="*/ 3618426 h 4156314"/>
              <a:gd name="connsiteX1086" fmla="*/ 3412413 w 6579326"/>
              <a:gd name="connsiteY1086" fmla="*/ 3625332 h 4156314"/>
              <a:gd name="connsiteX1087" fmla="*/ 3415584 w 6579326"/>
              <a:gd name="connsiteY1087" fmla="*/ 3621051 h 4156314"/>
              <a:gd name="connsiteX1088" fmla="*/ 3430479 w 6579326"/>
              <a:gd name="connsiteY1088" fmla="*/ 3618840 h 4156314"/>
              <a:gd name="connsiteX1089" fmla="*/ 3427712 w 6579326"/>
              <a:gd name="connsiteY1089" fmla="*/ 3600195 h 4156314"/>
              <a:gd name="connsiteX1090" fmla="*/ 3423989 w 6579326"/>
              <a:gd name="connsiteY1090" fmla="*/ 3600748 h 4156314"/>
              <a:gd name="connsiteX1091" fmla="*/ 3438332 w 6579326"/>
              <a:gd name="connsiteY1091" fmla="*/ 3594809 h 4156314"/>
              <a:gd name="connsiteX1092" fmla="*/ 3440948 w 6579326"/>
              <a:gd name="connsiteY1092" fmla="*/ 3586798 h 4156314"/>
              <a:gd name="connsiteX1093" fmla="*/ 3463292 w 6579326"/>
              <a:gd name="connsiteY1093" fmla="*/ 3583483 h 4156314"/>
              <a:gd name="connsiteX1094" fmla="*/ 3462185 w 6579326"/>
              <a:gd name="connsiteY1094" fmla="*/ 3576025 h 4156314"/>
              <a:gd name="connsiteX1095" fmla="*/ 3473357 w 6579326"/>
              <a:gd name="connsiteY1095" fmla="*/ 3574367 h 4156314"/>
              <a:gd name="connsiteX1096" fmla="*/ 3478187 w 6579326"/>
              <a:gd name="connsiteY1096" fmla="*/ 3581272 h 4156314"/>
              <a:gd name="connsiteX1097" fmla="*/ 3491424 w 6579326"/>
              <a:gd name="connsiteY1097" fmla="*/ 3567874 h 4156314"/>
              <a:gd name="connsiteX1098" fmla="*/ 3531833 w 6579326"/>
              <a:gd name="connsiteY1098" fmla="*/ 3558067 h 4156314"/>
              <a:gd name="connsiteX1099" fmla="*/ 1344728 w 6579326"/>
              <a:gd name="connsiteY1099" fmla="*/ 3557253 h 4156314"/>
              <a:gd name="connsiteX1100" fmla="*/ 1350987 w 6579326"/>
              <a:gd name="connsiteY1100" fmla="*/ 3557754 h 4156314"/>
              <a:gd name="connsiteX1101" fmla="*/ 1349471 w 6579326"/>
              <a:gd name="connsiteY1101" fmla="*/ 3560360 h 4156314"/>
              <a:gd name="connsiteX1102" fmla="*/ 1347157 w 6579326"/>
              <a:gd name="connsiteY1102" fmla="*/ 3564339 h 4156314"/>
              <a:gd name="connsiteX1103" fmla="*/ 1230689 w 6579326"/>
              <a:gd name="connsiteY1103" fmla="*/ 3553668 h 4156314"/>
              <a:gd name="connsiteX1104" fmla="*/ 1231076 w 6579326"/>
              <a:gd name="connsiteY1104" fmla="*/ 3555182 h 4156314"/>
              <a:gd name="connsiteX1105" fmla="*/ 1225331 w 6579326"/>
              <a:gd name="connsiteY1105" fmla="*/ 3557344 h 4156314"/>
              <a:gd name="connsiteX1106" fmla="*/ 1399398 w 6579326"/>
              <a:gd name="connsiteY1106" fmla="*/ 3550570 h 4156314"/>
              <a:gd name="connsiteX1107" fmla="*/ 1402124 w 6579326"/>
              <a:gd name="connsiteY1107" fmla="*/ 3550837 h 4156314"/>
              <a:gd name="connsiteX1108" fmla="*/ 1402399 w 6579326"/>
              <a:gd name="connsiteY1108" fmla="*/ 3551554 h 4156314"/>
              <a:gd name="connsiteX1109" fmla="*/ 1399398 w 6579326"/>
              <a:gd name="connsiteY1109" fmla="*/ 3550570 h 4156314"/>
              <a:gd name="connsiteX1110" fmla="*/ 3655594 w 6579326"/>
              <a:gd name="connsiteY1110" fmla="*/ 3547703 h 4156314"/>
              <a:gd name="connsiteX1111" fmla="*/ 3651678 w 6579326"/>
              <a:gd name="connsiteY1111" fmla="*/ 3554574 h 4156314"/>
              <a:gd name="connsiteX1112" fmla="*/ 3649489 w 6579326"/>
              <a:gd name="connsiteY1112" fmla="*/ 3555852 h 4156314"/>
              <a:gd name="connsiteX1113" fmla="*/ 3637844 w 6579326"/>
              <a:gd name="connsiteY1113" fmla="*/ 3562344 h 4156314"/>
              <a:gd name="connsiteX1114" fmla="*/ 3631588 w 6579326"/>
              <a:gd name="connsiteY1114" fmla="*/ 3560531 h 4156314"/>
              <a:gd name="connsiteX1115" fmla="*/ 3645620 w 6579326"/>
              <a:gd name="connsiteY1115" fmla="*/ 3553032 h 4156314"/>
              <a:gd name="connsiteX1116" fmla="*/ 3655830 w 6579326"/>
              <a:gd name="connsiteY1116" fmla="*/ 3547289 h 4156314"/>
              <a:gd name="connsiteX1117" fmla="*/ 3655922 w 6579326"/>
              <a:gd name="connsiteY1117" fmla="*/ 3547527 h 4156314"/>
              <a:gd name="connsiteX1118" fmla="*/ 3655594 w 6579326"/>
              <a:gd name="connsiteY1118" fmla="*/ 3547703 h 4156314"/>
              <a:gd name="connsiteX1119" fmla="*/ 1243291 w 6579326"/>
              <a:gd name="connsiteY1119" fmla="*/ 3543723 h 4156314"/>
              <a:gd name="connsiteX1120" fmla="*/ 1242493 w 6579326"/>
              <a:gd name="connsiteY1120" fmla="*/ 3545568 h 4156314"/>
              <a:gd name="connsiteX1121" fmla="*/ 1239761 w 6579326"/>
              <a:gd name="connsiteY1121" fmla="*/ 3547442 h 4156314"/>
              <a:gd name="connsiteX1122" fmla="*/ 1239120 w 6579326"/>
              <a:gd name="connsiteY1122" fmla="*/ 3547676 h 4156314"/>
              <a:gd name="connsiteX1123" fmla="*/ 1238516 w 6579326"/>
              <a:gd name="connsiteY1123" fmla="*/ 3546814 h 4156314"/>
              <a:gd name="connsiteX1124" fmla="*/ 1238081 w 6579326"/>
              <a:gd name="connsiteY1124" fmla="*/ 3546192 h 4156314"/>
              <a:gd name="connsiteX1125" fmla="*/ 1347892 w 6579326"/>
              <a:gd name="connsiteY1125" fmla="*/ 3542092 h 4156314"/>
              <a:gd name="connsiteX1126" fmla="*/ 1360499 w 6579326"/>
              <a:gd name="connsiteY1126" fmla="*/ 3544908 h 4156314"/>
              <a:gd name="connsiteX1127" fmla="*/ 1350987 w 6579326"/>
              <a:gd name="connsiteY1127" fmla="*/ 3557754 h 4156314"/>
              <a:gd name="connsiteX1128" fmla="*/ 1338155 w 6579326"/>
              <a:gd name="connsiteY1128" fmla="*/ 3548224 h 4156314"/>
              <a:gd name="connsiteX1129" fmla="*/ 1348773 w 6579326"/>
              <a:gd name="connsiteY1129" fmla="*/ 3542838 h 4156314"/>
              <a:gd name="connsiteX1130" fmla="*/ 1344238 w 6579326"/>
              <a:gd name="connsiteY1130" fmla="*/ 3541128 h 4156314"/>
              <a:gd name="connsiteX1131" fmla="*/ 1347754 w 6579326"/>
              <a:gd name="connsiteY1131" fmla="*/ 3541976 h 4156314"/>
              <a:gd name="connsiteX1132" fmla="*/ 1347892 w 6579326"/>
              <a:gd name="connsiteY1132" fmla="*/ 3542092 h 4156314"/>
              <a:gd name="connsiteX1133" fmla="*/ 1345922 w 6579326"/>
              <a:gd name="connsiteY1133" fmla="*/ 3541652 h 4156314"/>
              <a:gd name="connsiteX1134" fmla="*/ 1344238 w 6579326"/>
              <a:gd name="connsiteY1134" fmla="*/ 3541128 h 4156314"/>
              <a:gd name="connsiteX1135" fmla="*/ 1234289 w 6579326"/>
              <a:gd name="connsiteY1135" fmla="*/ 3540771 h 4156314"/>
              <a:gd name="connsiteX1136" fmla="*/ 1238081 w 6579326"/>
              <a:gd name="connsiteY1136" fmla="*/ 3546192 h 4156314"/>
              <a:gd name="connsiteX1137" fmla="*/ 1237623 w 6579326"/>
              <a:gd name="connsiteY1137" fmla="*/ 3546410 h 4156314"/>
              <a:gd name="connsiteX1138" fmla="*/ 1235395 w 6579326"/>
              <a:gd name="connsiteY1138" fmla="*/ 3548229 h 4156314"/>
              <a:gd name="connsiteX1139" fmla="*/ 1238726 w 6579326"/>
              <a:gd name="connsiteY1139" fmla="*/ 3548153 h 4156314"/>
              <a:gd name="connsiteX1140" fmla="*/ 1230689 w 6579326"/>
              <a:gd name="connsiteY1140" fmla="*/ 3553668 h 4156314"/>
              <a:gd name="connsiteX1141" fmla="*/ 1230225 w 6579326"/>
              <a:gd name="connsiteY1141" fmla="*/ 3551854 h 4156314"/>
              <a:gd name="connsiteX1142" fmla="*/ 1234289 w 6579326"/>
              <a:gd name="connsiteY1142" fmla="*/ 3540771 h 4156314"/>
              <a:gd name="connsiteX1143" fmla="*/ 3570583 w 6579326"/>
              <a:gd name="connsiteY1143" fmla="*/ 3537073 h 4156314"/>
              <a:gd name="connsiteX1144" fmla="*/ 3575967 w 6579326"/>
              <a:gd name="connsiteY1144" fmla="*/ 3547707 h 4156314"/>
              <a:gd name="connsiteX1145" fmla="*/ 3582861 w 6579326"/>
              <a:gd name="connsiteY1145" fmla="*/ 3542873 h 4156314"/>
              <a:gd name="connsiteX1146" fmla="*/ 3595694 w 6579326"/>
              <a:gd name="connsiteY1146" fmla="*/ 3552401 h 4156314"/>
              <a:gd name="connsiteX1147" fmla="*/ 3602588 w 6579326"/>
              <a:gd name="connsiteY1147" fmla="*/ 3547568 h 4156314"/>
              <a:gd name="connsiteX1148" fmla="*/ 3588799 w 6579326"/>
              <a:gd name="connsiteY1148" fmla="*/ 3557236 h 4156314"/>
              <a:gd name="connsiteX1149" fmla="*/ 3552114 w 6579326"/>
              <a:gd name="connsiteY1149" fmla="*/ 3566490 h 4156314"/>
              <a:gd name="connsiteX1150" fmla="*/ 3548942 w 6579326"/>
              <a:gd name="connsiteY1150" fmla="*/ 3570773 h 4156314"/>
              <a:gd name="connsiteX1151" fmla="*/ 3556943 w 6579326"/>
              <a:gd name="connsiteY1151" fmla="*/ 3573396 h 4156314"/>
              <a:gd name="connsiteX1152" fmla="*/ 3563838 w 6579326"/>
              <a:gd name="connsiteY1152" fmla="*/ 3568562 h 4156314"/>
              <a:gd name="connsiteX1153" fmla="*/ 3575010 w 6579326"/>
              <a:gd name="connsiteY1153" fmla="*/ 3566904 h 4156314"/>
              <a:gd name="connsiteX1154" fmla="*/ 3595843 w 6579326"/>
              <a:gd name="connsiteY1154" fmla="*/ 3579057 h 4156314"/>
              <a:gd name="connsiteX1155" fmla="*/ 3612803 w 6579326"/>
              <a:gd name="connsiteY1155" fmla="*/ 3565106 h 4156314"/>
              <a:gd name="connsiteX1156" fmla="*/ 3617079 w 6579326"/>
              <a:gd name="connsiteY1156" fmla="*/ 3568284 h 4156314"/>
              <a:gd name="connsiteX1157" fmla="*/ 3627496 w 6579326"/>
              <a:gd name="connsiteY1157" fmla="*/ 3562717 h 4156314"/>
              <a:gd name="connsiteX1158" fmla="*/ 3627070 w 6579326"/>
              <a:gd name="connsiteY1158" fmla="*/ 3563466 h 4156314"/>
              <a:gd name="connsiteX1159" fmla="*/ 3635295 w 6579326"/>
              <a:gd name="connsiteY1159" fmla="*/ 3588447 h 4156314"/>
              <a:gd name="connsiteX1160" fmla="*/ 3632679 w 6579326"/>
              <a:gd name="connsiteY1160" fmla="*/ 3596457 h 4156314"/>
              <a:gd name="connsiteX1161" fmla="*/ 3616123 w 6579326"/>
              <a:gd name="connsiteY1161" fmla="*/ 3587480 h 4156314"/>
              <a:gd name="connsiteX1162" fmla="*/ 3625634 w 6579326"/>
              <a:gd name="connsiteY1162" fmla="*/ 3574636 h 4156314"/>
              <a:gd name="connsiteX1163" fmla="*/ 3613910 w 6579326"/>
              <a:gd name="connsiteY1163" fmla="*/ 3572565 h 4156314"/>
              <a:gd name="connsiteX1164" fmla="*/ 3607569 w 6579326"/>
              <a:gd name="connsiteY1164" fmla="*/ 3581128 h 4156314"/>
              <a:gd name="connsiteX1165" fmla="*/ 3599567 w 6579326"/>
              <a:gd name="connsiteY1165" fmla="*/ 3578504 h 4156314"/>
              <a:gd name="connsiteX1166" fmla="*/ 3588948 w 6579326"/>
              <a:gd name="connsiteY1166" fmla="*/ 3583891 h 4156314"/>
              <a:gd name="connsiteX1167" fmla="*/ 3566051 w 6579326"/>
              <a:gd name="connsiteY1167" fmla="*/ 3583478 h 4156314"/>
              <a:gd name="connsiteX1168" fmla="*/ 3563988 w 6579326"/>
              <a:gd name="connsiteY1168" fmla="*/ 3595217 h 4156314"/>
              <a:gd name="connsiteX1169" fmla="*/ 3559157 w 6579326"/>
              <a:gd name="connsiteY1169" fmla="*/ 3588312 h 4156314"/>
              <a:gd name="connsiteX1170" fmla="*/ 3526196 w 6579326"/>
              <a:gd name="connsiteY1170" fmla="*/ 3597014 h 4156314"/>
              <a:gd name="connsiteX1171" fmla="*/ 3515023 w 6579326"/>
              <a:gd name="connsiteY1171" fmla="*/ 3598672 h 4156314"/>
              <a:gd name="connsiteX1172" fmla="*/ 3513884 w 6579326"/>
              <a:gd name="connsiteY1172" fmla="*/ 3597412 h 4156314"/>
              <a:gd name="connsiteX1173" fmla="*/ 3512139 w 6579326"/>
              <a:gd name="connsiteY1173" fmla="*/ 3595479 h 4156314"/>
              <a:gd name="connsiteX1174" fmla="*/ 3528259 w 6579326"/>
              <a:gd name="connsiteY1174" fmla="*/ 3585275 h 4156314"/>
              <a:gd name="connsiteX1175" fmla="*/ 3532537 w 6579326"/>
              <a:gd name="connsiteY1175" fmla="*/ 3588451 h 4156314"/>
              <a:gd name="connsiteX1176" fmla="*/ 3549900 w 6579326"/>
              <a:gd name="connsiteY1176" fmla="*/ 3551575 h 4156314"/>
              <a:gd name="connsiteX1177" fmla="*/ 3570583 w 6579326"/>
              <a:gd name="connsiteY1177" fmla="*/ 3537073 h 4156314"/>
              <a:gd name="connsiteX1178" fmla="*/ 1327941 w 6579326"/>
              <a:gd name="connsiteY1178" fmla="*/ 3530685 h 4156314"/>
              <a:gd name="connsiteX1179" fmla="*/ 1332217 w 6579326"/>
              <a:gd name="connsiteY1179" fmla="*/ 3533861 h 4156314"/>
              <a:gd name="connsiteX1180" fmla="*/ 1332889 w 6579326"/>
              <a:gd name="connsiteY1180" fmla="*/ 3533253 h 4156314"/>
              <a:gd name="connsiteX1181" fmla="*/ 1329601 w 6579326"/>
              <a:gd name="connsiteY1181" fmla="*/ 3541871 h 4156314"/>
              <a:gd name="connsiteX1182" fmla="*/ 1318428 w 6579326"/>
              <a:gd name="connsiteY1182" fmla="*/ 3543529 h 4156314"/>
              <a:gd name="connsiteX1183" fmla="*/ 1317875 w 6579326"/>
              <a:gd name="connsiteY1183" fmla="*/ 3539801 h 4156314"/>
              <a:gd name="connsiteX1184" fmla="*/ 1327941 w 6579326"/>
              <a:gd name="connsiteY1184" fmla="*/ 3530685 h 4156314"/>
              <a:gd name="connsiteX1185" fmla="*/ 3694644 w 6579326"/>
              <a:gd name="connsiteY1185" fmla="*/ 3530684 h 4156314"/>
              <a:gd name="connsiteX1186" fmla="*/ 3693960 w 6579326"/>
              <a:gd name="connsiteY1186" fmla="*/ 3531607 h 4156314"/>
              <a:gd name="connsiteX1187" fmla="*/ 3692748 w 6579326"/>
              <a:gd name="connsiteY1187" fmla="*/ 3531984 h 4156314"/>
              <a:gd name="connsiteX1188" fmla="*/ 3692396 w 6579326"/>
              <a:gd name="connsiteY1188" fmla="*/ 3531943 h 4156314"/>
              <a:gd name="connsiteX1189" fmla="*/ 3693233 w 6579326"/>
              <a:gd name="connsiteY1189" fmla="*/ 3531356 h 4156314"/>
              <a:gd name="connsiteX1190" fmla="*/ 3695134 w 6579326"/>
              <a:gd name="connsiteY1190" fmla="*/ 3530023 h 4156314"/>
              <a:gd name="connsiteX1191" fmla="*/ 3694803 w 6579326"/>
              <a:gd name="connsiteY1191" fmla="*/ 3530608 h 4156314"/>
              <a:gd name="connsiteX1192" fmla="*/ 3694644 w 6579326"/>
              <a:gd name="connsiteY1192" fmla="*/ 3530684 h 4156314"/>
              <a:gd name="connsiteX1193" fmla="*/ 3702581 w 6579326"/>
              <a:gd name="connsiteY1193" fmla="*/ 3528918 h 4156314"/>
              <a:gd name="connsiteX1194" fmla="*/ 3697347 w 6579326"/>
              <a:gd name="connsiteY1194" fmla="*/ 3544939 h 4156314"/>
              <a:gd name="connsiteX1195" fmla="*/ 3662111 w 6579326"/>
              <a:gd name="connsiteY1195" fmla="*/ 3563566 h 4156314"/>
              <a:gd name="connsiteX1196" fmla="*/ 3655922 w 6579326"/>
              <a:gd name="connsiteY1196" fmla="*/ 3547527 h 4156314"/>
              <a:gd name="connsiteX1197" fmla="*/ 3660277 w 6579326"/>
              <a:gd name="connsiteY1197" fmla="*/ 3545200 h 4156314"/>
              <a:gd name="connsiteX1198" fmla="*/ 3666447 w 6579326"/>
              <a:gd name="connsiteY1198" fmla="*/ 3541902 h 4156314"/>
              <a:gd name="connsiteX1199" fmla="*/ 3691962 w 6579326"/>
              <a:gd name="connsiteY1199" fmla="*/ 3534305 h 4156314"/>
              <a:gd name="connsiteX1200" fmla="*/ 3693960 w 6579326"/>
              <a:gd name="connsiteY1200" fmla="*/ 3531607 h 4156314"/>
              <a:gd name="connsiteX1201" fmla="*/ 3693474 w 6579326"/>
              <a:gd name="connsiteY1201" fmla="*/ 3518837 h 4156314"/>
              <a:gd name="connsiteX1202" fmla="*/ 3695134 w 6579326"/>
              <a:gd name="connsiteY1202" fmla="*/ 3530023 h 4156314"/>
              <a:gd name="connsiteX1203" fmla="*/ 3693233 w 6579326"/>
              <a:gd name="connsiteY1203" fmla="*/ 3531356 h 4156314"/>
              <a:gd name="connsiteX1204" fmla="*/ 3692082 w 6579326"/>
              <a:gd name="connsiteY1204" fmla="*/ 3531905 h 4156314"/>
              <a:gd name="connsiteX1205" fmla="*/ 3692396 w 6579326"/>
              <a:gd name="connsiteY1205" fmla="*/ 3531943 h 4156314"/>
              <a:gd name="connsiteX1206" fmla="*/ 3689962 w 6579326"/>
              <a:gd name="connsiteY1206" fmla="*/ 3533649 h 4156314"/>
              <a:gd name="connsiteX1207" fmla="*/ 3693474 w 6579326"/>
              <a:gd name="connsiteY1207" fmla="*/ 3518837 h 4156314"/>
              <a:gd name="connsiteX1208" fmla="*/ 1253136 w 6579326"/>
              <a:gd name="connsiteY1208" fmla="*/ 3514691 h 4156314"/>
              <a:gd name="connsiteX1209" fmla="*/ 1253832 w 6579326"/>
              <a:gd name="connsiteY1209" fmla="*/ 3515565 h 4156314"/>
              <a:gd name="connsiteX1210" fmla="*/ 1235247 w 6579326"/>
              <a:gd name="connsiteY1210" fmla="*/ 3521574 h 4156314"/>
              <a:gd name="connsiteX1211" fmla="*/ 1253136 w 6579326"/>
              <a:gd name="connsiteY1211" fmla="*/ 3514691 h 4156314"/>
              <a:gd name="connsiteX1212" fmla="*/ 833703 w 6579326"/>
              <a:gd name="connsiteY1212" fmla="*/ 3470163 h 4156314"/>
              <a:gd name="connsiteX1213" fmla="*/ 827951 w 6579326"/>
              <a:gd name="connsiteY1213" fmla="*/ 3475483 h 4156314"/>
              <a:gd name="connsiteX1214" fmla="*/ 826720 w 6579326"/>
              <a:gd name="connsiteY1214" fmla="*/ 3475591 h 4156314"/>
              <a:gd name="connsiteX1215" fmla="*/ 831803 w 6579326"/>
              <a:gd name="connsiteY1215" fmla="*/ 3470982 h 4156314"/>
              <a:gd name="connsiteX1216" fmla="*/ 833703 w 6579326"/>
              <a:gd name="connsiteY1216" fmla="*/ 3470163 h 4156314"/>
              <a:gd name="connsiteX1217" fmla="*/ 5147622 w 6579326"/>
              <a:gd name="connsiteY1217" fmla="*/ 3441052 h 4156314"/>
              <a:gd name="connsiteX1218" fmla="*/ 5149042 w 6579326"/>
              <a:gd name="connsiteY1218" fmla="*/ 3441761 h 4156314"/>
              <a:gd name="connsiteX1219" fmla="*/ 5155660 w 6579326"/>
              <a:gd name="connsiteY1219" fmla="*/ 3446675 h 4156314"/>
              <a:gd name="connsiteX1220" fmla="*/ 5146954 w 6579326"/>
              <a:gd name="connsiteY1220" fmla="*/ 3440585 h 4156314"/>
              <a:gd name="connsiteX1221" fmla="*/ 5147622 w 6579326"/>
              <a:gd name="connsiteY1221" fmla="*/ 3441052 h 4156314"/>
              <a:gd name="connsiteX1222" fmla="*/ 5146893 w 6579326"/>
              <a:gd name="connsiteY1222" fmla="*/ 3440689 h 4156314"/>
              <a:gd name="connsiteX1223" fmla="*/ 722241 w 6579326"/>
              <a:gd name="connsiteY1223" fmla="*/ 3396260 h 4156314"/>
              <a:gd name="connsiteX1224" fmla="*/ 725808 w 6579326"/>
              <a:gd name="connsiteY1224" fmla="*/ 3397092 h 4156314"/>
              <a:gd name="connsiteX1225" fmla="*/ 711743 w 6579326"/>
              <a:gd name="connsiteY1225" fmla="*/ 3404896 h 4156314"/>
              <a:gd name="connsiteX1226" fmla="*/ 713863 w 6579326"/>
              <a:gd name="connsiteY1226" fmla="*/ 3403152 h 4156314"/>
              <a:gd name="connsiteX1227" fmla="*/ 1218197 w 6579326"/>
              <a:gd name="connsiteY1227" fmla="*/ 3329741 h 4156314"/>
              <a:gd name="connsiteX1228" fmla="*/ 1218301 w 6579326"/>
              <a:gd name="connsiteY1228" fmla="*/ 3330440 h 4156314"/>
              <a:gd name="connsiteX1229" fmla="*/ 1214681 w 6579326"/>
              <a:gd name="connsiteY1229" fmla="*/ 3331692 h 4156314"/>
              <a:gd name="connsiteX1230" fmla="*/ 1218197 w 6579326"/>
              <a:gd name="connsiteY1230" fmla="*/ 3329741 h 4156314"/>
              <a:gd name="connsiteX1231" fmla="*/ 3879717 w 6579326"/>
              <a:gd name="connsiteY1231" fmla="*/ 3327382 h 4156314"/>
              <a:gd name="connsiteX1232" fmla="*/ 3875049 w 6579326"/>
              <a:gd name="connsiteY1232" fmla="*/ 3331828 h 4156314"/>
              <a:gd name="connsiteX1233" fmla="*/ 3873851 w 6579326"/>
              <a:gd name="connsiteY1233" fmla="*/ 3329461 h 4156314"/>
              <a:gd name="connsiteX1234" fmla="*/ 383529 w 6579326"/>
              <a:gd name="connsiteY1234" fmla="*/ 3321864 h 4156314"/>
              <a:gd name="connsiteX1235" fmla="*/ 391096 w 6579326"/>
              <a:gd name="connsiteY1235" fmla="*/ 3322366 h 4156314"/>
              <a:gd name="connsiteX1236" fmla="*/ 383843 w 6579326"/>
              <a:gd name="connsiteY1236" fmla="*/ 3323978 h 4156314"/>
              <a:gd name="connsiteX1237" fmla="*/ 3890696 w 6579326"/>
              <a:gd name="connsiteY1237" fmla="*/ 3319842 h 4156314"/>
              <a:gd name="connsiteX1238" fmla="*/ 3892561 w 6579326"/>
              <a:gd name="connsiteY1238" fmla="*/ 3321607 h 4156314"/>
              <a:gd name="connsiteX1239" fmla="*/ 3892806 w 6579326"/>
              <a:gd name="connsiteY1239" fmla="*/ 3321385 h 4156314"/>
              <a:gd name="connsiteX1240" fmla="*/ 3892861 w 6579326"/>
              <a:gd name="connsiteY1240" fmla="*/ 3321473 h 4156314"/>
              <a:gd name="connsiteX1241" fmla="*/ 3885785 w 6579326"/>
              <a:gd name="connsiteY1241" fmla="*/ 3325232 h 4156314"/>
              <a:gd name="connsiteX1242" fmla="*/ 3879717 w 6579326"/>
              <a:gd name="connsiteY1242" fmla="*/ 3327382 h 4156314"/>
              <a:gd name="connsiteX1243" fmla="*/ 3887546 w 6579326"/>
              <a:gd name="connsiteY1243" fmla="*/ 3319929 h 4156314"/>
              <a:gd name="connsiteX1244" fmla="*/ 4234926 w 6579326"/>
              <a:gd name="connsiteY1244" fmla="*/ 3316905 h 4156314"/>
              <a:gd name="connsiteX1245" fmla="*/ 4234908 w 6579326"/>
              <a:gd name="connsiteY1245" fmla="*/ 3320348 h 4156314"/>
              <a:gd name="connsiteX1246" fmla="*/ 4234106 w 6579326"/>
              <a:gd name="connsiteY1246" fmla="*/ 3320467 h 4156314"/>
              <a:gd name="connsiteX1247" fmla="*/ 4234939 w 6579326"/>
              <a:gd name="connsiteY1247" fmla="*/ 3314150 h 4156314"/>
              <a:gd name="connsiteX1248" fmla="*/ 4235255 w 6579326"/>
              <a:gd name="connsiteY1248" fmla="*/ 3315473 h 4156314"/>
              <a:gd name="connsiteX1249" fmla="*/ 4234926 w 6579326"/>
              <a:gd name="connsiteY1249" fmla="*/ 3316905 h 4156314"/>
              <a:gd name="connsiteX1250" fmla="*/ 4214802 w 6579326"/>
              <a:gd name="connsiteY1250" fmla="*/ 3313173 h 4156314"/>
              <a:gd name="connsiteX1251" fmla="*/ 4210861 w 6579326"/>
              <a:gd name="connsiteY1251" fmla="*/ 3315173 h 4156314"/>
              <a:gd name="connsiteX1252" fmla="*/ 4210647 w 6579326"/>
              <a:gd name="connsiteY1252" fmla="*/ 3313945 h 4156314"/>
              <a:gd name="connsiteX1253" fmla="*/ 4218353 w 6579326"/>
              <a:gd name="connsiteY1253" fmla="*/ 3311372 h 4156314"/>
              <a:gd name="connsiteX1254" fmla="*/ 4215450 w 6579326"/>
              <a:gd name="connsiteY1254" fmla="*/ 3313053 h 4156314"/>
              <a:gd name="connsiteX1255" fmla="*/ 4214802 w 6579326"/>
              <a:gd name="connsiteY1255" fmla="*/ 3313173 h 4156314"/>
              <a:gd name="connsiteX1256" fmla="*/ 4217025 w 6579326"/>
              <a:gd name="connsiteY1256" fmla="*/ 3312045 h 4156314"/>
              <a:gd name="connsiteX1257" fmla="*/ 4218353 w 6579326"/>
              <a:gd name="connsiteY1257" fmla="*/ 3311372 h 4156314"/>
              <a:gd name="connsiteX1258" fmla="*/ 401947 w 6579326"/>
              <a:gd name="connsiteY1258" fmla="*/ 3310931 h 4156314"/>
              <a:gd name="connsiteX1259" fmla="*/ 397273 w 6579326"/>
              <a:gd name="connsiteY1259" fmla="*/ 3317103 h 4156314"/>
              <a:gd name="connsiteX1260" fmla="*/ 397161 w 6579326"/>
              <a:gd name="connsiteY1260" fmla="*/ 3313322 h 4156314"/>
              <a:gd name="connsiteX1261" fmla="*/ 423145 w 6579326"/>
              <a:gd name="connsiteY1261" fmla="*/ 3306712 h 4156314"/>
              <a:gd name="connsiteX1262" fmla="*/ 424637 w 6579326"/>
              <a:gd name="connsiteY1262" fmla="*/ 3311377 h 4156314"/>
              <a:gd name="connsiteX1263" fmla="*/ 418921 w 6579326"/>
              <a:gd name="connsiteY1263" fmla="*/ 3314307 h 4156314"/>
              <a:gd name="connsiteX1264" fmla="*/ 423145 w 6579326"/>
              <a:gd name="connsiteY1264" fmla="*/ 3306712 h 4156314"/>
              <a:gd name="connsiteX1265" fmla="*/ 1092794 w 6579326"/>
              <a:gd name="connsiteY1265" fmla="*/ 3279751 h 4156314"/>
              <a:gd name="connsiteX1266" fmla="*/ 1093348 w 6579326"/>
              <a:gd name="connsiteY1266" fmla="*/ 3283479 h 4156314"/>
              <a:gd name="connsiteX1267" fmla="*/ 1082177 w 6579326"/>
              <a:gd name="connsiteY1267" fmla="*/ 3285137 h 4156314"/>
              <a:gd name="connsiteX1268" fmla="*/ 1092794 w 6579326"/>
              <a:gd name="connsiteY1268" fmla="*/ 3279751 h 4156314"/>
              <a:gd name="connsiteX1269" fmla="*/ 425464 w 6579326"/>
              <a:gd name="connsiteY1269" fmla="*/ 3245391 h 4156314"/>
              <a:gd name="connsiteX1270" fmla="*/ 424740 w 6579326"/>
              <a:gd name="connsiteY1270" fmla="*/ 3246928 h 4156314"/>
              <a:gd name="connsiteX1271" fmla="*/ 424223 w 6579326"/>
              <a:gd name="connsiteY1271" fmla="*/ 3248026 h 4156314"/>
              <a:gd name="connsiteX1272" fmla="*/ 422016 w 6579326"/>
              <a:gd name="connsiteY1272" fmla="*/ 3247809 h 4156314"/>
              <a:gd name="connsiteX1273" fmla="*/ 425464 w 6579326"/>
              <a:gd name="connsiteY1273" fmla="*/ 3245391 h 4156314"/>
              <a:gd name="connsiteX1274" fmla="*/ 4308083 w 6579326"/>
              <a:gd name="connsiteY1274" fmla="*/ 3242796 h 4156314"/>
              <a:gd name="connsiteX1275" fmla="*/ 4314876 w 6579326"/>
              <a:gd name="connsiteY1275" fmla="*/ 3243694 h 4156314"/>
              <a:gd name="connsiteX1276" fmla="*/ 4308591 w 6579326"/>
              <a:gd name="connsiteY1276" fmla="*/ 3244626 h 4156314"/>
              <a:gd name="connsiteX1277" fmla="*/ 4308083 w 6579326"/>
              <a:gd name="connsiteY1277" fmla="*/ 3242796 h 4156314"/>
              <a:gd name="connsiteX1278" fmla="*/ 4365201 w 6579326"/>
              <a:gd name="connsiteY1278" fmla="*/ 3198115 h 4156314"/>
              <a:gd name="connsiteX1279" fmla="*/ 4363081 w 6579326"/>
              <a:gd name="connsiteY1279" fmla="*/ 3199859 h 4156314"/>
              <a:gd name="connsiteX1280" fmla="*/ 4360728 w 6579326"/>
              <a:gd name="connsiteY1280" fmla="*/ 3201794 h 4156314"/>
              <a:gd name="connsiteX1281" fmla="*/ 4359961 w 6579326"/>
              <a:gd name="connsiteY1281" fmla="*/ 3201275 h 4156314"/>
              <a:gd name="connsiteX1282" fmla="*/ 4365201 w 6579326"/>
              <a:gd name="connsiteY1282" fmla="*/ 3198115 h 4156314"/>
              <a:gd name="connsiteX1283" fmla="*/ 208863 w 6579326"/>
              <a:gd name="connsiteY1283" fmla="*/ 3102386 h 4156314"/>
              <a:gd name="connsiteX1284" fmla="*/ 181958 w 6579326"/>
              <a:gd name="connsiteY1284" fmla="*/ 3117652 h 4156314"/>
              <a:gd name="connsiteX1285" fmla="*/ 183065 w 6579326"/>
              <a:gd name="connsiteY1285" fmla="*/ 3125110 h 4156314"/>
              <a:gd name="connsiteX1286" fmla="*/ 179340 w 6579326"/>
              <a:gd name="connsiteY1286" fmla="*/ 3125662 h 4156314"/>
              <a:gd name="connsiteX1287" fmla="*/ 180851 w 6579326"/>
              <a:gd name="connsiteY1287" fmla="*/ 3110194 h 4156314"/>
              <a:gd name="connsiteX1288" fmla="*/ 206434 w 6579326"/>
              <a:gd name="connsiteY1288" fmla="*/ 3103063 h 4156314"/>
              <a:gd name="connsiteX1289" fmla="*/ 210541 w 6579326"/>
              <a:gd name="connsiteY1289" fmla="*/ 3101433 h 4156314"/>
              <a:gd name="connsiteX1290" fmla="*/ 210089 w 6579326"/>
              <a:gd name="connsiteY1290" fmla="*/ 3102045 h 4156314"/>
              <a:gd name="connsiteX1291" fmla="*/ 208863 w 6579326"/>
              <a:gd name="connsiteY1291" fmla="*/ 3102386 h 4156314"/>
              <a:gd name="connsiteX1292" fmla="*/ 165659 w 6579326"/>
              <a:gd name="connsiteY1292" fmla="*/ 3058378 h 4156314"/>
              <a:gd name="connsiteX1293" fmla="*/ 169380 w 6579326"/>
              <a:gd name="connsiteY1293" fmla="*/ 3058541 h 4156314"/>
              <a:gd name="connsiteX1294" fmla="*/ 166399 w 6579326"/>
              <a:gd name="connsiteY1294" fmla="*/ 3060889 h 4156314"/>
              <a:gd name="connsiteX1295" fmla="*/ 165559 w 6579326"/>
              <a:gd name="connsiteY1295" fmla="*/ 3058037 h 4156314"/>
              <a:gd name="connsiteX1296" fmla="*/ 165659 w 6579326"/>
              <a:gd name="connsiteY1296" fmla="*/ 3058378 h 4156314"/>
              <a:gd name="connsiteX1297" fmla="*/ 165046 w 6579326"/>
              <a:gd name="connsiteY1297" fmla="*/ 3058350 h 4156314"/>
              <a:gd name="connsiteX1298" fmla="*/ 155896 w 6579326"/>
              <a:gd name="connsiteY1298" fmla="*/ 3057948 h 4156314"/>
              <a:gd name="connsiteX1299" fmla="*/ 165046 w 6579326"/>
              <a:gd name="connsiteY1299" fmla="*/ 3058350 h 4156314"/>
              <a:gd name="connsiteX1300" fmla="*/ 155038 w 6579326"/>
              <a:gd name="connsiteY1300" fmla="*/ 3064481 h 4156314"/>
              <a:gd name="connsiteX1301" fmla="*/ 157938 w 6579326"/>
              <a:gd name="connsiteY1301" fmla="*/ 3060776 h 4156314"/>
              <a:gd name="connsiteX1302" fmla="*/ 155664 w 6579326"/>
              <a:gd name="connsiteY1302" fmla="*/ 3059711 h 4156314"/>
              <a:gd name="connsiteX1303" fmla="*/ 126327 w 6579326"/>
              <a:gd name="connsiteY1303" fmla="*/ 3011844 h 4156314"/>
              <a:gd name="connsiteX1304" fmla="*/ 122689 w 6579326"/>
              <a:gd name="connsiteY1304" fmla="*/ 3016403 h 4156314"/>
              <a:gd name="connsiteX1305" fmla="*/ 102604 w 6579326"/>
              <a:gd name="connsiteY1305" fmla="*/ 3018907 h 4156314"/>
              <a:gd name="connsiteX1306" fmla="*/ 105793 w 6579326"/>
              <a:gd name="connsiteY1306" fmla="*/ 3017957 h 4156314"/>
              <a:gd name="connsiteX1307" fmla="*/ 165911 w 6579326"/>
              <a:gd name="connsiteY1307" fmla="*/ 3009513 h 4156314"/>
              <a:gd name="connsiteX1308" fmla="*/ 166931 w 6579326"/>
              <a:gd name="connsiteY1308" fmla="*/ 3009693 h 4156314"/>
              <a:gd name="connsiteX1309" fmla="*/ 166464 w 6579326"/>
              <a:gd name="connsiteY1309" fmla="*/ 3013241 h 4156314"/>
              <a:gd name="connsiteX1310" fmla="*/ 165911 w 6579326"/>
              <a:gd name="connsiteY1310" fmla="*/ 3009513 h 4156314"/>
              <a:gd name="connsiteX1311" fmla="*/ 201788 w 6579326"/>
              <a:gd name="connsiteY1311" fmla="*/ 2895790 h 4156314"/>
              <a:gd name="connsiteX1312" fmla="*/ 202502 w 6579326"/>
              <a:gd name="connsiteY1312" fmla="*/ 2903447 h 4156314"/>
              <a:gd name="connsiteX1313" fmla="*/ 200957 w 6579326"/>
              <a:gd name="connsiteY1313" fmla="*/ 2904305 h 4156314"/>
              <a:gd name="connsiteX1314" fmla="*/ 5601264 w 6579326"/>
              <a:gd name="connsiteY1314" fmla="*/ 2881304 h 4156314"/>
              <a:gd name="connsiteX1315" fmla="*/ 5587562 w 6579326"/>
              <a:gd name="connsiteY1315" fmla="*/ 2894770 h 4156314"/>
              <a:gd name="connsiteX1316" fmla="*/ 5589613 w 6579326"/>
              <a:gd name="connsiteY1316" fmla="*/ 2892560 h 4156314"/>
              <a:gd name="connsiteX1317" fmla="*/ 5599559 w 6579326"/>
              <a:gd name="connsiteY1317" fmla="*/ 2881843 h 4156314"/>
              <a:gd name="connsiteX1318" fmla="*/ 205020 w 6579326"/>
              <a:gd name="connsiteY1318" fmla="*/ 2862701 h 4156314"/>
              <a:gd name="connsiteX1319" fmla="*/ 209850 w 6579326"/>
              <a:gd name="connsiteY1319" fmla="*/ 2869607 h 4156314"/>
              <a:gd name="connsiteX1320" fmla="*/ 213574 w 6579326"/>
              <a:gd name="connsiteY1320" fmla="*/ 2869054 h 4156314"/>
              <a:gd name="connsiteX1321" fmla="*/ 214681 w 6579326"/>
              <a:gd name="connsiteY1321" fmla="*/ 2876512 h 4156314"/>
              <a:gd name="connsiteX1322" fmla="*/ 229577 w 6579326"/>
              <a:gd name="connsiteY1322" fmla="*/ 2874301 h 4156314"/>
              <a:gd name="connsiteX1323" fmla="*/ 201999 w 6579326"/>
              <a:gd name="connsiteY1323" fmla="*/ 2893638 h 4156314"/>
              <a:gd name="connsiteX1324" fmla="*/ 201788 w 6579326"/>
              <a:gd name="connsiteY1324" fmla="*/ 2895790 h 4156314"/>
              <a:gd name="connsiteX1325" fmla="*/ 200892 w 6579326"/>
              <a:gd name="connsiteY1325" fmla="*/ 2886180 h 4156314"/>
              <a:gd name="connsiteX1326" fmla="*/ 191231 w 6579326"/>
              <a:gd name="connsiteY1326" fmla="*/ 2872370 h 4156314"/>
              <a:gd name="connsiteX1327" fmla="*/ 202402 w 6579326"/>
              <a:gd name="connsiteY1327" fmla="*/ 2870712 h 4156314"/>
              <a:gd name="connsiteX1328" fmla="*/ 197572 w 6579326"/>
              <a:gd name="connsiteY1328" fmla="*/ 2863806 h 4156314"/>
              <a:gd name="connsiteX1329" fmla="*/ 205020 w 6579326"/>
              <a:gd name="connsiteY1329" fmla="*/ 2862701 h 4156314"/>
              <a:gd name="connsiteX1330" fmla="*/ 238294 w 6579326"/>
              <a:gd name="connsiteY1330" fmla="*/ 2851214 h 4156314"/>
              <a:gd name="connsiteX1331" fmla="*/ 241048 w 6579326"/>
              <a:gd name="connsiteY1331" fmla="*/ 2851476 h 4156314"/>
              <a:gd name="connsiteX1332" fmla="*/ 240102 w 6579326"/>
              <a:gd name="connsiteY1332" fmla="*/ 2852254 h 4156314"/>
              <a:gd name="connsiteX1333" fmla="*/ 237982 w 6579326"/>
              <a:gd name="connsiteY1333" fmla="*/ 2853998 h 4156314"/>
              <a:gd name="connsiteX1334" fmla="*/ 243355 w 6579326"/>
              <a:gd name="connsiteY1334" fmla="*/ 2849579 h 4156314"/>
              <a:gd name="connsiteX1335" fmla="*/ 247876 w 6579326"/>
              <a:gd name="connsiteY1335" fmla="*/ 2850148 h 4156314"/>
              <a:gd name="connsiteX1336" fmla="*/ 247330 w 6579326"/>
              <a:gd name="connsiteY1336" fmla="*/ 2852074 h 4156314"/>
              <a:gd name="connsiteX1337" fmla="*/ 241048 w 6579326"/>
              <a:gd name="connsiteY1337" fmla="*/ 2851476 h 4156314"/>
              <a:gd name="connsiteX1338" fmla="*/ 262228 w 6579326"/>
              <a:gd name="connsiteY1338" fmla="*/ 2825156 h 4156314"/>
              <a:gd name="connsiteX1339" fmla="*/ 263670 w 6579326"/>
              <a:gd name="connsiteY1339" fmla="*/ 2829939 h 4156314"/>
              <a:gd name="connsiteX1340" fmla="*/ 258599 w 6579326"/>
              <a:gd name="connsiteY1340" fmla="*/ 2827833 h 4156314"/>
              <a:gd name="connsiteX1341" fmla="*/ 257990 w 6579326"/>
              <a:gd name="connsiteY1341" fmla="*/ 2826912 h 4156314"/>
              <a:gd name="connsiteX1342" fmla="*/ 218382 w 6579326"/>
              <a:gd name="connsiteY1342" fmla="*/ 2822905 h 4156314"/>
              <a:gd name="connsiteX1343" fmla="*/ 223005 w 6579326"/>
              <a:gd name="connsiteY1343" fmla="*/ 2830020 h 4156314"/>
              <a:gd name="connsiteX1344" fmla="*/ 223072 w 6579326"/>
              <a:gd name="connsiteY1344" fmla="*/ 2830305 h 4156314"/>
              <a:gd name="connsiteX1345" fmla="*/ 211212 w 6579326"/>
              <a:gd name="connsiteY1345" fmla="*/ 2827482 h 4156314"/>
              <a:gd name="connsiteX1346" fmla="*/ 211127 w 6579326"/>
              <a:gd name="connsiteY1346" fmla="*/ 2823868 h 4156314"/>
              <a:gd name="connsiteX1347" fmla="*/ 252174 w 6579326"/>
              <a:gd name="connsiteY1347" fmla="*/ 2821403 h 4156314"/>
              <a:gd name="connsiteX1348" fmla="*/ 256452 w 6579326"/>
              <a:gd name="connsiteY1348" fmla="*/ 2824580 h 4156314"/>
              <a:gd name="connsiteX1349" fmla="*/ 257990 w 6579326"/>
              <a:gd name="connsiteY1349" fmla="*/ 2826912 h 4156314"/>
              <a:gd name="connsiteX1350" fmla="*/ 256867 w 6579326"/>
              <a:gd name="connsiteY1350" fmla="*/ 2827377 h 4156314"/>
              <a:gd name="connsiteX1351" fmla="*/ 253281 w 6579326"/>
              <a:gd name="connsiteY1351" fmla="*/ 2828861 h 4156314"/>
              <a:gd name="connsiteX1352" fmla="*/ 259219 w 6579326"/>
              <a:gd name="connsiteY1352" fmla="*/ 2843224 h 4156314"/>
              <a:gd name="connsiteX1353" fmla="*/ 254941 w 6579326"/>
              <a:gd name="connsiteY1353" fmla="*/ 2840049 h 4156314"/>
              <a:gd name="connsiteX1354" fmla="*/ 243355 w 6579326"/>
              <a:gd name="connsiteY1354" fmla="*/ 2849579 h 4156314"/>
              <a:gd name="connsiteX1355" fmla="*/ 238544 w 6579326"/>
              <a:gd name="connsiteY1355" fmla="*/ 2848973 h 4156314"/>
              <a:gd name="connsiteX1356" fmla="*/ 238294 w 6579326"/>
              <a:gd name="connsiteY1356" fmla="*/ 2851214 h 4156314"/>
              <a:gd name="connsiteX1357" fmla="*/ 218255 w 6579326"/>
              <a:gd name="connsiteY1357" fmla="*/ 2849303 h 4156314"/>
              <a:gd name="connsiteX1358" fmla="*/ 235769 w 6579326"/>
              <a:gd name="connsiteY1358" fmla="*/ 2839082 h 4156314"/>
              <a:gd name="connsiteX1359" fmla="*/ 224940 w 6579326"/>
              <a:gd name="connsiteY1359" fmla="*/ 2838247 h 4156314"/>
              <a:gd name="connsiteX1360" fmla="*/ 223072 w 6579326"/>
              <a:gd name="connsiteY1360" fmla="*/ 2830305 h 4156314"/>
              <a:gd name="connsiteX1361" fmla="*/ 228472 w 6579326"/>
              <a:gd name="connsiteY1361" fmla="*/ 2831591 h 4156314"/>
              <a:gd name="connsiteX1362" fmla="*/ 230937 w 6579326"/>
              <a:gd name="connsiteY1362" fmla="*/ 2832177 h 4156314"/>
              <a:gd name="connsiteX1363" fmla="*/ 229831 w 6579326"/>
              <a:gd name="connsiteY1363" fmla="*/ 2824719 h 4156314"/>
              <a:gd name="connsiteX1364" fmla="*/ 252174 w 6579326"/>
              <a:gd name="connsiteY1364" fmla="*/ 2821403 h 4156314"/>
              <a:gd name="connsiteX1365" fmla="*/ 207558 w 6579326"/>
              <a:gd name="connsiteY1365" fmla="*/ 2793248 h 4156314"/>
              <a:gd name="connsiteX1366" fmla="*/ 210508 w 6579326"/>
              <a:gd name="connsiteY1366" fmla="*/ 2797098 h 4156314"/>
              <a:gd name="connsiteX1367" fmla="*/ 211123 w 6579326"/>
              <a:gd name="connsiteY1367" fmla="*/ 2823685 h 4156314"/>
              <a:gd name="connsiteX1368" fmla="*/ 211127 w 6579326"/>
              <a:gd name="connsiteY1368" fmla="*/ 2823868 h 4156314"/>
              <a:gd name="connsiteX1369" fmla="*/ 199486 w 6579326"/>
              <a:gd name="connsiteY1369" fmla="*/ 2825412 h 4156314"/>
              <a:gd name="connsiteX1370" fmla="*/ 197826 w 6579326"/>
              <a:gd name="connsiteY1370" fmla="*/ 2814224 h 4156314"/>
              <a:gd name="connsiteX1371" fmla="*/ 190378 w 6579326"/>
              <a:gd name="connsiteY1371" fmla="*/ 2815329 h 4156314"/>
              <a:gd name="connsiteX1372" fmla="*/ 203060 w 6579326"/>
              <a:gd name="connsiteY1372" fmla="*/ 2798203 h 4156314"/>
              <a:gd name="connsiteX1373" fmla="*/ 207558 w 6579326"/>
              <a:gd name="connsiteY1373" fmla="*/ 2793248 h 4156314"/>
              <a:gd name="connsiteX1374" fmla="*/ 5809143 w 6579326"/>
              <a:gd name="connsiteY1374" fmla="*/ 2720880 h 4156314"/>
              <a:gd name="connsiteX1375" fmla="*/ 5810948 w 6579326"/>
              <a:gd name="connsiteY1375" fmla="*/ 2722220 h 4156314"/>
              <a:gd name="connsiteX1376" fmla="*/ 5809143 w 6579326"/>
              <a:gd name="connsiteY1376" fmla="*/ 2720880 h 4156314"/>
              <a:gd name="connsiteX1377" fmla="*/ 6022594 w 6579326"/>
              <a:gd name="connsiteY1377" fmla="*/ 2483339 h 4156314"/>
              <a:gd name="connsiteX1378" fmla="*/ 6022515 w 6579326"/>
              <a:gd name="connsiteY1378" fmla="*/ 2483798 h 4156314"/>
              <a:gd name="connsiteX1379" fmla="*/ 6021853 w 6579326"/>
              <a:gd name="connsiteY1379" fmla="*/ 2483996 h 4156314"/>
              <a:gd name="connsiteX1380" fmla="*/ 6020728 w 6579326"/>
              <a:gd name="connsiteY1380" fmla="*/ 2484330 h 4156314"/>
              <a:gd name="connsiteX1381" fmla="*/ 6020836 w 6579326"/>
              <a:gd name="connsiteY1381" fmla="*/ 2483551 h 4156314"/>
              <a:gd name="connsiteX1382" fmla="*/ 6091412 w 6579326"/>
              <a:gd name="connsiteY1382" fmla="*/ 2438086 h 4156314"/>
              <a:gd name="connsiteX1383" fmla="*/ 6092784 w 6579326"/>
              <a:gd name="connsiteY1383" fmla="*/ 2438218 h 4156314"/>
              <a:gd name="connsiteX1384" fmla="*/ 6093144 w 6579326"/>
              <a:gd name="connsiteY1384" fmla="*/ 2438640 h 4156314"/>
              <a:gd name="connsiteX1385" fmla="*/ 6092444 w 6579326"/>
              <a:gd name="connsiteY1385" fmla="*/ 2439229 h 4156314"/>
              <a:gd name="connsiteX1386" fmla="*/ 5920395 w 6579326"/>
              <a:gd name="connsiteY1386" fmla="*/ 2434540 h 4156314"/>
              <a:gd name="connsiteX1387" fmla="*/ 5923005 w 6579326"/>
              <a:gd name="connsiteY1387" fmla="*/ 2435396 h 4156314"/>
              <a:gd name="connsiteX1388" fmla="*/ 5921984 w 6579326"/>
              <a:gd name="connsiteY1388" fmla="*/ 2435754 h 4156314"/>
              <a:gd name="connsiteX1389" fmla="*/ 5919989 w 6579326"/>
              <a:gd name="connsiteY1389" fmla="*/ 2434664 h 4156314"/>
              <a:gd name="connsiteX1390" fmla="*/ 6085986 w 6579326"/>
              <a:gd name="connsiteY1390" fmla="*/ 2432080 h 4156314"/>
              <a:gd name="connsiteX1391" fmla="*/ 6091412 w 6579326"/>
              <a:gd name="connsiteY1391" fmla="*/ 2438086 h 4156314"/>
              <a:gd name="connsiteX1392" fmla="*/ 6079091 w 6579326"/>
              <a:gd name="connsiteY1392" fmla="*/ 2436914 h 4156314"/>
              <a:gd name="connsiteX1393" fmla="*/ 6085986 w 6579326"/>
              <a:gd name="connsiteY1393" fmla="*/ 2432080 h 4156314"/>
              <a:gd name="connsiteX1394" fmla="*/ 6136481 w 6579326"/>
              <a:gd name="connsiteY1394" fmla="*/ 2431034 h 4156314"/>
              <a:gd name="connsiteX1395" fmla="*/ 6133412 w 6579326"/>
              <a:gd name="connsiteY1395" fmla="*/ 2435179 h 4156314"/>
              <a:gd name="connsiteX1396" fmla="*/ 6133158 w 6579326"/>
              <a:gd name="connsiteY1396" fmla="*/ 2433774 h 4156314"/>
              <a:gd name="connsiteX1397" fmla="*/ 6138040 w 6579326"/>
              <a:gd name="connsiteY1397" fmla="*/ 2428930 h 4156314"/>
              <a:gd name="connsiteX1398" fmla="*/ 6138672 w 6579326"/>
              <a:gd name="connsiteY1398" fmla="*/ 2429227 h 4156314"/>
              <a:gd name="connsiteX1399" fmla="*/ 6136481 w 6579326"/>
              <a:gd name="connsiteY1399" fmla="*/ 2431034 h 4156314"/>
              <a:gd name="connsiteX1400" fmla="*/ 6137486 w 6579326"/>
              <a:gd name="connsiteY1400" fmla="*/ 2429678 h 4156314"/>
              <a:gd name="connsiteX1401" fmla="*/ 6138674 w 6579326"/>
              <a:gd name="connsiteY1401" fmla="*/ 2428072 h 4156314"/>
              <a:gd name="connsiteX1402" fmla="*/ 6138040 w 6579326"/>
              <a:gd name="connsiteY1402" fmla="*/ 2428930 h 4156314"/>
              <a:gd name="connsiteX1403" fmla="*/ 6137407 w 6579326"/>
              <a:gd name="connsiteY1403" fmla="*/ 2428630 h 4156314"/>
              <a:gd name="connsiteX1404" fmla="*/ 6130673 w 6579326"/>
              <a:gd name="connsiteY1404" fmla="*/ 2425449 h 4156314"/>
              <a:gd name="connsiteX1405" fmla="*/ 6137407 w 6579326"/>
              <a:gd name="connsiteY1405" fmla="*/ 2428630 h 4156314"/>
              <a:gd name="connsiteX1406" fmla="*/ 6133761 w 6579326"/>
              <a:gd name="connsiteY1406" fmla="*/ 2430231 h 4156314"/>
              <a:gd name="connsiteX1407" fmla="*/ 6131226 w 6579326"/>
              <a:gd name="connsiteY1407" fmla="*/ 2429177 h 4156314"/>
              <a:gd name="connsiteX1408" fmla="*/ 6130673 w 6579326"/>
              <a:gd name="connsiteY1408" fmla="*/ 2425449 h 4156314"/>
              <a:gd name="connsiteX1409" fmla="*/ 0 w 6579326"/>
              <a:gd name="connsiteY1409" fmla="*/ 2411832 h 4156314"/>
              <a:gd name="connsiteX1410" fmla="*/ 3374 w 6579326"/>
              <a:gd name="connsiteY1410" fmla="*/ 2414338 h 4156314"/>
              <a:gd name="connsiteX1411" fmla="*/ 5513 w 6579326"/>
              <a:gd name="connsiteY1411" fmla="*/ 2415926 h 4156314"/>
              <a:gd name="connsiteX1412" fmla="*/ 0 w 6579326"/>
              <a:gd name="connsiteY1412" fmla="*/ 2416744 h 4156314"/>
              <a:gd name="connsiteX1413" fmla="*/ 6001043 w 6579326"/>
              <a:gd name="connsiteY1413" fmla="*/ 2404670 h 4156314"/>
              <a:gd name="connsiteX1414" fmla="*/ 6002853 w 6579326"/>
              <a:gd name="connsiteY1414" fmla="*/ 2407258 h 4156314"/>
              <a:gd name="connsiteX1415" fmla="*/ 5999079 w 6579326"/>
              <a:gd name="connsiteY1415" fmla="*/ 2410677 h 4156314"/>
              <a:gd name="connsiteX1416" fmla="*/ 5999407 w 6579326"/>
              <a:gd name="connsiteY1416" fmla="*/ 2409676 h 4156314"/>
              <a:gd name="connsiteX1417" fmla="*/ 6454005 w 6579326"/>
              <a:gd name="connsiteY1417" fmla="*/ 2392713 h 4156314"/>
              <a:gd name="connsiteX1418" fmla="*/ 6454887 w 6579326"/>
              <a:gd name="connsiteY1418" fmla="*/ 2394963 h 4156314"/>
              <a:gd name="connsiteX1419" fmla="*/ 6453144 w 6579326"/>
              <a:gd name="connsiteY1419" fmla="*/ 2392840 h 4156314"/>
              <a:gd name="connsiteX1420" fmla="*/ 323104 w 6579326"/>
              <a:gd name="connsiteY1420" fmla="*/ 2372267 h 4156314"/>
              <a:gd name="connsiteX1421" fmla="*/ 322600 w 6579326"/>
              <a:gd name="connsiteY1421" fmla="*/ 2372682 h 4156314"/>
              <a:gd name="connsiteX1422" fmla="*/ 323065 w 6579326"/>
              <a:gd name="connsiteY1422" fmla="*/ 2372274 h 4156314"/>
              <a:gd name="connsiteX1423" fmla="*/ 330772 w 6579326"/>
              <a:gd name="connsiteY1423" fmla="*/ 2370040 h 4156314"/>
              <a:gd name="connsiteX1424" fmla="*/ 329854 w 6579326"/>
              <a:gd name="connsiteY1424" fmla="*/ 2371069 h 4156314"/>
              <a:gd name="connsiteX1425" fmla="*/ 323104 w 6579326"/>
              <a:gd name="connsiteY1425" fmla="*/ 2372267 h 4156314"/>
              <a:gd name="connsiteX1426" fmla="*/ 324720 w 6579326"/>
              <a:gd name="connsiteY1426" fmla="*/ 2370938 h 4156314"/>
              <a:gd name="connsiteX1427" fmla="*/ 324978 w 6579326"/>
              <a:gd name="connsiteY1427" fmla="*/ 2370727 h 4156314"/>
              <a:gd name="connsiteX1428" fmla="*/ 131125 w 6579326"/>
              <a:gd name="connsiteY1428" fmla="*/ 2359959 h 4156314"/>
              <a:gd name="connsiteX1429" fmla="*/ 130252 w 6579326"/>
              <a:gd name="connsiteY1429" fmla="*/ 2364068 h 4156314"/>
              <a:gd name="connsiteX1430" fmla="*/ 123510 w 6579326"/>
              <a:gd name="connsiteY1430" fmla="*/ 2367927 h 4156314"/>
              <a:gd name="connsiteX1431" fmla="*/ 121721 w 6579326"/>
              <a:gd name="connsiteY1431" fmla="*/ 2365760 h 4156314"/>
              <a:gd name="connsiteX1432" fmla="*/ 248654 w 6579326"/>
              <a:gd name="connsiteY1432" fmla="*/ 2359190 h 4156314"/>
              <a:gd name="connsiteX1433" fmla="*/ 247664 w 6579326"/>
              <a:gd name="connsiteY1433" fmla="*/ 2361413 h 4156314"/>
              <a:gd name="connsiteX1434" fmla="*/ 247499 w 6579326"/>
              <a:gd name="connsiteY1434" fmla="*/ 2360306 h 4156314"/>
              <a:gd name="connsiteX1435" fmla="*/ 247670 w 6579326"/>
              <a:gd name="connsiteY1435" fmla="*/ 2359544 h 4156314"/>
              <a:gd name="connsiteX1436" fmla="*/ 118039 w 6579326"/>
              <a:gd name="connsiteY1436" fmla="*/ 2353495 h 4156314"/>
              <a:gd name="connsiteX1437" fmla="*/ 114868 w 6579326"/>
              <a:gd name="connsiteY1437" fmla="*/ 2357776 h 4156314"/>
              <a:gd name="connsiteX1438" fmla="*/ 117204 w 6579326"/>
              <a:gd name="connsiteY1438" fmla="*/ 2360288 h 4156314"/>
              <a:gd name="connsiteX1439" fmla="*/ 121721 w 6579326"/>
              <a:gd name="connsiteY1439" fmla="*/ 2365760 h 4156314"/>
              <a:gd name="connsiteX1440" fmla="*/ 119579 w 6579326"/>
              <a:gd name="connsiteY1440" fmla="*/ 2367081 h 4156314"/>
              <a:gd name="connsiteX1441" fmla="*/ 116528 w 6579326"/>
              <a:gd name="connsiteY1441" fmla="*/ 2368963 h 4156314"/>
              <a:gd name="connsiteX1442" fmla="*/ 101632 w 6579326"/>
              <a:gd name="connsiteY1442" fmla="*/ 2371173 h 4156314"/>
              <a:gd name="connsiteX1443" fmla="*/ 89503 w 6579326"/>
              <a:gd name="connsiteY1443" fmla="*/ 2392028 h 4156314"/>
              <a:gd name="connsiteX1444" fmla="*/ 107016 w 6579326"/>
              <a:gd name="connsiteY1444" fmla="*/ 2381807 h 4156314"/>
              <a:gd name="connsiteX1445" fmla="*/ 118188 w 6579326"/>
              <a:gd name="connsiteY1445" fmla="*/ 2380149 h 4156314"/>
              <a:gd name="connsiteX1446" fmla="*/ 95994 w 6579326"/>
              <a:gd name="connsiteY1446" fmla="*/ 2410121 h 4156314"/>
              <a:gd name="connsiteX1447" fmla="*/ 97654 w 6579326"/>
              <a:gd name="connsiteY1447" fmla="*/ 2421307 h 4156314"/>
              <a:gd name="connsiteX1448" fmla="*/ 109933 w 6579326"/>
              <a:gd name="connsiteY1448" fmla="*/ 2427107 h 4156314"/>
              <a:gd name="connsiteX1449" fmla="*/ 92973 w 6579326"/>
              <a:gd name="connsiteY1449" fmla="*/ 2441058 h 4156314"/>
              <a:gd name="connsiteX1450" fmla="*/ 88696 w 6579326"/>
              <a:gd name="connsiteY1450" fmla="*/ 2437880 h 4156314"/>
              <a:gd name="connsiteX1451" fmla="*/ 78077 w 6579326"/>
              <a:gd name="connsiteY1451" fmla="*/ 2443268 h 4156314"/>
              <a:gd name="connsiteX1452" fmla="*/ 54627 w 6579326"/>
              <a:gd name="connsiteY1452" fmla="*/ 2439126 h 4156314"/>
              <a:gd name="connsiteX1453" fmla="*/ 54073 w 6579326"/>
              <a:gd name="connsiteY1453" fmla="*/ 2435396 h 4156314"/>
              <a:gd name="connsiteX1454" fmla="*/ 62074 w 6579326"/>
              <a:gd name="connsiteY1454" fmla="*/ 2438021 h 4156314"/>
              <a:gd name="connsiteX1455" fmla="*/ 56691 w 6579326"/>
              <a:gd name="connsiteY1455" fmla="*/ 2427386 h 4156314"/>
              <a:gd name="connsiteX1456" fmla="*/ 25240 w 6579326"/>
              <a:gd name="connsiteY1456" fmla="*/ 2420620 h 4156314"/>
              <a:gd name="connsiteX1457" fmla="*/ 15174 w 6579326"/>
              <a:gd name="connsiteY1457" fmla="*/ 2429736 h 4156314"/>
              <a:gd name="connsiteX1458" fmla="*/ 5513 w 6579326"/>
              <a:gd name="connsiteY1458" fmla="*/ 2415926 h 4156314"/>
              <a:gd name="connsiteX1459" fmla="*/ 9237 w 6579326"/>
              <a:gd name="connsiteY1459" fmla="*/ 2415373 h 4156314"/>
              <a:gd name="connsiteX1460" fmla="*/ 7577 w 6579326"/>
              <a:gd name="connsiteY1460" fmla="*/ 2404185 h 4156314"/>
              <a:gd name="connsiteX1461" fmla="*/ 24133 w 6579326"/>
              <a:gd name="connsiteY1461" fmla="*/ 2413162 h 4156314"/>
              <a:gd name="connsiteX1462" fmla="*/ 46880 w 6579326"/>
              <a:gd name="connsiteY1462" fmla="*/ 2386921 h 4156314"/>
              <a:gd name="connsiteX1463" fmla="*/ 69776 w 6579326"/>
              <a:gd name="connsiteY1463" fmla="*/ 2387333 h 4156314"/>
              <a:gd name="connsiteX1464" fmla="*/ 79289 w 6579326"/>
              <a:gd name="connsiteY1464" fmla="*/ 2374489 h 4156314"/>
              <a:gd name="connsiteX1465" fmla="*/ 87290 w 6579326"/>
              <a:gd name="connsiteY1465" fmla="*/ 2377112 h 4156314"/>
              <a:gd name="connsiteX1466" fmla="*/ 90460 w 6579326"/>
              <a:gd name="connsiteY1466" fmla="*/ 2372831 h 4156314"/>
              <a:gd name="connsiteX1467" fmla="*/ 82459 w 6579326"/>
              <a:gd name="connsiteY1467" fmla="*/ 2370207 h 4156314"/>
              <a:gd name="connsiteX1468" fmla="*/ 103142 w 6579326"/>
              <a:gd name="connsiteY1468" fmla="*/ 2355705 h 4156314"/>
              <a:gd name="connsiteX1469" fmla="*/ 107451 w 6579326"/>
              <a:gd name="connsiteY1469" fmla="*/ 2357117 h 4156314"/>
              <a:gd name="connsiteX1470" fmla="*/ 105489 w 6579326"/>
              <a:gd name="connsiteY1470" fmla="*/ 2358691 h 4156314"/>
              <a:gd name="connsiteX1471" fmla="*/ 111143 w 6579326"/>
              <a:gd name="connsiteY1471" fmla="*/ 2358328 h 4156314"/>
              <a:gd name="connsiteX1472" fmla="*/ 107451 w 6579326"/>
              <a:gd name="connsiteY1472" fmla="*/ 2357117 h 4156314"/>
              <a:gd name="connsiteX1473" fmla="*/ 110590 w 6579326"/>
              <a:gd name="connsiteY1473" fmla="*/ 2354600 h 4156314"/>
              <a:gd name="connsiteX1474" fmla="*/ 118039 w 6579326"/>
              <a:gd name="connsiteY1474" fmla="*/ 2353495 h 4156314"/>
              <a:gd name="connsiteX1475" fmla="*/ 249116 w 6579326"/>
              <a:gd name="connsiteY1475" fmla="*/ 2353098 h 4156314"/>
              <a:gd name="connsiteX1476" fmla="*/ 247670 w 6579326"/>
              <a:gd name="connsiteY1476" fmla="*/ 2359544 h 4156314"/>
              <a:gd name="connsiteX1477" fmla="*/ 243336 w 6579326"/>
              <a:gd name="connsiteY1477" fmla="*/ 2361102 h 4156314"/>
              <a:gd name="connsiteX1478" fmla="*/ 241078 w 6579326"/>
              <a:gd name="connsiteY1478" fmla="*/ 2361913 h 4156314"/>
              <a:gd name="connsiteX1479" fmla="*/ 243695 w 6579326"/>
              <a:gd name="connsiteY1479" fmla="*/ 2353903 h 4156314"/>
              <a:gd name="connsiteX1480" fmla="*/ 387418 w 6579326"/>
              <a:gd name="connsiteY1480" fmla="*/ 2347819 h 4156314"/>
              <a:gd name="connsiteX1481" fmla="*/ 392248 w 6579326"/>
              <a:gd name="connsiteY1481" fmla="*/ 2354725 h 4156314"/>
              <a:gd name="connsiteX1482" fmla="*/ 412528 w 6579326"/>
              <a:gd name="connsiteY1482" fmla="*/ 2363149 h 4156314"/>
              <a:gd name="connsiteX1483" fmla="*/ 405081 w 6579326"/>
              <a:gd name="connsiteY1483" fmla="*/ 2364254 h 4156314"/>
              <a:gd name="connsiteX1484" fmla="*/ 384800 w 6579326"/>
              <a:gd name="connsiteY1484" fmla="*/ 2355830 h 4156314"/>
              <a:gd name="connsiteX1485" fmla="*/ 381630 w 6579326"/>
              <a:gd name="connsiteY1485" fmla="*/ 2360112 h 4156314"/>
              <a:gd name="connsiteX1486" fmla="*/ 382184 w 6579326"/>
              <a:gd name="connsiteY1486" fmla="*/ 2363840 h 4156314"/>
              <a:gd name="connsiteX1487" fmla="*/ 377352 w 6579326"/>
              <a:gd name="connsiteY1487" fmla="*/ 2356935 h 4156314"/>
              <a:gd name="connsiteX1488" fmla="*/ 373629 w 6579326"/>
              <a:gd name="connsiteY1488" fmla="*/ 2357488 h 4156314"/>
              <a:gd name="connsiteX1489" fmla="*/ 365075 w 6579326"/>
              <a:gd name="connsiteY1489" fmla="*/ 2351135 h 4156314"/>
              <a:gd name="connsiteX1490" fmla="*/ 372522 w 6579326"/>
              <a:gd name="connsiteY1490" fmla="*/ 2350030 h 4156314"/>
              <a:gd name="connsiteX1491" fmla="*/ 387418 w 6579326"/>
              <a:gd name="connsiteY1491" fmla="*/ 2347819 h 4156314"/>
              <a:gd name="connsiteX1492" fmla="*/ 6197278 w 6579326"/>
              <a:gd name="connsiteY1492" fmla="*/ 2345950 h 4156314"/>
              <a:gd name="connsiteX1493" fmla="*/ 6198915 w 6579326"/>
              <a:gd name="connsiteY1493" fmla="*/ 2346723 h 4156314"/>
              <a:gd name="connsiteX1494" fmla="*/ 6191467 w 6579326"/>
              <a:gd name="connsiteY1494" fmla="*/ 2347829 h 4156314"/>
              <a:gd name="connsiteX1495" fmla="*/ 6194192 w 6579326"/>
              <a:gd name="connsiteY1495" fmla="*/ 2346948 h 4156314"/>
              <a:gd name="connsiteX1496" fmla="*/ 264931 w 6579326"/>
              <a:gd name="connsiteY1496" fmla="*/ 2343129 h 4156314"/>
              <a:gd name="connsiteX1497" fmla="*/ 265485 w 6579326"/>
              <a:gd name="connsiteY1497" fmla="*/ 2346859 h 4156314"/>
              <a:gd name="connsiteX1498" fmla="*/ 262900 w 6579326"/>
              <a:gd name="connsiteY1498" fmla="*/ 2346965 h 4156314"/>
              <a:gd name="connsiteX1499" fmla="*/ 133408 w 6579326"/>
              <a:gd name="connsiteY1499" fmla="*/ 2340292 h 4156314"/>
              <a:gd name="connsiteX1500" fmla="*/ 140936 w 6579326"/>
              <a:gd name="connsiteY1500" fmla="*/ 2353907 h 4156314"/>
              <a:gd name="connsiteX1501" fmla="*/ 131125 w 6579326"/>
              <a:gd name="connsiteY1501" fmla="*/ 2359959 h 4156314"/>
              <a:gd name="connsiteX1502" fmla="*/ 132681 w 6579326"/>
              <a:gd name="connsiteY1502" fmla="*/ 2352632 h 4156314"/>
              <a:gd name="connsiteX1503" fmla="*/ 131237 w 6579326"/>
              <a:gd name="connsiteY1503" fmla="*/ 2333434 h 4156314"/>
              <a:gd name="connsiteX1504" fmla="*/ 133743 w 6579326"/>
              <a:gd name="connsiteY1504" fmla="*/ 2334603 h 4156314"/>
              <a:gd name="connsiteX1505" fmla="*/ 133408 w 6579326"/>
              <a:gd name="connsiteY1505" fmla="*/ 2340292 h 4156314"/>
              <a:gd name="connsiteX1506" fmla="*/ 130043 w 6579326"/>
              <a:gd name="connsiteY1506" fmla="*/ 2334206 h 4156314"/>
              <a:gd name="connsiteX1507" fmla="*/ 131237 w 6579326"/>
              <a:gd name="connsiteY1507" fmla="*/ 2333434 h 4156314"/>
              <a:gd name="connsiteX1508" fmla="*/ 297990 w 6579326"/>
              <a:gd name="connsiteY1508" fmla="*/ 2323686 h 4156314"/>
              <a:gd name="connsiteX1509" fmla="*/ 297304 w 6579326"/>
              <a:gd name="connsiteY1509" fmla="*/ 2324034 h 4156314"/>
              <a:gd name="connsiteX1510" fmla="*/ 291900 w 6579326"/>
              <a:gd name="connsiteY1510" fmla="*/ 2326776 h 4156314"/>
              <a:gd name="connsiteX1511" fmla="*/ 291528 w 6579326"/>
              <a:gd name="connsiteY1511" fmla="*/ 2326797 h 4156314"/>
              <a:gd name="connsiteX1512" fmla="*/ 292753 w 6579326"/>
              <a:gd name="connsiteY1512" fmla="*/ 2324234 h 4156314"/>
              <a:gd name="connsiteX1513" fmla="*/ 299957 w 6579326"/>
              <a:gd name="connsiteY1513" fmla="*/ 2322687 h 4156314"/>
              <a:gd name="connsiteX1514" fmla="*/ 299321 w 6579326"/>
              <a:gd name="connsiteY1514" fmla="*/ 2323546 h 4156314"/>
              <a:gd name="connsiteX1515" fmla="*/ 297990 w 6579326"/>
              <a:gd name="connsiteY1515" fmla="*/ 2323686 h 4156314"/>
              <a:gd name="connsiteX1516" fmla="*/ 303128 w 6579326"/>
              <a:gd name="connsiteY1516" fmla="*/ 2318406 h 4156314"/>
              <a:gd name="connsiteX1517" fmla="*/ 302409 w 6579326"/>
              <a:gd name="connsiteY1517" fmla="*/ 2323224 h 4156314"/>
              <a:gd name="connsiteX1518" fmla="*/ 299321 w 6579326"/>
              <a:gd name="connsiteY1518" fmla="*/ 2323546 h 4156314"/>
              <a:gd name="connsiteX1519" fmla="*/ 222159 w 6579326"/>
              <a:gd name="connsiteY1519" fmla="*/ 2311366 h 4156314"/>
              <a:gd name="connsiteX1520" fmla="*/ 214383 w 6579326"/>
              <a:gd name="connsiteY1520" fmla="*/ 2313473 h 4156314"/>
              <a:gd name="connsiteX1521" fmla="*/ 214339 w 6579326"/>
              <a:gd name="connsiteY1521" fmla="*/ 2312526 h 4156314"/>
              <a:gd name="connsiteX1522" fmla="*/ 311592 w 6579326"/>
              <a:gd name="connsiteY1522" fmla="*/ 2309891 h 4156314"/>
              <a:gd name="connsiteX1523" fmla="*/ 312498 w 6579326"/>
              <a:gd name="connsiteY1523" fmla="*/ 2310130 h 4156314"/>
              <a:gd name="connsiteX1524" fmla="*/ 309885 w 6579326"/>
              <a:gd name="connsiteY1524" fmla="*/ 2312640 h 4156314"/>
              <a:gd name="connsiteX1525" fmla="*/ 310772 w 6579326"/>
              <a:gd name="connsiteY1525" fmla="*/ 2310603 h 4156314"/>
              <a:gd name="connsiteX1526" fmla="*/ 567677 w 6579326"/>
              <a:gd name="connsiteY1526" fmla="*/ 2305825 h 4156314"/>
              <a:gd name="connsiteX1527" fmla="*/ 586158 w 6579326"/>
              <a:gd name="connsiteY1527" fmla="*/ 2306537 h 4156314"/>
              <a:gd name="connsiteX1528" fmla="*/ 585861 w 6579326"/>
              <a:gd name="connsiteY1528" fmla="*/ 2306741 h 4156314"/>
              <a:gd name="connsiteX1529" fmla="*/ 584453 w 6579326"/>
              <a:gd name="connsiteY1529" fmla="*/ 2306671 h 4156314"/>
              <a:gd name="connsiteX1530" fmla="*/ 567677 w 6579326"/>
              <a:gd name="connsiteY1530" fmla="*/ 2305825 h 4156314"/>
              <a:gd name="connsiteX1531" fmla="*/ 309873 w 6579326"/>
              <a:gd name="connsiteY1531" fmla="*/ 2286917 h 4156314"/>
              <a:gd name="connsiteX1532" fmla="*/ 315811 w 6579326"/>
              <a:gd name="connsiteY1532" fmla="*/ 2301280 h 4156314"/>
              <a:gd name="connsiteX1533" fmla="*/ 316276 w 6579326"/>
              <a:gd name="connsiteY1533" fmla="*/ 2305832 h 4156314"/>
              <a:gd name="connsiteX1534" fmla="*/ 311592 w 6579326"/>
              <a:gd name="connsiteY1534" fmla="*/ 2309891 h 4156314"/>
              <a:gd name="connsiteX1535" fmla="*/ 304935 w 6579326"/>
              <a:gd name="connsiteY1535" fmla="*/ 2308134 h 4156314"/>
              <a:gd name="connsiteX1536" fmla="*/ 301468 w 6579326"/>
              <a:gd name="connsiteY1536" fmla="*/ 2307219 h 4156314"/>
              <a:gd name="connsiteX1537" fmla="*/ 300362 w 6579326"/>
              <a:gd name="connsiteY1537" fmla="*/ 2299761 h 4156314"/>
              <a:gd name="connsiteX1538" fmla="*/ 296084 w 6579326"/>
              <a:gd name="connsiteY1538" fmla="*/ 2296585 h 4156314"/>
              <a:gd name="connsiteX1539" fmla="*/ 309873 w 6579326"/>
              <a:gd name="connsiteY1539" fmla="*/ 2286917 h 4156314"/>
              <a:gd name="connsiteX1540" fmla="*/ 319467 w 6579326"/>
              <a:gd name="connsiteY1540" fmla="*/ 2286516 h 4156314"/>
              <a:gd name="connsiteX1541" fmla="*/ 322662 w 6579326"/>
              <a:gd name="connsiteY1541" fmla="*/ 2287563 h 4156314"/>
              <a:gd name="connsiteX1542" fmla="*/ 319467 w 6579326"/>
              <a:gd name="connsiteY1542" fmla="*/ 2288649 h 4156314"/>
              <a:gd name="connsiteX1543" fmla="*/ 318132 w 6579326"/>
              <a:gd name="connsiteY1543" fmla="*/ 2288073 h 4156314"/>
              <a:gd name="connsiteX1544" fmla="*/ 324215 w 6579326"/>
              <a:gd name="connsiteY1544" fmla="*/ 2280977 h 4156314"/>
              <a:gd name="connsiteX1545" fmla="*/ 319467 w 6579326"/>
              <a:gd name="connsiteY1545" fmla="*/ 2286516 h 4156314"/>
              <a:gd name="connsiteX1546" fmla="*/ 319322 w 6579326"/>
              <a:gd name="connsiteY1546" fmla="*/ 2286468 h 4156314"/>
              <a:gd name="connsiteX1547" fmla="*/ 317322 w 6579326"/>
              <a:gd name="connsiteY1547" fmla="*/ 2285812 h 4156314"/>
              <a:gd name="connsiteX1548" fmla="*/ 324215 w 6579326"/>
              <a:gd name="connsiteY1548" fmla="*/ 2280977 h 4156314"/>
              <a:gd name="connsiteX1549" fmla="*/ 48132 w 6579326"/>
              <a:gd name="connsiteY1549" fmla="*/ 2252007 h 4156314"/>
              <a:gd name="connsiteX1550" fmla="*/ 49856 w 6579326"/>
              <a:gd name="connsiteY1550" fmla="*/ 2253093 h 4156314"/>
              <a:gd name="connsiteX1551" fmla="*/ 46133 w 6579326"/>
              <a:gd name="connsiteY1551" fmla="*/ 2253645 h 4156314"/>
              <a:gd name="connsiteX1552" fmla="*/ 330915 w 6579326"/>
              <a:gd name="connsiteY1552" fmla="*/ 2250925 h 4156314"/>
              <a:gd name="connsiteX1553" fmla="*/ 330737 w 6579326"/>
              <a:gd name="connsiteY1553" fmla="*/ 2251189 h 4156314"/>
              <a:gd name="connsiteX1554" fmla="*/ 330306 w 6579326"/>
              <a:gd name="connsiteY1554" fmla="*/ 2251491 h 4156314"/>
              <a:gd name="connsiteX1555" fmla="*/ 6449191 w 6579326"/>
              <a:gd name="connsiteY1555" fmla="*/ 2203915 h 4156314"/>
              <a:gd name="connsiteX1556" fmla="*/ 6449827 w 6579326"/>
              <a:gd name="connsiteY1556" fmla="*/ 2204303 h 4156314"/>
              <a:gd name="connsiteX1557" fmla="*/ 6449468 w 6579326"/>
              <a:gd name="connsiteY1557" fmla="*/ 2204560 h 4156314"/>
              <a:gd name="connsiteX1558" fmla="*/ 6448947 w 6579326"/>
              <a:gd name="connsiteY1558" fmla="*/ 2204092 h 4156314"/>
              <a:gd name="connsiteX1559" fmla="*/ 383334 w 6579326"/>
              <a:gd name="connsiteY1559" fmla="*/ 2184159 h 4156314"/>
              <a:gd name="connsiteX1560" fmla="*/ 381140 w 6579326"/>
              <a:gd name="connsiteY1560" fmla="*/ 2188093 h 4156314"/>
              <a:gd name="connsiteX1561" fmla="*/ 382243 w 6579326"/>
              <a:gd name="connsiteY1561" fmla="*/ 2184712 h 4156314"/>
              <a:gd name="connsiteX1562" fmla="*/ 0 w 6579326"/>
              <a:gd name="connsiteY1562" fmla="*/ 2178886 h 4156314"/>
              <a:gd name="connsiteX1563" fmla="*/ 4016 w 6579326"/>
              <a:gd name="connsiteY1563" fmla="*/ 2184626 h 4156314"/>
              <a:gd name="connsiteX1564" fmla="*/ 5828 w 6579326"/>
              <a:gd name="connsiteY1564" fmla="*/ 2187216 h 4156314"/>
              <a:gd name="connsiteX1565" fmla="*/ 9148 w 6579326"/>
              <a:gd name="connsiteY1565" fmla="*/ 2209589 h 4156314"/>
              <a:gd name="connsiteX1566" fmla="*/ 0 w 6579326"/>
              <a:gd name="connsiteY1566" fmla="*/ 2205790 h 4156314"/>
              <a:gd name="connsiteX1567" fmla="*/ 449614 w 6579326"/>
              <a:gd name="connsiteY1567" fmla="*/ 2154546 h 4156314"/>
              <a:gd name="connsiteX1568" fmla="*/ 439848 w 6579326"/>
              <a:gd name="connsiteY1568" fmla="*/ 2162944 h 4156314"/>
              <a:gd name="connsiteX1569" fmla="*/ 435562 w 6579326"/>
              <a:gd name="connsiteY1569" fmla="*/ 2162509 h 4156314"/>
              <a:gd name="connsiteX1570" fmla="*/ 435488 w 6579326"/>
              <a:gd name="connsiteY1570" fmla="*/ 2161711 h 4156314"/>
              <a:gd name="connsiteX1571" fmla="*/ 457126 w 6579326"/>
              <a:gd name="connsiteY1571" fmla="*/ 2150734 h 4156314"/>
              <a:gd name="connsiteX1572" fmla="*/ 449614 w 6579326"/>
              <a:gd name="connsiteY1572" fmla="*/ 2154546 h 4156314"/>
              <a:gd name="connsiteX1573" fmla="*/ 453401 w 6579326"/>
              <a:gd name="connsiteY1573" fmla="*/ 2151287 h 4156314"/>
              <a:gd name="connsiteX1574" fmla="*/ 457126 w 6579326"/>
              <a:gd name="connsiteY1574" fmla="*/ 2150734 h 4156314"/>
              <a:gd name="connsiteX1575" fmla="*/ 6315092 w 6579326"/>
              <a:gd name="connsiteY1575" fmla="*/ 2136751 h 4156314"/>
              <a:gd name="connsiteX1576" fmla="*/ 6316346 w 6579326"/>
              <a:gd name="connsiteY1576" fmla="*/ 2136874 h 4156314"/>
              <a:gd name="connsiteX1577" fmla="*/ 6316288 w 6579326"/>
              <a:gd name="connsiteY1577" fmla="*/ 2137026 h 4156314"/>
              <a:gd name="connsiteX1578" fmla="*/ 6314877 w 6579326"/>
              <a:gd name="connsiteY1578" fmla="*/ 2137533 h 4156314"/>
              <a:gd name="connsiteX1579" fmla="*/ 6318581 w 6579326"/>
              <a:gd name="connsiteY1579" fmla="*/ 2130977 h 4156314"/>
              <a:gd name="connsiteX1580" fmla="*/ 6318539 w 6579326"/>
              <a:gd name="connsiteY1580" fmla="*/ 2131088 h 4156314"/>
              <a:gd name="connsiteX1581" fmla="*/ 6316231 w 6579326"/>
              <a:gd name="connsiteY1581" fmla="*/ 2132629 h 4156314"/>
              <a:gd name="connsiteX1582" fmla="*/ 6315092 w 6579326"/>
              <a:gd name="connsiteY1582" fmla="*/ 2136751 h 4156314"/>
              <a:gd name="connsiteX1583" fmla="*/ 6310411 w 6579326"/>
              <a:gd name="connsiteY1583" fmla="*/ 2136291 h 4156314"/>
              <a:gd name="connsiteX1584" fmla="*/ 6308480 w 6579326"/>
              <a:gd name="connsiteY1584" fmla="*/ 2136101 h 4156314"/>
              <a:gd name="connsiteX1585" fmla="*/ 6317771 w 6579326"/>
              <a:gd name="connsiteY1585" fmla="*/ 2131387 h 4156314"/>
              <a:gd name="connsiteX1586" fmla="*/ 491448 w 6579326"/>
              <a:gd name="connsiteY1586" fmla="*/ 2099908 h 4156314"/>
              <a:gd name="connsiteX1587" fmla="*/ 491535 w 6579326"/>
              <a:gd name="connsiteY1587" fmla="*/ 2100497 h 4156314"/>
              <a:gd name="connsiteX1588" fmla="*/ 486535 w 6579326"/>
              <a:gd name="connsiteY1588" fmla="*/ 2102066 h 4156314"/>
              <a:gd name="connsiteX1589" fmla="*/ 491448 w 6579326"/>
              <a:gd name="connsiteY1589" fmla="*/ 2099908 h 4156314"/>
              <a:gd name="connsiteX1590" fmla="*/ 6379608 w 6579326"/>
              <a:gd name="connsiteY1590" fmla="*/ 2061598 h 4156314"/>
              <a:gd name="connsiteX1591" fmla="*/ 6385890 w 6579326"/>
              <a:gd name="connsiteY1591" fmla="*/ 2061850 h 4156314"/>
              <a:gd name="connsiteX1592" fmla="*/ 6386311 w 6579326"/>
              <a:gd name="connsiteY1592" fmla="*/ 2062332 h 4156314"/>
              <a:gd name="connsiteX1593" fmla="*/ 6386160 w 6579326"/>
              <a:gd name="connsiteY1593" fmla="*/ 2062535 h 4156314"/>
              <a:gd name="connsiteX1594" fmla="*/ 5295735 w 6579326"/>
              <a:gd name="connsiteY1594" fmla="*/ 2031047 h 4156314"/>
              <a:gd name="connsiteX1595" fmla="*/ 5289794 w 6579326"/>
              <a:gd name="connsiteY1595" fmla="*/ 2032285 h 4156314"/>
              <a:gd name="connsiteX1596" fmla="*/ 5288806 w 6579326"/>
              <a:gd name="connsiteY1596" fmla="*/ 2032075 h 4156314"/>
              <a:gd name="connsiteX1597" fmla="*/ 5280890 w 6579326"/>
              <a:gd name="connsiteY1597" fmla="*/ 2030392 h 4156314"/>
              <a:gd name="connsiteX1598" fmla="*/ 5288806 w 6579326"/>
              <a:gd name="connsiteY1598" fmla="*/ 2032075 h 4156314"/>
              <a:gd name="connsiteX1599" fmla="*/ 5288287 w 6579326"/>
              <a:gd name="connsiteY1599" fmla="*/ 2032152 h 4156314"/>
              <a:gd name="connsiteX1600" fmla="*/ 5292565 w 6579326"/>
              <a:gd name="connsiteY1600" fmla="*/ 2035328 h 4156314"/>
              <a:gd name="connsiteX1601" fmla="*/ 5285671 w 6579326"/>
              <a:gd name="connsiteY1601" fmla="*/ 2040163 h 4156314"/>
              <a:gd name="connsiteX1602" fmla="*/ 5281393 w 6579326"/>
              <a:gd name="connsiteY1602" fmla="*/ 2036986 h 4156314"/>
              <a:gd name="connsiteX1603" fmla="*/ 5277890 w 6579326"/>
              <a:gd name="connsiteY1603" fmla="*/ 2038687 h 4156314"/>
              <a:gd name="connsiteX1604" fmla="*/ 5276515 w 6579326"/>
              <a:gd name="connsiteY1604" fmla="*/ 2034970 h 4156314"/>
              <a:gd name="connsiteX1605" fmla="*/ 5280890 w 6579326"/>
              <a:gd name="connsiteY1605" fmla="*/ 2030392 h 4156314"/>
              <a:gd name="connsiteX1606" fmla="*/ 6396995 w 6579326"/>
              <a:gd name="connsiteY1606" fmla="*/ 2027863 h 4156314"/>
              <a:gd name="connsiteX1607" fmla="*/ 6397659 w 6579326"/>
              <a:gd name="connsiteY1607" fmla="*/ 2028544 h 4156314"/>
              <a:gd name="connsiteX1608" fmla="*/ 6395746 w 6579326"/>
              <a:gd name="connsiteY1608" fmla="*/ 2031686 h 4156314"/>
              <a:gd name="connsiteX1609" fmla="*/ 6396074 w 6579326"/>
              <a:gd name="connsiteY1609" fmla="*/ 2030684 h 4156314"/>
              <a:gd name="connsiteX1610" fmla="*/ 290716 w 6579326"/>
              <a:gd name="connsiteY1610" fmla="*/ 2003931 h 4156314"/>
              <a:gd name="connsiteX1611" fmla="*/ 296100 w 6579326"/>
              <a:gd name="connsiteY1611" fmla="*/ 2005697 h 4156314"/>
              <a:gd name="connsiteX1612" fmla="*/ 296250 w 6579326"/>
              <a:gd name="connsiteY1612" fmla="*/ 2005969 h 4156314"/>
              <a:gd name="connsiteX1613" fmla="*/ 290716 w 6579326"/>
              <a:gd name="connsiteY1613" fmla="*/ 2003931 h 4156314"/>
              <a:gd name="connsiteX1614" fmla="*/ 381284 w 6579326"/>
              <a:gd name="connsiteY1614" fmla="*/ 2001924 h 4156314"/>
              <a:gd name="connsiteX1615" fmla="*/ 379132 w 6579326"/>
              <a:gd name="connsiteY1615" fmla="*/ 2009866 h 4156314"/>
              <a:gd name="connsiteX1616" fmla="*/ 375701 w 6579326"/>
              <a:gd name="connsiteY1616" fmla="*/ 2010375 h 4156314"/>
              <a:gd name="connsiteX1617" fmla="*/ 378566 w 6579326"/>
              <a:gd name="connsiteY1617" fmla="*/ 2002447 h 4156314"/>
              <a:gd name="connsiteX1618" fmla="*/ 381284 w 6579326"/>
              <a:gd name="connsiteY1618" fmla="*/ 2001924 h 4156314"/>
              <a:gd name="connsiteX1619" fmla="*/ 5360940 w 6579326"/>
              <a:gd name="connsiteY1619" fmla="*/ 1979147 h 4156314"/>
              <a:gd name="connsiteX1620" fmla="*/ 5360403 w 6579326"/>
              <a:gd name="connsiteY1620" fmla="*/ 1979528 h 4156314"/>
              <a:gd name="connsiteX1621" fmla="*/ 5360393 w 6579326"/>
              <a:gd name="connsiteY1621" fmla="*/ 1979430 h 4156314"/>
              <a:gd name="connsiteX1622" fmla="*/ 5369625 w 6579326"/>
              <a:gd name="connsiteY1622" fmla="*/ 1974350 h 4156314"/>
              <a:gd name="connsiteX1623" fmla="*/ 5368839 w 6579326"/>
              <a:gd name="connsiteY1623" fmla="*/ 1975061 h 4156314"/>
              <a:gd name="connsiteX1624" fmla="*/ 5360940 w 6579326"/>
              <a:gd name="connsiteY1624" fmla="*/ 1979147 h 4156314"/>
              <a:gd name="connsiteX1625" fmla="*/ 5363146 w 6579326"/>
              <a:gd name="connsiteY1625" fmla="*/ 1977573 h 4156314"/>
              <a:gd name="connsiteX1626" fmla="*/ 5369625 w 6579326"/>
              <a:gd name="connsiteY1626" fmla="*/ 1974350 h 4156314"/>
              <a:gd name="connsiteX1627" fmla="*/ 340487 w 6579326"/>
              <a:gd name="connsiteY1627" fmla="*/ 1954623 h 4156314"/>
              <a:gd name="connsiteX1628" fmla="*/ 338419 w 6579326"/>
              <a:gd name="connsiteY1628" fmla="*/ 1957417 h 4156314"/>
              <a:gd name="connsiteX1629" fmla="*/ 335644 w 6579326"/>
              <a:gd name="connsiteY1629" fmla="*/ 1957249 h 4156314"/>
              <a:gd name="connsiteX1630" fmla="*/ 340487 w 6579326"/>
              <a:gd name="connsiteY1630" fmla="*/ 1954623 h 4156314"/>
              <a:gd name="connsiteX1631" fmla="*/ 5430455 w 6579326"/>
              <a:gd name="connsiteY1631" fmla="*/ 1938645 h 4156314"/>
              <a:gd name="connsiteX1632" fmla="*/ 5436871 w 6579326"/>
              <a:gd name="connsiteY1632" fmla="*/ 1943409 h 4156314"/>
              <a:gd name="connsiteX1633" fmla="*/ 5439010 w 6579326"/>
              <a:gd name="connsiteY1633" fmla="*/ 1944997 h 4156314"/>
              <a:gd name="connsiteX1634" fmla="*/ 5435840 w 6579326"/>
              <a:gd name="connsiteY1634" fmla="*/ 1949279 h 4156314"/>
              <a:gd name="connsiteX1635" fmla="*/ 5431128 w 6579326"/>
              <a:gd name="connsiteY1635" fmla="*/ 1939974 h 4156314"/>
              <a:gd name="connsiteX1636" fmla="*/ 5480536 w 6579326"/>
              <a:gd name="connsiteY1636" fmla="*/ 1919997 h 4156314"/>
              <a:gd name="connsiteX1637" fmla="*/ 5482036 w 6579326"/>
              <a:gd name="connsiteY1637" fmla="*/ 1927180 h 4156314"/>
              <a:gd name="connsiteX1638" fmla="*/ 5474035 w 6579326"/>
              <a:gd name="connsiteY1638" fmla="*/ 1924555 h 4156314"/>
              <a:gd name="connsiteX1639" fmla="*/ 5480637 w 6579326"/>
              <a:gd name="connsiteY1639" fmla="*/ 1919303 h 4156314"/>
              <a:gd name="connsiteX1640" fmla="*/ 5480929 w 6579326"/>
              <a:gd name="connsiteY1640" fmla="*/ 1919722 h 4156314"/>
              <a:gd name="connsiteX1641" fmla="*/ 5480536 w 6579326"/>
              <a:gd name="connsiteY1641" fmla="*/ 1919997 h 4156314"/>
              <a:gd name="connsiteX1642" fmla="*/ 5480395 w 6579326"/>
              <a:gd name="connsiteY1642" fmla="*/ 1919324 h 4156314"/>
              <a:gd name="connsiteX1643" fmla="*/ 6297623 w 6579326"/>
              <a:gd name="connsiteY1643" fmla="*/ 1909048 h 4156314"/>
              <a:gd name="connsiteX1644" fmla="*/ 6294451 w 6579326"/>
              <a:gd name="connsiteY1644" fmla="*/ 1913332 h 4156314"/>
              <a:gd name="connsiteX1645" fmla="*/ 6297622 w 6579326"/>
              <a:gd name="connsiteY1645" fmla="*/ 1909049 h 4156314"/>
              <a:gd name="connsiteX1646" fmla="*/ 5602284 w 6579326"/>
              <a:gd name="connsiteY1646" fmla="*/ 1903560 h 4156314"/>
              <a:gd name="connsiteX1647" fmla="*/ 5608097 w 6579326"/>
              <a:gd name="connsiteY1647" fmla="*/ 1904661 h 4156314"/>
              <a:gd name="connsiteX1648" fmla="*/ 5605443 w 6579326"/>
              <a:gd name="connsiteY1648" fmla="*/ 1906009 h 4156314"/>
              <a:gd name="connsiteX1649" fmla="*/ 5597423 w 6579326"/>
              <a:gd name="connsiteY1649" fmla="*/ 1910076 h 4156314"/>
              <a:gd name="connsiteX1650" fmla="*/ 5593300 w 6579326"/>
              <a:gd name="connsiteY1650" fmla="*/ 1909537 h 4156314"/>
              <a:gd name="connsiteX1651" fmla="*/ 5602284 w 6579326"/>
              <a:gd name="connsiteY1651" fmla="*/ 1903560 h 4156314"/>
              <a:gd name="connsiteX1652" fmla="*/ 444038 w 6579326"/>
              <a:gd name="connsiteY1652" fmla="*/ 1870183 h 4156314"/>
              <a:gd name="connsiteX1653" fmla="*/ 445969 w 6579326"/>
              <a:gd name="connsiteY1653" fmla="*/ 1870373 h 4156314"/>
              <a:gd name="connsiteX1654" fmla="*/ 444641 w 6579326"/>
              <a:gd name="connsiteY1654" fmla="*/ 1871046 h 4156314"/>
              <a:gd name="connsiteX1655" fmla="*/ 439996 w 6579326"/>
              <a:gd name="connsiteY1655" fmla="*/ 1873402 h 4156314"/>
              <a:gd name="connsiteX1656" fmla="*/ 439729 w 6579326"/>
              <a:gd name="connsiteY1656" fmla="*/ 1873204 h 4156314"/>
              <a:gd name="connsiteX1657" fmla="*/ 444038 w 6579326"/>
              <a:gd name="connsiteY1657" fmla="*/ 1870183 h 4156314"/>
              <a:gd name="connsiteX1658" fmla="*/ 5663807 w 6579326"/>
              <a:gd name="connsiteY1658" fmla="*/ 1869718 h 4156314"/>
              <a:gd name="connsiteX1659" fmla="*/ 5657466 w 6579326"/>
              <a:gd name="connsiteY1659" fmla="*/ 1878281 h 4156314"/>
              <a:gd name="connsiteX1660" fmla="*/ 5656359 w 6579326"/>
              <a:gd name="connsiteY1660" fmla="*/ 1870823 h 4156314"/>
              <a:gd name="connsiteX1661" fmla="*/ 5709450 w 6579326"/>
              <a:gd name="connsiteY1661" fmla="*/ 1843889 h 4156314"/>
              <a:gd name="connsiteX1662" fmla="*/ 5704785 w 6579326"/>
              <a:gd name="connsiteY1662" fmla="*/ 1848226 h 4156314"/>
              <a:gd name="connsiteX1663" fmla="*/ 5701829 w 6579326"/>
              <a:gd name="connsiteY1663" fmla="*/ 1846628 h 4156314"/>
              <a:gd name="connsiteX1664" fmla="*/ 5702399 w 6579326"/>
              <a:gd name="connsiteY1664" fmla="*/ 1844459 h 4156314"/>
              <a:gd name="connsiteX1665" fmla="*/ 5709450 w 6579326"/>
              <a:gd name="connsiteY1665" fmla="*/ 1843889 h 4156314"/>
              <a:gd name="connsiteX1666" fmla="*/ 5833774 w 6579326"/>
              <a:gd name="connsiteY1666" fmla="*/ 1830954 h 4156314"/>
              <a:gd name="connsiteX1667" fmla="*/ 5837171 w 6579326"/>
              <a:gd name="connsiteY1667" fmla="*/ 1832558 h 4156314"/>
              <a:gd name="connsiteX1668" fmla="*/ 5834733 w 6579326"/>
              <a:gd name="connsiteY1668" fmla="*/ 1833081 h 4156314"/>
              <a:gd name="connsiteX1669" fmla="*/ 5832442 w 6579326"/>
              <a:gd name="connsiteY1669" fmla="*/ 1831950 h 4156314"/>
              <a:gd name="connsiteX1670" fmla="*/ 5836064 w 6579326"/>
              <a:gd name="connsiteY1670" fmla="*/ 1825100 h 4156314"/>
              <a:gd name="connsiteX1671" fmla="*/ 5836618 w 6579326"/>
              <a:gd name="connsiteY1671" fmla="*/ 1828829 h 4156314"/>
              <a:gd name="connsiteX1672" fmla="*/ 5833774 w 6579326"/>
              <a:gd name="connsiteY1672" fmla="*/ 1830954 h 4156314"/>
              <a:gd name="connsiteX1673" fmla="*/ 5831032 w 6579326"/>
              <a:gd name="connsiteY1673" fmla="*/ 1829658 h 4156314"/>
              <a:gd name="connsiteX1674" fmla="*/ 5836064 w 6579326"/>
              <a:gd name="connsiteY1674" fmla="*/ 1825100 h 4156314"/>
              <a:gd name="connsiteX1675" fmla="*/ 501054 w 6579326"/>
              <a:gd name="connsiteY1675" fmla="*/ 1817701 h 4156314"/>
              <a:gd name="connsiteX1676" fmla="*/ 500724 w 6579326"/>
              <a:gd name="connsiteY1676" fmla="*/ 1819372 h 4156314"/>
              <a:gd name="connsiteX1677" fmla="*/ 500398 w 6579326"/>
              <a:gd name="connsiteY1677" fmla="*/ 1819183 h 4156314"/>
              <a:gd name="connsiteX1678" fmla="*/ 503446 w 6579326"/>
              <a:gd name="connsiteY1678" fmla="*/ 1812299 h 4156314"/>
              <a:gd name="connsiteX1679" fmla="*/ 501054 w 6579326"/>
              <a:gd name="connsiteY1679" fmla="*/ 1817701 h 4156314"/>
              <a:gd name="connsiteX1680" fmla="*/ 502083 w 6579326"/>
              <a:gd name="connsiteY1680" fmla="*/ 1812502 h 4156314"/>
              <a:gd name="connsiteX1681" fmla="*/ 514669 w 6579326"/>
              <a:gd name="connsiteY1681" fmla="*/ 1760644 h 4156314"/>
              <a:gd name="connsiteX1682" fmla="*/ 517350 w 6579326"/>
              <a:gd name="connsiteY1682" fmla="*/ 1765516 h 4156314"/>
              <a:gd name="connsiteX1683" fmla="*/ 513508 w 6579326"/>
              <a:gd name="connsiteY1683" fmla="*/ 1761263 h 4156314"/>
              <a:gd name="connsiteX1684" fmla="*/ 563368 w 6579326"/>
              <a:gd name="connsiteY1684" fmla="*/ 1748231 h 4156314"/>
              <a:gd name="connsiteX1685" fmla="*/ 564944 w 6579326"/>
              <a:gd name="connsiteY1685" fmla="*/ 1748813 h 4156314"/>
              <a:gd name="connsiteX1686" fmla="*/ 565090 w 6579326"/>
              <a:gd name="connsiteY1686" fmla="*/ 1749797 h 4156314"/>
              <a:gd name="connsiteX1687" fmla="*/ 563694 w 6579326"/>
              <a:gd name="connsiteY1687" fmla="*/ 1750004 h 4156314"/>
              <a:gd name="connsiteX1688" fmla="*/ 562296 w 6579326"/>
              <a:gd name="connsiteY1688" fmla="*/ 1750211 h 4156314"/>
              <a:gd name="connsiteX1689" fmla="*/ 5926436 w 6579326"/>
              <a:gd name="connsiteY1689" fmla="*/ 1733952 h 4156314"/>
              <a:gd name="connsiteX1690" fmla="*/ 5925544 w 6579326"/>
              <a:gd name="connsiteY1690" fmla="*/ 1735602 h 4156314"/>
              <a:gd name="connsiteX1691" fmla="*/ 5924758 w 6579326"/>
              <a:gd name="connsiteY1691" fmla="*/ 1735316 h 4156314"/>
              <a:gd name="connsiteX1692" fmla="*/ 5933017 w 6579326"/>
              <a:gd name="connsiteY1692" fmla="*/ 1730132 h 4156314"/>
              <a:gd name="connsiteX1693" fmla="*/ 5934311 w 6579326"/>
              <a:gd name="connsiteY1693" fmla="*/ 1735372 h 4156314"/>
              <a:gd name="connsiteX1694" fmla="*/ 5925959 w 6579326"/>
              <a:gd name="connsiteY1694" fmla="*/ 1738399 h 4156314"/>
              <a:gd name="connsiteX1695" fmla="*/ 5922427 w 6579326"/>
              <a:gd name="connsiteY1695" fmla="*/ 1738391 h 4156314"/>
              <a:gd name="connsiteX1696" fmla="*/ 5931600 w 6579326"/>
              <a:gd name="connsiteY1696" fmla="*/ 1724397 h 4156314"/>
              <a:gd name="connsiteX1697" fmla="*/ 5932708 w 6579326"/>
              <a:gd name="connsiteY1697" fmla="*/ 1728883 h 4156314"/>
              <a:gd name="connsiteX1698" fmla="*/ 5932214 w 6579326"/>
              <a:gd name="connsiteY1698" fmla="*/ 1729252 h 4156314"/>
              <a:gd name="connsiteX1699" fmla="*/ 5926436 w 6579326"/>
              <a:gd name="connsiteY1699" fmla="*/ 1733952 h 4156314"/>
              <a:gd name="connsiteX1700" fmla="*/ 5926663 w 6579326"/>
              <a:gd name="connsiteY1700" fmla="*/ 1733529 h 4156314"/>
              <a:gd name="connsiteX1701" fmla="*/ 5933009 w 6579326"/>
              <a:gd name="connsiteY1701" fmla="*/ 1721790 h 4156314"/>
              <a:gd name="connsiteX1702" fmla="*/ 5931600 w 6579326"/>
              <a:gd name="connsiteY1702" fmla="*/ 1724397 h 4156314"/>
              <a:gd name="connsiteX1703" fmla="*/ 5931332 w 6579326"/>
              <a:gd name="connsiteY1703" fmla="*/ 1723309 h 4156314"/>
              <a:gd name="connsiteX1704" fmla="*/ 5945919 w 6579326"/>
              <a:gd name="connsiteY1704" fmla="*/ 1719016 h 4156314"/>
              <a:gd name="connsiteX1705" fmla="*/ 5946052 w 6579326"/>
              <a:gd name="connsiteY1705" fmla="*/ 1719916 h 4156314"/>
              <a:gd name="connsiteX1706" fmla="*/ 5944779 w 6579326"/>
              <a:gd name="connsiteY1706" fmla="*/ 1720957 h 4156314"/>
              <a:gd name="connsiteX1707" fmla="*/ 5933017 w 6579326"/>
              <a:gd name="connsiteY1707" fmla="*/ 1730132 h 4156314"/>
              <a:gd name="connsiteX1708" fmla="*/ 5932708 w 6579326"/>
              <a:gd name="connsiteY1708" fmla="*/ 1728883 h 4156314"/>
              <a:gd name="connsiteX1709" fmla="*/ 5936652 w 6579326"/>
              <a:gd name="connsiteY1709" fmla="*/ 1718491 h 4156314"/>
              <a:gd name="connsiteX1710" fmla="*/ 5933009 w 6579326"/>
              <a:gd name="connsiteY1710" fmla="*/ 1721790 h 4156314"/>
              <a:gd name="connsiteX1711" fmla="*/ 5934502 w 6579326"/>
              <a:gd name="connsiteY1711" fmla="*/ 1719028 h 4156314"/>
              <a:gd name="connsiteX1712" fmla="*/ 5965804 w 6579326"/>
              <a:gd name="connsiteY1712" fmla="*/ 1699139 h 4156314"/>
              <a:gd name="connsiteX1713" fmla="*/ 5966911 w 6579326"/>
              <a:gd name="connsiteY1713" fmla="*/ 1706597 h 4156314"/>
              <a:gd name="connsiteX1714" fmla="*/ 5946228 w 6579326"/>
              <a:gd name="connsiteY1714" fmla="*/ 1721099 h 4156314"/>
              <a:gd name="connsiteX1715" fmla="*/ 5946052 w 6579326"/>
              <a:gd name="connsiteY1715" fmla="*/ 1719916 h 4156314"/>
              <a:gd name="connsiteX1716" fmla="*/ 5954192 w 6579326"/>
              <a:gd name="connsiteY1716" fmla="*/ 1713262 h 4156314"/>
              <a:gd name="connsiteX1717" fmla="*/ 5951914 w 6579326"/>
              <a:gd name="connsiteY1717" fmla="*/ 1714538 h 4156314"/>
              <a:gd name="connsiteX1718" fmla="*/ 5945919 w 6579326"/>
              <a:gd name="connsiteY1718" fmla="*/ 1719016 h 4156314"/>
              <a:gd name="connsiteX1719" fmla="*/ 5945744 w 6579326"/>
              <a:gd name="connsiteY1719" fmla="*/ 1717836 h 4156314"/>
              <a:gd name="connsiteX1720" fmla="*/ 5944479 w 6579326"/>
              <a:gd name="connsiteY1720" fmla="*/ 1716535 h 4156314"/>
              <a:gd name="connsiteX1721" fmla="*/ 5936652 w 6579326"/>
              <a:gd name="connsiteY1721" fmla="*/ 1718491 h 4156314"/>
              <a:gd name="connsiteX1722" fmla="*/ 5940139 w 6579326"/>
              <a:gd name="connsiteY1722" fmla="*/ 1715333 h 4156314"/>
              <a:gd name="connsiteX1723" fmla="*/ 5941396 w 6579326"/>
              <a:gd name="connsiteY1723" fmla="*/ 1714193 h 4156314"/>
              <a:gd name="connsiteX1724" fmla="*/ 5965804 w 6579326"/>
              <a:gd name="connsiteY1724" fmla="*/ 1699139 h 4156314"/>
              <a:gd name="connsiteX1725" fmla="*/ 6129229 w 6579326"/>
              <a:gd name="connsiteY1725" fmla="*/ 1698481 h 4156314"/>
              <a:gd name="connsiteX1726" fmla="*/ 6124942 w 6579326"/>
              <a:gd name="connsiteY1726" fmla="*/ 1701041 h 4156314"/>
              <a:gd name="connsiteX1727" fmla="*/ 6127460 w 6579326"/>
              <a:gd name="connsiteY1727" fmla="*/ 1698492 h 4156314"/>
              <a:gd name="connsiteX1728" fmla="*/ 6140425 w 6579326"/>
              <a:gd name="connsiteY1728" fmla="*/ 1696093 h 4156314"/>
              <a:gd name="connsiteX1729" fmla="*/ 6144703 w 6579326"/>
              <a:gd name="connsiteY1729" fmla="*/ 1699268 h 4156314"/>
              <a:gd name="connsiteX1730" fmla="*/ 6130360 w 6579326"/>
              <a:gd name="connsiteY1730" fmla="*/ 1705208 h 4156314"/>
              <a:gd name="connsiteX1731" fmla="*/ 6133758 w 6579326"/>
              <a:gd name="connsiteY1731" fmla="*/ 1698451 h 4156314"/>
              <a:gd name="connsiteX1732" fmla="*/ 6129229 w 6579326"/>
              <a:gd name="connsiteY1732" fmla="*/ 1698481 h 4156314"/>
              <a:gd name="connsiteX1733" fmla="*/ 6129789 w 6579326"/>
              <a:gd name="connsiteY1733" fmla="*/ 1698147 h 4156314"/>
              <a:gd name="connsiteX1734" fmla="*/ 6140425 w 6579326"/>
              <a:gd name="connsiteY1734" fmla="*/ 1696093 h 4156314"/>
              <a:gd name="connsiteX1735" fmla="*/ 5968421 w 6579326"/>
              <a:gd name="connsiteY1735" fmla="*/ 1691129 h 4156314"/>
              <a:gd name="connsiteX1736" fmla="*/ 5965804 w 6579326"/>
              <a:gd name="connsiteY1736" fmla="*/ 1699139 h 4156314"/>
              <a:gd name="connsiteX1737" fmla="*/ 5960973 w 6579326"/>
              <a:gd name="connsiteY1737" fmla="*/ 1692234 h 4156314"/>
              <a:gd name="connsiteX1738" fmla="*/ 5968421 w 6579326"/>
              <a:gd name="connsiteY1738" fmla="*/ 1691129 h 4156314"/>
              <a:gd name="connsiteX1739" fmla="*/ 5954746 w 6579326"/>
              <a:gd name="connsiteY1739" fmla="*/ 1608147 h 4156314"/>
              <a:gd name="connsiteX1740" fmla="*/ 5941905 w 6579326"/>
              <a:gd name="connsiteY1740" fmla="*/ 1615031 h 4156314"/>
              <a:gd name="connsiteX1741" fmla="*/ 5945631 w 6579326"/>
              <a:gd name="connsiteY1741" fmla="*/ 1608880 h 4156314"/>
              <a:gd name="connsiteX1742" fmla="*/ 5952385 w 6579326"/>
              <a:gd name="connsiteY1742" fmla="*/ 1608712 h 4156314"/>
              <a:gd name="connsiteX1743" fmla="*/ 5959376 w 6579326"/>
              <a:gd name="connsiteY1743" fmla="*/ 1605664 h 4156314"/>
              <a:gd name="connsiteX1744" fmla="*/ 5958932 w 6579326"/>
              <a:gd name="connsiteY1744" fmla="*/ 1607145 h 4156314"/>
              <a:gd name="connsiteX1745" fmla="*/ 5954746 w 6579326"/>
              <a:gd name="connsiteY1745" fmla="*/ 1608147 h 4156314"/>
              <a:gd name="connsiteX1746" fmla="*/ 5959387 w 6579326"/>
              <a:gd name="connsiteY1746" fmla="*/ 1605629 h 4156314"/>
              <a:gd name="connsiteX1747" fmla="*/ 5959392 w 6579326"/>
              <a:gd name="connsiteY1747" fmla="*/ 1605656 h 4156314"/>
              <a:gd name="connsiteX1748" fmla="*/ 5959376 w 6579326"/>
              <a:gd name="connsiteY1748" fmla="*/ 1605664 h 4156314"/>
              <a:gd name="connsiteX1749" fmla="*/ 5960397 w 6579326"/>
              <a:gd name="connsiteY1749" fmla="*/ 1602260 h 4156314"/>
              <a:gd name="connsiteX1750" fmla="*/ 5959387 w 6579326"/>
              <a:gd name="connsiteY1750" fmla="*/ 1605629 h 4156314"/>
              <a:gd name="connsiteX1751" fmla="*/ 5958833 w 6579326"/>
              <a:gd name="connsiteY1751" fmla="*/ 1602872 h 4156314"/>
              <a:gd name="connsiteX1752" fmla="*/ 5837611 w 6579326"/>
              <a:gd name="connsiteY1752" fmla="*/ 1588512 h 4156314"/>
              <a:gd name="connsiteX1753" fmla="*/ 5834844 w 6579326"/>
              <a:gd name="connsiteY1753" fmla="*/ 1591259 h 4156314"/>
              <a:gd name="connsiteX1754" fmla="*/ 5832102 w 6579326"/>
              <a:gd name="connsiteY1754" fmla="*/ 1593214 h 4156314"/>
              <a:gd name="connsiteX1755" fmla="*/ 5835479 w 6579326"/>
              <a:gd name="connsiteY1755" fmla="*/ 1590332 h 4156314"/>
              <a:gd name="connsiteX1756" fmla="*/ 6046982 w 6579326"/>
              <a:gd name="connsiteY1756" fmla="*/ 1553705 h 4156314"/>
              <a:gd name="connsiteX1757" fmla="*/ 6033747 w 6579326"/>
              <a:gd name="connsiteY1757" fmla="*/ 1567103 h 4156314"/>
              <a:gd name="connsiteX1758" fmla="*/ 6019499 w 6579326"/>
              <a:gd name="connsiteY1758" fmla="*/ 1571709 h 4156314"/>
              <a:gd name="connsiteX1759" fmla="*/ 6019429 w 6579326"/>
              <a:gd name="connsiteY1759" fmla="*/ 1570001 h 4156314"/>
              <a:gd name="connsiteX1760" fmla="*/ 6011956 w 6579326"/>
              <a:gd name="connsiteY1760" fmla="*/ 1574147 h 4156314"/>
              <a:gd name="connsiteX1761" fmla="*/ 6014680 w 6579326"/>
              <a:gd name="connsiteY1761" fmla="*/ 1573267 h 4156314"/>
              <a:gd name="connsiteX1762" fmla="*/ 6019499 w 6579326"/>
              <a:gd name="connsiteY1762" fmla="*/ 1571709 h 4156314"/>
              <a:gd name="connsiteX1763" fmla="*/ 6019612 w 6579326"/>
              <a:gd name="connsiteY1763" fmla="*/ 1574440 h 4156314"/>
              <a:gd name="connsiteX1764" fmla="*/ 5983825 w 6579326"/>
              <a:gd name="connsiteY1764" fmla="*/ 1589755 h 4156314"/>
              <a:gd name="connsiteX1765" fmla="*/ 5977484 w 6579326"/>
              <a:gd name="connsiteY1765" fmla="*/ 1598319 h 4156314"/>
              <a:gd name="connsiteX1766" fmla="*/ 5959972 w 6579326"/>
              <a:gd name="connsiteY1766" fmla="*/ 1608539 h 4156314"/>
              <a:gd name="connsiteX1767" fmla="*/ 5959392 w 6579326"/>
              <a:gd name="connsiteY1767" fmla="*/ 1605656 h 4156314"/>
              <a:gd name="connsiteX1768" fmla="*/ 5960028 w 6579326"/>
              <a:gd name="connsiteY1768" fmla="*/ 1605314 h 4156314"/>
              <a:gd name="connsiteX1769" fmla="*/ 5962261 w 6579326"/>
              <a:gd name="connsiteY1769" fmla="*/ 1601529 h 4156314"/>
              <a:gd name="connsiteX1770" fmla="*/ 5960397 w 6579326"/>
              <a:gd name="connsiteY1770" fmla="*/ 1602260 h 4156314"/>
              <a:gd name="connsiteX1771" fmla="*/ 5962035 w 6579326"/>
              <a:gd name="connsiteY1771" fmla="*/ 1596799 h 4156314"/>
              <a:gd name="connsiteX1772" fmla="*/ 5980102 w 6579326"/>
              <a:gd name="connsiteY1772" fmla="*/ 1590308 h 4156314"/>
              <a:gd name="connsiteX1773" fmla="*/ 5979548 w 6579326"/>
              <a:gd name="connsiteY1773" fmla="*/ 1586578 h 4156314"/>
              <a:gd name="connsiteX1774" fmla="*/ 6004509 w 6579326"/>
              <a:gd name="connsiteY1774" fmla="*/ 1575252 h 4156314"/>
              <a:gd name="connsiteX1775" fmla="*/ 6014574 w 6579326"/>
              <a:gd name="connsiteY1775" fmla="*/ 1566136 h 4156314"/>
              <a:gd name="connsiteX1776" fmla="*/ 6046982 w 6579326"/>
              <a:gd name="connsiteY1776" fmla="*/ 1553705 h 4156314"/>
              <a:gd name="connsiteX1777" fmla="*/ 6132396 w 6579326"/>
              <a:gd name="connsiteY1777" fmla="*/ 1539397 h 4156314"/>
              <a:gd name="connsiteX1778" fmla="*/ 6133532 w 6579326"/>
              <a:gd name="connsiteY1778" fmla="*/ 1547055 h 4156314"/>
              <a:gd name="connsiteX1779" fmla="*/ 6133740 w 6579326"/>
              <a:gd name="connsiteY1779" fmla="*/ 1548453 h 4156314"/>
              <a:gd name="connsiteX1780" fmla="*/ 6130016 w 6579326"/>
              <a:gd name="connsiteY1780" fmla="*/ 1549006 h 4156314"/>
              <a:gd name="connsiteX1781" fmla="*/ 6125738 w 6579326"/>
              <a:gd name="connsiteY1781" fmla="*/ 1545830 h 4156314"/>
              <a:gd name="connsiteX1782" fmla="*/ 6137389 w 6579326"/>
              <a:gd name="connsiteY1782" fmla="*/ 1534573 h 4156314"/>
              <a:gd name="connsiteX1783" fmla="*/ 6132396 w 6579326"/>
              <a:gd name="connsiteY1783" fmla="*/ 1539397 h 4156314"/>
              <a:gd name="connsiteX1784" fmla="*/ 6132080 w 6579326"/>
              <a:gd name="connsiteY1784" fmla="*/ 1537267 h 4156314"/>
              <a:gd name="connsiteX1785" fmla="*/ 6133408 w 6579326"/>
              <a:gd name="connsiteY1785" fmla="*/ 1536593 h 4156314"/>
              <a:gd name="connsiteX1786" fmla="*/ 527159 w 6579326"/>
              <a:gd name="connsiteY1786" fmla="*/ 1513425 h 4156314"/>
              <a:gd name="connsiteX1787" fmla="*/ 538740 w 6579326"/>
              <a:gd name="connsiteY1787" fmla="*/ 1516180 h 4156314"/>
              <a:gd name="connsiteX1788" fmla="*/ 530782 w 6579326"/>
              <a:gd name="connsiteY1788" fmla="*/ 1518604 h 4156314"/>
              <a:gd name="connsiteX1789" fmla="*/ 525952 w 6579326"/>
              <a:gd name="connsiteY1789" fmla="*/ 1511699 h 4156314"/>
              <a:gd name="connsiteX1790" fmla="*/ 526556 w 6579326"/>
              <a:gd name="connsiteY1790" fmla="*/ 1512561 h 4156314"/>
              <a:gd name="connsiteX1791" fmla="*/ 527159 w 6579326"/>
              <a:gd name="connsiteY1791" fmla="*/ 1513425 h 4156314"/>
              <a:gd name="connsiteX1792" fmla="*/ 524801 w 6579326"/>
              <a:gd name="connsiteY1792" fmla="*/ 1512864 h 4156314"/>
              <a:gd name="connsiteX1793" fmla="*/ 553694 w 6579326"/>
              <a:gd name="connsiteY1793" fmla="*/ 1511627 h 4156314"/>
              <a:gd name="connsiteX1794" fmla="*/ 549955 w 6579326"/>
              <a:gd name="connsiteY1794" fmla="*/ 1519569 h 4156314"/>
              <a:gd name="connsiteX1795" fmla="*/ 541954 w 6579326"/>
              <a:gd name="connsiteY1795" fmla="*/ 1516946 h 4156314"/>
              <a:gd name="connsiteX1796" fmla="*/ 539488 w 6579326"/>
              <a:gd name="connsiteY1796" fmla="*/ 1516359 h 4156314"/>
              <a:gd name="connsiteX1797" fmla="*/ 538740 w 6579326"/>
              <a:gd name="connsiteY1797" fmla="*/ 1516180 h 4156314"/>
              <a:gd name="connsiteX1798" fmla="*/ 524292 w 6579326"/>
              <a:gd name="connsiteY1798" fmla="*/ 1500511 h 4156314"/>
              <a:gd name="connsiteX1799" fmla="*/ 517951 w 6579326"/>
              <a:gd name="connsiteY1799" fmla="*/ 1509074 h 4156314"/>
              <a:gd name="connsiteX1800" fmla="*/ 522227 w 6579326"/>
              <a:gd name="connsiteY1800" fmla="*/ 1512252 h 4156314"/>
              <a:gd name="connsiteX1801" fmla="*/ 524801 w 6579326"/>
              <a:gd name="connsiteY1801" fmla="*/ 1512864 h 4156314"/>
              <a:gd name="connsiteX1802" fmla="*/ 514370 w 6579326"/>
              <a:gd name="connsiteY1802" fmla="*/ 1523421 h 4156314"/>
              <a:gd name="connsiteX1803" fmla="*/ 512716 w 6579326"/>
              <a:gd name="connsiteY1803" fmla="*/ 1525095 h 4156314"/>
              <a:gd name="connsiteX1804" fmla="*/ 508438 w 6579326"/>
              <a:gd name="connsiteY1804" fmla="*/ 1521920 h 4156314"/>
              <a:gd name="connsiteX1805" fmla="*/ 498374 w 6579326"/>
              <a:gd name="connsiteY1805" fmla="*/ 1531035 h 4156314"/>
              <a:gd name="connsiteX1806" fmla="*/ 524292 w 6579326"/>
              <a:gd name="connsiteY1806" fmla="*/ 1500511 h 4156314"/>
              <a:gd name="connsiteX1807" fmla="*/ 6171126 w 6579326"/>
              <a:gd name="connsiteY1807" fmla="*/ 1489550 h 4156314"/>
              <a:gd name="connsiteX1808" fmla="*/ 6158194 w 6579326"/>
              <a:gd name="connsiteY1808" fmla="*/ 1497245 h 4156314"/>
              <a:gd name="connsiteX1809" fmla="*/ 6155149 w 6579326"/>
              <a:gd name="connsiteY1809" fmla="*/ 1497162 h 4156314"/>
              <a:gd name="connsiteX1810" fmla="*/ 6158982 w 6579326"/>
              <a:gd name="connsiteY1810" fmla="*/ 1491352 h 4156314"/>
              <a:gd name="connsiteX1811" fmla="*/ 6154677 w 6579326"/>
              <a:gd name="connsiteY1811" fmla="*/ 1484369 h 4156314"/>
              <a:gd name="connsiteX1812" fmla="*/ 6160247 w 6579326"/>
              <a:gd name="connsiteY1812" fmla="*/ 1489438 h 4156314"/>
              <a:gd name="connsiteX1813" fmla="*/ 6158982 w 6579326"/>
              <a:gd name="connsiteY1813" fmla="*/ 1491352 h 4156314"/>
              <a:gd name="connsiteX1814" fmla="*/ 6155318 w 6579326"/>
              <a:gd name="connsiteY1814" fmla="*/ 1491896 h 4156314"/>
              <a:gd name="connsiteX1815" fmla="*/ 6152061 w 6579326"/>
              <a:gd name="connsiteY1815" fmla="*/ 1492380 h 4156314"/>
              <a:gd name="connsiteX1816" fmla="*/ 6148336 w 6579326"/>
              <a:gd name="connsiteY1816" fmla="*/ 1492932 h 4156314"/>
              <a:gd name="connsiteX1817" fmla="*/ 6154677 w 6579326"/>
              <a:gd name="connsiteY1817" fmla="*/ 1484369 h 4156314"/>
              <a:gd name="connsiteX1818" fmla="*/ 6141763 w 6579326"/>
              <a:gd name="connsiteY1818" fmla="*/ 1483904 h 4156314"/>
              <a:gd name="connsiteX1819" fmla="*/ 6129717 w 6579326"/>
              <a:gd name="connsiteY1819" fmla="*/ 1495695 h 4156314"/>
              <a:gd name="connsiteX1820" fmla="*/ 6131371 w 6579326"/>
              <a:gd name="connsiteY1820" fmla="*/ 1494021 h 4156314"/>
              <a:gd name="connsiteX1821" fmla="*/ 6141158 w 6579326"/>
              <a:gd name="connsiteY1821" fmla="*/ 1484115 h 4156314"/>
              <a:gd name="connsiteX1822" fmla="*/ 589819 w 6579326"/>
              <a:gd name="connsiteY1822" fmla="*/ 1483641 h 4156314"/>
              <a:gd name="connsiteX1823" fmla="*/ 587044 w 6579326"/>
              <a:gd name="connsiteY1823" fmla="*/ 1487389 h 4156314"/>
              <a:gd name="connsiteX1824" fmla="*/ 587303 w 6579326"/>
              <a:gd name="connsiteY1824" fmla="*/ 1485921 h 4156314"/>
              <a:gd name="connsiteX1825" fmla="*/ 587664 w 6579326"/>
              <a:gd name="connsiteY1825" fmla="*/ 1483866 h 4156314"/>
              <a:gd name="connsiteX1826" fmla="*/ 286713 w 6579326"/>
              <a:gd name="connsiteY1826" fmla="*/ 1459675 h 4156314"/>
              <a:gd name="connsiteX1827" fmla="*/ 287808 w 6579326"/>
              <a:gd name="connsiteY1827" fmla="*/ 1459729 h 4156314"/>
              <a:gd name="connsiteX1828" fmla="*/ 285428 w 6579326"/>
              <a:gd name="connsiteY1828" fmla="*/ 1461761 h 4156314"/>
              <a:gd name="connsiteX1829" fmla="*/ 283687 w 6579326"/>
              <a:gd name="connsiteY1829" fmla="*/ 1462853 h 4156314"/>
              <a:gd name="connsiteX1830" fmla="*/ 292406 w 6579326"/>
              <a:gd name="connsiteY1830" fmla="*/ 1451079 h 4156314"/>
              <a:gd name="connsiteX1831" fmla="*/ 290684 w 6579326"/>
              <a:gd name="connsiteY1831" fmla="*/ 1455503 h 4156314"/>
              <a:gd name="connsiteX1832" fmla="*/ 286713 w 6579326"/>
              <a:gd name="connsiteY1832" fmla="*/ 1459675 h 4156314"/>
              <a:gd name="connsiteX1833" fmla="*/ 286065 w 6579326"/>
              <a:gd name="connsiteY1833" fmla="*/ 1459642 h 4156314"/>
              <a:gd name="connsiteX1834" fmla="*/ 292406 w 6579326"/>
              <a:gd name="connsiteY1834" fmla="*/ 1451079 h 4156314"/>
              <a:gd name="connsiteX1835" fmla="*/ 6214199 w 6579326"/>
              <a:gd name="connsiteY1835" fmla="*/ 1448753 h 4156314"/>
              <a:gd name="connsiteX1836" fmla="*/ 6214111 w 6579326"/>
              <a:gd name="connsiteY1836" fmla="*/ 1448873 h 4156314"/>
              <a:gd name="connsiteX1837" fmla="*/ 6213683 w 6579326"/>
              <a:gd name="connsiteY1837" fmla="*/ 1448771 h 4156314"/>
              <a:gd name="connsiteX1838" fmla="*/ 6246532 w 6579326"/>
              <a:gd name="connsiteY1838" fmla="*/ 1443087 h 4156314"/>
              <a:gd name="connsiteX1839" fmla="*/ 6247626 w 6579326"/>
              <a:gd name="connsiteY1839" fmla="*/ 1443899 h 4156314"/>
              <a:gd name="connsiteX1840" fmla="*/ 6244456 w 6579326"/>
              <a:gd name="connsiteY1840" fmla="*/ 1448180 h 4156314"/>
              <a:gd name="connsiteX1841" fmla="*/ 6240980 w 6579326"/>
              <a:gd name="connsiteY1841" fmla="*/ 1448492 h 4156314"/>
              <a:gd name="connsiteX1842" fmla="*/ 6220452 w 6579326"/>
              <a:gd name="connsiteY1842" fmla="*/ 1440309 h 4156314"/>
              <a:gd name="connsiteX1843" fmla="*/ 6219466 w 6579326"/>
              <a:gd name="connsiteY1843" fmla="*/ 1450416 h 4156314"/>
              <a:gd name="connsiteX1844" fmla="*/ 6218060 w 6579326"/>
              <a:gd name="connsiteY1844" fmla="*/ 1450542 h 4156314"/>
              <a:gd name="connsiteX1845" fmla="*/ 6216514 w 6579326"/>
              <a:gd name="connsiteY1845" fmla="*/ 1450592 h 4156314"/>
              <a:gd name="connsiteX1846" fmla="*/ 6215632 w 6579326"/>
              <a:gd name="connsiteY1846" fmla="*/ 1448706 h 4156314"/>
              <a:gd name="connsiteX1847" fmla="*/ 6214199 w 6579326"/>
              <a:gd name="connsiteY1847" fmla="*/ 1448753 h 4156314"/>
              <a:gd name="connsiteX1848" fmla="*/ 6219659 w 6579326"/>
              <a:gd name="connsiteY1848" fmla="*/ 1441381 h 4156314"/>
              <a:gd name="connsiteX1849" fmla="*/ 6220452 w 6579326"/>
              <a:gd name="connsiteY1849" fmla="*/ 1440309 h 4156314"/>
              <a:gd name="connsiteX1850" fmla="*/ 6275204 w 6579326"/>
              <a:gd name="connsiteY1850" fmla="*/ 1424563 h 4156314"/>
              <a:gd name="connsiteX1851" fmla="*/ 6277417 w 6579326"/>
              <a:gd name="connsiteY1851" fmla="*/ 1439479 h 4156314"/>
              <a:gd name="connsiteX1852" fmla="*/ 6254520 w 6579326"/>
              <a:gd name="connsiteY1852" fmla="*/ 1439064 h 4156314"/>
              <a:gd name="connsiteX1853" fmla="*/ 6255627 w 6579326"/>
              <a:gd name="connsiteY1853" fmla="*/ 1446523 h 4156314"/>
              <a:gd name="connsiteX1854" fmla="*/ 6249825 w 6579326"/>
              <a:gd name="connsiteY1854" fmla="*/ 1439880 h 4156314"/>
              <a:gd name="connsiteX1855" fmla="*/ 6246532 w 6579326"/>
              <a:gd name="connsiteY1855" fmla="*/ 1443087 h 4156314"/>
              <a:gd name="connsiteX1856" fmla="*/ 6240141 w 6579326"/>
              <a:gd name="connsiteY1856" fmla="*/ 1438341 h 4156314"/>
              <a:gd name="connsiteX1857" fmla="*/ 6239071 w 6579326"/>
              <a:gd name="connsiteY1857" fmla="*/ 1437547 h 4156314"/>
              <a:gd name="connsiteX1858" fmla="*/ 6267756 w 6579326"/>
              <a:gd name="connsiteY1858" fmla="*/ 1425668 h 4156314"/>
              <a:gd name="connsiteX1859" fmla="*/ 6275204 w 6579326"/>
              <a:gd name="connsiteY1859" fmla="*/ 1424563 h 4156314"/>
              <a:gd name="connsiteX1860" fmla="*/ 272471 w 6579326"/>
              <a:gd name="connsiteY1860" fmla="*/ 1367043 h 4156314"/>
              <a:gd name="connsiteX1861" fmla="*/ 280932 w 6579326"/>
              <a:gd name="connsiteY1861" fmla="*/ 1367196 h 4156314"/>
              <a:gd name="connsiteX1862" fmla="*/ 279538 w 6579326"/>
              <a:gd name="connsiteY1862" fmla="*/ 1368371 h 4156314"/>
              <a:gd name="connsiteX1863" fmla="*/ 272439 w 6579326"/>
              <a:gd name="connsiteY1863" fmla="*/ 1367817 h 4156314"/>
              <a:gd name="connsiteX1864" fmla="*/ 6111383 w 6579326"/>
              <a:gd name="connsiteY1864" fmla="*/ 1359314 h 4156314"/>
              <a:gd name="connsiteX1865" fmla="*/ 6112451 w 6579326"/>
              <a:gd name="connsiteY1865" fmla="*/ 1360107 h 4156314"/>
              <a:gd name="connsiteX1866" fmla="*/ 6113520 w 6579326"/>
              <a:gd name="connsiteY1866" fmla="*/ 1360902 h 4156314"/>
              <a:gd name="connsiteX1867" fmla="*/ 6111582 w 6579326"/>
              <a:gd name="connsiteY1867" fmla="*/ 1361190 h 4156314"/>
              <a:gd name="connsiteX1868" fmla="*/ 6112201 w 6579326"/>
              <a:gd name="connsiteY1868" fmla="*/ 1360025 h 4156314"/>
              <a:gd name="connsiteX1869" fmla="*/ 274294 w 6579326"/>
              <a:gd name="connsiteY1869" fmla="*/ 1354679 h 4156314"/>
              <a:gd name="connsiteX1870" fmla="*/ 272784 w 6579326"/>
              <a:gd name="connsiteY1870" fmla="*/ 1359727 h 4156314"/>
              <a:gd name="connsiteX1871" fmla="*/ 272471 w 6579326"/>
              <a:gd name="connsiteY1871" fmla="*/ 1367043 h 4156314"/>
              <a:gd name="connsiteX1872" fmla="*/ 271369 w 6579326"/>
              <a:gd name="connsiteY1872" fmla="*/ 1367023 h 4156314"/>
              <a:gd name="connsiteX1873" fmla="*/ 268507 w 6579326"/>
              <a:gd name="connsiteY1873" fmla="*/ 1366972 h 4156314"/>
              <a:gd name="connsiteX1874" fmla="*/ 261059 w 6579326"/>
              <a:gd name="connsiteY1874" fmla="*/ 1368077 h 4156314"/>
              <a:gd name="connsiteX1875" fmla="*/ 274294 w 6579326"/>
              <a:gd name="connsiteY1875" fmla="*/ 1354679 h 4156314"/>
              <a:gd name="connsiteX1876" fmla="*/ 6125636 w 6579326"/>
              <a:gd name="connsiteY1876" fmla="*/ 1353493 h 4156314"/>
              <a:gd name="connsiteX1877" fmla="*/ 6124139 w 6579326"/>
              <a:gd name="connsiteY1877" fmla="*/ 1355515 h 4156314"/>
              <a:gd name="connsiteX1878" fmla="*/ 6125226 w 6579326"/>
              <a:gd name="connsiteY1878" fmla="*/ 1353627 h 4156314"/>
              <a:gd name="connsiteX1879" fmla="*/ 6126949 w 6579326"/>
              <a:gd name="connsiteY1879" fmla="*/ 1351719 h 4156314"/>
              <a:gd name="connsiteX1880" fmla="*/ 6128914 w 6579326"/>
              <a:gd name="connsiteY1880" fmla="*/ 1352425 h 4156314"/>
              <a:gd name="connsiteX1881" fmla="*/ 6125636 w 6579326"/>
              <a:gd name="connsiteY1881" fmla="*/ 1353493 h 4156314"/>
              <a:gd name="connsiteX1882" fmla="*/ 6125724 w 6579326"/>
              <a:gd name="connsiteY1882" fmla="*/ 1353374 h 4156314"/>
              <a:gd name="connsiteX1883" fmla="*/ 6147152 w 6579326"/>
              <a:gd name="connsiteY1883" fmla="*/ 1339906 h 4156314"/>
              <a:gd name="connsiteX1884" fmla="*/ 6148545 w 6579326"/>
              <a:gd name="connsiteY1884" fmla="*/ 1340460 h 4156314"/>
              <a:gd name="connsiteX1885" fmla="*/ 6147080 w 6579326"/>
              <a:gd name="connsiteY1885" fmla="*/ 1340200 h 4156314"/>
              <a:gd name="connsiteX1886" fmla="*/ 6147633 w 6579326"/>
              <a:gd name="connsiteY1886" fmla="*/ 1337916 h 4156314"/>
              <a:gd name="connsiteX1887" fmla="*/ 6147152 w 6579326"/>
              <a:gd name="connsiteY1887" fmla="*/ 1339906 h 4156314"/>
              <a:gd name="connsiteX1888" fmla="*/ 6142685 w 6579326"/>
              <a:gd name="connsiteY1888" fmla="*/ 1338132 h 4156314"/>
              <a:gd name="connsiteX1889" fmla="*/ 2821197 w 6579326"/>
              <a:gd name="connsiteY1889" fmla="*/ 1328362 h 4156314"/>
              <a:gd name="connsiteX1890" fmla="*/ 2823324 w 6579326"/>
              <a:gd name="connsiteY1890" fmla="*/ 1329841 h 4156314"/>
              <a:gd name="connsiteX1891" fmla="*/ 2819869 w 6579326"/>
              <a:gd name="connsiteY1891" fmla="*/ 1331881 h 4156314"/>
              <a:gd name="connsiteX1892" fmla="*/ 2817065 w 6579326"/>
              <a:gd name="connsiteY1892" fmla="*/ 1331773 h 4156314"/>
              <a:gd name="connsiteX1893" fmla="*/ 2816932 w 6579326"/>
              <a:gd name="connsiteY1893" fmla="*/ 1333146 h 4156314"/>
              <a:gd name="connsiteX1894" fmla="*/ 2815272 w 6579326"/>
              <a:gd name="connsiteY1894" fmla="*/ 1332517 h 4156314"/>
              <a:gd name="connsiteX1895" fmla="*/ 2821197 w 6579326"/>
              <a:gd name="connsiteY1895" fmla="*/ 1328362 h 4156314"/>
              <a:gd name="connsiteX1896" fmla="*/ 2826524 w 6579326"/>
              <a:gd name="connsiteY1896" fmla="*/ 1327953 h 4156314"/>
              <a:gd name="connsiteX1897" fmla="*/ 2824513 w 6579326"/>
              <a:gd name="connsiteY1897" fmla="*/ 1330668 h 4156314"/>
              <a:gd name="connsiteX1898" fmla="*/ 2823324 w 6579326"/>
              <a:gd name="connsiteY1898" fmla="*/ 1329841 h 4156314"/>
              <a:gd name="connsiteX1899" fmla="*/ 2827683 w 6579326"/>
              <a:gd name="connsiteY1899" fmla="*/ 1326387 h 4156314"/>
              <a:gd name="connsiteX1900" fmla="*/ 2828345 w 6579326"/>
              <a:gd name="connsiteY1900" fmla="*/ 1326878 h 4156314"/>
              <a:gd name="connsiteX1901" fmla="*/ 2826524 w 6579326"/>
              <a:gd name="connsiteY1901" fmla="*/ 1327953 h 4156314"/>
              <a:gd name="connsiteX1902" fmla="*/ 2829186 w 6579326"/>
              <a:gd name="connsiteY1902" fmla="*/ 1323774 h 4156314"/>
              <a:gd name="connsiteX1903" fmla="*/ 2829441 w 6579326"/>
              <a:gd name="connsiteY1903" fmla="*/ 1323804 h 4156314"/>
              <a:gd name="connsiteX1904" fmla="*/ 2829200 w 6579326"/>
              <a:gd name="connsiteY1904" fmla="*/ 1323780 h 4156314"/>
              <a:gd name="connsiteX1905" fmla="*/ 377601 w 6579326"/>
              <a:gd name="connsiteY1905" fmla="*/ 1322602 h 4156314"/>
              <a:gd name="connsiteX1906" fmla="*/ 373679 w 6579326"/>
              <a:gd name="connsiteY1906" fmla="*/ 1327899 h 4156314"/>
              <a:gd name="connsiteX1907" fmla="*/ 371786 w 6579326"/>
              <a:gd name="connsiteY1907" fmla="*/ 1329196 h 4156314"/>
              <a:gd name="connsiteX1908" fmla="*/ 372972 w 6579326"/>
              <a:gd name="connsiteY1908" fmla="*/ 1326809 h 4156314"/>
              <a:gd name="connsiteX1909" fmla="*/ 379522 w 6579326"/>
              <a:gd name="connsiteY1909" fmla="*/ 1320009 h 4156314"/>
              <a:gd name="connsiteX1910" fmla="*/ 378093 w 6579326"/>
              <a:gd name="connsiteY1910" fmla="*/ 1322155 h 4156314"/>
              <a:gd name="connsiteX1911" fmla="*/ 377601 w 6579326"/>
              <a:gd name="connsiteY1911" fmla="*/ 1322602 h 4156314"/>
              <a:gd name="connsiteX1912" fmla="*/ 378332 w 6579326"/>
              <a:gd name="connsiteY1912" fmla="*/ 1321615 h 4156314"/>
              <a:gd name="connsiteX1913" fmla="*/ 379522 w 6579326"/>
              <a:gd name="connsiteY1913" fmla="*/ 1320009 h 4156314"/>
              <a:gd name="connsiteX1914" fmla="*/ 306047 w 6579326"/>
              <a:gd name="connsiteY1914" fmla="*/ 1310695 h 4156314"/>
              <a:gd name="connsiteX1915" fmla="*/ 306437 w 6579326"/>
              <a:gd name="connsiteY1915" fmla="*/ 1311203 h 4156314"/>
              <a:gd name="connsiteX1916" fmla="*/ 306743 w 6579326"/>
              <a:gd name="connsiteY1916" fmla="*/ 1313660 h 4156314"/>
              <a:gd name="connsiteX1917" fmla="*/ 5925340 w 6579326"/>
              <a:gd name="connsiteY1917" fmla="*/ 1307842 h 4156314"/>
              <a:gd name="connsiteX1918" fmla="*/ 5926875 w 6579326"/>
              <a:gd name="connsiteY1918" fmla="*/ 1308566 h 4156314"/>
              <a:gd name="connsiteX1919" fmla="*/ 5925757 w 6579326"/>
              <a:gd name="connsiteY1919" fmla="*/ 1308732 h 4156314"/>
              <a:gd name="connsiteX1920" fmla="*/ 348962 w 6579326"/>
              <a:gd name="connsiteY1920" fmla="*/ 1301619 h 4156314"/>
              <a:gd name="connsiteX1921" fmla="*/ 349273 w 6579326"/>
              <a:gd name="connsiteY1921" fmla="*/ 1302108 h 4156314"/>
              <a:gd name="connsiteX1922" fmla="*/ 345869 w 6579326"/>
              <a:gd name="connsiteY1922" fmla="*/ 1303261 h 4156314"/>
              <a:gd name="connsiteX1923" fmla="*/ 5963648 w 6579326"/>
              <a:gd name="connsiteY1923" fmla="*/ 1243800 h 4156314"/>
              <a:gd name="connsiteX1924" fmla="*/ 5964847 w 6579326"/>
              <a:gd name="connsiteY1924" fmla="*/ 1243860 h 4156314"/>
              <a:gd name="connsiteX1925" fmla="*/ 5963261 w 6579326"/>
              <a:gd name="connsiteY1925" fmla="*/ 1246002 h 4156314"/>
              <a:gd name="connsiteX1926" fmla="*/ 5963520 w 6579326"/>
              <a:gd name="connsiteY1926" fmla="*/ 1244534 h 4156314"/>
              <a:gd name="connsiteX1927" fmla="*/ 392292 w 6579326"/>
              <a:gd name="connsiteY1927" fmla="*/ 1183655 h 4156314"/>
              <a:gd name="connsiteX1928" fmla="*/ 397580 w 6579326"/>
              <a:gd name="connsiteY1928" fmla="*/ 1187436 h 4156314"/>
              <a:gd name="connsiteX1929" fmla="*/ 390248 w 6579326"/>
              <a:gd name="connsiteY1929" fmla="*/ 1189914 h 4156314"/>
              <a:gd name="connsiteX1930" fmla="*/ 392292 w 6579326"/>
              <a:gd name="connsiteY1930" fmla="*/ 1183655 h 4156314"/>
              <a:gd name="connsiteX1931" fmla="*/ 2816168 w 6579326"/>
              <a:gd name="connsiteY1931" fmla="*/ 1171844 h 4156314"/>
              <a:gd name="connsiteX1932" fmla="*/ 2816307 w 6579326"/>
              <a:gd name="connsiteY1932" fmla="*/ 1172775 h 4156314"/>
              <a:gd name="connsiteX1933" fmla="*/ 2817173 w 6579326"/>
              <a:gd name="connsiteY1933" fmla="*/ 1178615 h 4156314"/>
              <a:gd name="connsiteX1934" fmla="*/ 2813131 w 6579326"/>
              <a:gd name="connsiteY1934" fmla="*/ 1181229 h 4156314"/>
              <a:gd name="connsiteX1935" fmla="*/ 2811273 w 6579326"/>
              <a:gd name="connsiteY1935" fmla="*/ 1176732 h 4156314"/>
              <a:gd name="connsiteX1936" fmla="*/ 2812968 w 6579326"/>
              <a:gd name="connsiteY1936" fmla="*/ 1173926 h 4156314"/>
              <a:gd name="connsiteX1937" fmla="*/ 2816168 w 6579326"/>
              <a:gd name="connsiteY1937" fmla="*/ 1171844 h 4156314"/>
              <a:gd name="connsiteX1938" fmla="*/ 2732029 w 6579326"/>
              <a:gd name="connsiteY1938" fmla="*/ 1169085 h 4156314"/>
              <a:gd name="connsiteX1939" fmla="*/ 2729581 w 6579326"/>
              <a:gd name="connsiteY1939" fmla="*/ 1171830 h 4156314"/>
              <a:gd name="connsiteX1940" fmla="*/ 2722727 w 6579326"/>
              <a:gd name="connsiteY1940" fmla="*/ 1179518 h 4156314"/>
              <a:gd name="connsiteX1941" fmla="*/ 2722636 w 6579326"/>
              <a:gd name="connsiteY1941" fmla="*/ 1179531 h 4156314"/>
              <a:gd name="connsiteX1942" fmla="*/ 2732029 w 6579326"/>
              <a:gd name="connsiteY1942" fmla="*/ 1169085 h 4156314"/>
              <a:gd name="connsiteX1943" fmla="*/ 2756006 w 6579326"/>
              <a:gd name="connsiteY1943" fmla="*/ 1151672 h 4156314"/>
              <a:gd name="connsiteX1944" fmla="*/ 2751036 w 6579326"/>
              <a:gd name="connsiteY1944" fmla="*/ 1156916 h 4156314"/>
              <a:gd name="connsiteX1945" fmla="*/ 2755749 w 6579326"/>
              <a:gd name="connsiteY1945" fmla="*/ 1151810 h 4156314"/>
              <a:gd name="connsiteX1946" fmla="*/ 2903105 w 6579326"/>
              <a:gd name="connsiteY1946" fmla="*/ 1114936 h 4156314"/>
              <a:gd name="connsiteX1947" fmla="*/ 2905764 w 6579326"/>
              <a:gd name="connsiteY1947" fmla="*/ 1115197 h 4156314"/>
              <a:gd name="connsiteX1948" fmla="*/ 2900562 w 6579326"/>
              <a:gd name="connsiteY1948" fmla="*/ 1125020 h 4156314"/>
              <a:gd name="connsiteX1949" fmla="*/ 338873 w 6579326"/>
              <a:gd name="connsiteY1949" fmla="*/ 1097378 h 4156314"/>
              <a:gd name="connsiteX1950" fmla="*/ 340472 w 6579326"/>
              <a:gd name="connsiteY1950" fmla="*/ 1098566 h 4156314"/>
              <a:gd name="connsiteX1951" fmla="*/ 338972 w 6579326"/>
              <a:gd name="connsiteY1951" fmla="*/ 1101651 h 4156314"/>
              <a:gd name="connsiteX1952" fmla="*/ 338873 w 6579326"/>
              <a:gd name="connsiteY1952" fmla="*/ 1097378 h 4156314"/>
              <a:gd name="connsiteX1953" fmla="*/ 3536727 w 6579326"/>
              <a:gd name="connsiteY1953" fmla="*/ 1096833 h 4156314"/>
              <a:gd name="connsiteX1954" fmla="*/ 3539866 w 6579326"/>
              <a:gd name="connsiteY1954" fmla="*/ 1098750 h 4156314"/>
              <a:gd name="connsiteX1955" fmla="*/ 3538148 w 6579326"/>
              <a:gd name="connsiteY1955" fmla="*/ 1099005 h 4156314"/>
              <a:gd name="connsiteX1956" fmla="*/ 2926675 w 6579326"/>
              <a:gd name="connsiteY1956" fmla="*/ 1096612 h 4156314"/>
              <a:gd name="connsiteX1957" fmla="*/ 2926895 w 6579326"/>
              <a:gd name="connsiteY1957" fmla="*/ 1097294 h 4156314"/>
              <a:gd name="connsiteX1958" fmla="*/ 2923810 w 6579326"/>
              <a:gd name="connsiteY1958" fmla="*/ 1096629 h 4156314"/>
              <a:gd name="connsiteX1959" fmla="*/ 5935135 w 6579326"/>
              <a:gd name="connsiteY1959" fmla="*/ 1083776 h 4156314"/>
              <a:gd name="connsiteX1960" fmla="*/ 5940574 w 6579326"/>
              <a:gd name="connsiteY1960" fmla="*/ 1093115 h 4156314"/>
              <a:gd name="connsiteX1961" fmla="*/ 5933748 w 6579326"/>
              <a:gd name="connsiteY1961" fmla="*/ 1086386 h 4156314"/>
              <a:gd name="connsiteX1962" fmla="*/ 410041 w 6579326"/>
              <a:gd name="connsiteY1962" fmla="*/ 1071633 h 4156314"/>
              <a:gd name="connsiteX1963" fmla="*/ 410741 w 6579326"/>
              <a:gd name="connsiteY1963" fmla="*/ 1071946 h 4156314"/>
              <a:gd name="connsiteX1964" fmla="*/ 410434 w 6579326"/>
              <a:gd name="connsiteY1964" fmla="*/ 1072361 h 4156314"/>
              <a:gd name="connsiteX1965" fmla="*/ 408551 w 6579326"/>
              <a:gd name="connsiteY1965" fmla="*/ 1071845 h 4156314"/>
              <a:gd name="connsiteX1966" fmla="*/ 399414 w 6579326"/>
              <a:gd name="connsiteY1966" fmla="*/ 1069339 h 4156314"/>
              <a:gd name="connsiteX1967" fmla="*/ 408551 w 6579326"/>
              <a:gd name="connsiteY1967" fmla="*/ 1071845 h 4156314"/>
              <a:gd name="connsiteX1968" fmla="*/ 399967 w 6579326"/>
              <a:gd name="connsiteY1968" fmla="*/ 1073068 h 4156314"/>
              <a:gd name="connsiteX1969" fmla="*/ 399414 w 6579326"/>
              <a:gd name="connsiteY1969" fmla="*/ 1069339 h 4156314"/>
              <a:gd name="connsiteX1970" fmla="*/ 3578467 w 6579326"/>
              <a:gd name="connsiteY1970" fmla="*/ 1051101 h 4156314"/>
              <a:gd name="connsiteX1971" fmla="*/ 3577881 w 6579326"/>
              <a:gd name="connsiteY1971" fmla="*/ 1052182 h 4156314"/>
              <a:gd name="connsiteX1972" fmla="*/ 3572939 w 6579326"/>
              <a:gd name="connsiteY1972" fmla="*/ 1053529 h 4156314"/>
              <a:gd name="connsiteX1973" fmla="*/ 3578467 w 6579326"/>
              <a:gd name="connsiteY1973" fmla="*/ 1051101 h 4156314"/>
              <a:gd name="connsiteX1974" fmla="*/ 3679566 w 6579326"/>
              <a:gd name="connsiteY1974" fmla="*/ 1039909 h 4156314"/>
              <a:gd name="connsiteX1975" fmla="*/ 3682170 w 6579326"/>
              <a:gd name="connsiteY1975" fmla="*/ 1041428 h 4156314"/>
              <a:gd name="connsiteX1976" fmla="*/ 3676395 w 6579326"/>
              <a:gd name="connsiteY1976" fmla="*/ 1044191 h 4156314"/>
              <a:gd name="connsiteX1977" fmla="*/ 3678377 w 6579326"/>
              <a:gd name="connsiteY1977" fmla="*/ 1041515 h 4156314"/>
              <a:gd name="connsiteX1978" fmla="*/ 3679566 w 6579326"/>
              <a:gd name="connsiteY1978" fmla="*/ 1039909 h 4156314"/>
              <a:gd name="connsiteX1979" fmla="*/ 2975587 w 6579326"/>
              <a:gd name="connsiteY1979" fmla="*/ 1021469 h 4156314"/>
              <a:gd name="connsiteX1980" fmla="*/ 2965080 w 6579326"/>
              <a:gd name="connsiteY1980" fmla="*/ 1046847 h 4156314"/>
              <a:gd name="connsiteX1981" fmla="*/ 2968805 w 6579326"/>
              <a:gd name="connsiteY1981" fmla="*/ 1046294 h 4156314"/>
              <a:gd name="connsiteX1982" fmla="*/ 2966187 w 6579326"/>
              <a:gd name="connsiteY1982" fmla="*/ 1054305 h 4156314"/>
              <a:gd name="connsiteX1983" fmla="*/ 2955569 w 6579326"/>
              <a:gd name="connsiteY1983" fmla="*/ 1059692 h 4156314"/>
              <a:gd name="connsiteX1984" fmla="*/ 2936395 w 6579326"/>
              <a:gd name="connsiteY1984" fmla="*/ 1058726 h 4156314"/>
              <a:gd name="connsiteX1985" fmla="*/ 2941630 w 6579326"/>
              <a:gd name="connsiteY1985" fmla="*/ 1042705 h 4156314"/>
              <a:gd name="connsiteX1986" fmla="*/ 2962313 w 6579326"/>
              <a:gd name="connsiteY1986" fmla="*/ 1028203 h 4156314"/>
              <a:gd name="connsiteX1987" fmla="*/ 2975587 w 6579326"/>
              <a:gd name="connsiteY1987" fmla="*/ 1021469 h 4156314"/>
              <a:gd name="connsiteX1988" fmla="*/ 188826 w 6579326"/>
              <a:gd name="connsiteY1988" fmla="*/ 1017462 h 4156314"/>
              <a:gd name="connsiteX1989" fmla="*/ 186924 w 6579326"/>
              <a:gd name="connsiteY1989" fmla="*/ 1019172 h 4156314"/>
              <a:gd name="connsiteX1990" fmla="*/ 183630 w 6579326"/>
              <a:gd name="connsiteY1990" fmla="*/ 1019422 h 4156314"/>
              <a:gd name="connsiteX1991" fmla="*/ 183901 w 6579326"/>
              <a:gd name="connsiteY1991" fmla="*/ 1017643 h 4156314"/>
              <a:gd name="connsiteX1992" fmla="*/ 186682 w 6579326"/>
              <a:gd name="connsiteY1992" fmla="*/ 1017540 h 4156314"/>
              <a:gd name="connsiteX1993" fmla="*/ 184112 w 6579326"/>
              <a:gd name="connsiteY1993" fmla="*/ 1016255 h 4156314"/>
              <a:gd name="connsiteX1994" fmla="*/ 183901 w 6579326"/>
              <a:gd name="connsiteY1994" fmla="*/ 1017643 h 4156314"/>
              <a:gd name="connsiteX1995" fmla="*/ 182424 w 6579326"/>
              <a:gd name="connsiteY1995" fmla="*/ 1017696 h 4156314"/>
              <a:gd name="connsiteX1996" fmla="*/ 184112 w 6579326"/>
              <a:gd name="connsiteY1996" fmla="*/ 1016255 h 4156314"/>
              <a:gd name="connsiteX1997" fmla="*/ 426735 w 6579326"/>
              <a:gd name="connsiteY1997" fmla="*/ 1016218 h 4156314"/>
              <a:gd name="connsiteX1998" fmla="*/ 427994 w 6579326"/>
              <a:gd name="connsiteY1998" fmla="*/ 1016686 h 4156314"/>
              <a:gd name="connsiteX1999" fmla="*/ 427749 w 6579326"/>
              <a:gd name="connsiteY1999" fmla="*/ 1017307 h 4156314"/>
              <a:gd name="connsiteX2000" fmla="*/ 426530 w 6579326"/>
              <a:gd name="connsiteY2000" fmla="*/ 1017774 h 4156314"/>
              <a:gd name="connsiteX2001" fmla="*/ 402284 w 6579326"/>
              <a:gd name="connsiteY2001" fmla="*/ 1011747 h 4156314"/>
              <a:gd name="connsiteX2002" fmla="*/ 418840 w 6579326"/>
              <a:gd name="connsiteY2002" fmla="*/ 1020724 h 4156314"/>
              <a:gd name="connsiteX2003" fmla="*/ 426530 w 6579326"/>
              <a:gd name="connsiteY2003" fmla="*/ 1017774 h 4156314"/>
              <a:gd name="connsiteX2004" fmla="*/ 426288 w 6579326"/>
              <a:gd name="connsiteY2004" fmla="*/ 1019619 h 4156314"/>
              <a:gd name="connsiteX2005" fmla="*/ 426869 w 6579326"/>
              <a:gd name="connsiteY2005" fmla="*/ 1019533 h 4156314"/>
              <a:gd name="connsiteX2006" fmla="*/ 423671 w 6579326"/>
              <a:gd name="connsiteY2006" fmla="*/ 1027629 h 4156314"/>
              <a:gd name="connsiteX2007" fmla="*/ 403944 w 6579326"/>
              <a:gd name="connsiteY2007" fmla="*/ 1022934 h 4156314"/>
              <a:gd name="connsiteX2008" fmla="*/ 392773 w 6579326"/>
              <a:gd name="connsiteY2008" fmla="*/ 1024592 h 4156314"/>
              <a:gd name="connsiteX2009" fmla="*/ 402284 w 6579326"/>
              <a:gd name="connsiteY2009" fmla="*/ 1011747 h 4156314"/>
              <a:gd name="connsiteX2010" fmla="*/ 451249 w 6579326"/>
              <a:gd name="connsiteY2010" fmla="*/ 1008293 h 4156314"/>
              <a:gd name="connsiteX2011" fmla="*/ 455526 w 6579326"/>
              <a:gd name="connsiteY2011" fmla="*/ 1011468 h 4156314"/>
              <a:gd name="connsiteX2012" fmla="*/ 456079 w 6579326"/>
              <a:gd name="connsiteY2012" fmla="*/ 1015198 h 4156314"/>
              <a:gd name="connsiteX2013" fmla="*/ 430012 w 6579326"/>
              <a:gd name="connsiteY2013" fmla="*/ 1019066 h 4156314"/>
              <a:gd name="connsiteX2014" fmla="*/ 426869 w 6579326"/>
              <a:gd name="connsiteY2014" fmla="*/ 1019533 h 4156314"/>
              <a:gd name="connsiteX2015" fmla="*/ 427749 w 6579326"/>
              <a:gd name="connsiteY2015" fmla="*/ 1017307 h 4156314"/>
              <a:gd name="connsiteX2016" fmla="*/ 447197 w 6579326"/>
              <a:gd name="connsiteY2016" fmla="*/ 1009846 h 4156314"/>
              <a:gd name="connsiteX2017" fmla="*/ 451249 w 6579326"/>
              <a:gd name="connsiteY2017" fmla="*/ 1008293 h 4156314"/>
              <a:gd name="connsiteX2018" fmla="*/ 336100 w 6579326"/>
              <a:gd name="connsiteY2018" fmla="*/ 1000544 h 4156314"/>
              <a:gd name="connsiteX2019" fmla="*/ 338006 w 6579326"/>
              <a:gd name="connsiteY2019" fmla="*/ 1000563 h 4156314"/>
              <a:gd name="connsiteX2020" fmla="*/ 338401 w 6579326"/>
              <a:gd name="connsiteY2020" fmla="*/ 1001219 h 4156314"/>
              <a:gd name="connsiteX2021" fmla="*/ 198315 w 6579326"/>
              <a:gd name="connsiteY2021" fmla="*/ 995747 h 4156314"/>
              <a:gd name="connsiteX2022" fmla="*/ 199608 w 6579326"/>
              <a:gd name="connsiteY2022" fmla="*/ 996090 h 4156314"/>
              <a:gd name="connsiteX2023" fmla="*/ 198628 w 6579326"/>
              <a:gd name="connsiteY2023" fmla="*/ 996236 h 4156314"/>
              <a:gd name="connsiteX2024" fmla="*/ 197276 w 6579326"/>
              <a:gd name="connsiteY2024" fmla="*/ 995960 h 4156314"/>
              <a:gd name="connsiteX2025" fmla="*/ 198315 w 6579326"/>
              <a:gd name="connsiteY2025" fmla="*/ 995747 h 4156314"/>
              <a:gd name="connsiteX2026" fmla="*/ 205724 w 6579326"/>
              <a:gd name="connsiteY2026" fmla="*/ 995183 h 4156314"/>
              <a:gd name="connsiteX2027" fmla="*/ 203615 w 6579326"/>
              <a:gd name="connsiteY2027" fmla="*/ 997157 h 4156314"/>
              <a:gd name="connsiteX2028" fmla="*/ 199608 w 6579326"/>
              <a:gd name="connsiteY2028" fmla="*/ 996090 h 4156314"/>
              <a:gd name="connsiteX2029" fmla="*/ 203396 w 6579326"/>
              <a:gd name="connsiteY2029" fmla="*/ 995528 h 4156314"/>
              <a:gd name="connsiteX2030" fmla="*/ 205724 w 6579326"/>
              <a:gd name="connsiteY2030" fmla="*/ 995183 h 4156314"/>
              <a:gd name="connsiteX2031" fmla="*/ 2857082 w 6579326"/>
              <a:gd name="connsiteY2031" fmla="*/ 988772 h 4156314"/>
              <a:gd name="connsiteX2032" fmla="*/ 2855136 w 6579326"/>
              <a:gd name="connsiteY2032" fmla="*/ 994028 h 4156314"/>
              <a:gd name="connsiteX2033" fmla="*/ 2847126 w 6579326"/>
              <a:gd name="connsiteY2033" fmla="*/ 995752 h 4156314"/>
              <a:gd name="connsiteX2034" fmla="*/ 2849711 w 6579326"/>
              <a:gd name="connsiteY2034" fmla="*/ 993939 h 4156314"/>
              <a:gd name="connsiteX2035" fmla="*/ 3017410 w 6579326"/>
              <a:gd name="connsiteY2035" fmla="*/ 978867 h 4156314"/>
              <a:gd name="connsiteX2036" fmla="*/ 3016583 w 6579326"/>
              <a:gd name="connsiteY2036" fmla="*/ 981396 h 4156314"/>
              <a:gd name="connsiteX2037" fmla="*/ 3012158 w 6579326"/>
              <a:gd name="connsiteY2037" fmla="*/ 979778 h 4156314"/>
              <a:gd name="connsiteX2038" fmla="*/ 3008361 w 6579326"/>
              <a:gd name="connsiteY2038" fmla="*/ 979448 h 4156314"/>
              <a:gd name="connsiteX2039" fmla="*/ 3017563 w 6579326"/>
              <a:gd name="connsiteY2039" fmla="*/ 978399 h 4156314"/>
              <a:gd name="connsiteX2040" fmla="*/ 3018024 w 6579326"/>
              <a:gd name="connsiteY2040" fmla="*/ 978828 h 4156314"/>
              <a:gd name="connsiteX2041" fmla="*/ 3017410 w 6579326"/>
              <a:gd name="connsiteY2041" fmla="*/ 978867 h 4156314"/>
              <a:gd name="connsiteX2042" fmla="*/ 5877626 w 6579326"/>
              <a:gd name="connsiteY2042" fmla="*/ 976691 h 4156314"/>
              <a:gd name="connsiteX2043" fmla="*/ 5878696 w 6579326"/>
              <a:gd name="connsiteY2043" fmla="*/ 977486 h 4156314"/>
              <a:gd name="connsiteX2044" fmla="*/ 5882616 w 6579326"/>
              <a:gd name="connsiteY2044" fmla="*/ 980398 h 4156314"/>
              <a:gd name="connsiteX2045" fmla="*/ 5882342 w 6579326"/>
              <a:gd name="connsiteY2045" fmla="*/ 980816 h 4156314"/>
              <a:gd name="connsiteX2046" fmla="*/ 5877626 w 6579326"/>
              <a:gd name="connsiteY2046" fmla="*/ 976691 h 4156314"/>
              <a:gd name="connsiteX2047" fmla="*/ 563152 w 6579326"/>
              <a:gd name="connsiteY2047" fmla="*/ 968899 h 4156314"/>
              <a:gd name="connsiteX2048" fmla="*/ 563440 w 6579326"/>
              <a:gd name="connsiteY2048" fmla="*/ 969253 h 4156314"/>
              <a:gd name="connsiteX2049" fmla="*/ 555450 w 6579326"/>
              <a:gd name="connsiteY2049" fmla="*/ 973120 h 4156314"/>
              <a:gd name="connsiteX2050" fmla="*/ 555307 w 6579326"/>
              <a:gd name="connsiteY2050" fmla="*/ 972879 h 4156314"/>
              <a:gd name="connsiteX2051" fmla="*/ 563371 w 6579326"/>
              <a:gd name="connsiteY2051" fmla="*/ 968788 h 4156314"/>
              <a:gd name="connsiteX2052" fmla="*/ 563152 w 6579326"/>
              <a:gd name="connsiteY2052" fmla="*/ 968899 h 4156314"/>
              <a:gd name="connsiteX2053" fmla="*/ 563095 w 6579326"/>
              <a:gd name="connsiteY2053" fmla="*/ 968829 h 4156314"/>
              <a:gd name="connsiteX2054" fmla="*/ 551645 w 6579326"/>
              <a:gd name="connsiteY2054" fmla="*/ 966716 h 4156314"/>
              <a:gd name="connsiteX2055" fmla="*/ 555307 w 6579326"/>
              <a:gd name="connsiteY2055" fmla="*/ 972879 h 4156314"/>
              <a:gd name="connsiteX2056" fmla="*/ 542133 w 6579326"/>
              <a:gd name="connsiteY2056" fmla="*/ 979562 h 4156314"/>
              <a:gd name="connsiteX2057" fmla="*/ 537856 w 6579326"/>
              <a:gd name="connsiteY2057" fmla="*/ 976384 h 4156314"/>
              <a:gd name="connsiteX2058" fmla="*/ 551645 w 6579326"/>
              <a:gd name="connsiteY2058" fmla="*/ 966716 h 4156314"/>
              <a:gd name="connsiteX2059" fmla="*/ 559947 w 6579326"/>
              <a:gd name="connsiteY2059" fmla="*/ 964949 h 4156314"/>
              <a:gd name="connsiteX2060" fmla="*/ 563095 w 6579326"/>
              <a:gd name="connsiteY2060" fmla="*/ 968829 h 4156314"/>
              <a:gd name="connsiteX2061" fmla="*/ 555923 w 6579326"/>
              <a:gd name="connsiteY2061" fmla="*/ 969893 h 4156314"/>
              <a:gd name="connsiteX2062" fmla="*/ 556180 w 6579326"/>
              <a:gd name="connsiteY2062" fmla="*/ 968426 h 4156314"/>
              <a:gd name="connsiteX2063" fmla="*/ 556698 w 6579326"/>
              <a:gd name="connsiteY2063" fmla="*/ 965488 h 4156314"/>
              <a:gd name="connsiteX2064" fmla="*/ 3627088 w 6579326"/>
              <a:gd name="connsiteY2064" fmla="*/ 964167 h 4156314"/>
              <a:gd name="connsiteX2065" fmla="*/ 3628429 w 6579326"/>
              <a:gd name="connsiteY2065" fmla="*/ 964607 h 4156314"/>
              <a:gd name="connsiteX2066" fmla="*/ 3630566 w 6579326"/>
              <a:gd name="connsiteY2066" fmla="*/ 965307 h 4156314"/>
              <a:gd name="connsiteX2067" fmla="*/ 3627637 w 6579326"/>
              <a:gd name="connsiteY2067" fmla="*/ 965677 h 4156314"/>
              <a:gd name="connsiteX2068" fmla="*/ 3626028 w 6579326"/>
              <a:gd name="connsiteY2068" fmla="*/ 961248 h 4156314"/>
              <a:gd name="connsiteX2069" fmla="*/ 3627088 w 6579326"/>
              <a:gd name="connsiteY2069" fmla="*/ 964167 h 4156314"/>
              <a:gd name="connsiteX2070" fmla="*/ 3626429 w 6579326"/>
              <a:gd name="connsiteY2070" fmla="*/ 963951 h 4156314"/>
              <a:gd name="connsiteX2071" fmla="*/ 3625322 w 6579326"/>
              <a:gd name="connsiteY2071" fmla="*/ 956493 h 4156314"/>
              <a:gd name="connsiteX2072" fmla="*/ 3625460 w 6579326"/>
              <a:gd name="connsiteY2072" fmla="*/ 957426 h 4156314"/>
              <a:gd name="connsiteX2073" fmla="*/ 3626028 w 6579326"/>
              <a:gd name="connsiteY2073" fmla="*/ 961248 h 4156314"/>
              <a:gd name="connsiteX2074" fmla="*/ 3625626 w 6579326"/>
              <a:gd name="connsiteY2074" fmla="*/ 960140 h 4156314"/>
              <a:gd name="connsiteX2075" fmla="*/ 3625322 w 6579326"/>
              <a:gd name="connsiteY2075" fmla="*/ 956493 h 4156314"/>
              <a:gd name="connsiteX2076" fmla="*/ 3632144 w 6579326"/>
              <a:gd name="connsiteY2076" fmla="*/ 941652 h 4156314"/>
              <a:gd name="connsiteX2077" fmla="*/ 3632161 w 6579326"/>
              <a:gd name="connsiteY2077" fmla="*/ 941663 h 4156314"/>
              <a:gd name="connsiteX2078" fmla="*/ 3643389 w 6579326"/>
              <a:gd name="connsiteY2078" fmla="*/ 950002 h 4156314"/>
              <a:gd name="connsiteX2079" fmla="*/ 3642123 w 6579326"/>
              <a:gd name="connsiteY2079" fmla="*/ 951830 h 4156314"/>
              <a:gd name="connsiteX2080" fmla="*/ 3632730 w 6579326"/>
              <a:gd name="connsiteY2080" fmla="*/ 946700 h 4156314"/>
              <a:gd name="connsiteX2081" fmla="*/ 3649177 w 6579326"/>
              <a:gd name="connsiteY2081" fmla="*/ 937709 h 4156314"/>
              <a:gd name="connsiteX2082" fmla="*/ 3642836 w 6579326"/>
              <a:gd name="connsiteY2082" fmla="*/ 946272 h 4156314"/>
              <a:gd name="connsiteX2083" fmla="*/ 3632092 w 6579326"/>
              <a:gd name="connsiteY2083" fmla="*/ 941197 h 4156314"/>
              <a:gd name="connsiteX2084" fmla="*/ 3632144 w 6579326"/>
              <a:gd name="connsiteY2084" fmla="*/ 941652 h 4156314"/>
              <a:gd name="connsiteX2085" fmla="*/ 3630556 w 6579326"/>
              <a:gd name="connsiteY2085" fmla="*/ 940472 h 4156314"/>
              <a:gd name="connsiteX2086" fmla="*/ 3649177 w 6579326"/>
              <a:gd name="connsiteY2086" fmla="*/ 937709 h 4156314"/>
              <a:gd name="connsiteX2087" fmla="*/ 4541107 w 6579326"/>
              <a:gd name="connsiteY2087" fmla="*/ 910484 h 4156314"/>
              <a:gd name="connsiteX2088" fmla="*/ 4538209 w 6579326"/>
              <a:gd name="connsiteY2088" fmla="*/ 914396 h 4156314"/>
              <a:gd name="connsiteX2089" fmla="*/ 4536623 w 6579326"/>
              <a:gd name="connsiteY2089" fmla="*/ 916538 h 4156314"/>
              <a:gd name="connsiteX2090" fmla="*/ 4540296 w 6579326"/>
              <a:gd name="connsiteY2090" fmla="*/ 911229 h 4156314"/>
              <a:gd name="connsiteX2091" fmla="*/ 3115503 w 6579326"/>
              <a:gd name="connsiteY2091" fmla="*/ 906383 h 4156314"/>
              <a:gd name="connsiteX2092" fmla="*/ 3116573 w 6579326"/>
              <a:gd name="connsiteY2092" fmla="*/ 907176 h 4156314"/>
              <a:gd name="connsiteX2093" fmla="*/ 3119781 w 6579326"/>
              <a:gd name="connsiteY2093" fmla="*/ 909559 h 4156314"/>
              <a:gd name="connsiteX2094" fmla="*/ 3118711 w 6579326"/>
              <a:gd name="connsiteY2094" fmla="*/ 908765 h 4156314"/>
              <a:gd name="connsiteX2095" fmla="*/ 4551699 w 6579326"/>
              <a:gd name="connsiteY2095" fmla="*/ 900158 h 4156314"/>
              <a:gd name="connsiteX2096" fmla="*/ 4550186 w 6579326"/>
              <a:gd name="connsiteY2096" fmla="*/ 902138 h 4156314"/>
              <a:gd name="connsiteX2097" fmla="*/ 4541107 w 6579326"/>
              <a:gd name="connsiteY2097" fmla="*/ 910484 h 4156314"/>
              <a:gd name="connsiteX2098" fmla="*/ 4546972 w 6579326"/>
              <a:gd name="connsiteY2098" fmla="*/ 902563 h 4156314"/>
              <a:gd name="connsiteX2099" fmla="*/ 4547848 w 6579326"/>
              <a:gd name="connsiteY2099" fmla="*/ 902009 h 4156314"/>
              <a:gd name="connsiteX2100" fmla="*/ 4551699 w 6579326"/>
              <a:gd name="connsiteY2100" fmla="*/ 900158 h 4156314"/>
              <a:gd name="connsiteX2101" fmla="*/ 3656190 w 6579326"/>
              <a:gd name="connsiteY2101" fmla="*/ 888793 h 4156314"/>
              <a:gd name="connsiteX2102" fmla="*/ 3657156 w 6579326"/>
              <a:gd name="connsiteY2102" fmla="*/ 888887 h 4156314"/>
              <a:gd name="connsiteX2103" fmla="*/ 3653707 w 6579326"/>
              <a:gd name="connsiteY2103" fmla="*/ 891304 h 4156314"/>
              <a:gd name="connsiteX2104" fmla="*/ 3655363 w 6579326"/>
              <a:gd name="connsiteY2104" fmla="*/ 889629 h 4156314"/>
              <a:gd name="connsiteX2105" fmla="*/ 3650849 w 6579326"/>
              <a:gd name="connsiteY2105" fmla="*/ 888268 h 4156314"/>
              <a:gd name="connsiteX2106" fmla="*/ 3653405 w 6579326"/>
              <a:gd name="connsiteY2106" fmla="*/ 888519 h 4156314"/>
              <a:gd name="connsiteX2107" fmla="*/ 3651761 w 6579326"/>
              <a:gd name="connsiteY2107" fmla="*/ 889807 h 4156314"/>
              <a:gd name="connsiteX2108" fmla="*/ 3127632 w 6579326"/>
              <a:gd name="connsiteY2108" fmla="*/ 885527 h 4156314"/>
              <a:gd name="connsiteX2109" fmla="*/ 3147359 w 6579326"/>
              <a:gd name="connsiteY2109" fmla="*/ 890222 h 4156314"/>
              <a:gd name="connsiteX2110" fmla="*/ 3141571 w 6579326"/>
              <a:gd name="connsiteY2110" fmla="*/ 902515 h 4156314"/>
              <a:gd name="connsiteX2111" fmla="*/ 3127083 w 6579326"/>
              <a:gd name="connsiteY2111" fmla="*/ 904665 h 4156314"/>
              <a:gd name="connsiteX2112" fmla="*/ 3127509 w 6579326"/>
              <a:gd name="connsiteY2112" fmla="*/ 903529 h 4156314"/>
              <a:gd name="connsiteX2113" fmla="*/ 3122951 w 6579326"/>
              <a:gd name="connsiteY2113" fmla="*/ 905278 h 4156314"/>
              <a:gd name="connsiteX2114" fmla="*/ 3125278 w 6579326"/>
              <a:gd name="connsiteY2114" fmla="*/ 904933 h 4156314"/>
              <a:gd name="connsiteX2115" fmla="*/ 3127083 w 6579326"/>
              <a:gd name="connsiteY2115" fmla="*/ 904665 h 4156314"/>
              <a:gd name="connsiteX2116" fmla="*/ 3124058 w 6579326"/>
              <a:gd name="connsiteY2116" fmla="*/ 912736 h 4156314"/>
              <a:gd name="connsiteX2117" fmla="*/ 3119781 w 6579326"/>
              <a:gd name="connsiteY2117" fmla="*/ 909559 h 4156314"/>
              <a:gd name="connsiteX2118" fmla="*/ 3126651 w 6579326"/>
              <a:gd name="connsiteY2118" fmla="*/ 888531 h 4156314"/>
              <a:gd name="connsiteX2119" fmla="*/ 3127632 w 6579326"/>
              <a:gd name="connsiteY2119" fmla="*/ 885527 h 4156314"/>
              <a:gd name="connsiteX2120" fmla="*/ 491234 w 6579326"/>
              <a:gd name="connsiteY2120" fmla="*/ 882039 h 4156314"/>
              <a:gd name="connsiteX2121" fmla="*/ 488419 w 6579326"/>
              <a:gd name="connsiteY2121" fmla="*/ 883681 h 4156314"/>
              <a:gd name="connsiteX2122" fmla="*/ 486230 w 6579326"/>
              <a:gd name="connsiteY2122" fmla="*/ 884959 h 4156314"/>
              <a:gd name="connsiteX2123" fmla="*/ 482506 w 6579326"/>
              <a:gd name="connsiteY2123" fmla="*/ 885512 h 4156314"/>
              <a:gd name="connsiteX2124" fmla="*/ 3666943 w 6579326"/>
              <a:gd name="connsiteY2124" fmla="*/ 877907 h 4156314"/>
              <a:gd name="connsiteX2125" fmla="*/ 3656190 w 6579326"/>
              <a:gd name="connsiteY2125" fmla="*/ 888793 h 4156314"/>
              <a:gd name="connsiteX2126" fmla="*/ 3653405 w 6579326"/>
              <a:gd name="connsiteY2126" fmla="*/ 888519 h 4156314"/>
              <a:gd name="connsiteX2127" fmla="*/ 503743 w 6579326"/>
              <a:gd name="connsiteY2127" fmla="*/ 874739 h 4156314"/>
              <a:gd name="connsiteX2128" fmla="*/ 506743 w 6579326"/>
              <a:gd name="connsiteY2128" fmla="*/ 875723 h 4156314"/>
              <a:gd name="connsiteX2129" fmla="*/ 506944 w 6579326"/>
              <a:gd name="connsiteY2129" fmla="*/ 875788 h 4156314"/>
              <a:gd name="connsiteX2130" fmla="*/ 491234 w 6579326"/>
              <a:gd name="connsiteY2130" fmla="*/ 882039 h 4156314"/>
              <a:gd name="connsiteX2131" fmla="*/ 5762544 w 6579326"/>
              <a:gd name="connsiteY2131" fmla="*/ 868005 h 4156314"/>
              <a:gd name="connsiteX2132" fmla="*/ 5777993 w 6579326"/>
              <a:gd name="connsiteY2132" fmla="*/ 869523 h 4156314"/>
              <a:gd name="connsiteX2133" fmla="*/ 5778546 w 6579326"/>
              <a:gd name="connsiteY2133" fmla="*/ 873252 h 4156314"/>
              <a:gd name="connsiteX2134" fmla="*/ 5762544 w 6579326"/>
              <a:gd name="connsiteY2134" fmla="*/ 868005 h 4156314"/>
              <a:gd name="connsiteX2135" fmla="*/ 4690884 w 6579326"/>
              <a:gd name="connsiteY2135" fmla="*/ 866969 h 4156314"/>
              <a:gd name="connsiteX2136" fmla="*/ 4691153 w 6579326"/>
              <a:gd name="connsiteY2136" fmla="*/ 867465 h 4156314"/>
              <a:gd name="connsiteX2137" fmla="*/ 4689036 w 6579326"/>
              <a:gd name="connsiteY2137" fmla="*/ 869625 h 4156314"/>
              <a:gd name="connsiteX2138" fmla="*/ 4686539 w 6579326"/>
              <a:gd name="connsiteY2138" fmla="*/ 868751 h 4156314"/>
              <a:gd name="connsiteX2139" fmla="*/ 4689154 w 6579326"/>
              <a:gd name="connsiteY2139" fmla="*/ 867225 h 4156314"/>
              <a:gd name="connsiteX2140" fmla="*/ 4661981 w 6579326"/>
              <a:gd name="connsiteY2140" fmla="*/ 863636 h 4156314"/>
              <a:gd name="connsiteX2141" fmla="*/ 4677983 w 6579326"/>
              <a:gd name="connsiteY2141" fmla="*/ 868883 h 4156314"/>
              <a:gd name="connsiteX2142" fmla="*/ 4682700 w 6579326"/>
              <a:gd name="connsiteY2142" fmla="*/ 867410 h 4156314"/>
              <a:gd name="connsiteX2143" fmla="*/ 4686539 w 6579326"/>
              <a:gd name="connsiteY2143" fmla="*/ 868751 h 4156314"/>
              <a:gd name="connsiteX2144" fmla="*/ 4673831 w 6579326"/>
              <a:gd name="connsiteY2144" fmla="*/ 876169 h 4156314"/>
              <a:gd name="connsiteX2145" fmla="*/ 4671642 w 6579326"/>
              <a:gd name="connsiteY2145" fmla="*/ 877446 h 4156314"/>
              <a:gd name="connsiteX2146" fmla="*/ 4660470 w 6579326"/>
              <a:gd name="connsiteY2146" fmla="*/ 879104 h 4156314"/>
              <a:gd name="connsiteX2147" fmla="*/ 4662534 w 6579326"/>
              <a:gd name="connsiteY2147" fmla="*/ 867365 h 4156314"/>
              <a:gd name="connsiteX2148" fmla="*/ 4661981 w 6579326"/>
              <a:gd name="connsiteY2148" fmla="*/ 863636 h 4156314"/>
              <a:gd name="connsiteX2149" fmla="*/ 5731438 w 6579326"/>
              <a:gd name="connsiteY2149" fmla="*/ 863569 h 4156314"/>
              <a:gd name="connsiteX2150" fmla="*/ 5724751 w 6579326"/>
              <a:gd name="connsiteY2150" fmla="*/ 869801 h 4156314"/>
              <a:gd name="connsiteX2151" fmla="*/ 5726632 w 6579326"/>
              <a:gd name="connsiteY2151" fmla="*/ 867262 h 4156314"/>
              <a:gd name="connsiteX2152" fmla="*/ 5730335 w 6579326"/>
              <a:gd name="connsiteY2152" fmla="*/ 864150 h 4156314"/>
              <a:gd name="connsiteX2153" fmla="*/ 5731438 w 6579326"/>
              <a:gd name="connsiteY2153" fmla="*/ 863569 h 4156314"/>
              <a:gd name="connsiteX2154" fmla="*/ 573391 w 6579326"/>
              <a:gd name="connsiteY2154" fmla="*/ 856781 h 4156314"/>
              <a:gd name="connsiteX2155" fmla="*/ 574133 w 6579326"/>
              <a:gd name="connsiteY2155" fmla="*/ 858576 h 4156314"/>
              <a:gd name="connsiteX2156" fmla="*/ 577159 w 6579326"/>
              <a:gd name="connsiteY2156" fmla="*/ 865895 h 4156314"/>
              <a:gd name="connsiteX2157" fmla="*/ 568092 w 6579326"/>
              <a:gd name="connsiteY2157" fmla="*/ 868761 h 4156314"/>
              <a:gd name="connsiteX2158" fmla="*/ 573272 w 6579326"/>
              <a:gd name="connsiteY2158" fmla="*/ 857989 h 4156314"/>
              <a:gd name="connsiteX2159" fmla="*/ 572325 w 6579326"/>
              <a:gd name="connsiteY2159" fmla="*/ 857528 h 4156314"/>
              <a:gd name="connsiteX2160" fmla="*/ 565390 w 6579326"/>
              <a:gd name="connsiteY2160" fmla="*/ 854157 h 4156314"/>
              <a:gd name="connsiteX2161" fmla="*/ 572325 w 6579326"/>
              <a:gd name="connsiteY2161" fmla="*/ 857528 h 4156314"/>
              <a:gd name="connsiteX2162" fmla="*/ 566496 w 6579326"/>
              <a:gd name="connsiteY2162" fmla="*/ 861615 h 4156314"/>
              <a:gd name="connsiteX2163" fmla="*/ 565390 w 6579326"/>
              <a:gd name="connsiteY2163" fmla="*/ 854157 h 4156314"/>
              <a:gd name="connsiteX2164" fmla="*/ 4683218 w 6579326"/>
              <a:gd name="connsiteY2164" fmla="*/ 852862 h 4156314"/>
              <a:gd name="connsiteX2165" fmla="*/ 4696602 w 6579326"/>
              <a:gd name="connsiteY2165" fmla="*/ 866120 h 4156314"/>
              <a:gd name="connsiteX2166" fmla="*/ 4690884 w 6579326"/>
              <a:gd name="connsiteY2166" fmla="*/ 866969 h 4156314"/>
              <a:gd name="connsiteX2167" fmla="*/ 3702168 w 6579326"/>
              <a:gd name="connsiteY2167" fmla="*/ 852325 h 4156314"/>
              <a:gd name="connsiteX2168" fmla="*/ 3703549 w 6579326"/>
              <a:gd name="connsiteY2168" fmla="*/ 852334 h 4156314"/>
              <a:gd name="connsiteX2169" fmla="*/ 3701415 w 6579326"/>
              <a:gd name="connsiteY2169" fmla="*/ 853736 h 4156314"/>
              <a:gd name="connsiteX2170" fmla="*/ 3697692 w 6579326"/>
              <a:gd name="connsiteY2170" fmla="*/ 854288 h 4156314"/>
              <a:gd name="connsiteX2171" fmla="*/ 3709260 w 6579326"/>
              <a:gd name="connsiteY2171" fmla="*/ 852096 h 4156314"/>
              <a:gd name="connsiteX2172" fmla="*/ 3707098 w 6579326"/>
              <a:gd name="connsiteY2172" fmla="*/ 852358 h 4156314"/>
              <a:gd name="connsiteX2173" fmla="*/ 3703549 w 6579326"/>
              <a:gd name="connsiteY2173" fmla="*/ 852334 h 4156314"/>
              <a:gd name="connsiteX2174" fmla="*/ 3703638 w 6579326"/>
              <a:gd name="connsiteY2174" fmla="*/ 852276 h 4156314"/>
              <a:gd name="connsiteX2175" fmla="*/ 3709260 w 6579326"/>
              <a:gd name="connsiteY2175" fmla="*/ 852096 h 4156314"/>
              <a:gd name="connsiteX2176" fmla="*/ 5427620 w 6579326"/>
              <a:gd name="connsiteY2176" fmla="*/ 851965 h 4156314"/>
              <a:gd name="connsiteX2177" fmla="*/ 5429155 w 6579326"/>
              <a:gd name="connsiteY2177" fmla="*/ 852689 h 4156314"/>
              <a:gd name="connsiteX2178" fmla="*/ 5428256 w 6579326"/>
              <a:gd name="connsiteY2178" fmla="*/ 853321 h 4156314"/>
              <a:gd name="connsiteX2179" fmla="*/ 535812 w 6579326"/>
              <a:gd name="connsiteY2179" fmla="*/ 846904 h 4156314"/>
              <a:gd name="connsiteX2180" fmla="*/ 535645 w 6579326"/>
              <a:gd name="connsiteY2180" fmla="*/ 847673 h 4156314"/>
              <a:gd name="connsiteX2181" fmla="*/ 530800 w 6579326"/>
              <a:gd name="connsiteY2181" fmla="*/ 847082 h 4156314"/>
              <a:gd name="connsiteX2182" fmla="*/ 2827078 w 6579326"/>
              <a:gd name="connsiteY2182" fmla="*/ 831555 h 4156314"/>
              <a:gd name="connsiteX2183" fmla="*/ 2828856 w 6579326"/>
              <a:gd name="connsiteY2183" fmla="*/ 832873 h 4156314"/>
              <a:gd name="connsiteX2184" fmla="*/ 2826641 w 6579326"/>
              <a:gd name="connsiteY2184" fmla="*/ 832059 h 4156314"/>
              <a:gd name="connsiteX2185" fmla="*/ 5721700 w 6579326"/>
              <a:gd name="connsiteY2185" fmla="*/ 829193 h 4156314"/>
              <a:gd name="connsiteX2186" fmla="*/ 5728338 w 6579326"/>
              <a:gd name="connsiteY2186" fmla="*/ 833065 h 4156314"/>
              <a:gd name="connsiteX2187" fmla="*/ 5730942 w 6579326"/>
              <a:gd name="connsiteY2187" fmla="*/ 834584 h 4156314"/>
              <a:gd name="connsiteX2188" fmla="*/ 5715493 w 6579326"/>
              <a:gd name="connsiteY2188" fmla="*/ 833064 h 4156314"/>
              <a:gd name="connsiteX2189" fmla="*/ 5717038 w 6579326"/>
              <a:gd name="connsiteY2189" fmla="*/ 831759 h 4156314"/>
              <a:gd name="connsiteX2190" fmla="*/ 5723319 w 6579326"/>
              <a:gd name="connsiteY2190" fmla="*/ 828093 h 4156314"/>
              <a:gd name="connsiteX2191" fmla="*/ 5722359 w 6579326"/>
              <a:gd name="connsiteY2191" fmla="*/ 828831 h 4156314"/>
              <a:gd name="connsiteX2192" fmla="*/ 5721700 w 6579326"/>
              <a:gd name="connsiteY2192" fmla="*/ 829193 h 4156314"/>
              <a:gd name="connsiteX2193" fmla="*/ 5721519 w 6579326"/>
              <a:gd name="connsiteY2193" fmla="*/ 829086 h 4156314"/>
              <a:gd name="connsiteX2194" fmla="*/ 3728847 w 6579326"/>
              <a:gd name="connsiteY2194" fmla="*/ 825646 h 4156314"/>
              <a:gd name="connsiteX2195" fmla="*/ 3725510 w 6579326"/>
              <a:gd name="connsiteY2195" fmla="*/ 830152 h 4156314"/>
              <a:gd name="connsiteX2196" fmla="*/ 3724717 w 6579326"/>
              <a:gd name="connsiteY2196" fmla="*/ 831224 h 4156314"/>
              <a:gd name="connsiteX2197" fmla="*/ 3726066 w 6579326"/>
              <a:gd name="connsiteY2197" fmla="*/ 827093 h 4156314"/>
              <a:gd name="connsiteX2198" fmla="*/ 3730172 w 6579326"/>
              <a:gd name="connsiteY2198" fmla="*/ 823856 h 4156314"/>
              <a:gd name="connsiteX2199" fmla="*/ 3730869 w 6579326"/>
              <a:gd name="connsiteY2199" fmla="*/ 824594 h 4156314"/>
              <a:gd name="connsiteX2200" fmla="*/ 3728847 w 6579326"/>
              <a:gd name="connsiteY2200" fmla="*/ 825646 h 4156314"/>
              <a:gd name="connsiteX2201" fmla="*/ 2836567 w 6579326"/>
              <a:gd name="connsiteY2201" fmla="*/ 822011 h 4156314"/>
              <a:gd name="connsiteX2202" fmla="*/ 2833038 w 6579326"/>
              <a:gd name="connsiteY2202" fmla="*/ 824679 h 4156314"/>
              <a:gd name="connsiteX2203" fmla="*/ 2827078 w 6579326"/>
              <a:gd name="connsiteY2203" fmla="*/ 831555 h 4156314"/>
              <a:gd name="connsiteX2204" fmla="*/ 2823829 w 6579326"/>
              <a:gd name="connsiteY2204" fmla="*/ 829141 h 4156314"/>
              <a:gd name="connsiteX2205" fmla="*/ 2822225 w 6579326"/>
              <a:gd name="connsiteY2205" fmla="*/ 827950 h 4156314"/>
              <a:gd name="connsiteX2206" fmla="*/ 2819608 w 6579326"/>
              <a:gd name="connsiteY2206" fmla="*/ 835960 h 4156314"/>
              <a:gd name="connsiteX2207" fmla="*/ 2814224 w 6579326"/>
              <a:gd name="connsiteY2207" fmla="*/ 825327 h 4156314"/>
              <a:gd name="connsiteX2208" fmla="*/ 2832844 w 6579326"/>
              <a:gd name="connsiteY2208" fmla="*/ 822564 h 4156314"/>
              <a:gd name="connsiteX2209" fmla="*/ 2836567 w 6579326"/>
              <a:gd name="connsiteY2209" fmla="*/ 822011 h 4156314"/>
              <a:gd name="connsiteX2210" fmla="*/ 3742023 w 6579326"/>
              <a:gd name="connsiteY2210" fmla="*/ 819604 h 4156314"/>
              <a:gd name="connsiteX2211" fmla="*/ 3746690 w 6579326"/>
              <a:gd name="connsiteY2211" fmla="*/ 819783 h 4156314"/>
              <a:gd name="connsiteX2212" fmla="*/ 3745954 w 6579326"/>
              <a:gd name="connsiteY2212" fmla="*/ 820450 h 4156314"/>
              <a:gd name="connsiteX2213" fmla="*/ 3742023 w 6579326"/>
              <a:gd name="connsiteY2213" fmla="*/ 819604 h 4156314"/>
              <a:gd name="connsiteX2214" fmla="*/ 3748470 w 6579326"/>
              <a:gd name="connsiteY2214" fmla="*/ 818171 h 4156314"/>
              <a:gd name="connsiteX2215" fmla="*/ 3749678 w 6579326"/>
              <a:gd name="connsiteY2215" fmla="*/ 819897 h 4156314"/>
              <a:gd name="connsiteX2216" fmla="*/ 3746690 w 6579326"/>
              <a:gd name="connsiteY2216" fmla="*/ 819783 h 4156314"/>
              <a:gd name="connsiteX2217" fmla="*/ 3747213 w 6579326"/>
              <a:gd name="connsiteY2217" fmla="*/ 819310 h 4156314"/>
              <a:gd name="connsiteX2218" fmla="*/ 2799463 w 6579326"/>
              <a:gd name="connsiteY2218" fmla="*/ 815221 h 4156314"/>
              <a:gd name="connsiteX2219" fmla="*/ 2798595 w 6579326"/>
              <a:gd name="connsiteY2219" fmla="*/ 827408 h 4156314"/>
              <a:gd name="connsiteX2220" fmla="*/ 2794448 w 6579326"/>
              <a:gd name="connsiteY2220" fmla="*/ 826675 h 4156314"/>
              <a:gd name="connsiteX2221" fmla="*/ 2797143 w 6579326"/>
              <a:gd name="connsiteY2221" fmla="*/ 817619 h 4156314"/>
              <a:gd name="connsiteX2222" fmla="*/ 2799463 w 6579326"/>
              <a:gd name="connsiteY2222" fmla="*/ 815221 h 4156314"/>
              <a:gd name="connsiteX2223" fmla="*/ 2797624 w 6579326"/>
              <a:gd name="connsiteY2223" fmla="*/ 813178 h 4156314"/>
              <a:gd name="connsiteX2224" fmla="*/ 2795599 w 6579326"/>
              <a:gd name="connsiteY2224" fmla="*/ 815228 h 4156314"/>
              <a:gd name="connsiteX2225" fmla="*/ 2793944 w 6579326"/>
              <a:gd name="connsiteY2225" fmla="*/ 816903 h 4156314"/>
              <a:gd name="connsiteX2226" fmla="*/ 2794556 w 6579326"/>
              <a:gd name="connsiteY2226" fmla="*/ 814609 h 4156314"/>
              <a:gd name="connsiteX2227" fmla="*/ 2797953 w 6579326"/>
              <a:gd name="connsiteY2227" fmla="*/ 812845 h 4156314"/>
              <a:gd name="connsiteX2228" fmla="*/ 2798115 w 6579326"/>
              <a:gd name="connsiteY2228" fmla="*/ 812949 h 4156314"/>
              <a:gd name="connsiteX2229" fmla="*/ 2797624 w 6579326"/>
              <a:gd name="connsiteY2229" fmla="*/ 813178 h 4156314"/>
              <a:gd name="connsiteX2230" fmla="*/ 2980443 w 6579326"/>
              <a:gd name="connsiteY2230" fmla="*/ 808247 h 4156314"/>
              <a:gd name="connsiteX2231" fmla="*/ 2981064 w 6579326"/>
              <a:gd name="connsiteY2231" fmla="*/ 811526 h 4156314"/>
              <a:gd name="connsiteX2232" fmla="*/ 2980389 w 6579326"/>
              <a:gd name="connsiteY2232" fmla="*/ 809779 h 4156314"/>
              <a:gd name="connsiteX2233" fmla="*/ 2980345 w 6579326"/>
              <a:gd name="connsiteY2233" fmla="*/ 808455 h 4156314"/>
              <a:gd name="connsiteX2234" fmla="*/ 4008927 w 6579326"/>
              <a:gd name="connsiteY2234" fmla="*/ 808103 h 4156314"/>
              <a:gd name="connsiteX2235" fmla="*/ 4007738 w 6579326"/>
              <a:gd name="connsiteY2235" fmla="*/ 808875 h 4156314"/>
              <a:gd name="connsiteX2236" fmla="*/ 4006778 w 6579326"/>
              <a:gd name="connsiteY2236" fmla="*/ 808422 h 4156314"/>
              <a:gd name="connsiteX2237" fmla="*/ 4008175 w 6579326"/>
              <a:gd name="connsiteY2237" fmla="*/ 808215 h 4156314"/>
              <a:gd name="connsiteX2238" fmla="*/ 2538903 w 6579326"/>
              <a:gd name="connsiteY2238" fmla="*/ 793409 h 4156314"/>
              <a:gd name="connsiteX2239" fmla="*/ 2541984 w 6579326"/>
              <a:gd name="connsiteY2239" fmla="*/ 795698 h 4156314"/>
              <a:gd name="connsiteX2240" fmla="*/ 2543589 w 6579326"/>
              <a:gd name="connsiteY2240" fmla="*/ 796889 h 4156314"/>
              <a:gd name="connsiteX2241" fmla="*/ 2536694 w 6579326"/>
              <a:gd name="connsiteY2241" fmla="*/ 801722 h 4156314"/>
              <a:gd name="connsiteX2242" fmla="*/ 2534744 w 6579326"/>
              <a:gd name="connsiteY2242" fmla="*/ 796594 h 4156314"/>
              <a:gd name="connsiteX2243" fmla="*/ 2537863 w 6579326"/>
              <a:gd name="connsiteY2243" fmla="*/ 793988 h 4156314"/>
              <a:gd name="connsiteX2244" fmla="*/ 3753253 w 6579326"/>
              <a:gd name="connsiteY2244" fmla="*/ 792689 h 4156314"/>
              <a:gd name="connsiteX2245" fmla="*/ 3750530 w 6579326"/>
              <a:gd name="connsiteY2245" fmla="*/ 803192 h 4156314"/>
              <a:gd name="connsiteX2246" fmla="*/ 3747465 w 6579326"/>
              <a:gd name="connsiteY2246" fmla="*/ 804982 h 4156314"/>
              <a:gd name="connsiteX2247" fmla="*/ 3753253 w 6579326"/>
              <a:gd name="connsiteY2247" fmla="*/ 792689 h 4156314"/>
              <a:gd name="connsiteX2248" fmla="*/ 2541656 w 6579326"/>
              <a:gd name="connsiteY2248" fmla="*/ 791876 h 4156314"/>
              <a:gd name="connsiteX2249" fmla="*/ 2538903 w 6579326"/>
              <a:gd name="connsiteY2249" fmla="*/ 793409 h 4156314"/>
              <a:gd name="connsiteX2250" fmla="*/ 2538720 w 6579326"/>
              <a:gd name="connsiteY2250" fmla="*/ 793274 h 4156314"/>
              <a:gd name="connsiteX2251" fmla="*/ 2540035 w 6579326"/>
              <a:gd name="connsiteY2251" fmla="*/ 792175 h 4156314"/>
              <a:gd name="connsiteX2252" fmla="*/ 2541656 w 6579326"/>
              <a:gd name="connsiteY2252" fmla="*/ 791876 h 4156314"/>
              <a:gd name="connsiteX2253" fmla="*/ 4155736 w 6579326"/>
              <a:gd name="connsiteY2253" fmla="*/ 786317 h 4156314"/>
              <a:gd name="connsiteX2254" fmla="*/ 4154150 w 6579326"/>
              <a:gd name="connsiteY2254" fmla="*/ 788459 h 4156314"/>
              <a:gd name="connsiteX2255" fmla="*/ 4152379 w 6579326"/>
              <a:gd name="connsiteY2255" fmla="*/ 790852 h 4156314"/>
              <a:gd name="connsiteX2256" fmla="*/ 4151635 w 6579326"/>
              <a:gd name="connsiteY2256" fmla="*/ 790737 h 4156314"/>
              <a:gd name="connsiteX2257" fmla="*/ 4155736 w 6579326"/>
              <a:gd name="connsiteY2257" fmla="*/ 786317 h 4156314"/>
              <a:gd name="connsiteX2258" fmla="*/ 2979587 w 6579326"/>
              <a:gd name="connsiteY2258" fmla="*/ 785544 h 4156314"/>
              <a:gd name="connsiteX2259" fmla="*/ 2988141 w 6579326"/>
              <a:gd name="connsiteY2259" fmla="*/ 791897 h 4156314"/>
              <a:gd name="connsiteX2260" fmla="*/ 2980443 w 6579326"/>
              <a:gd name="connsiteY2260" fmla="*/ 808247 h 4156314"/>
              <a:gd name="connsiteX2261" fmla="*/ 2980316 w 6579326"/>
              <a:gd name="connsiteY2261" fmla="*/ 807576 h 4156314"/>
              <a:gd name="connsiteX2262" fmla="*/ 4129519 w 6579326"/>
              <a:gd name="connsiteY2262" fmla="*/ 763531 h 4156314"/>
              <a:gd name="connsiteX2263" fmla="*/ 4130072 w 6579326"/>
              <a:gd name="connsiteY2263" fmla="*/ 767259 h 4156314"/>
              <a:gd name="connsiteX2264" fmla="*/ 4130052 w 6579326"/>
              <a:gd name="connsiteY2264" fmla="*/ 767279 h 4156314"/>
              <a:gd name="connsiteX2265" fmla="*/ 3781234 w 6579326"/>
              <a:gd name="connsiteY2265" fmla="*/ 750426 h 4156314"/>
              <a:gd name="connsiteX2266" fmla="*/ 3785512 w 6579326"/>
              <a:gd name="connsiteY2266" fmla="*/ 753603 h 4156314"/>
              <a:gd name="connsiteX2267" fmla="*/ 3784114 w 6579326"/>
              <a:gd name="connsiteY2267" fmla="*/ 753810 h 4156314"/>
              <a:gd name="connsiteX2268" fmla="*/ 3781787 w 6579326"/>
              <a:gd name="connsiteY2268" fmla="*/ 754155 h 4156314"/>
              <a:gd name="connsiteX2269" fmla="*/ 3781234 w 6579326"/>
              <a:gd name="connsiteY2269" fmla="*/ 750426 h 4156314"/>
              <a:gd name="connsiteX2270" fmla="*/ 2872890 w 6579326"/>
              <a:gd name="connsiteY2270" fmla="*/ 716264 h 4156314"/>
              <a:gd name="connsiteX2271" fmla="*/ 2873315 w 6579326"/>
              <a:gd name="connsiteY2271" fmla="*/ 716993 h 4156314"/>
              <a:gd name="connsiteX2272" fmla="*/ 2871145 w 6579326"/>
              <a:gd name="connsiteY2272" fmla="*/ 721603 h 4156314"/>
              <a:gd name="connsiteX2273" fmla="*/ 2871800 w 6579326"/>
              <a:gd name="connsiteY2273" fmla="*/ 719601 h 4156314"/>
              <a:gd name="connsiteX2274" fmla="*/ 3989714 w 6579326"/>
              <a:gd name="connsiteY2274" fmla="*/ 714666 h 4156314"/>
              <a:gd name="connsiteX2275" fmla="*/ 3992410 w 6579326"/>
              <a:gd name="connsiteY2275" fmla="*/ 714802 h 4156314"/>
              <a:gd name="connsiteX2276" fmla="*/ 3993556 w 6579326"/>
              <a:gd name="connsiteY2276" fmla="*/ 715652 h 4156314"/>
              <a:gd name="connsiteX2277" fmla="*/ 3986050 w 6579326"/>
              <a:gd name="connsiteY2277" fmla="*/ 720032 h 4156314"/>
              <a:gd name="connsiteX2278" fmla="*/ 3989714 w 6579326"/>
              <a:gd name="connsiteY2278" fmla="*/ 714666 h 4156314"/>
              <a:gd name="connsiteX2279" fmla="*/ 801463 w 6579326"/>
              <a:gd name="connsiteY2279" fmla="*/ 700983 h 4156314"/>
              <a:gd name="connsiteX2280" fmla="*/ 798292 w 6579326"/>
              <a:gd name="connsiteY2280" fmla="*/ 705264 h 4156314"/>
              <a:gd name="connsiteX2281" fmla="*/ 787862 w 6579326"/>
              <a:gd name="connsiteY2281" fmla="*/ 708718 h 4156314"/>
              <a:gd name="connsiteX2282" fmla="*/ 786784 w 6579326"/>
              <a:gd name="connsiteY2282" fmla="*/ 709074 h 4156314"/>
              <a:gd name="connsiteX2283" fmla="*/ 794229 w 6579326"/>
              <a:gd name="connsiteY2283" fmla="*/ 703127 h 4156314"/>
              <a:gd name="connsiteX2284" fmla="*/ 801463 w 6579326"/>
              <a:gd name="connsiteY2284" fmla="*/ 700983 h 4156314"/>
              <a:gd name="connsiteX2285" fmla="*/ 1606832 w 6579326"/>
              <a:gd name="connsiteY2285" fmla="*/ 700566 h 4156314"/>
              <a:gd name="connsiteX2286" fmla="*/ 1613003 w 6579326"/>
              <a:gd name="connsiteY2286" fmla="*/ 700887 h 4156314"/>
              <a:gd name="connsiteX2287" fmla="*/ 1612010 w 6579326"/>
              <a:gd name="connsiteY2287" fmla="*/ 701893 h 4156314"/>
              <a:gd name="connsiteX2288" fmla="*/ 1606791 w 6579326"/>
              <a:gd name="connsiteY2288" fmla="*/ 700691 h 4156314"/>
              <a:gd name="connsiteX2289" fmla="*/ 1606832 w 6579326"/>
              <a:gd name="connsiteY2289" fmla="*/ 700566 h 4156314"/>
              <a:gd name="connsiteX2290" fmla="*/ 4180802 w 6579326"/>
              <a:gd name="connsiteY2290" fmla="*/ 698754 h 4156314"/>
              <a:gd name="connsiteX2291" fmla="*/ 4178004 w 6579326"/>
              <a:gd name="connsiteY2291" fmla="*/ 702534 h 4156314"/>
              <a:gd name="connsiteX2292" fmla="*/ 4177561 w 6579326"/>
              <a:gd name="connsiteY2292" fmla="*/ 702571 h 4156314"/>
              <a:gd name="connsiteX2293" fmla="*/ 4180802 w 6579326"/>
              <a:gd name="connsiteY2293" fmla="*/ 698754 h 4156314"/>
              <a:gd name="connsiteX2294" fmla="*/ 1615538 w 6579326"/>
              <a:gd name="connsiteY2294" fmla="*/ 698321 h 4156314"/>
              <a:gd name="connsiteX2295" fmla="*/ 1613365 w 6579326"/>
              <a:gd name="connsiteY2295" fmla="*/ 700906 h 4156314"/>
              <a:gd name="connsiteX2296" fmla="*/ 1613003 w 6579326"/>
              <a:gd name="connsiteY2296" fmla="*/ 700887 h 4156314"/>
              <a:gd name="connsiteX2297" fmla="*/ 1613883 w 6579326"/>
              <a:gd name="connsiteY2297" fmla="*/ 699996 h 4156314"/>
              <a:gd name="connsiteX2298" fmla="*/ 1615538 w 6579326"/>
              <a:gd name="connsiteY2298" fmla="*/ 698321 h 4156314"/>
              <a:gd name="connsiteX2299" fmla="*/ 854804 w 6579326"/>
              <a:gd name="connsiteY2299" fmla="*/ 690295 h 4156314"/>
              <a:gd name="connsiteX2300" fmla="*/ 855114 w 6579326"/>
              <a:gd name="connsiteY2300" fmla="*/ 690639 h 4156314"/>
              <a:gd name="connsiteX2301" fmla="*/ 854791 w 6579326"/>
              <a:gd name="connsiteY2301" fmla="*/ 690866 h 4156314"/>
              <a:gd name="connsiteX2302" fmla="*/ 854754 w 6579326"/>
              <a:gd name="connsiteY2302" fmla="*/ 690804 h 4156314"/>
              <a:gd name="connsiteX2303" fmla="*/ 851385 w 6579326"/>
              <a:gd name="connsiteY2303" fmla="*/ 678330 h 4156314"/>
              <a:gd name="connsiteX2304" fmla="*/ 855661 w 6579326"/>
              <a:gd name="connsiteY2304" fmla="*/ 681506 h 4156314"/>
              <a:gd name="connsiteX2305" fmla="*/ 854804 w 6579326"/>
              <a:gd name="connsiteY2305" fmla="*/ 690295 h 4156314"/>
              <a:gd name="connsiteX2306" fmla="*/ 853772 w 6579326"/>
              <a:gd name="connsiteY2306" fmla="*/ 689153 h 4156314"/>
              <a:gd name="connsiteX2307" fmla="*/ 847660 w 6579326"/>
              <a:gd name="connsiteY2307" fmla="*/ 678883 h 4156314"/>
              <a:gd name="connsiteX2308" fmla="*/ 851385 w 6579326"/>
              <a:gd name="connsiteY2308" fmla="*/ 678330 h 4156314"/>
              <a:gd name="connsiteX2309" fmla="*/ 899795 w 6579326"/>
              <a:gd name="connsiteY2309" fmla="*/ 671147 h 4156314"/>
              <a:gd name="connsiteX2310" fmla="*/ 900003 w 6579326"/>
              <a:gd name="connsiteY2310" fmla="*/ 672545 h 4156314"/>
              <a:gd name="connsiteX2311" fmla="*/ 900748 w 6579326"/>
              <a:gd name="connsiteY2311" fmla="*/ 677569 h 4156314"/>
              <a:gd name="connsiteX2312" fmla="*/ 900572 w 6579326"/>
              <a:gd name="connsiteY2312" fmla="*/ 677581 h 4156314"/>
              <a:gd name="connsiteX2313" fmla="*/ 899795 w 6579326"/>
              <a:gd name="connsiteY2313" fmla="*/ 671147 h 4156314"/>
              <a:gd name="connsiteX2314" fmla="*/ 4620064 w 6579326"/>
              <a:gd name="connsiteY2314" fmla="*/ 661320 h 4156314"/>
              <a:gd name="connsiteX2315" fmla="*/ 4620770 w 6579326"/>
              <a:gd name="connsiteY2315" fmla="*/ 661338 h 4156314"/>
              <a:gd name="connsiteX2316" fmla="*/ 4618789 w 6579326"/>
              <a:gd name="connsiteY2316" fmla="*/ 662343 h 4156314"/>
              <a:gd name="connsiteX2317" fmla="*/ 4620064 w 6579326"/>
              <a:gd name="connsiteY2317" fmla="*/ 661320 h 4156314"/>
              <a:gd name="connsiteX2318" fmla="*/ 4624099 w 6579326"/>
              <a:gd name="connsiteY2318" fmla="*/ 659650 h 4156314"/>
              <a:gd name="connsiteX2319" fmla="*/ 4623462 w 6579326"/>
              <a:gd name="connsiteY2319" fmla="*/ 661407 h 4156314"/>
              <a:gd name="connsiteX2320" fmla="*/ 4620770 w 6579326"/>
              <a:gd name="connsiteY2320" fmla="*/ 661338 h 4156314"/>
              <a:gd name="connsiteX2321" fmla="*/ 949265 w 6579326"/>
              <a:gd name="connsiteY2321" fmla="*/ 658988 h 4156314"/>
              <a:gd name="connsiteX2322" fmla="*/ 959379 w 6579326"/>
              <a:gd name="connsiteY2322" fmla="*/ 662305 h 4156314"/>
              <a:gd name="connsiteX2323" fmla="*/ 953296 w 6579326"/>
              <a:gd name="connsiteY2323" fmla="*/ 663208 h 4156314"/>
              <a:gd name="connsiteX2324" fmla="*/ 946276 w 6579326"/>
              <a:gd name="connsiteY2324" fmla="*/ 663773 h 4156314"/>
              <a:gd name="connsiteX2325" fmla="*/ 2999477 w 6579326"/>
              <a:gd name="connsiteY2325" fmla="*/ 655731 h 4156314"/>
              <a:gd name="connsiteX2326" fmla="*/ 2998858 w 6579326"/>
              <a:gd name="connsiteY2326" fmla="*/ 656568 h 4156314"/>
              <a:gd name="connsiteX2327" fmla="*/ 2995629 w 6579326"/>
              <a:gd name="connsiteY2327" fmla="*/ 658410 h 4156314"/>
              <a:gd name="connsiteX2328" fmla="*/ 2994584 w 6579326"/>
              <a:gd name="connsiteY2328" fmla="*/ 658982 h 4156314"/>
              <a:gd name="connsiteX2329" fmla="*/ 5128014 w 6579326"/>
              <a:gd name="connsiteY2329" fmla="*/ 654379 h 4156314"/>
              <a:gd name="connsiteX2330" fmla="*/ 5128002 w 6579326"/>
              <a:gd name="connsiteY2330" fmla="*/ 660678 h 4156314"/>
              <a:gd name="connsiteX2331" fmla="*/ 5127277 w 6579326"/>
              <a:gd name="connsiteY2331" fmla="*/ 665012 h 4156314"/>
              <a:gd name="connsiteX2332" fmla="*/ 5122447 w 6579326"/>
              <a:gd name="connsiteY2332" fmla="*/ 658107 h 4156314"/>
              <a:gd name="connsiteX2333" fmla="*/ 5124667 w 6579326"/>
              <a:gd name="connsiteY2333" fmla="*/ 654190 h 4156314"/>
              <a:gd name="connsiteX2334" fmla="*/ 5123907 w 6579326"/>
              <a:gd name="connsiteY2334" fmla="*/ 654482 h 4156314"/>
              <a:gd name="connsiteX2335" fmla="*/ 5124073 w 6579326"/>
              <a:gd name="connsiteY2335" fmla="*/ 654234 h 4156314"/>
              <a:gd name="connsiteX2336" fmla="*/ 3001737 w 6579326"/>
              <a:gd name="connsiteY2336" fmla="*/ 652681 h 4156314"/>
              <a:gd name="connsiteX2337" fmla="*/ 3000701 w 6579326"/>
              <a:gd name="connsiteY2337" fmla="*/ 654918 h 4156314"/>
              <a:gd name="connsiteX2338" fmla="*/ 2999477 w 6579326"/>
              <a:gd name="connsiteY2338" fmla="*/ 655731 h 4156314"/>
              <a:gd name="connsiteX2339" fmla="*/ 3000548 w 6579326"/>
              <a:gd name="connsiteY2339" fmla="*/ 654287 h 4156314"/>
              <a:gd name="connsiteX2340" fmla="*/ 3001737 w 6579326"/>
              <a:gd name="connsiteY2340" fmla="*/ 652681 h 4156314"/>
              <a:gd name="connsiteX2341" fmla="*/ 5130669 w 6579326"/>
              <a:gd name="connsiteY2341" fmla="*/ 652601 h 4156314"/>
              <a:gd name="connsiteX2342" fmla="*/ 5137343 w 6579326"/>
              <a:gd name="connsiteY2342" fmla="*/ 655897 h 4156314"/>
              <a:gd name="connsiteX2343" fmla="*/ 5130292 w 6579326"/>
              <a:gd name="connsiteY2343" fmla="*/ 652853 h 4156314"/>
              <a:gd name="connsiteX2344" fmla="*/ 5126669 w 6579326"/>
              <a:gd name="connsiteY2344" fmla="*/ 651288 h 4156314"/>
              <a:gd name="connsiteX2345" fmla="*/ 5130292 w 6579326"/>
              <a:gd name="connsiteY2345" fmla="*/ 652853 h 4156314"/>
              <a:gd name="connsiteX2346" fmla="*/ 5128014 w 6579326"/>
              <a:gd name="connsiteY2346" fmla="*/ 654379 h 4156314"/>
              <a:gd name="connsiteX2347" fmla="*/ 5128014 w 6579326"/>
              <a:gd name="connsiteY2347" fmla="*/ 653946 h 4156314"/>
              <a:gd name="connsiteX2348" fmla="*/ 5124667 w 6579326"/>
              <a:gd name="connsiteY2348" fmla="*/ 654190 h 4156314"/>
              <a:gd name="connsiteX2349" fmla="*/ 5125617 w 6579326"/>
              <a:gd name="connsiteY2349" fmla="*/ 653826 h 4156314"/>
              <a:gd name="connsiteX2350" fmla="*/ 5126669 w 6579326"/>
              <a:gd name="connsiteY2350" fmla="*/ 651288 h 4156314"/>
              <a:gd name="connsiteX2351" fmla="*/ 957166 w 6579326"/>
              <a:gd name="connsiteY2351" fmla="*/ 647389 h 4156314"/>
              <a:gd name="connsiteX2352" fmla="*/ 958272 w 6579326"/>
              <a:gd name="connsiteY2352" fmla="*/ 654847 h 4156314"/>
              <a:gd name="connsiteX2353" fmla="*/ 949351 w 6579326"/>
              <a:gd name="connsiteY2353" fmla="*/ 658851 h 4156314"/>
              <a:gd name="connsiteX2354" fmla="*/ 949265 w 6579326"/>
              <a:gd name="connsiteY2354" fmla="*/ 658988 h 4156314"/>
              <a:gd name="connsiteX2355" fmla="*/ 945377 w 6579326"/>
              <a:gd name="connsiteY2355" fmla="*/ 657712 h 4156314"/>
              <a:gd name="connsiteX2356" fmla="*/ 943377 w 6579326"/>
              <a:gd name="connsiteY2356" fmla="*/ 657057 h 4156314"/>
              <a:gd name="connsiteX2357" fmla="*/ 950271 w 6579326"/>
              <a:gd name="connsiteY2357" fmla="*/ 652222 h 4156314"/>
              <a:gd name="connsiteX2358" fmla="*/ 949718 w 6579326"/>
              <a:gd name="connsiteY2358" fmla="*/ 648494 h 4156314"/>
              <a:gd name="connsiteX2359" fmla="*/ 954838 w 6579326"/>
              <a:gd name="connsiteY2359" fmla="*/ 647734 h 4156314"/>
              <a:gd name="connsiteX2360" fmla="*/ 957166 w 6579326"/>
              <a:gd name="connsiteY2360" fmla="*/ 647389 h 4156314"/>
              <a:gd name="connsiteX2361" fmla="*/ 5143684 w 6579326"/>
              <a:gd name="connsiteY2361" fmla="*/ 647333 h 4156314"/>
              <a:gd name="connsiteX2362" fmla="*/ 5144237 w 6579326"/>
              <a:gd name="connsiteY2362" fmla="*/ 651063 h 4156314"/>
              <a:gd name="connsiteX2363" fmla="*/ 5137343 w 6579326"/>
              <a:gd name="connsiteY2363" fmla="*/ 655897 h 4156314"/>
              <a:gd name="connsiteX2364" fmla="*/ 5143684 w 6579326"/>
              <a:gd name="connsiteY2364" fmla="*/ 647333 h 4156314"/>
              <a:gd name="connsiteX2365" fmla="*/ 3709834 w 6579326"/>
              <a:gd name="connsiteY2365" fmla="*/ 643643 h 4156314"/>
              <a:gd name="connsiteX2366" fmla="*/ 3709170 w 6579326"/>
              <a:gd name="connsiteY2366" fmla="*/ 646312 h 4156314"/>
              <a:gd name="connsiteX2367" fmla="*/ 3709117 w 6579326"/>
              <a:gd name="connsiteY2367" fmla="*/ 645546 h 4156314"/>
              <a:gd name="connsiteX2368" fmla="*/ 3710139 w 6579326"/>
              <a:gd name="connsiteY2368" fmla="*/ 642834 h 4156314"/>
              <a:gd name="connsiteX2369" fmla="*/ 3709834 w 6579326"/>
              <a:gd name="connsiteY2369" fmla="*/ 643643 h 4156314"/>
              <a:gd name="connsiteX2370" fmla="*/ 3710031 w 6579326"/>
              <a:gd name="connsiteY2370" fmla="*/ 642850 h 4156314"/>
              <a:gd name="connsiteX2371" fmla="*/ 3710083 w 6579326"/>
              <a:gd name="connsiteY2371" fmla="*/ 642842 h 4156314"/>
              <a:gd name="connsiteX2372" fmla="*/ 1142263 w 6579326"/>
              <a:gd name="connsiteY2372" fmla="*/ 639389 h 4156314"/>
              <a:gd name="connsiteX2373" fmla="*/ 1142078 w 6579326"/>
              <a:gd name="connsiteY2373" fmla="*/ 639957 h 4156314"/>
              <a:gd name="connsiteX2374" fmla="*/ 1141117 w 6579326"/>
              <a:gd name="connsiteY2374" fmla="*/ 642896 h 4156314"/>
              <a:gd name="connsiteX2375" fmla="*/ 1138302 w 6579326"/>
              <a:gd name="connsiteY2375" fmla="*/ 643376 h 4156314"/>
              <a:gd name="connsiteX2376" fmla="*/ 1139419 w 6579326"/>
              <a:gd name="connsiteY2376" fmla="*/ 640471 h 4156314"/>
              <a:gd name="connsiteX2377" fmla="*/ 1142405 w 6579326"/>
              <a:gd name="connsiteY2377" fmla="*/ 638955 h 4156314"/>
              <a:gd name="connsiteX2378" fmla="*/ 1142532 w 6579326"/>
              <a:gd name="connsiteY2378" fmla="*/ 639286 h 4156314"/>
              <a:gd name="connsiteX2379" fmla="*/ 1142263 w 6579326"/>
              <a:gd name="connsiteY2379" fmla="*/ 639389 h 4156314"/>
              <a:gd name="connsiteX2380" fmla="*/ 1134404 w 6579326"/>
              <a:gd name="connsiteY2380" fmla="*/ 636332 h 4156314"/>
              <a:gd name="connsiteX2381" fmla="*/ 1131893 w 6579326"/>
              <a:gd name="connsiteY2381" fmla="*/ 637786 h 4156314"/>
              <a:gd name="connsiteX2382" fmla="*/ 1131068 w 6579326"/>
              <a:gd name="connsiteY2382" fmla="*/ 636827 h 4156314"/>
              <a:gd name="connsiteX2383" fmla="*/ 1129076 w 6579326"/>
              <a:gd name="connsiteY2383" fmla="*/ 635693 h 4156314"/>
              <a:gd name="connsiteX2384" fmla="*/ 1130659 w 6579326"/>
              <a:gd name="connsiteY2384" fmla="*/ 636352 h 4156314"/>
              <a:gd name="connsiteX2385" fmla="*/ 1131068 w 6579326"/>
              <a:gd name="connsiteY2385" fmla="*/ 636827 h 4156314"/>
              <a:gd name="connsiteX2386" fmla="*/ 1130369 w 6579326"/>
              <a:gd name="connsiteY2386" fmla="*/ 636931 h 4156314"/>
              <a:gd name="connsiteX2387" fmla="*/ 3707115 w 6579326"/>
              <a:gd name="connsiteY2387" fmla="*/ 635661 h 4156314"/>
              <a:gd name="connsiteX2388" fmla="*/ 3711367 w 6579326"/>
              <a:gd name="connsiteY2388" fmla="*/ 637471 h 4156314"/>
              <a:gd name="connsiteX2389" fmla="*/ 3710031 w 6579326"/>
              <a:gd name="connsiteY2389" fmla="*/ 642850 h 4156314"/>
              <a:gd name="connsiteX2390" fmla="*/ 3708222 w 6579326"/>
              <a:gd name="connsiteY2390" fmla="*/ 643119 h 4156314"/>
              <a:gd name="connsiteX2391" fmla="*/ 3707115 w 6579326"/>
              <a:gd name="connsiteY2391" fmla="*/ 635661 h 4156314"/>
              <a:gd name="connsiteX2392" fmla="*/ 3891613 w 6579326"/>
              <a:gd name="connsiteY2392" fmla="*/ 612565 h 4156314"/>
              <a:gd name="connsiteX2393" fmla="*/ 3891606 w 6579326"/>
              <a:gd name="connsiteY2393" fmla="*/ 612571 h 4156314"/>
              <a:gd name="connsiteX2394" fmla="*/ 3891286 w 6579326"/>
              <a:gd name="connsiteY2394" fmla="*/ 612871 h 4156314"/>
              <a:gd name="connsiteX2395" fmla="*/ 3891373 w 6579326"/>
              <a:gd name="connsiteY2395" fmla="*/ 612605 h 4156314"/>
              <a:gd name="connsiteX2396" fmla="*/ 3897035 w 6579326"/>
              <a:gd name="connsiteY2396" fmla="*/ 607477 h 4156314"/>
              <a:gd name="connsiteX2397" fmla="*/ 3897821 w 6579326"/>
              <a:gd name="connsiteY2397" fmla="*/ 611173 h 4156314"/>
              <a:gd name="connsiteX2398" fmla="*/ 3895099 w 6579326"/>
              <a:gd name="connsiteY2398" fmla="*/ 611969 h 4156314"/>
              <a:gd name="connsiteX2399" fmla="*/ 3891613 w 6579326"/>
              <a:gd name="connsiteY2399" fmla="*/ 612565 h 4156314"/>
              <a:gd name="connsiteX2400" fmla="*/ 3745201 w 6579326"/>
              <a:gd name="connsiteY2400" fmla="*/ 592971 h 4156314"/>
              <a:gd name="connsiteX2401" fmla="*/ 3750545 w 6579326"/>
              <a:gd name="connsiteY2401" fmla="*/ 594917 h 4156314"/>
              <a:gd name="connsiteX2402" fmla="*/ 3745321 w 6579326"/>
              <a:gd name="connsiteY2402" fmla="*/ 598076 h 4156314"/>
              <a:gd name="connsiteX2403" fmla="*/ 3741840 w 6579326"/>
              <a:gd name="connsiteY2403" fmla="*/ 597161 h 4156314"/>
              <a:gd name="connsiteX2404" fmla="*/ 3745201 w 6579326"/>
              <a:gd name="connsiteY2404" fmla="*/ 592971 h 4156314"/>
              <a:gd name="connsiteX2405" fmla="*/ 4921863 w 6579326"/>
              <a:gd name="connsiteY2405" fmla="*/ 588785 h 4156314"/>
              <a:gd name="connsiteX2406" fmla="*/ 4919605 w 6579326"/>
              <a:gd name="connsiteY2406" fmla="*/ 589597 h 4156314"/>
              <a:gd name="connsiteX2407" fmla="*/ 4918249 w 6579326"/>
              <a:gd name="connsiteY2407" fmla="*/ 590085 h 4156314"/>
              <a:gd name="connsiteX2408" fmla="*/ 4918138 w 6579326"/>
              <a:gd name="connsiteY2408" fmla="*/ 589338 h 4156314"/>
              <a:gd name="connsiteX2409" fmla="*/ 4921863 w 6579326"/>
              <a:gd name="connsiteY2409" fmla="*/ 588785 h 4156314"/>
              <a:gd name="connsiteX2410" fmla="*/ 3937885 w 6579326"/>
              <a:gd name="connsiteY2410" fmla="*/ 586754 h 4156314"/>
              <a:gd name="connsiteX2411" fmla="*/ 3936185 w 6579326"/>
              <a:gd name="connsiteY2411" fmla="*/ 593987 h 4156314"/>
              <a:gd name="connsiteX2412" fmla="*/ 3933514 w 6579326"/>
              <a:gd name="connsiteY2412" fmla="*/ 596825 h 4156314"/>
              <a:gd name="connsiteX2413" fmla="*/ 3929339 w 6579326"/>
              <a:gd name="connsiteY2413" fmla="*/ 594347 h 4156314"/>
              <a:gd name="connsiteX2414" fmla="*/ 3928890 w 6579326"/>
              <a:gd name="connsiteY2414" fmla="*/ 591318 h 4156314"/>
              <a:gd name="connsiteX2415" fmla="*/ 3930218 w 6579326"/>
              <a:gd name="connsiteY2415" fmla="*/ 590644 h 4156314"/>
              <a:gd name="connsiteX2416" fmla="*/ 3938956 w 6579326"/>
              <a:gd name="connsiteY2416" fmla="*/ 582202 h 4156314"/>
              <a:gd name="connsiteX2417" fmla="*/ 3939509 w 6579326"/>
              <a:gd name="connsiteY2417" fmla="*/ 585930 h 4156314"/>
              <a:gd name="connsiteX2418" fmla="*/ 3937885 w 6579326"/>
              <a:gd name="connsiteY2418" fmla="*/ 586754 h 4156314"/>
              <a:gd name="connsiteX2419" fmla="*/ 2341999 w 6579326"/>
              <a:gd name="connsiteY2419" fmla="*/ 566905 h 4156314"/>
              <a:gd name="connsiteX2420" fmla="*/ 2342868 w 6579326"/>
              <a:gd name="connsiteY2420" fmla="*/ 572764 h 4156314"/>
              <a:gd name="connsiteX2421" fmla="*/ 2343214 w 6579326"/>
              <a:gd name="connsiteY2421" fmla="*/ 575094 h 4156314"/>
              <a:gd name="connsiteX2422" fmla="*/ 2335213 w 6579326"/>
              <a:gd name="connsiteY2422" fmla="*/ 572470 h 4156314"/>
              <a:gd name="connsiteX2423" fmla="*/ 2332725 w 6579326"/>
              <a:gd name="connsiteY2423" fmla="*/ 568911 h 4156314"/>
              <a:gd name="connsiteX2424" fmla="*/ 2339754 w 6579326"/>
              <a:gd name="connsiteY2424" fmla="*/ 567807 h 4156314"/>
              <a:gd name="connsiteX2425" fmla="*/ 2341794 w 6579326"/>
              <a:gd name="connsiteY2425" fmla="*/ 565525 h 4156314"/>
              <a:gd name="connsiteX2426" fmla="*/ 2344693 w 6579326"/>
              <a:gd name="connsiteY2426" fmla="*/ 565823 h 4156314"/>
              <a:gd name="connsiteX2427" fmla="*/ 2341999 w 6579326"/>
              <a:gd name="connsiteY2427" fmla="*/ 566905 h 4156314"/>
              <a:gd name="connsiteX2428" fmla="*/ 2365899 w 6579326"/>
              <a:gd name="connsiteY2428" fmla="*/ 561247 h 4156314"/>
              <a:gd name="connsiteX2429" fmla="*/ 2367036 w 6579326"/>
              <a:gd name="connsiteY2429" fmla="*/ 562507 h 4156314"/>
              <a:gd name="connsiteX2430" fmla="*/ 2368175 w 6579326"/>
              <a:gd name="connsiteY2430" fmla="*/ 563767 h 4156314"/>
              <a:gd name="connsiteX2431" fmla="*/ 2365848 w 6579326"/>
              <a:gd name="connsiteY2431" fmla="*/ 564113 h 4156314"/>
              <a:gd name="connsiteX2432" fmla="*/ 2364451 w 6579326"/>
              <a:gd name="connsiteY2432" fmla="*/ 564320 h 4156314"/>
              <a:gd name="connsiteX2433" fmla="*/ 2357003 w 6579326"/>
              <a:gd name="connsiteY2433" fmla="*/ 565425 h 4156314"/>
              <a:gd name="connsiteX2434" fmla="*/ 2358295 w 6579326"/>
              <a:gd name="connsiteY2434" fmla="*/ 561304 h 4156314"/>
              <a:gd name="connsiteX2435" fmla="*/ 2367087 w 6579326"/>
              <a:gd name="connsiteY2435" fmla="*/ 559641 h 4156314"/>
              <a:gd name="connsiteX2436" fmla="*/ 2375623 w 6579326"/>
              <a:gd name="connsiteY2436" fmla="*/ 562662 h 4156314"/>
              <a:gd name="connsiteX2437" fmla="*/ 2368175 w 6579326"/>
              <a:gd name="connsiteY2437" fmla="*/ 563767 h 4156314"/>
              <a:gd name="connsiteX2438" fmla="*/ 2367087 w 6579326"/>
              <a:gd name="connsiteY2438" fmla="*/ 559641 h 4156314"/>
              <a:gd name="connsiteX2439" fmla="*/ 1864985 w 6579326"/>
              <a:gd name="connsiteY2439" fmla="*/ 553523 h 4156314"/>
              <a:gd name="connsiteX2440" fmla="*/ 1868166 w 6579326"/>
              <a:gd name="connsiteY2440" fmla="*/ 554123 h 4156314"/>
              <a:gd name="connsiteX2441" fmla="*/ 1866926 w 6579326"/>
              <a:gd name="connsiteY2441" fmla="*/ 554993 h 4156314"/>
              <a:gd name="connsiteX2442" fmla="*/ 1862038 w 6579326"/>
              <a:gd name="connsiteY2442" fmla="*/ 556105 h 4156314"/>
              <a:gd name="connsiteX2443" fmla="*/ 1860719 w 6579326"/>
              <a:gd name="connsiteY2443" fmla="*/ 555228 h 4156314"/>
              <a:gd name="connsiteX2444" fmla="*/ 1864985 w 6579326"/>
              <a:gd name="connsiteY2444" fmla="*/ 553523 h 4156314"/>
              <a:gd name="connsiteX2445" fmla="*/ 3136676 w 6579326"/>
              <a:gd name="connsiteY2445" fmla="*/ 552148 h 4156314"/>
              <a:gd name="connsiteX2446" fmla="*/ 3138084 w 6579326"/>
              <a:gd name="connsiteY2446" fmla="*/ 552198 h 4156314"/>
              <a:gd name="connsiteX2447" fmla="*/ 3137945 w 6579326"/>
              <a:gd name="connsiteY2447" fmla="*/ 552338 h 4156314"/>
              <a:gd name="connsiteX2448" fmla="*/ 3142244 w 6579326"/>
              <a:gd name="connsiteY2448" fmla="*/ 547987 h 4156314"/>
              <a:gd name="connsiteX2449" fmla="*/ 3146062 w 6579326"/>
              <a:gd name="connsiteY2449" fmla="*/ 552482 h 4156314"/>
              <a:gd name="connsiteX2450" fmla="*/ 3138084 w 6579326"/>
              <a:gd name="connsiteY2450" fmla="*/ 552198 h 4156314"/>
              <a:gd name="connsiteX2451" fmla="*/ 3140590 w 6579326"/>
              <a:gd name="connsiteY2451" fmla="*/ 549662 h 4156314"/>
              <a:gd name="connsiteX2452" fmla="*/ 3142244 w 6579326"/>
              <a:gd name="connsiteY2452" fmla="*/ 547987 h 4156314"/>
              <a:gd name="connsiteX2453" fmla="*/ 4282353 w 6579326"/>
              <a:gd name="connsiteY2453" fmla="*/ 546488 h 4156314"/>
              <a:gd name="connsiteX2454" fmla="*/ 4281737 w 6579326"/>
              <a:gd name="connsiteY2454" fmla="*/ 548604 h 4156314"/>
              <a:gd name="connsiteX2455" fmla="*/ 4277484 w 6579326"/>
              <a:gd name="connsiteY2455" fmla="*/ 549152 h 4156314"/>
              <a:gd name="connsiteX2456" fmla="*/ 4280046 w 6579326"/>
              <a:gd name="connsiteY2456" fmla="*/ 546831 h 4156314"/>
              <a:gd name="connsiteX2457" fmla="*/ 4281909 w 6579326"/>
              <a:gd name="connsiteY2457" fmla="*/ 546554 h 4156314"/>
              <a:gd name="connsiteX2458" fmla="*/ 2388305 w 6579326"/>
              <a:gd name="connsiteY2458" fmla="*/ 545536 h 4156314"/>
              <a:gd name="connsiteX2459" fmla="*/ 2366820 w 6579326"/>
              <a:gd name="connsiteY2459" fmla="*/ 551821 h 4156314"/>
              <a:gd name="connsiteX2460" fmla="*/ 2366781 w 6579326"/>
              <a:gd name="connsiteY2460" fmla="*/ 551536 h 4156314"/>
              <a:gd name="connsiteX2461" fmla="*/ 4717016 w 6579326"/>
              <a:gd name="connsiteY2461" fmla="*/ 543287 h 4156314"/>
              <a:gd name="connsiteX2462" fmla="*/ 4715011 w 6579326"/>
              <a:gd name="connsiteY2462" fmla="*/ 548386 h 4156314"/>
              <a:gd name="connsiteX2463" fmla="*/ 4709414 w 6579326"/>
              <a:gd name="connsiteY2463" fmla="*/ 551714 h 4156314"/>
              <a:gd name="connsiteX2464" fmla="*/ 4711082 w 6579326"/>
              <a:gd name="connsiteY2464" fmla="*/ 548130 h 4156314"/>
              <a:gd name="connsiteX2465" fmla="*/ 4717501 w 6579326"/>
              <a:gd name="connsiteY2465" fmla="*/ 542891 h 4156314"/>
              <a:gd name="connsiteX2466" fmla="*/ 4717016 w 6579326"/>
              <a:gd name="connsiteY2466" fmla="*/ 543287 h 4156314"/>
              <a:gd name="connsiteX2467" fmla="*/ 4717151 w 6579326"/>
              <a:gd name="connsiteY2467" fmla="*/ 542943 h 4156314"/>
              <a:gd name="connsiteX2468" fmla="*/ 4267767 w 6579326"/>
              <a:gd name="connsiteY2468" fmla="*/ 541030 h 4156314"/>
              <a:gd name="connsiteX2469" fmla="*/ 4275668 w 6579326"/>
              <a:gd name="connsiteY2469" fmla="*/ 549385 h 4156314"/>
              <a:gd name="connsiteX2470" fmla="*/ 4277484 w 6579326"/>
              <a:gd name="connsiteY2470" fmla="*/ 549152 h 4156314"/>
              <a:gd name="connsiteX2471" fmla="*/ 4271240 w 6579326"/>
              <a:gd name="connsiteY2471" fmla="*/ 554806 h 4156314"/>
              <a:gd name="connsiteX2472" fmla="*/ 4269981 w 6579326"/>
              <a:gd name="connsiteY2472" fmla="*/ 555946 h 4156314"/>
              <a:gd name="connsiteX2473" fmla="*/ 4261979 w 6579326"/>
              <a:gd name="connsiteY2473" fmla="*/ 553322 h 4156314"/>
              <a:gd name="connsiteX2474" fmla="*/ 4267767 w 6579326"/>
              <a:gd name="connsiteY2474" fmla="*/ 541030 h 4156314"/>
              <a:gd name="connsiteX2475" fmla="*/ 4281003 w 6579326"/>
              <a:gd name="connsiteY2475" fmla="*/ 527633 h 4156314"/>
              <a:gd name="connsiteX2476" fmla="*/ 4285281 w 6579326"/>
              <a:gd name="connsiteY2476" fmla="*/ 530809 h 4156314"/>
              <a:gd name="connsiteX2477" fmla="*/ 4277833 w 6579326"/>
              <a:gd name="connsiteY2477" fmla="*/ 531915 h 4156314"/>
              <a:gd name="connsiteX2478" fmla="*/ 4281003 w 6579326"/>
              <a:gd name="connsiteY2478" fmla="*/ 527633 h 4156314"/>
              <a:gd name="connsiteX2479" fmla="*/ 4293160 w 6579326"/>
              <a:gd name="connsiteY2479" fmla="*/ 523673 h 4156314"/>
              <a:gd name="connsiteX2480" fmla="*/ 4300177 w 6579326"/>
              <a:gd name="connsiteY2480" fmla="*/ 528599 h 4156314"/>
              <a:gd name="connsiteX2481" fmla="*/ 4292653 w 6579326"/>
              <a:gd name="connsiteY2481" fmla="*/ 524133 h 4156314"/>
              <a:gd name="connsiteX2482" fmla="*/ 4291829 w 6579326"/>
              <a:gd name="connsiteY2482" fmla="*/ 523645 h 4156314"/>
              <a:gd name="connsiteX2483" fmla="*/ 4292653 w 6579326"/>
              <a:gd name="connsiteY2483" fmla="*/ 524133 h 4156314"/>
              <a:gd name="connsiteX2484" fmla="*/ 4290215 w 6579326"/>
              <a:gd name="connsiteY2484" fmla="*/ 526340 h 4156314"/>
              <a:gd name="connsiteX2485" fmla="*/ 4290206 w 6579326"/>
              <a:gd name="connsiteY2485" fmla="*/ 526327 h 4156314"/>
              <a:gd name="connsiteX2486" fmla="*/ 4291829 w 6579326"/>
              <a:gd name="connsiteY2486" fmla="*/ 523645 h 4156314"/>
              <a:gd name="connsiteX2487" fmla="*/ 4288552 w 6579326"/>
              <a:gd name="connsiteY2487" fmla="*/ 520797 h 4156314"/>
              <a:gd name="connsiteX2488" fmla="*/ 4295345 w 6579326"/>
              <a:gd name="connsiteY2488" fmla="*/ 521694 h 4156314"/>
              <a:gd name="connsiteX2489" fmla="*/ 4294088 w 6579326"/>
              <a:gd name="connsiteY2489" fmla="*/ 522832 h 4156314"/>
              <a:gd name="connsiteX2490" fmla="*/ 4293160 w 6579326"/>
              <a:gd name="connsiteY2490" fmla="*/ 523673 h 4156314"/>
              <a:gd name="connsiteX2491" fmla="*/ 4289953 w 6579326"/>
              <a:gd name="connsiteY2491" fmla="*/ 521421 h 4156314"/>
              <a:gd name="connsiteX2492" fmla="*/ 4288552 w 6579326"/>
              <a:gd name="connsiteY2492" fmla="*/ 520797 h 4156314"/>
              <a:gd name="connsiteX2493" fmla="*/ 4303988 w 6579326"/>
              <a:gd name="connsiteY2493" fmla="*/ 513608 h 4156314"/>
              <a:gd name="connsiteX2494" fmla="*/ 4303826 w 6579326"/>
              <a:gd name="connsiteY2494" fmla="*/ 514718 h 4156314"/>
              <a:gd name="connsiteX2495" fmla="*/ 4303067 w 6579326"/>
              <a:gd name="connsiteY2495" fmla="*/ 516022 h 4156314"/>
              <a:gd name="connsiteX2496" fmla="*/ 4304221 w 6579326"/>
              <a:gd name="connsiteY2496" fmla="*/ 512016 h 4156314"/>
              <a:gd name="connsiteX2497" fmla="*/ 4304539 w 6579326"/>
              <a:gd name="connsiteY2497" fmla="*/ 512166 h 4156314"/>
              <a:gd name="connsiteX2498" fmla="*/ 4303988 w 6579326"/>
              <a:gd name="connsiteY2498" fmla="*/ 513608 h 4156314"/>
              <a:gd name="connsiteX2499" fmla="*/ 2462635 w 6579326"/>
              <a:gd name="connsiteY2499" fmla="*/ 507829 h 4156314"/>
              <a:gd name="connsiteX2500" fmla="*/ 2457653 w 6579326"/>
              <a:gd name="connsiteY2500" fmla="*/ 509520 h 4156314"/>
              <a:gd name="connsiteX2501" fmla="*/ 2457049 w 6579326"/>
              <a:gd name="connsiteY2501" fmla="*/ 508658 h 4156314"/>
              <a:gd name="connsiteX2502" fmla="*/ 3809680 w 6579326"/>
              <a:gd name="connsiteY2502" fmla="*/ 506109 h 4156314"/>
              <a:gd name="connsiteX2503" fmla="*/ 3810819 w 6579326"/>
              <a:gd name="connsiteY2503" fmla="*/ 507369 h 4156314"/>
              <a:gd name="connsiteX2504" fmla="*/ 3813364 w 6579326"/>
              <a:gd name="connsiteY2504" fmla="*/ 510187 h 4156314"/>
              <a:gd name="connsiteX2505" fmla="*/ 3805086 w 6579326"/>
              <a:gd name="connsiteY2505" fmla="*/ 514830 h 4156314"/>
              <a:gd name="connsiteX2506" fmla="*/ 3809680 w 6579326"/>
              <a:gd name="connsiteY2506" fmla="*/ 506109 h 4156314"/>
              <a:gd name="connsiteX2507" fmla="*/ 3988089 w 6579326"/>
              <a:gd name="connsiteY2507" fmla="*/ 502947 h 4156314"/>
              <a:gd name="connsiteX2508" fmla="*/ 3992307 w 6579326"/>
              <a:gd name="connsiteY2508" fmla="*/ 504547 h 4156314"/>
              <a:gd name="connsiteX2509" fmla="*/ 3988578 w 6579326"/>
              <a:gd name="connsiteY2509" fmla="*/ 506239 h 4156314"/>
              <a:gd name="connsiteX2510" fmla="*/ 3988439 w 6579326"/>
              <a:gd name="connsiteY2510" fmla="*/ 505307 h 4156314"/>
              <a:gd name="connsiteX2511" fmla="*/ 4302210 w 6579326"/>
              <a:gd name="connsiteY2511" fmla="*/ 500221 h 4156314"/>
              <a:gd name="connsiteX2512" fmla="*/ 4305716 w 6579326"/>
              <a:gd name="connsiteY2512" fmla="*/ 501814 h 4156314"/>
              <a:gd name="connsiteX2513" fmla="*/ 4304221 w 6579326"/>
              <a:gd name="connsiteY2513" fmla="*/ 512016 h 4156314"/>
              <a:gd name="connsiteX2514" fmla="*/ 4294667 w 6579326"/>
              <a:gd name="connsiteY2514" fmla="*/ 507502 h 4156314"/>
              <a:gd name="connsiteX2515" fmla="*/ 4293132 w 6579326"/>
              <a:gd name="connsiteY2515" fmla="*/ 506778 h 4156314"/>
              <a:gd name="connsiteX2516" fmla="*/ 4302210 w 6579326"/>
              <a:gd name="connsiteY2516" fmla="*/ 500221 h 4156314"/>
              <a:gd name="connsiteX2517" fmla="*/ 3993654 w 6579326"/>
              <a:gd name="connsiteY2517" fmla="*/ 487145 h 4156314"/>
              <a:gd name="connsiteX2518" fmla="*/ 4004984 w 6579326"/>
              <a:gd name="connsiteY2518" fmla="*/ 488561 h 4156314"/>
              <a:gd name="connsiteX2519" fmla="*/ 3987471 w 6579326"/>
              <a:gd name="connsiteY2519" fmla="*/ 498782 h 4156314"/>
              <a:gd name="connsiteX2520" fmla="*/ 3988089 w 6579326"/>
              <a:gd name="connsiteY2520" fmla="*/ 502947 h 4156314"/>
              <a:gd name="connsiteX2521" fmla="*/ 3980024 w 6579326"/>
              <a:gd name="connsiteY2521" fmla="*/ 499887 h 4156314"/>
              <a:gd name="connsiteX2522" fmla="*/ 3993654 w 6579326"/>
              <a:gd name="connsiteY2522" fmla="*/ 487145 h 4156314"/>
              <a:gd name="connsiteX2523" fmla="*/ 4026992 w 6579326"/>
              <a:gd name="connsiteY2523" fmla="*/ 482988 h 4156314"/>
              <a:gd name="connsiteX2524" fmla="*/ 4027069 w 6579326"/>
              <a:gd name="connsiteY2524" fmla="*/ 483507 h 4156314"/>
              <a:gd name="connsiteX2525" fmla="*/ 4025473 w 6579326"/>
              <a:gd name="connsiteY2525" fmla="*/ 485520 h 4156314"/>
              <a:gd name="connsiteX2526" fmla="*/ 4024927 w 6579326"/>
              <a:gd name="connsiteY2526" fmla="*/ 485601 h 4156314"/>
              <a:gd name="connsiteX2527" fmla="*/ 4032319 w 6579326"/>
              <a:gd name="connsiteY2527" fmla="*/ 476882 h 4156314"/>
              <a:gd name="connsiteX2528" fmla="*/ 4030544 w 6579326"/>
              <a:gd name="connsiteY2528" fmla="*/ 479123 h 4156314"/>
              <a:gd name="connsiteX2529" fmla="*/ 4029245 w 6579326"/>
              <a:gd name="connsiteY2529" fmla="*/ 480136 h 4156314"/>
              <a:gd name="connsiteX2530" fmla="*/ 4026992 w 6579326"/>
              <a:gd name="connsiteY2530" fmla="*/ 482988 h 4156314"/>
              <a:gd name="connsiteX2531" fmla="*/ 4026358 w 6579326"/>
              <a:gd name="connsiteY2531" fmla="*/ 478719 h 4156314"/>
              <a:gd name="connsiteX2532" fmla="*/ 4026220 w 6579326"/>
              <a:gd name="connsiteY2532" fmla="*/ 477787 h 4156314"/>
              <a:gd name="connsiteX2533" fmla="*/ 2403973 w 6579326"/>
              <a:gd name="connsiteY2533" fmla="*/ 476693 h 4156314"/>
              <a:gd name="connsiteX2534" fmla="*/ 2407370 w 6579326"/>
              <a:gd name="connsiteY2534" fmla="*/ 476847 h 4156314"/>
              <a:gd name="connsiteX2535" fmla="*/ 2401242 w 6579326"/>
              <a:gd name="connsiteY2535" fmla="*/ 478829 h 4156314"/>
              <a:gd name="connsiteX2536" fmla="*/ 4174220 w 6579326"/>
              <a:gd name="connsiteY2536" fmla="*/ 474879 h 4156314"/>
              <a:gd name="connsiteX2537" fmla="*/ 4175825 w 6579326"/>
              <a:gd name="connsiteY2537" fmla="*/ 476071 h 4156314"/>
              <a:gd name="connsiteX2538" fmla="*/ 4176486 w 6579326"/>
              <a:gd name="connsiteY2538" fmla="*/ 476561 h 4156314"/>
              <a:gd name="connsiteX2539" fmla="*/ 4176428 w 6579326"/>
              <a:gd name="connsiteY2539" fmla="*/ 476934 h 4156314"/>
              <a:gd name="connsiteX2540" fmla="*/ 4174220 w 6579326"/>
              <a:gd name="connsiteY2540" fmla="*/ 474879 h 4156314"/>
              <a:gd name="connsiteX2541" fmla="*/ 3980425 w 6579326"/>
              <a:gd name="connsiteY2541" fmla="*/ 473746 h 4156314"/>
              <a:gd name="connsiteX2542" fmla="*/ 3976704 w 6579326"/>
              <a:gd name="connsiteY2542" fmla="*/ 477513 h 4156314"/>
              <a:gd name="connsiteX2543" fmla="*/ 3976873 w 6579326"/>
              <a:gd name="connsiteY2543" fmla="*/ 474092 h 4156314"/>
              <a:gd name="connsiteX2544" fmla="*/ 4789672 w 6579326"/>
              <a:gd name="connsiteY2544" fmla="*/ 467393 h 4156314"/>
              <a:gd name="connsiteX2545" fmla="*/ 4788016 w 6579326"/>
              <a:gd name="connsiteY2545" fmla="*/ 469068 h 4156314"/>
              <a:gd name="connsiteX2546" fmla="*/ 4786188 w 6579326"/>
              <a:gd name="connsiteY2546" fmla="*/ 470919 h 4156314"/>
              <a:gd name="connsiteX2547" fmla="*/ 4786205 w 6579326"/>
              <a:gd name="connsiteY2547" fmla="*/ 470885 h 4156314"/>
              <a:gd name="connsiteX2548" fmla="*/ 4787655 w 6579326"/>
              <a:gd name="connsiteY2548" fmla="*/ 467977 h 4156314"/>
              <a:gd name="connsiteX2549" fmla="*/ 2417944 w 6579326"/>
              <a:gd name="connsiteY2549" fmla="*/ 466346 h 4156314"/>
              <a:gd name="connsiteX2550" fmla="*/ 2415338 w 6579326"/>
              <a:gd name="connsiteY2550" fmla="*/ 467805 h 4156314"/>
              <a:gd name="connsiteX2551" fmla="*/ 2416747 w 6579326"/>
              <a:gd name="connsiteY2551" fmla="*/ 466702 h 4156314"/>
              <a:gd name="connsiteX2552" fmla="*/ 2417944 w 6579326"/>
              <a:gd name="connsiteY2552" fmla="*/ 466346 h 4156314"/>
              <a:gd name="connsiteX2553" fmla="*/ 4798076 w 6579326"/>
              <a:gd name="connsiteY2553" fmla="*/ 447091 h 4156314"/>
              <a:gd name="connsiteX2554" fmla="*/ 4787655 w 6579326"/>
              <a:gd name="connsiteY2554" fmla="*/ 467977 h 4156314"/>
              <a:gd name="connsiteX2555" fmla="*/ 4784198 w 6579326"/>
              <a:gd name="connsiteY2555" fmla="*/ 468980 h 4156314"/>
              <a:gd name="connsiteX2556" fmla="*/ 4798076 w 6579326"/>
              <a:gd name="connsiteY2556" fmla="*/ 447091 h 4156314"/>
              <a:gd name="connsiteX2557" fmla="*/ 4137689 w 6579326"/>
              <a:gd name="connsiteY2557" fmla="*/ 440285 h 4156314"/>
              <a:gd name="connsiteX2558" fmla="*/ 4128278 w 6579326"/>
              <a:gd name="connsiteY2558" fmla="*/ 447398 h 4156314"/>
              <a:gd name="connsiteX2559" fmla="*/ 4129466 w 6579326"/>
              <a:gd name="connsiteY2559" fmla="*/ 445793 h 4156314"/>
              <a:gd name="connsiteX2560" fmla="*/ 4131014 w 6579326"/>
              <a:gd name="connsiteY2560" fmla="*/ 443703 h 4156314"/>
              <a:gd name="connsiteX2561" fmla="*/ 4133784 w 6579326"/>
              <a:gd name="connsiteY2561" fmla="*/ 441222 h 4156314"/>
              <a:gd name="connsiteX2562" fmla="*/ 4137689 w 6579326"/>
              <a:gd name="connsiteY2562" fmla="*/ 440285 h 4156314"/>
              <a:gd name="connsiteX2563" fmla="*/ 3892240 w 6579326"/>
              <a:gd name="connsiteY2563" fmla="*/ 405251 h 4156314"/>
              <a:gd name="connsiteX2564" fmla="*/ 3893775 w 6579326"/>
              <a:gd name="connsiteY2564" fmla="*/ 405976 h 4156314"/>
              <a:gd name="connsiteX2565" fmla="*/ 3892753 w 6579326"/>
              <a:gd name="connsiteY2565" fmla="*/ 406343 h 4156314"/>
              <a:gd name="connsiteX2566" fmla="*/ 4506173 w 6579326"/>
              <a:gd name="connsiteY2566" fmla="*/ 403569 h 4156314"/>
              <a:gd name="connsiteX2567" fmla="*/ 4506608 w 6579326"/>
              <a:gd name="connsiteY2567" fmla="*/ 406501 h 4156314"/>
              <a:gd name="connsiteX2568" fmla="*/ 4504880 w 6579326"/>
              <a:gd name="connsiteY2568" fmla="*/ 405217 h 4156314"/>
              <a:gd name="connsiteX2569" fmla="*/ 4506896 w 6579326"/>
              <a:gd name="connsiteY2569" fmla="*/ 402646 h 4156314"/>
              <a:gd name="connsiteX2570" fmla="*/ 4506173 w 6579326"/>
              <a:gd name="connsiteY2570" fmla="*/ 403569 h 4156314"/>
              <a:gd name="connsiteX2571" fmla="*/ 4506054 w 6579326"/>
              <a:gd name="connsiteY2571" fmla="*/ 402771 h 4156314"/>
              <a:gd name="connsiteX2572" fmla="*/ 2721392 w 6579326"/>
              <a:gd name="connsiteY2572" fmla="*/ 388254 h 4156314"/>
              <a:gd name="connsiteX2573" fmla="*/ 2721212 w 6579326"/>
              <a:gd name="connsiteY2573" fmla="*/ 388807 h 4156314"/>
              <a:gd name="connsiteX2574" fmla="*/ 2720649 w 6579326"/>
              <a:gd name="connsiteY2574" fmla="*/ 389152 h 4156314"/>
              <a:gd name="connsiteX2575" fmla="*/ 2731720 w 6579326"/>
              <a:gd name="connsiteY2575" fmla="*/ 376433 h 4156314"/>
              <a:gd name="connsiteX2576" fmla="*/ 2726605 w 6579326"/>
              <a:gd name="connsiteY2576" fmla="*/ 381956 h 4156314"/>
              <a:gd name="connsiteX2577" fmla="*/ 2721392 w 6579326"/>
              <a:gd name="connsiteY2577" fmla="*/ 388254 h 4156314"/>
              <a:gd name="connsiteX2578" fmla="*/ 2724271 w 6579326"/>
              <a:gd name="connsiteY2578" fmla="*/ 379444 h 4156314"/>
              <a:gd name="connsiteX2579" fmla="*/ 2724925 w 6579326"/>
              <a:gd name="connsiteY2579" fmla="*/ 377442 h 4156314"/>
              <a:gd name="connsiteX2580" fmla="*/ 3930507 w 6579326"/>
              <a:gd name="connsiteY2580" fmla="*/ 346730 h 4156314"/>
              <a:gd name="connsiteX2581" fmla="*/ 3929089 w 6579326"/>
              <a:gd name="connsiteY2581" fmla="*/ 353812 h 4156314"/>
              <a:gd name="connsiteX2582" fmla="*/ 3928051 w 6579326"/>
              <a:gd name="connsiteY2582" fmla="*/ 346820 h 4156314"/>
              <a:gd name="connsiteX2583" fmla="*/ 2493235 w 6579326"/>
              <a:gd name="connsiteY2583" fmla="*/ 344951 h 4156314"/>
              <a:gd name="connsiteX2584" fmla="*/ 2485188 w 6579326"/>
              <a:gd name="connsiteY2584" fmla="*/ 352040 h 4156314"/>
              <a:gd name="connsiteX2585" fmla="*/ 2492083 w 6579326"/>
              <a:gd name="connsiteY2585" fmla="*/ 347207 h 4156314"/>
              <a:gd name="connsiteX2586" fmla="*/ 2489459 w 6579326"/>
              <a:gd name="connsiteY2586" fmla="*/ 346346 h 4156314"/>
              <a:gd name="connsiteX2587" fmla="*/ 2906889 w 6579326"/>
              <a:gd name="connsiteY2587" fmla="*/ 335652 h 4156314"/>
              <a:gd name="connsiteX2588" fmla="*/ 2903120 w 6579326"/>
              <a:gd name="connsiteY2588" fmla="*/ 347187 h 4156314"/>
              <a:gd name="connsiteX2589" fmla="*/ 2902598 w 6579326"/>
              <a:gd name="connsiteY2589" fmla="*/ 337261 h 4156314"/>
              <a:gd name="connsiteX2590" fmla="*/ 4142523 w 6579326"/>
              <a:gd name="connsiteY2590" fmla="*/ 246034 h 4156314"/>
              <a:gd name="connsiteX2591" fmla="*/ 4141019 w 6579326"/>
              <a:gd name="connsiteY2591" fmla="*/ 251144 h 4156314"/>
              <a:gd name="connsiteX2592" fmla="*/ 4139447 w 6579326"/>
              <a:gd name="connsiteY2592" fmla="*/ 248179 h 4156314"/>
              <a:gd name="connsiteX2593" fmla="*/ 4143776 w 6579326"/>
              <a:gd name="connsiteY2593" fmla="*/ 244065 h 4156314"/>
              <a:gd name="connsiteX2594" fmla="*/ 4143383 w 6579326"/>
              <a:gd name="connsiteY2594" fmla="*/ 245435 h 4156314"/>
              <a:gd name="connsiteX2595" fmla="*/ 4142523 w 6579326"/>
              <a:gd name="connsiteY2595" fmla="*/ 246034 h 4156314"/>
              <a:gd name="connsiteX2596" fmla="*/ 4142895 w 6579326"/>
              <a:gd name="connsiteY2596" fmla="*/ 244769 h 4156314"/>
              <a:gd name="connsiteX2597" fmla="*/ 2954725 w 6579326"/>
              <a:gd name="connsiteY2597" fmla="*/ 230080 h 4156314"/>
              <a:gd name="connsiteX2598" fmla="*/ 2956242 w 6579326"/>
              <a:gd name="connsiteY2598" fmla="*/ 230689 h 4156314"/>
              <a:gd name="connsiteX2599" fmla="*/ 2954055 w 6579326"/>
              <a:gd name="connsiteY2599" fmla="*/ 230303 h 4156314"/>
              <a:gd name="connsiteX2600" fmla="*/ 4463869 w 6579326"/>
              <a:gd name="connsiteY2600" fmla="*/ 218508 h 4156314"/>
              <a:gd name="connsiteX2601" fmla="*/ 4463965 w 6579326"/>
              <a:gd name="connsiteY2601" fmla="*/ 218524 h 4156314"/>
              <a:gd name="connsiteX2602" fmla="*/ 4460320 w 6579326"/>
              <a:gd name="connsiteY2602" fmla="*/ 222817 h 4156314"/>
              <a:gd name="connsiteX2603" fmla="*/ 4504964 w 6579326"/>
              <a:gd name="connsiteY2603" fmla="*/ 113294 h 4156314"/>
              <a:gd name="connsiteX2604" fmla="*/ 4484280 w 6579326"/>
              <a:gd name="connsiteY2604" fmla="*/ 127796 h 4156314"/>
              <a:gd name="connsiteX2605" fmla="*/ 4477768 w 6579326"/>
              <a:gd name="connsiteY2605" fmla="*/ 125661 h 4156314"/>
              <a:gd name="connsiteX2606" fmla="*/ 4485293 w 6579326"/>
              <a:gd name="connsiteY2606" fmla="*/ 118594 h 4156314"/>
              <a:gd name="connsiteX2607" fmla="*/ 4504964 w 6579326"/>
              <a:gd name="connsiteY2607" fmla="*/ 113294 h 4156314"/>
              <a:gd name="connsiteX2608" fmla="*/ 4319157 w 6579326"/>
              <a:gd name="connsiteY2608" fmla="*/ 41920 h 4156314"/>
              <a:gd name="connsiteX2609" fmla="*/ 4318086 w 6579326"/>
              <a:gd name="connsiteY2609" fmla="*/ 43367 h 4156314"/>
              <a:gd name="connsiteX2610" fmla="*/ 4316615 w 6579326"/>
              <a:gd name="connsiteY2610" fmla="*/ 45355 h 4156314"/>
              <a:gd name="connsiteX2611" fmla="*/ 4306348 w 6579326"/>
              <a:gd name="connsiteY2611" fmla="*/ 50826 h 4156314"/>
              <a:gd name="connsiteX2612" fmla="*/ 4304430 w 6579326"/>
              <a:gd name="connsiteY2612" fmla="*/ 51714 h 4156314"/>
              <a:gd name="connsiteX2613" fmla="*/ 4304359 w 6579326"/>
              <a:gd name="connsiteY2613" fmla="*/ 51676 h 4156314"/>
              <a:gd name="connsiteX2614" fmla="*/ 4308542 w 6579326"/>
              <a:gd name="connsiteY2614" fmla="*/ 48774 h 4156314"/>
              <a:gd name="connsiteX2615" fmla="*/ 4319275 w 6579326"/>
              <a:gd name="connsiteY2615" fmla="*/ 41762 h 4156314"/>
              <a:gd name="connsiteX2616" fmla="*/ 4319286 w 6579326"/>
              <a:gd name="connsiteY2616" fmla="*/ 41837 h 4156314"/>
              <a:gd name="connsiteX2617" fmla="*/ 4319157 w 6579326"/>
              <a:gd name="connsiteY2617" fmla="*/ 41920 h 4156314"/>
              <a:gd name="connsiteX2618" fmla="*/ 4302165 w 6579326"/>
              <a:gd name="connsiteY2618" fmla="*/ 29056 h 4156314"/>
              <a:gd name="connsiteX2619" fmla="*/ 4300102 w 6579326"/>
              <a:gd name="connsiteY2619" fmla="*/ 40795 h 4156314"/>
              <a:gd name="connsiteX2620" fmla="*/ 4293208 w 6579326"/>
              <a:gd name="connsiteY2620" fmla="*/ 45630 h 4156314"/>
              <a:gd name="connsiteX2621" fmla="*/ 4296378 w 6579326"/>
              <a:gd name="connsiteY2621" fmla="*/ 41348 h 4156314"/>
              <a:gd name="connsiteX2622" fmla="*/ 4290995 w 6579326"/>
              <a:gd name="connsiteY2622" fmla="*/ 30714 h 4156314"/>
              <a:gd name="connsiteX2623" fmla="*/ 4302165 w 6579326"/>
              <a:gd name="connsiteY2623" fmla="*/ 29056 h 4156314"/>
              <a:gd name="connsiteX2624" fmla="*/ 4313188 w 6579326"/>
              <a:gd name="connsiteY2624" fmla="*/ 744 h 4156314"/>
              <a:gd name="connsiteX2625" fmla="*/ 4311678 w 6579326"/>
              <a:gd name="connsiteY2625" fmla="*/ 16212 h 4156314"/>
              <a:gd name="connsiteX2626" fmla="*/ 4307400 w 6579326"/>
              <a:gd name="connsiteY2626" fmla="*/ 13035 h 4156314"/>
              <a:gd name="connsiteX2627" fmla="*/ 4294773 w 6579326"/>
              <a:gd name="connsiteY2627" fmla="*/ 16795 h 4156314"/>
              <a:gd name="connsiteX2628" fmla="*/ 4292228 w 6579326"/>
              <a:gd name="connsiteY2628" fmla="*/ 13382 h 4156314"/>
              <a:gd name="connsiteX2629" fmla="*/ 4281887 w 6579326"/>
              <a:gd name="connsiteY2629" fmla="*/ 20633 h 4156314"/>
              <a:gd name="connsiteX2630" fmla="*/ 4285075 w 6579326"/>
              <a:gd name="connsiteY2630" fmla="*/ 19683 h 4156314"/>
              <a:gd name="connsiteX2631" fmla="*/ 4294773 w 6579326"/>
              <a:gd name="connsiteY2631" fmla="*/ 16795 h 4156314"/>
              <a:gd name="connsiteX2632" fmla="*/ 4295346 w 6579326"/>
              <a:gd name="connsiteY2632" fmla="*/ 17563 h 4156314"/>
              <a:gd name="connsiteX2633" fmla="*/ 4285207 w 6579326"/>
              <a:gd name="connsiteY2633" fmla="*/ 43005 h 4156314"/>
              <a:gd name="connsiteX2634" fmla="*/ 4289483 w 6579326"/>
              <a:gd name="connsiteY2634" fmla="*/ 46183 h 4156314"/>
              <a:gd name="connsiteX2635" fmla="*/ 4293208 w 6579326"/>
              <a:gd name="connsiteY2635" fmla="*/ 45630 h 4156314"/>
              <a:gd name="connsiteX2636" fmla="*/ 4304359 w 6579326"/>
              <a:gd name="connsiteY2636" fmla="*/ 51676 h 4156314"/>
              <a:gd name="connsiteX2637" fmla="*/ 4304053 w 6579326"/>
              <a:gd name="connsiteY2637" fmla="*/ 51888 h 4156314"/>
              <a:gd name="connsiteX2638" fmla="*/ 4304430 w 6579326"/>
              <a:gd name="connsiteY2638" fmla="*/ 51714 h 4156314"/>
              <a:gd name="connsiteX2639" fmla="*/ 4307694 w 6579326"/>
              <a:gd name="connsiteY2639" fmla="*/ 53484 h 4156314"/>
              <a:gd name="connsiteX2640" fmla="*/ 4309763 w 6579326"/>
              <a:gd name="connsiteY2640" fmla="*/ 54606 h 4156314"/>
              <a:gd name="connsiteX2641" fmla="*/ 4316615 w 6579326"/>
              <a:gd name="connsiteY2641" fmla="*/ 45355 h 4156314"/>
              <a:gd name="connsiteX2642" fmla="*/ 4318582 w 6579326"/>
              <a:gd name="connsiteY2642" fmla="*/ 44306 h 4156314"/>
              <a:gd name="connsiteX2643" fmla="*/ 4319594 w 6579326"/>
              <a:gd name="connsiteY2643" fmla="*/ 43914 h 4156314"/>
              <a:gd name="connsiteX2644" fmla="*/ 4319828 w 6579326"/>
              <a:gd name="connsiteY2644" fmla="*/ 45490 h 4156314"/>
              <a:gd name="connsiteX2645" fmla="*/ 4322167 w 6579326"/>
              <a:gd name="connsiteY2645" fmla="*/ 42918 h 4156314"/>
              <a:gd name="connsiteX2646" fmla="*/ 4319594 w 6579326"/>
              <a:gd name="connsiteY2646" fmla="*/ 43914 h 4156314"/>
              <a:gd name="connsiteX2647" fmla="*/ 4319286 w 6579326"/>
              <a:gd name="connsiteY2647" fmla="*/ 41837 h 4156314"/>
              <a:gd name="connsiteX2648" fmla="*/ 4322991 w 6579326"/>
              <a:gd name="connsiteY2648" fmla="*/ 39446 h 4156314"/>
              <a:gd name="connsiteX2649" fmla="*/ 4350577 w 6579326"/>
              <a:gd name="connsiteY2649" fmla="*/ 21872 h 4156314"/>
              <a:gd name="connsiteX2650" fmla="*/ 4354854 w 6579326"/>
              <a:gd name="connsiteY2650" fmla="*/ 25048 h 4156314"/>
              <a:gd name="connsiteX2651" fmla="*/ 4341065 w 6579326"/>
              <a:gd name="connsiteY2651" fmla="*/ 34716 h 4156314"/>
              <a:gd name="connsiteX2652" fmla="*/ 4328383 w 6579326"/>
              <a:gd name="connsiteY2652" fmla="*/ 51843 h 4156314"/>
              <a:gd name="connsiteX2653" fmla="*/ 4320935 w 6579326"/>
              <a:gd name="connsiteY2653" fmla="*/ 52948 h 4156314"/>
              <a:gd name="connsiteX2654" fmla="*/ 4322041 w 6579326"/>
              <a:gd name="connsiteY2654" fmla="*/ 60406 h 4156314"/>
              <a:gd name="connsiteX2655" fmla="*/ 4319425 w 6579326"/>
              <a:gd name="connsiteY2655" fmla="*/ 68417 h 4156314"/>
              <a:gd name="connsiteX2656" fmla="*/ 4293910 w 6579326"/>
              <a:gd name="connsiteY2656" fmla="*/ 76014 h 4156314"/>
              <a:gd name="connsiteX2657" fmla="*/ 4270610 w 6579326"/>
              <a:gd name="connsiteY2657" fmla="*/ 98526 h 4156314"/>
              <a:gd name="connsiteX2658" fmla="*/ 4251436 w 6579326"/>
              <a:gd name="connsiteY2658" fmla="*/ 97561 h 4156314"/>
              <a:gd name="connsiteX2659" fmla="*/ 4245095 w 6579326"/>
              <a:gd name="connsiteY2659" fmla="*/ 106124 h 4156314"/>
              <a:gd name="connsiteX2660" fmla="*/ 4245649 w 6579326"/>
              <a:gd name="connsiteY2660" fmla="*/ 109853 h 4156314"/>
              <a:gd name="connsiteX2661" fmla="*/ 4246202 w 6579326"/>
              <a:gd name="connsiteY2661" fmla="*/ 113582 h 4156314"/>
              <a:gd name="connsiteX2662" fmla="*/ 4252543 w 6579326"/>
              <a:gd name="connsiteY2662" fmla="*/ 105019 h 4156314"/>
              <a:gd name="connsiteX2663" fmla="*/ 4237796 w 6579326"/>
              <a:gd name="connsiteY2663" fmla="*/ 133884 h 4156314"/>
              <a:gd name="connsiteX2664" fmla="*/ 4234073 w 6579326"/>
              <a:gd name="connsiteY2664" fmla="*/ 134437 h 4156314"/>
              <a:gd name="connsiteX2665" fmla="*/ 4226072 w 6579326"/>
              <a:gd name="connsiteY2665" fmla="*/ 131814 h 4156314"/>
              <a:gd name="connsiteX2666" fmla="*/ 4221391 w 6579326"/>
              <a:gd name="connsiteY2666" fmla="*/ 151563 h 4156314"/>
              <a:gd name="connsiteX2667" fmla="*/ 4204984 w 6579326"/>
              <a:gd name="connsiteY2667" fmla="*/ 169242 h 4156314"/>
              <a:gd name="connsiteX2668" fmla="*/ 4193408 w 6579326"/>
              <a:gd name="connsiteY2668" fmla="*/ 193826 h 4156314"/>
              <a:gd name="connsiteX2669" fmla="*/ 4183194 w 6579326"/>
              <a:gd name="connsiteY2669" fmla="*/ 176287 h 4156314"/>
              <a:gd name="connsiteX2670" fmla="*/ 4172576 w 6579326"/>
              <a:gd name="connsiteY2670" fmla="*/ 181673 h 4156314"/>
              <a:gd name="connsiteX2671" fmla="*/ 4170512 w 6579326"/>
              <a:gd name="connsiteY2671" fmla="*/ 193413 h 4156314"/>
              <a:gd name="connsiteX2672" fmla="*/ 4179620 w 6579326"/>
              <a:gd name="connsiteY2672" fmla="*/ 203494 h 4156314"/>
              <a:gd name="connsiteX2673" fmla="*/ 4170662 w 6579326"/>
              <a:gd name="connsiteY2673" fmla="*/ 220068 h 4156314"/>
              <a:gd name="connsiteX2674" fmla="*/ 4163767 w 6579326"/>
              <a:gd name="connsiteY2674" fmla="*/ 224902 h 4156314"/>
              <a:gd name="connsiteX2675" fmla="*/ 4154809 w 6579326"/>
              <a:gd name="connsiteY2675" fmla="*/ 241476 h 4156314"/>
              <a:gd name="connsiteX2676" fmla="*/ 4144024 w 6579326"/>
              <a:gd name="connsiteY2676" fmla="*/ 240933 h 4156314"/>
              <a:gd name="connsiteX2677" fmla="*/ 4142895 w 6579326"/>
              <a:gd name="connsiteY2677" fmla="*/ 244769 h 4156314"/>
              <a:gd name="connsiteX2678" fmla="*/ 4139204 w 6579326"/>
              <a:gd name="connsiteY2678" fmla="*/ 247721 h 4156314"/>
              <a:gd name="connsiteX2679" fmla="*/ 4139447 w 6579326"/>
              <a:gd name="connsiteY2679" fmla="*/ 248179 h 4156314"/>
              <a:gd name="connsiteX2680" fmla="*/ 4126677 w 6579326"/>
              <a:gd name="connsiteY2680" fmla="*/ 257083 h 4156314"/>
              <a:gd name="connsiteX2681" fmla="*/ 4130955 w 6579326"/>
              <a:gd name="connsiteY2681" fmla="*/ 260260 h 4156314"/>
              <a:gd name="connsiteX2682" fmla="*/ 4125167 w 6579326"/>
              <a:gd name="connsiteY2682" fmla="*/ 272551 h 4156314"/>
              <a:gd name="connsiteX2683" fmla="*/ 4110825 w 6579326"/>
              <a:gd name="connsiteY2683" fmla="*/ 278491 h 4156314"/>
              <a:gd name="connsiteX2684" fmla="*/ 4109314 w 6579326"/>
              <a:gd name="connsiteY2684" fmla="*/ 293960 h 4156314"/>
              <a:gd name="connsiteX2685" fmla="*/ 4084503 w 6579326"/>
              <a:gd name="connsiteY2685" fmla="*/ 331940 h 4156314"/>
              <a:gd name="connsiteX2686" fmla="*/ 4078161 w 6579326"/>
              <a:gd name="connsiteY2686" fmla="*/ 340504 h 4156314"/>
              <a:gd name="connsiteX2687" fmla="*/ 4078715 w 6579326"/>
              <a:gd name="connsiteY2687" fmla="*/ 344233 h 4156314"/>
              <a:gd name="connsiteX2688" fmla="*/ 4072374 w 6579326"/>
              <a:gd name="connsiteY2688" fmla="*/ 352796 h 4156314"/>
              <a:gd name="connsiteX2689" fmla="*/ 4055413 w 6579326"/>
              <a:gd name="connsiteY2689" fmla="*/ 366746 h 4156314"/>
              <a:gd name="connsiteX2690" fmla="*/ 4039965 w 6579326"/>
              <a:gd name="connsiteY2690" fmla="*/ 365228 h 4156314"/>
              <a:gd name="connsiteX2691" fmla="*/ 4035284 w 6579326"/>
              <a:gd name="connsiteY2691" fmla="*/ 384977 h 4156314"/>
              <a:gd name="connsiteX2692" fmla="*/ 4046456 w 6579326"/>
              <a:gd name="connsiteY2692" fmla="*/ 383319 h 4156314"/>
              <a:gd name="connsiteX2693" fmla="*/ 4040115 w 6579326"/>
              <a:gd name="connsiteY2693" fmla="*/ 391882 h 4156314"/>
              <a:gd name="connsiteX2694" fmla="*/ 4029496 w 6579326"/>
              <a:gd name="connsiteY2694" fmla="*/ 397270 h 4156314"/>
              <a:gd name="connsiteX2695" fmla="*/ 4021091 w 6579326"/>
              <a:gd name="connsiteY2695" fmla="*/ 417571 h 4156314"/>
              <a:gd name="connsiteX2696" fmla="*/ 4017367 w 6579326"/>
              <a:gd name="connsiteY2696" fmla="*/ 418124 h 4156314"/>
              <a:gd name="connsiteX2697" fmla="*/ 4015303 w 6579326"/>
              <a:gd name="connsiteY2697" fmla="*/ 429863 h 4156314"/>
              <a:gd name="connsiteX2698" fmla="*/ 4000961 w 6579326"/>
              <a:gd name="connsiteY2698" fmla="*/ 435803 h 4156314"/>
              <a:gd name="connsiteX2699" fmla="*/ 3993109 w 6579326"/>
              <a:gd name="connsiteY2699" fmla="*/ 459834 h 4156314"/>
              <a:gd name="connsiteX2700" fmla="*/ 3977301 w 6579326"/>
              <a:gd name="connsiteY2700" fmla="*/ 465515 h 4156314"/>
              <a:gd name="connsiteX2701" fmla="*/ 3976873 w 6579326"/>
              <a:gd name="connsiteY2701" fmla="*/ 474092 h 4156314"/>
              <a:gd name="connsiteX2702" fmla="*/ 3968702 w 6579326"/>
              <a:gd name="connsiteY2702" fmla="*/ 474889 h 4156314"/>
              <a:gd name="connsiteX2703" fmla="*/ 3962361 w 6579326"/>
              <a:gd name="connsiteY2703" fmla="*/ 483452 h 4156314"/>
              <a:gd name="connsiteX2704" fmla="*/ 3970362 w 6579326"/>
              <a:gd name="connsiteY2704" fmla="*/ 486076 h 4156314"/>
              <a:gd name="connsiteX2705" fmla="*/ 3952295 w 6579326"/>
              <a:gd name="connsiteY2705" fmla="*/ 492568 h 4156314"/>
              <a:gd name="connsiteX2706" fmla="*/ 3948019 w 6579326"/>
              <a:gd name="connsiteY2706" fmla="*/ 489392 h 4156314"/>
              <a:gd name="connsiteX2707" fmla="*/ 3941678 w 6579326"/>
              <a:gd name="connsiteY2707" fmla="*/ 497955 h 4156314"/>
              <a:gd name="connsiteX2708" fmla="*/ 3957126 w 6579326"/>
              <a:gd name="connsiteY2708" fmla="*/ 499473 h 4156314"/>
              <a:gd name="connsiteX2709" fmla="*/ 3951339 w 6579326"/>
              <a:gd name="connsiteY2709" fmla="*/ 511765 h 4156314"/>
              <a:gd name="connsiteX2710" fmla="*/ 3939210 w 6579326"/>
              <a:gd name="connsiteY2710" fmla="*/ 532620 h 4156314"/>
              <a:gd name="connsiteX2711" fmla="*/ 3914802 w 6579326"/>
              <a:gd name="connsiteY2711" fmla="*/ 547676 h 4156314"/>
              <a:gd name="connsiteX2712" fmla="*/ 3906951 w 6579326"/>
              <a:gd name="connsiteY2712" fmla="*/ 571707 h 4156314"/>
              <a:gd name="connsiteX2713" fmla="*/ 3881032 w 6579326"/>
              <a:gd name="connsiteY2713" fmla="*/ 602230 h 4156314"/>
              <a:gd name="connsiteX2714" fmla="*/ 3858135 w 6579326"/>
              <a:gd name="connsiteY2714" fmla="*/ 601818 h 4156314"/>
              <a:gd name="connsiteX2715" fmla="*/ 3851794 w 6579326"/>
              <a:gd name="connsiteY2715" fmla="*/ 610381 h 4156314"/>
              <a:gd name="connsiteX2716" fmla="*/ 3853454 w 6579326"/>
              <a:gd name="connsiteY2716" fmla="*/ 621567 h 4156314"/>
              <a:gd name="connsiteX2717" fmla="*/ 3825876 w 6579326"/>
              <a:gd name="connsiteY2717" fmla="*/ 640903 h 4156314"/>
              <a:gd name="connsiteX2718" fmla="*/ 3827536 w 6579326"/>
              <a:gd name="connsiteY2718" fmla="*/ 652091 h 4156314"/>
              <a:gd name="connsiteX2719" fmla="*/ 3813747 w 6579326"/>
              <a:gd name="connsiteY2719" fmla="*/ 661759 h 4156314"/>
              <a:gd name="connsiteX2720" fmla="*/ 3801065 w 6579326"/>
              <a:gd name="connsiteY2720" fmla="*/ 678885 h 4156314"/>
              <a:gd name="connsiteX2721" fmla="*/ 3794170 w 6579326"/>
              <a:gd name="connsiteY2721" fmla="*/ 683719 h 4156314"/>
              <a:gd name="connsiteX2722" fmla="*/ 3788383 w 6579326"/>
              <a:gd name="connsiteY2722" fmla="*/ 696012 h 4156314"/>
              <a:gd name="connsiteX2723" fmla="*/ 3782446 w 6579326"/>
              <a:gd name="connsiteY2723" fmla="*/ 681648 h 4156314"/>
              <a:gd name="connsiteX2724" fmla="*/ 3774998 w 6579326"/>
              <a:gd name="connsiteY2724" fmla="*/ 682753 h 4156314"/>
              <a:gd name="connsiteX2725" fmla="*/ 3768103 w 6579326"/>
              <a:gd name="connsiteY2725" fmla="*/ 687587 h 4156314"/>
              <a:gd name="connsiteX2726" fmla="*/ 3772380 w 6579326"/>
              <a:gd name="connsiteY2726" fmla="*/ 690764 h 4156314"/>
              <a:gd name="connsiteX2727" fmla="*/ 3764379 w 6579326"/>
              <a:gd name="connsiteY2727" fmla="*/ 688140 h 4156314"/>
              <a:gd name="connsiteX2728" fmla="*/ 3765486 w 6579326"/>
              <a:gd name="connsiteY2728" fmla="*/ 695598 h 4156314"/>
              <a:gd name="connsiteX2729" fmla="*/ 3777765 w 6579326"/>
              <a:gd name="connsiteY2729" fmla="*/ 701398 h 4156314"/>
              <a:gd name="connsiteX2730" fmla="*/ 3775147 w 6579326"/>
              <a:gd name="connsiteY2730" fmla="*/ 709408 h 4156314"/>
              <a:gd name="connsiteX2731" fmla="*/ 3779425 w 6579326"/>
              <a:gd name="connsiteY2731" fmla="*/ 712585 h 4156314"/>
              <a:gd name="connsiteX2732" fmla="*/ 3766189 w 6579326"/>
              <a:gd name="connsiteY2732" fmla="*/ 725982 h 4156314"/>
              <a:gd name="connsiteX2733" fmla="*/ 3761911 w 6579326"/>
              <a:gd name="connsiteY2733" fmla="*/ 722806 h 4156314"/>
              <a:gd name="connsiteX2734" fmla="*/ 3756677 w 6579326"/>
              <a:gd name="connsiteY2734" fmla="*/ 738827 h 4156314"/>
              <a:gd name="connsiteX2735" fmla="*/ 3742335 w 6579326"/>
              <a:gd name="connsiteY2735" fmla="*/ 744766 h 4156314"/>
              <a:gd name="connsiteX2736" fmla="*/ 3749782 w 6579326"/>
              <a:gd name="connsiteY2736" fmla="*/ 743661 h 4156314"/>
              <a:gd name="connsiteX2737" fmla="*/ 3723864 w 6579326"/>
              <a:gd name="connsiteY2737" fmla="*/ 774184 h 4156314"/>
              <a:gd name="connsiteX2738" fmla="*/ 3697393 w 6579326"/>
              <a:gd name="connsiteY2738" fmla="*/ 800978 h 4156314"/>
              <a:gd name="connsiteX2739" fmla="*/ 3690499 w 6579326"/>
              <a:gd name="connsiteY2739" fmla="*/ 805813 h 4156314"/>
              <a:gd name="connsiteX2740" fmla="*/ 3695882 w 6579326"/>
              <a:gd name="connsiteY2740" fmla="*/ 816446 h 4156314"/>
              <a:gd name="connsiteX2741" fmla="*/ 3684711 w 6579326"/>
              <a:gd name="connsiteY2741" fmla="*/ 818104 h 4156314"/>
              <a:gd name="connsiteX2742" fmla="*/ 3683200 w 6579326"/>
              <a:gd name="connsiteY2742" fmla="*/ 833573 h 4156314"/>
              <a:gd name="connsiteX2743" fmla="*/ 3670518 w 6579326"/>
              <a:gd name="connsiteY2743" fmla="*/ 850699 h 4156314"/>
              <a:gd name="connsiteX2744" fmla="*/ 3659900 w 6579326"/>
              <a:gd name="connsiteY2744" fmla="*/ 856086 h 4156314"/>
              <a:gd name="connsiteX2745" fmla="*/ 3649834 w 6579326"/>
              <a:gd name="connsiteY2745" fmla="*/ 865202 h 4156314"/>
              <a:gd name="connsiteX2746" fmla="*/ 3620193 w 6579326"/>
              <a:gd name="connsiteY2746" fmla="*/ 896277 h 4156314"/>
              <a:gd name="connsiteX2747" fmla="*/ 3604339 w 6579326"/>
              <a:gd name="connsiteY2747" fmla="*/ 917686 h 4156314"/>
              <a:gd name="connsiteX2748" fmla="*/ 3609724 w 6579326"/>
              <a:gd name="connsiteY2748" fmla="*/ 928319 h 4156314"/>
              <a:gd name="connsiteX2749" fmla="*/ 3603936 w 6579326"/>
              <a:gd name="connsiteY2749" fmla="*/ 940612 h 4156314"/>
              <a:gd name="connsiteX2750" fmla="*/ 3591657 w 6579326"/>
              <a:gd name="connsiteY2750" fmla="*/ 934812 h 4156314"/>
              <a:gd name="connsiteX2751" fmla="*/ 3577868 w 6579326"/>
              <a:gd name="connsiteY2751" fmla="*/ 944480 h 4156314"/>
              <a:gd name="connsiteX2752" fmla="*/ 3569464 w 6579326"/>
              <a:gd name="connsiteY2752" fmla="*/ 964782 h 4156314"/>
              <a:gd name="connsiteX2753" fmla="*/ 3540375 w 6579326"/>
              <a:gd name="connsiteY2753" fmla="*/ 999587 h 4156314"/>
              <a:gd name="connsiteX2754" fmla="*/ 3529757 w 6579326"/>
              <a:gd name="connsiteY2754" fmla="*/ 1004974 h 4156314"/>
              <a:gd name="connsiteX2755" fmla="*/ 3531971 w 6579326"/>
              <a:gd name="connsiteY2755" fmla="*/ 1019890 h 4156314"/>
              <a:gd name="connsiteX2756" fmla="*/ 3546866 w 6579326"/>
              <a:gd name="connsiteY2756" fmla="*/ 1017680 h 4156314"/>
              <a:gd name="connsiteX2757" fmla="*/ 3563272 w 6579326"/>
              <a:gd name="connsiteY2757" fmla="*/ 1000001 h 4156314"/>
              <a:gd name="connsiteX2758" fmla="*/ 3561612 w 6579326"/>
              <a:gd name="connsiteY2758" fmla="*/ 988814 h 4156314"/>
              <a:gd name="connsiteX2759" fmla="*/ 3573337 w 6579326"/>
              <a:gd name="connsiteY2759" fmla="*/ 990885 h 4156314"/>
              <a:gd name="connsiteX2760" fmla="*/ 3589743 w 6579326"/>
              <a:gd name="connsiteY2760" fmla="*/ 973207 h 4156314"/>
              <a:gd name="connsiteX2761" fmla="*/ 3588083 w 6579326"/>
              <a:gd name="connsiteY2761" fmla="*/ 962019 h 4156314"/>
              <a:gd name="connsiteX2762" fmla="*/ 3592361 w 6579326"/>
              <a:gd name="connsiteY2762" fmla="*/ 965196 h 4156314"/>
              <a:gd name="connsiteX2763" fmla="*/ 3597191 w 6579326"/>
              <a:gd name="connsiteY2763" fmla="*/ 972101 h 4156314"/>
              <a:gd name="connsiteX2764" fmla="*/ 3591956 w 6579326"/>
              <a:gd name="connsiteY2764" fmla="*/ 988122 h 4156314"/>
              <a:gd name="connsiteX2765" fmla="*/ 3579274 w 6579326"/>
              <a:gd name="connsiteY2765" fmla="*/ 1005249 h 4156314"/>
              <a:gd name="connsiteX2766" fmla="*/ 3566038 w 6579326"/>
              <a:gd name="connsiteY2766" fmla="*/ 1018645 h 4156314"/>
              <a:gd name="connsiteX2767" fmla="*/ 3558591 w 6579326"/>
              <a:gd name="connsiteY2767" fmla="*/ 1019750 h 4156314"/>
              <a:gd name="connsiteX2768" fmla="*/ 3557081 w 6579326"/>
              <a:gd name="connsiteY2768" fmla="*/ 1035219 h 4156314"/>
              <a:gd name="connsiteX2769" fmla="*/ 3550186 w 6579326"/>
              <a:gd name="connsiteY2769" fmla="*/ 1040053 h 4156314"/>
              <a:gd name="connsiteX2770" fmla="*/ 3559238 w 6579326"/>
              <a:gd name="connsiteY2770" fmla="*/ 1044330 h 4156314"/>
              <a:gd name="connsiteX2771" fmla="*/ 3555763 w 6579326"/>
              <a:gd name="connsiteY2771" fmla="*/ 1051922 h 4156314"/>
              <a:gd name="connsiteX2772" fmla="*/ 3553657 w 6579326"/>
              <a:gd name="connsiteY2772" fmla="*/ 1053829 h 4156314"/>
              <a:gd name="connsiteX2773" fmla="*/ 3552400 w 6579326"/>
              <a:gd name="connsiteY2773" fmla="*/ 1054969 h 4156314"/>
              <a:gd name="connsiteX2774" fmla="*/ 3551293 w 6579326"/>
              <a:gd name="connsiteY2774" fmla="*/ 1047511 h 4156314"/>
              <a:gd name="connsiteX2775" fmla="*/ 3534333 w 6579326"/>
              <a:gd name="connsiteY2775" fmla="*/ 1061461 h 4156314"/>
              <a:gd name="connsiteX2776" fmla="*/ 3539718 w 6579326"/>
              <a:gd name="connsiteY2776" fmla="*/ 1072095 h 4156314"/>
              <a:gd name="connsiteX2777" fmla="*/ 3537100 w 6579326"/>
              <a:gd name="connsiteY2777" fmla="*/ 1080106 h 4156314"/>
              <a:gd name="connsiteX2778" fmla="*/ 3515863 w 6579326"/>
              <a:gd name="connsiteY2778" fmla="*/ 1090879 h 4156314"/>
              <a:gd name="connsiteX2779" fmla="*/ 3495733 w 6579326"/>
              <a:gd name="connsiteY2779" fmla="*/ 1109111 h 4156314"/>
              <a:gd name="connsiteX2780" fmla="*/ 3500563 w 6579326"/>
              <a:gd name="connsiteY2780" fmla="*/ 1116016 h 4156314"/>
              <a:gd name="connsiteX2781" fmla="*/ 3526077 w 6579326"/>
              <a:gd name="connsiteY2781" fmla="*/ 1108418 h 4156314"/>
              <a:gd name="connsiteX2782" fmla="*/ 3532419 w 6579326"/>
              <a:gd name="connsiteY2782" fmla="*/ 1099855 h 4156314"/>
              <a:gd name="connsiteX2783" fmla="*/ 3538148 w 6579326"/>
              <a:gd name="connsiteY2783" fmla="*/ 1099005 h 4156314"/>
              <a:gd name="connsiteX2784" fmla="*/ 3540420 w 6579326"/>
              <a:gd name="connsiteY2784" fmla="*/ 1102480 h 4156314"/>
              <a:gd name="connsiteX2785" fmla="*/ 3547868 w 6579326"/>
              <a:gd name="connsiteY2785" fmla="*/ 1101374 h 4156314"/>
              <a:gd name="connsiteX2786" fmla="*/ 3551995 w 6579326"/>
              <a:gd name="connsiteY2786" fmla="*/ 1077896 h 4156314"/>
              <a:gd name="connsiteX2787" fmla="*/ 3569509 w 6579326"/>
              <a:gd name="connsiteY2787" fmla="*/ 1067675 h 4156314"/>
              <a:gd name="connsiteX2788" fmla="*/ 3577347 w 6579326"/>
              <a:gd name="connsiteY2788" fmla="*/ 1053172 h 4156314"/>
              <a:gd name="connsiteX2789" fmla="*/ 3577881 w 6579326"/>
              <a:gd name="connsiteY2789" fmla="*/ 1052182 h 4156314"/>
              <a:gd name="connsiteX2790" fmla="*/ 3585914 w 6579326"/>
              <a:gd name="connsiteY2790" fmla="*/ 1049996 h 4156314"/>
              <a:gd name="connsiteX2791" fmla="*/ 3581084 w 6579326"/>
              <a:gd name="connsiteY2791" fmla="*/ 1043090 h 4156314"/>
              <a:gd name="connsiteX2792" fmla="*/ 3584808 w 6579326"/>
              <a:gd name="connsiteY2792" fmla="*/ 1042538 h 4156314"/>
              <a:gd name="connsiteX2793" fmla="*/ 3583701 w 6579326"/>
              <a:gd name="connsiteY2793" fmla="*/ 1035080 h 4156314"/>
              <a:gd name="connsiteX2794" fmla="*/ 3575700 w 6579326"/>
              <a:gd name="connsiteY2794" fmla="*/ 1032455 h 4156314"/>
              <a:gd name="connsiteX2795" fmla="*/ 3569358 w 6579326"/>
              <a:gd name="connsiteY2795" fmla="*/ 1041019 h 4156314"/>
              <a:gd name="connsiteX2796" fmla="*/ 3555127 w 6579326"/>
              <a:gd name="connsiteY2796" fmla="*/ 1053313 h 4156314"/>
              <a:gd name="connsiteX2797" fmla="*/ 3555763 w 6579326"/>
              <a:gd name="connsiteY2797" fmla="*/ 1051922 h 4156314"/>
              <a:gd name="connsiteX2798" fmla="*/ 3562464 w 6579326"/>
              <a:gd name="connsiteY2798" fmla="*/ 1045854 h 4156314"/>
              <a:gd name="connsiteX2799" fmla="*/ 3560930 w 6579326"/>
              <a:gd name="connsiteY2799" fmla="*/ 1045128 h 4156314"/>
              <a:gd name="connsiteX2800" fmla="*/ 3559238 w 6579326"/>
              <a:gd name="connsiteY2800" fmla="*/ 1044330 h 4156314"/>
              <a:gd name="connsiteX2801" fmla="*/ 3560101 w 6579326"/>
              <a:gd name="connsiteY2801" fmla="*/ 1042445 h 4156314"/>
              <a:gd name="connsiteX2802" fmla="*/ 3570316 w 6579326"/>
              <a:gd name="connsiteY2802" fmla="*/ 1021822 h 4156314"/>
              <a:gd name="connsiteX2803" fmla="*/ 3584659 w 6579326"/>
              <a:gd name="connsiteY2803" fmla="*/ 1015882 h 4156314"/>
              <a:gd name="connsiteX2804" fmla="*/ 3601768 w 6579326"/>
              <a:gd name="connsiteY2804" fmla="*/ 1028587 h 4156314"/>
              <a:gd name="connsiteX2805" fmla="*/ 3611279 w 6579326"/>
              <a:gd name="connsiteY2805" fmla="*/ 1015743 h 4156314"/>
              <a:gd name="connsiteX2806" fmla="*/ 3621345 w 6579326"/>
              <a:gd name="connsiteY2806" fmla="*/ 1006628 h 4156314"/>
              <a:gd name="connsiteX2807" fmla="*/ 3616513 w 6579326"/>
              <a:gd name="connsiteY2807" fmla="*/ 999722 h 4156314"/>
              <a:gd name="connsiteX2808" fmla="*/ 3640368 w 6579326"/>
              <a:gd name="connsiteY2808" fmla="*/ 980938 h 4156314"/>
              <a:gd name="connsiteX2809" fmla="*/ 3642431 w 6579326"/>
              <a:gd name="connsiteY2809" fmla="*/ 969198 h 4156314"/>
              <a:gd name="connsiteX2810" fmla="*/ 3630566 w 6579326"/>
              <a:gd name="connsiteY2810" fmla="*/ 965307 h 4156314"/>
              <a:gd name="connsiteX2811" fmla="*/ 3633007 w 6579326"/>
              <a:gd name="connsiteY2811" fmla="*/ 964999 h 4156314"/>
              <a:gd name="connsiteX2812" fmla="*/ 3642123 w 6579326"/>
              <a:gd name="connsiteY2812" fmla="*/ 951830 h 4156314"/>
              <a:gd name="connsiteX2813" fmla="*/ 3656220 w 6579326"/>
              <a:gd name="connsiteY2813" fmla="*/ 959530 h 4156314"/>
              <a:gd name="connsiteX2814" fmla="*/ 3656624 w 6579326"/>
              <a:gd name="connsiteY2814" fmla="*/ 936603 h 4156314"/>
              <a:gd name="connsiteX2815" fmla="*/ 3655518 w 6579326"/>
              <a:gd name="connsiteY2815" fmla="*/ 929146 h 4156314"/>
              <a:gd name="connsiteX2816" fmla="*/ 3663519 w 6579326"/>
              <a:gd name="connsiteY2816" fmla="*/ 931770 h 4156314"/>
              <a:gd name="connsiteX2817" fmla="*/ 3665179 w 6579326"/>
              <a:gd name="connsiteY2817" fmla="*/ 942956 h 4156314"/>
              <a:gd name="connsiteX2818" fmla="*/ 3674690 w 6579326"/>
              <a:gd name="connsiteY2818" fmla="*/ 930112 h 4156314"/>
              <a:gd name="connsiteX2819" fmla="*/ 3678415 w 6579326"/>
              <a:gd name="connsiteY2819" fmla="*/ 929560 h 4156314"/>
              <a:gd name="connsiteX2820" fmla="*/ 3657581 w 6579326"/>
              <a:gd name="connsiteY2820" fmla="*/ 917407 h 4156314"/>
              <a:gd name="connsiteX2821" fmla="*/ 3638962 w 6579326"/>
              <a:gd name="connsiteY2821" fmla="*/ 920170 h 4156314"/>
              <a:gd name="connsiteX2822" fmla="*/ 3636344 w 6579326"/>
              <a:gd name="connsiteY2822" fmla="*/ 928180 h 4156314"/>
              <a:gd name="connsiteX2823" fmla="*/ 3625726 w 6579326"/>
              <a:gd name="connsiteY2823" fmla="*/ 933566 h 4156314"/>
              <a:gd name="connsiteX2824" fmla="*/ 3624769 w 6579326"/>
              <a:gd name="connsiteY2824" fmla="*/ 952764 h 4156314"/>
              <a:gd name="connsiteX2825" fmla="*/ 3615661 w 6579326"/>
              <a:gd name="connsiteY2825" fmla="*/ 942683 h 4156314"/>
              <a:gd name="connsiteX2826" fmla="*/ 3620895 w 6579326"/>
              <a:gd name="connsiteY2826" fmla="*/ 926661 h 4156314"/>
              <a:gd name="connsiteX2827" fmla="*/ 3640472 w 6579326"/>
              <a:gd name="connsiteY2827" fmla="*/ 904702 h 4156314"/>
              <a:gd name="connsiteX2828" fmla="*/ 3644600 w 6579326"/>
              <a:gd name="connsiteY2828" fmla="*/ 881223 h 4156314"/>
              <a:gd name="connsiteX2829" fmla="*/ 3649620 w 6579326"/>
              <a:gd name="connsiteY2829" fmla="*/ 886195 h 4156314"/>
              <a:gd name="connsiteX2830" fmla="*/ 3650849 w 6579326"/>
              <a:gd name="connsiteY2830" fmla="*/ 888268 h 4156314"/>
              <a:gd name="connsiteX2831" fmla="*/ 3649431 w 6579326"/>
              <a:gd name="connsiteY2831" fmla="*/ 888128 h 4156314"/>
              <a:gd name="connsiteX2832" fmla="*/ 3654261 w 6579326"/>
              <a:gd name="connsiteY2832" fmla="*/ 895033 h 4156314"/>
              <a:gd name="connsiteX2833" fmla="*/ 3661709 w 6579326"/>
              <a:gd name="connsiteY2833" fmla="*/ 893928 h 4156314"/>
              <a:gd name="connsiteX2834" fmla="*/ 3669157 w 6579326"/>
              <a:gd name="connsiteY2834" fmla="*/ 892823 h 4156314"/>
              <a:gd name="connsiteX2835" fmla="*/ 3666540 w 6579326"/>
              <a:gd name="connsiteY2835" fmla="*/ 900833 h 4156314"/>
              <a:gd name="connsiteX2836" fmla="*/ 3674541 w 6579326"/>
              <a:gd name="connsiteY2836" fmla="*/ 903457 h 4156314"/>
              <a:gd name="connsiteX2837" fmla="*/ 3675095 w 6579326"/>
              <a:gd name="connsiteY2837" fmla="*/ 907186 h 4156314"/>
              <a:gd name="connsiteX2838" fmla="*/ 3662061 w 6579326"/>
              <a:gd name="connsiteY2838" fmla="*/ 909120 h 4156314"/>
              <a:gd name="connsiteX2839" fmla="*/ 3661917 w 6579326"/>
              <a:gd name="connsiteY2839" fmla="*/ 909142 h 4156314"/>
              <a:gd name="connsiteX2840" fmla="*/ 3664974 w 6579326"/>
              <a:gd name="connsiteY2840" fmla="*/ 906305 h 4156314"/>
              <a:gd name="connsiteX2841" fmla="*/ 3660199 w 6579326"/>
              <a:gd name="connsiteY2841" fmla="*/ 909397 h 4156314"/>
              <a:gd name="connsiteX2842" fmla="*/ 3661917 w 6579326"/>
              <a:gd name="connsiteY2842" fmla="*/ 909142 h 4156314"/>
              <a:gd name="connsiteX2843" fmla="*/ 3657028 w 6579326"/>
              <a:gd name="connsiteY2843" fmla="*/ 913677 h 4156314"/>
              <a:gd name="connsiteX2844" fmla="*/ 3668200 w 6579326"/>
              <a:gd name="connsiteY2844" fmla="*/ 912019 h 4156314"/>
              <a:gd name="connsiteX2845" fmla="*/ 3665582 w 6579326"/>
              <a:gd name="connsiteY2845" fmla="*/ 920030 h 4156314"/>
              <a:gd name="connsiteX2846" fmla="*/ 3689032 w 6579326"/>
              <a:gd name="connsiteY2846" fmla="*/ 924172 h 4156314"/>
              <a:gd name="connsiteX2847" fmla="*/ 3691988 w 6579326"/>
              <a:gd name="connsiteY2847" fmla="*/ 920182 h 4156314"/>
              <a:gd name="connsiteX2848" fmla="*/ 3692716 w 6579326"/>
              <a:gd name="connsiteY2848" fmla="*/ 921319 h 4156314"/>
              <a:gd name="connsiteX2849" fmla="*/ 3693825 w 6579326"/>
              <a:gd name="connsiteY2849" fmla="*/ 924414 h 4156314"/>
              <a:gd name="connsiteX2850" fmla="*/ 3693717 w 6579326"/>
              <a:gd name="connsiteY2850" fmla="*/ 922882 h 4156314"/>
              <a:gd name="connsiteX2851" fmla="*/ 3692716 w 6579326"/>
              <a:gd name="connsiteY2851" fmla="*/ 921319 h 4156314"/>
              <a:gd name="connsiteX2852" fmla="*/ 3692204 w 6579326"/>
              <a:gd name="connsiteY2852" fmla="*/ 919891 h 4156314"/>
              <a:gd name="connsiteX2853" fmla="*/ 3691988 w 6579326"/>
              <a:gd name="connsiteY2853" fmla="*/ 920182 h 4156314"/>
              <a:gd name="connsiteX2854" fmla="*/ 3687372 w 6579326"/>
              <a:gd name="connsiteY2854" fmla="*/ 912986 h 4156314"/>
              <a:gd name="connsiteX2855" fmla="*/ 3701715 w 6579326"/>
              <a:gd name="connsiteY2855" fmla="*/ 907046 h 4156314"/>
              <a:gd name="connsiteX2856" fmla="*/ 3697438 w 6579326"/>
              <a:gd name="connsiteY2856" fmla="*/ 903871 h 4156314"/>
              <a:gd name="connsiteX2857" fmla="*/ 3708056 w 6579326"/>
              <a:gd name="connsiteY2857" fmla="*/ 898483 h 4156314"/>
              <a:gd name="connsiteX2858" fmla="*/ 3706396 w 6579326"/>
              <a:gd name="connsiteY2858" fmla="*/ 887297 h 4156314"/>
              <a:gd name="connsiteX2859" fmla="*/ 3709567 w 6579326"/>
              <a:gd name="connsiteY2859" fmla="*/ 883015 h 4156314"/>
              <a:gd name="connsiteX2860" fmla="*/ 3705289 w 6579326"/>
              <a:gd name="connsiteY2860" fmla="*/ 879839 h 4156314"/>
              <a:gd name="connsiteX2861" fmla="*/ 3708460 w 6579326"/>
              <a:gd name="connsiteY2861" fmla="*/ 875557 h 4156314"/>
              <a:gd name="connsiteX2862" fmla="*/ 3728187 w 6579326"/>
              <a:gd name="connsiteY2862" fmla="*/ 880252 h 4156314"/>
              <a:gd name="connsiteX2863" fmla="*/ 3732315 w 6579326"/>
              <a:gd name="connsiteY2863" fmla="*/ 856773 h 4156314"/>
              <a:gd name="connsiteX2864" fmla="*/ 3728037 w 6579326"/>
              <a:gd name="connsiteY2864" fmla="*/ 853597 h 4156314"/>
              <a:gd name="connsiteX2865" fmla="*/ 3717419 w 6579326"/>
              <a:gd name="connsiteY2865" fmla="*/ 858983 h 4156314"/>
              <a:gd name="connsiteX2866" fmla="*/ 3712041 w 6579326"/>
              <a:gd name="connsiteY2866" fmla="*/ 847991 h 4156314"/>
              <a:gd name="connsiteX2867" fmla="*/ 3702168 w 6579326"/>
              <a:gd name="connsiteY2867" fmla="*/ 852325 h 4156314"/>
              <a:gd name="connsiteX2868" fmla="*/ 3685967 w 6579326"/>
              <a:gd name="connsiteY2868" fmla="*/ 852218 h 4156314"/>
              <a:gd name="connsiteX2869" fmla="*/ 3685413 w 6579326"/>
              <a:gd name="connsiteY2869" fmla="*/ 848488 h 4156314"/>
              <a:gd name="connsiteX2870" fmla="*/ 3746104 w 6579326"/>
              <a:gd name="connsiteY2870" fmla="*/ 847104 h 4156314"/>
              <a:gd name="connsiteX2871" fmla="*/ 3757679 w 6579326"/>
              <a:gd name="connsiteY2871" fmla="*/ 822520 h 4156314"/>
              <a:gd name="connsiteX2872" fmla="*/ 3767744 w 6579326"/>
              <a:gd name="connsiteY2872" fmla="*/ 813405 h 4156314"/>
              <a:gd name="connsiteX2873" fmla="*/ 3756019 w 6579326"/>
              <a:gd name="connsiteY2873" fmla="*/ 811334 h 4156314"/>
              <a:gd name="connsiteX2874" fmla="*/ 3748470 w 6579326"/>
              <a:gd name="connsiteY2874" fmla="*/ 818171 h 4156314"/>
              <a:gd name="connsiteX2875" fmla="*/ 3746126 w 6579326"/>
              <a:gd name="connsiteY2875" fmla="*/ 814820 h 4156314"/>
              <a:gd name="connsiteX2876" fmla="*/ 3748668 w 6579326"/>
              <a:gd name="connsiteY2876" fmla="*/ 813496 h 4156314"/>
              <a:gd name="connsiteX2877" fmla="*/ 3744847 w 6579326"/>
              <a:gd name="connsiteY2877" fmla="*/ 812992 h 4156314"/>
              <a:gd name="connsiteX2878" fmla="*/ 3746126 w 6579326"/>
              <a:gd name="connsiteY2878" fmla="*/ 814820 h 4156314"/>
              <a:gd name="connsiteX2879" fmla="*/ 3731058 w 6579326"/>
              <a:gd name="connsiteY2879" fmla="*/ 822660 h 4156314"/>
              <a:gd name="connsiteX2880" fmla="*/ 3730172 w 6579326"/>
              <a:gd name="connsiteY2880" fmla="*/ 823856 h 4156314"/>
              <a:gd name="connsiteX2881" fmla="*/ 3729388 w 6579326"/>
              <a:gd name="connsiteY2881" fmla="*/ 823028 h 4156314"/>
              <a:gd name="connsiteX2882" fmla="*/ 3711886 w 6579326"/>
              <a:gd name="connsiteY2882" fmla="*/ 821694 h 4156314"/>
              <a:gd name="connsiteX2883" fmla="*/ 3722503 w 6579326"/>
              <a:gd name="connsiteY2883" fmla="*/ 816308 h 4156314"/>
              <a:gd name="connsiteX2884" fmla="*/ 3727185 w 6579326"/>
              <a:gd name="connsiteY2884" fmla="*/ 796557 h 4156314"/>
              <a:gd name="connsiteX2885" fmla="*/ 3735739 w 6579326"/>
              <a:gd name="connsiteY2885" fmla="*/ 802910 h 4156314"/>
              <a:gd name="connsiteX2886" fmla="*/ 3749319 w 6579326"/>
              <a:gd name="connsiteY2886" fmla="*/ 807862 h 4156314"/>
              <a:gd name="connsiteX2887" fmla="*/ 3750530 w 6579326"/>
              <a:gd name="connsiteY2887" fmla="*/ 803192 h 4156314"/>
              <a:gd name="connsiteX2888" fmla="*/ 3762788 w 6579326"/>
              <a:gd name="connsiteY2888" fmla="*/ 796039 h 4156314"/>
              <a:gd name="connsiteX2889" fmla="*/ 3764977 w 6579326"/>
              <a:gd name="connsiteY2889" fmla="*/ 794761 h 4156314"/>
              <a:gd name="connsiteX2890" fmla="*/ 3778363 w 6579326"/>
              <a:gd name="connsiteY2890" fmla="*/ 808019 h 4156314"/>
              <a:gd name="connsiteX2891" fmla="*/ 3792152 w 6579326"/>
              <a:gd name="connsiteY2891" fmla="*/ 798350 h 4156314"/>
              <a:gd name="connsiteX2892" fmla="*/ 3787874 w 6579326"/>
              <a:gd name="connsiteY2892" fmla="*/ 795173 h 4156314"/>
              <a:gd name="connsiteX2893" fmla="*/ 3790492 w 6579326"/>
              <a:gd name="connsiteY2893" fmla="*/ 787163 h 4156314"/>
              <a:gd name="connsiteX2894" fmla="*/ 3824964 w 6579326"/>
              <a:gd name="connsiteY2894" fmla="*/ 762992 h 4156314"/>
              <a:gd name="connsiteX2895" fmla="*/ 3815856 w 6579326"/>
              <a:gd name="connsiteY2895" fmla="*/ 752910 h 4156314"/>
              <a:gd name="connsiteX2896" fmla="*/ 3815303 w 6579326"/>
              <a:gd name="connsiteY2896" fmla="*/ 749182 h 4156314"/>
              <a:gd name="connsiteX2897" fmla="*/ 3827027 w 6579326"/>
              <a:gd name="connsiteY2897" fmla="*/ 751252 h 4156314"/>
              <a:gd name="connsiteX2898" fmla="*/ 3825367 w 6579326"/>
              <a:gd name="connsiteY2898" fmla="*/ 740066 h 4156314"/>
              <a:gd name="connsiteX2899" fmla="*/ 3805642 w 6579326"/>
              <a:gd name="connsiteY2899" fmla="*/ 735371 h 4156314"/>
              <a:gd name="connsiteX2900" fmla="*/ 3796683 w 6579326"/>
              <a:gd name="connsiteY2900" fmla="*/ 751945 h 4156314"/>
              <a:gd name="connsiteX2901" fmla="*/ 3785512 w 6579326"/>
              <a:gd name="connsiteY2901" fmla="*/ 753603 h 4156314"/>
              <a:gd name="connsiteX2902" fmla="*/ 3786468 w 6579326"/>
              <a:gd name="connsiteY2902" fmla="*/ 734406 h 4156314"/>
              <a:gd name="connsiteX2903" fmla="*/ 3781638 w 6579326"/>
              <a:gd name="connsiteY2903" fmla="*/ 727501 h 4156314"/>
              <a:gd name="connsiteX2904" fmla="*/ 3803982 w 6579326"/>
              <a:gd name="connsiteY2904" fmla="*/ 724185 h 4156314"/>
              <a:gd name="connsiteX2905" fmla="*/ 3820387 w 6579326"/>
              <a:gd name="connsiteY2905" fmla="*/ 706506 h 4156314"/>
              <a:gd name="connsiteX2906" fmla="*/ 3824112 w 6579326"/>
              <a:gd name="connsiteY2906" fmla="*/ 705954 h 4156314"/>
              <a:gd name="connsiteX2907" fmla="*/ 3818727 w 6579326"/>
              <a:gd name="connsiteY2907" fmla="*/ 695319 h 4156314"/>
              <a:gd name="connsiteX2908" fmla="*/ 3838857 w 6579326"/>
              <a:gd name="connsiteY2908" fmla="*/ 677088 h 4156314"/>
              <a:gd name="connsiteX2909" fmla="*/ 3844092 w 6579326"/>
              <a:gd name="connsiteY2909" fmla="*/ 661067 h 4156314"/>
              <a:gd name="connsiteX2910" fmla="*/ 3858987 w 6579326"/>
              <a:gd name="connsiteY2910" fmla="*/ 658856 h 4156314"/>
              <a:gd name="connsiteX2911" fmla="*/ 3862159 w 6579326"/>
              <a:gd name="connsiteY2911" fmla="*/ 654575 h 4156314"/>
              <a:gd name="connsiteX2912" fmla="*/ 3853604 w 6579326"/>
              <a:gd name="connsiteY2912" fmla="*/ 648223 h 4156314"/>
              <a:gd name="connsiteX2913" fmla="*/ 3878712 w 6579326"/>
              <a:gd name="connsiteY2913" fmla="*/ 624667 h 4156314"/>
              <a:gd name="connsiteX2914" fmla="*/ 3891286 w 6579326"/>
              <a:gd name="connsiteY2914" fmla="*/ 612871 h 4156314"/>
              <a:gd name="connsiteX2915" fmla="*/ 3891209 w 6579326"/>
              <a:gd name="connsiteY2915" fmla="*/ 613106 h 4156314"/>
              <a:gd name="connsiteX2916" fmla="*/ 3895099 w 6579326"/>
              <a:gd name="connsiteY2916" fmla="*/ 611969 h 4156314"/>
              <a:gd name="connsiteX2917" fmla="*/ 3912485 w 6579326"/>
              <a:gd name="connsiteY2917" fmla="*/ 608997 h 4156314"/>
              <a:gd name="connsiteX2918" fmla="*/ 3910824 w 6579326"/>
              <a:gd name="connsiteY2918" fmla="*/ 597809 h 4156314"/>
              <a:gd name="connsiteX2919" fmla="*/ 3914548 w 6579326"/>
              <a:gd name="connsiteY2919" fmla="*/ 597257 h 4156314"/>
              <a:gd name="connsiteX2920" fmla="*/ 3909718 w 6579326"/>
              <a:gd name="connsiteY2920" fmla="*/ 590351 h 4156314"/>
              <a:gd name="connsiteX2921" fmla="*/ 3920889 w 6579326"/>
              <a:gd name="connsiteY2921" fmla="*/ 588694 h 4156314"/>
              <a:gd name="connsiteX2922" fmla="*/ 3925167 w 6579326"/>
              <a:gd name="connsiteY2922" fmla="*/ 591870 h 4156314"/>
              <a:gd name="connsiteX2923" fmla="*/ 3929339 w 6579326"/>
              <a:gd name="connsiteY2923" fmla="*/ 594347 h 4156314"/>
              <a:gd name="connsiteX2924" fmla="*/ 3929858 w 6579326"/>
              <a:gd name="connsiteY2924" fmla="*/ 597843 h 4156314"/>
              <a:gd name="connsiteX2925" fmla="*/ 3929997 w 6579326"/>
              <a:gd name="connsiteY2925" fmla="*/ 598776 h 4156314"/>
              <a:gd name="connsiteX2926" fmla="*/ 3957021 w 6579326"/>
              <a:gd name="connsiteY2926" fmla="*/ 575710 h 4156314"/>
              <a:gd name="connsiteX2927" fmla="*/ 3933018 w 6579326"/>
              <a:gd name="connsiteY2927" fmla="*/ 567839 h 4156314"/>
              <a:gd name="connsiteX2928" fmla="*/ 3929848 w 6579326"/>
              <a:gd name="connsiteY2928" fmla="*/ 572120 h 4156314"/>
              <a:gd name="connsiteX2929" fmla="*/ 3929295 w 6579326"/>
              <a:gd name="connsiteY2929" fmla="*/ 568392 h 4156314"/>
              <a:gd name="connsiteX2930" fmla="*/ 3918122 w 6579326"/>
              <a:gd name="connsiteY2930" fmla="*/ 570050 h 4156314"/>
              <a:gd name="connsiteX2931" fmla="*/ 3938806 w 6579326"/>
              <a:gd name="connsiteY2931" fmla="*/ 555546 h 4156314"/>
              <a:gd name="connsiteX2932" fmla="*/ 3927081 w 6579326"/>
              <a:gd name="connsiteY2932" fmla="*/ 553476 h 4156314"/>
              <a:gd name="connsiteX2933" fmla="*/ 3936592 w 6579326"/>
              <a:gd name="connsiteY2933" fmla="*/ 540631 h 4156314"/>
              <a:gd name="connsiteX2934" fmla="*/ 3954659 w 6579326"/>
              <a:gd name="connsiteY2934" fmla="*/ 534139 h 4156314"/>
              <a:gd name="connsiteX2935" fmla="*/ 3971215 w 6579326"/>
              <a:gd name="connsiteY2935" fmla="*/ 543115 h 4156314"/>
              <a:gd name="connsiteX2936" fmla="*/ 3971768 w 6579326"/>
              <a:gd name="connsiteY2936" fmla="*/ 546845 h 4156314"/>
              <a:gd name="connsiteX2937" fmla="*/ 3990387 w 6579326"/>
              <a:gd name="connsiteY2937" fmla="*/ 544082 h 4156314"/>
              <a:gd name="connsiteX2938" fmla="*/ 4009561 w 6579326"/>
              <a:gd name="connsiteY2938" fmla="*/ 545047 h 4156314"/>
              <a:gd name="connsiteX2939" fmla="*/ 4016455 w 6579326"/>
              <a:gd name="connsiteY2939" fmla="*/ 540213 h 4156314"/>
              <a:gd name="connsiteX2940" fmla="*/ 4019625 w 6579326"/>
              <a:gd name="connsiteY2940" fmla="*/ 535931 h 4156314"/>
              <a:gd name="connsiteX2941" fmla="*/ 4015399 w 6579326"/>
              <a:gd name="connsiteY2941" fmla="*/ 529889 h 4156314"/>
              <a:gd name="connsiteX2942" fmla="*/ 4017965 w 6579326"/>
              <a:gd name="connsiteY2942" fmla="*/ 524745 h 4156314"/>
              <a:gd name="connsiteX2943" fmla="*/ 3998792 w 6579326"/>
              <a:gd name="connsiteY2943" fmla="*/ 523778 h 4156314"/>
              <a:gd name="connsiteX2944" fmla="*/ 3997686 w 6579326"/>
              <a:gd name="connsiteY2944" fmla="*/ 516320 h 4156314"/>
              <a:gd name="connsiteX2945" fmla="*/ 3990238 w 6579326"/>
              <a:gd name="connsiteY2945" fmla="*/ 517426 h 4156314"/>
              <a:gd name="connsiteX2946" fmla="*/ 3998865 w 6579326"/>
              <a:gd name="connsiteY2946" fmla="*/ 507035 h 4156314"/>
              <a:gd name="connsiteX2947" fmla="*/ 3992307 w 6579326"/>
              <a:gd name="connsiteY2947" fmla="*/ 504547 h 4156314"/>
              <a:gd name="connsiteX2948" fmla="*/ 4010419 w 6579326"/>
              <a:gd name="connsiteY2948" fmla="*/ 496328 h 4156314"/>
              <a:gd name="connsiteX2949" fmla="*/ 4013538 w 6579326"/>
              <a:gd name="connsiteY2949" fmla="*/ 494913 h 4156314"/>
              <a:gd name="connsiteX2950" fmla="*/ 4016156 w 6579326"/>
              <a:gd name="connsiteY2950" fmla="*/ 486903 h 4156314"/>
              <a:gd name="connsiteX2951" fmla="*/ 4024927 w 6579326"/>
              <a:gd name="connsiteY2951" fmla="*/ 485601 h 4156314"/>
              <a:gd name="connsiteX2952" fmla="*/ 4019382 w 6579326"/>
              <a:gd name="connsiteY2952" fmla="*/ 492617 h 4156314"/>
              <a:gd name="connsiteX2953" fmla="*/ 4022211 w 6579326"/>
              <a:gd name="connsiteY2953" fmla="*/ 489637 h 4156314"/>
              <a:gd name="connsiteX2954" fmla="*/ 4025473 w 6579326"/>
              <a:gd name="connsiteY2954" fmla="*/ 485520 h 4156314"/>
              <a:gd name="connsiteX2955" fmla="*/ 4025931 w 6579326"/>
              <a:gd name="connsiteY2955" fmla="*/ 485452 h 4156314"/>
              <a:gd name="connsiteX2956" fmla="*/ 4027327 w 6579326"/>
              <a:gd name="connsiteY2956" fmla="*/ 485245 h 4156314"/>
              <a:gd name="connsiteX2957" fmla="*/ 4027069 w 6579326"/>
              <a:gd name="connsiteY2957" fmla="*/ 483507 h 4156314"/>
              <a:gd name="connsiteX2958" fmla="*/ 4030544 w 6579326"/>
              <a:gd name="connsiteY2958" fmla="*/ 479123 h 4156314"/>
              <a:gd name="connsiteX2959" fmla="*/ 4033668 w 6579326"/>
              <a:gd name="connsiteY2959" fmla="*/ 476682 h 4156314"/>
              <a:gd name="connsiteX2960" fmla="*/ 4032319 w 6579326"/>
              <a:gd name="connsiteY2960" fmla="*/ 476882 h 4156314"/>
              <a:gd name="connsiteX2961" fmla="*/ 4034051 w 6579326"/>
              <a:gd name="connsiteY2961" fmla="*/ 474697 h 4156314"/>
              <a:gd name="connsiteX2962" fmla="*/ 4055863 w 6579326"/>
              <a:gd name="connsiteY2962" fmla="*/ 446711 h 4156314"/>
              <a:gd name="connsiteX2963" fmla="*/ 4058479 w 6579326"/>
              <a:gd name="connsiteY2963" fmla="*/ 438700 h 4156314"/>
              <a:gd name="connsiteX2964" fmla="*/ 4046755 w 6579326"/>
              <a:gd name="connsiteY2964" fmla="*/ 436629 h 4156314"/>
              <a:gd name="connsiteX2965" fmla="*/ 4028135 w 6579326"/>
              <a:gd name="connsiteY2965" fmla="*/ 439393 h 4156314"/>
              <a:gd name="connsiteX2966" fmla="*/ 4034771 w 6579326"/>
              <a:gd name="connsiteY2966" fmla="*/ 436644 h 4156314"/>
              <a:gd name="connsiteX2967" fmla="*/ 4033965 w 6579326"/>
              <a:gd name="connsiteY2967" fmla="*/ 437396 h 4156314"/>
              <a:gd name="connsiteX2968" fmla="*/ 4036265 w 6579326"/>
              <a:gd name="connsiteY2968" fmla="*/ 437122 h 4156314"/>
              <a:gd name="connsiteX2969" fmla="*/ 4040251 w 6579326"/>
              <a:gd name="connsiteY2969" fmla="*/ 434376 h 4156314"/>
              <a:gd name="connsiteX2970" fmla="*/ 4040685 w 6579326"/>
              <a:gd name="connsiteY2970" fmla="*/ 434196 h 4156314"/>
              <a:gd name="connsiteX2971" fmla="*/ 4042477 w 6579326"/>
              <a:gd name="connsiteY2971" fmla="*/ 433453 h 4156314"/>
              <a:gd name="connsiteX2972" fmla="*/ 4041082 w 6579326"/>
              <a:gd name="connsiteY2972" fmla="*/ 433803 h 4156314"/>
              <a:gd name="connsiteX2973" fmla="*/ 4040251 w 6579326"/>
              <a:gd name="connsiteY2973" fmla="*/ 434376 h 4156314"/>
              <a:gd name="connsiteX2974" fmla="*/ 4034771 w 6579326"/>
              <a:gd name="connsiteY2974" fmla="*/ 436644 h 4156314"/>
              <a:gd name="connsiteX2975" fmla="*/ 4051989 w 6579326"/>
              <a:gd name="connsiteY2975" fmla="*/ 420608 h 4156314"/>
              <a:gd name="connsiteX2976" fmla="*/ 4061651 w 6579326"/>
              <a:gd name="connsiteY2976" fmla="*/ 434419 h 4156314"/>
              <a:gd name="connsiteX2977" fmla="*/ 4084398 w 6579326"/>
              <a:gd name="connsiteY2977" fmla="*/ 408177 h 4156314"/>
              <a:gd name="connsiteX2978" fmla="*/ 4098741 w 6579326"/>
              <a:gd name="connsiteY2978" fmla="*/ 402238 h 4156314"/>
              <a:gd name="connsiteX2979" fmla="*/ 4119827 w 6579326"/>
              <a:gd name="connsiteY2979" fmla="*/ 364809 h 4156314"/>
              <a:gd name="connsiteX2980" fmla="*/ 4144235 w 6579326"/>
              <a:gd name="connsiteY2980" fmla="*/ 349755 h 4156314"/>
              <a:gd name="connsiteX2981" fmla="*/ 4139405 w 6579326"/>
              <a:gd name="connsiteY2981" fmla="*/ 342849 h 4156314"/>
              <a:gd name="connsiteX2982" fmla="*/ 4152640 w 6579326"/>
              <a:gd name="connsiteY2982" fmla="*/ 329451 h 4156314"/>
              <a:gd name="connsiteX2983" fmla="*/ 4170153 w 6579326"/>
              <a:gd name="connsiteY2983" fmla="*/ 319231 h 4156314"/>
              <a:gd name="connsiteX2984" fmla="*/ 4178155 w 6579326"/>
              <a:gd name="connsiteY2984" fmla="*/ 321855 h 4156314"/>
              <a:gd name="connsiteX2985" fmla="*/ 4153746 w 6579326"/>
              <a:gd name="connsiteY2985" fmla="*/ 336909 h 4156314"/>
              <a:gd name="connsiteX2986" fmla="*/ 4161748 w 6579326"/>
              <a:gd name="connsiteY2986" fmla="*/ 339534 h 4156314"/>
              <a:gd name="connsiteX2987" fmla="*/ 4155407 w 6579326"/>
              <a:gd name="connsiteY2987" fmla="*/ 348097 h 4156314"/>
              <a:gd name="connsiteX2988" fmla="*/ 4152790 w 6579326"/>
              <a:gd name="connsiteY2988" fmla="*/ 356107 h 4156314"/>
              <a:gd name="connsiteX2989" fmla="*/ 4153897 w 6579326"/>
              <a:gd name="connsiteY2989" fmla="*/ 363564 h 4156314"/>
              <a:gd name="connsiteX2990" fmla="*/ 4158173 w 6579326"/>
              <a:gd name="connsiteY2990" fmla="*/ 366741 h 4156314"/>
              <a:gd name="connsiteX2991" fmla="*/ 4164515 w 6579326"/>
              <a:gd name="connsiteY2991" fmla="*/ 358178 h 4156314"/>
              <a:gd name="connsiteX2992" fmla="*/ 4174027 w 6579326"/>
              <a:gd name="connsiteY2992" fmla="*/ 345334 h 4156314"/>
              <a:gd name="connsiteX2993" fmla="*/ 4195817 w 6579326"/>
              <a:gd name="connsiteY2993" fmla="*/ 338288 h 4156314"/>
              <a:gd name="connsiteX2994" fmla="*/ 4190432 w 6579326"/>
              <a:gd name="connsiteY2994" fmla="*/ 327655 h 4156314"/>
              <a:gd name="connsiteX2995" fmla="*/ 4200498 w 6579326"/>
              <a:gd name="connsiteY2995" fmla="*/ 318539 h 4156314"/>
              <a:gd name="connsiteX2996" fmla="*/ 4222842 w 6579326"/>
              <a:gd name="connsiteY2996" fmla="*/ 315224 h 4156314"/>
              <a:gd name="connsiteX2997" fmla="*/ 4209606 w 6579326"/>
              <a:gd name="connsiteY2997" fmla="*/ 328620 h 4156314"/>
              <a:gd name="connsiteX2998" fmla="*/ 4201201 w 6579326"/>
              <a:gd name="connsiteY2998" fmla="*/ 348923 h 4156314"/>
              <a:gd name="connsiteX2999" fmla="*/ 4184795 w 6579326"/>
              <a:gd name="connsiteY2999" fmla="*/ 366601 h 4156314"/>
              <a:gd name="connsiteX3000" fmla="*/ 4179007 w 6579326"/>
              <a:gd name="connsiteY3000" fmla="*/ 378893 h 4156314"/>
              <a:gd name="connsiteX3001" fmla="*/ 4160387 w 6579326"/>
              <a:gd name="connsiteY3001" fmla="*/ 381657 h 4156314"/>
              <a:gd name="connsiteX3002" fmla="*/ 4173220 w 6579326"/>
              <a:gd name="connsiteY3002" fmla="*/ 391186 h 4156314"/>
              <a:gd name="connsiteX3003" fmla="*/ 4164260 w 6579326"/>
              <a:gd name="connsiteY3003" fmla="*/ 407759 h 4156314"/>
              <a:gd name="connsiteX3004" fmla="*/ 4143577 w 6579326"/>
              <a:gd name="connsiteY3004" fmla="*/ 422262 h 4156314"/>
              <a:gd name="connsiteX3005" fmla="*/ 4146748 w 6579326"/>
              <a:gd name="connsiteY3005" fmla="*/ 417979 h 4156314"/>
              <a:gd name="connsiteX3006" fmla="*/ 4130746 w 6579326"/>
              <a:gd name="connsiteY3006" fmla="*/ 412732 h 4156314"/>
              <a:gd name="connsiteX3007" fmla="*/ 4120680 w 6579326"/>
              <a:gd name="connsiteY3007" fmla="*/ 421848 h 4156314"/>
              <a:gd name="connsiteX3008" fmla="*/ 4137789 w 6579326"/>
              <a:gd name="connsiteY3008" fmla="*/ 434553 h 4156314"/>
              <a:gd name="connsiteX3009" fmla="*/ 4131014 w 6579326"/>
              <a:gd name="connsiteY3009" fmla="*/ 443703 h 4156314"/>
              <a:gd name="connsiteX3010" fmla="*/ 4111318 w 6579326"/>
              <a:gd name="connsiteY3010" fmla="*/ 461348 h 4156314"/>
              <a:gd name="connsiteX3011" fmla="*/ 4112425 w 6579326"/>
              <a:gd name="connsiteY3011" fmla="*/ 468805 h 4156314"/>
              <a:gd name="connsiteX3012" fmla="*/ 4099593 w 6579326"/>
              <a:gd name="connsiteY3012" fmla="*/ 459277 h 4156314"/>
              <a:gd name="connsiteX3013" fmla="*/ 4086911 w 6579326"/>
              <a:gd name="connsiteY3013" fmla="*/ 476403 h 4156314"/>
              <a:gd name="connsiteX3014" fmla="*/ 4091741 w 6579326"/>
              <a:gd name="connsiteY3014" fmla="*/ 483309 h 4156314"/>
              <a:gd name="connsiteX3015" fmla="*/ 4099189 w 6579326"/>
              <a:gd name="connsiteY3015" fmla="*/ 482203 h 4156314"/>
              <a:gd name="connsiteX3016" fmla="*/ 4092848 w 6579326"/>
              <a:gd name="connsiteY3016" fmla="*/ 490767 h 4156314"/>
              <a:gd name="connsiteX3017" fmla="*/ 4077399 w 6579326"/>
              <a:gd name="connsiteY3017" fmla="*/ 489247 h 4156314"/>
              <a:gd name="connsiteX3018" fmla="*/ 4064228 w 6579326"/>
              <a:gd name="connsiteY3018" fmla="*/ 500081 h 4156314"/>
              <a:gd name="connsiteX3019" fmla="*/ 4061471 w 6579326"/>
              <a:gd name="connsiteY3019" fmla="*/ 497328 h 4156314"/>
              <a:gd name="connsiteX3020" fmla="*/ 4060439 w 6579326"/>
              <a:gd name="connsiteY3020" fmla="*/ 503198 h 4156314"/>
              <a:gd name="connsiteX3021" fmla="*/ 4062558 w 6579326"/>
              <a:gd name="connsiteY3021" fmla="*/ 501454 h 4156314"/>
              <a:gd name="connsiteX3022" fmla="*/ 4064228 w 6579326"/>
              <a:gd name="connsiteY3022" fmla="*/ 500081 h 4156314"/>
              <a:gd name="connsiteX3023" fmla="*/ 4065520 w 6579326"/>
              <a:gd name="connsiteY3023" fmla="*/ 501371 h 4156314"/>
              <a:gd name="connsiteX3024" fmla="*/ 4076994 w 6579326"/>
              <a:gd name="connsiteY3024" fmla="*/ 512174 h 4156314"/>
              <a:gd name="connsiteX3025" fmla="*/ 4070653 w 6579326"/>
              <a:gd name="connsiteY3025" fmla="*/ 520737 h 4156314"/>
              <a:gd name="connsiteX3026" fmla="*/ 4048310 w 6579326"/>
              <a:gd name="connsiteY3026" fmla="*/ 524052 h 4156314"/>
              <a:gd name="connsiteX3027" fmla="*/ 4041968 w 6579326"/>
              <a:gd name="connsiteY3027" fmla="*/ 532616 h 4156314"/>
              <a:gd name="connsiteX3028" fmla="*/ 4046246 w 6579326"/>
              <a:gd name="connsiteY3028" fmla="*/ 535792 h 4156314"/>
              <a:gd name="connsiteX3029" fmla="*/ 4036734 w 6579326"/>
              <a:gd name="connsiteY3029" fmla="*/ 548636 h 4156314"/>
              <a:gd name="connsiteX3030" fmla="*/ 4027223 w 6579326"/>
              <a:gd name="connsiteY3030" fmla="*/ 561482 h 4156314"/>
              <a:gd name="connsiteX3031" fmla="*/ 4012881 w 6579326"/>
              <a:gd name="connsiteY3031" fmla="*/ 567420 h 4156314"/>
              <a:gd name="connsiteX3032" fmla="*/ 4003369 w 6579326"/>
              <a:gd name="connsiteY3032" fmla="*/ 580266 h 4156314"/>
              <a:gd name="connsiteX3033" fmla="*/ 3998687 w 6579326"/>
              <a:gd name="connsiteY3033" fmla="*/ 600015 h 4156314"/>
              <a:gd name="connsiteX3034" fmla="*/ 3981175 w 6579326"/>
              <a:gd name="connsiteY3034" fmla="*/ 610236 h 4156314"/>
              <a:gd name="connsiteX3035" fmla="*/ 3976494 w 6579326"/>
              <a:gd name="connsiteY3035" fmla="*/ 629986 h 4156314"/>
              <a:gd name="connsiteX3036" fmla="*/ 3951533 w 6579326"/>
              <a:gd name="connsiteY3036" fmla="*/ 641313 h 4156314"/>
              <a:gd name="connsiteX3037" fmla="*/ 3959534 w 6579326"/>
              <a:gd name="connsiteY3037" fmla="*/ 643936 h 4156314"/>
              <a:gd name="connsiteX3038" fmla="*/ 3942575 w 6579326"/>
              <a:gd name="connsiteY3038" fmla="*/ 657886 h 4156314"/>
              <a:gd name="connsiteX3039" fmla="*/ 3924658 w 6579326"/>
              <a:gd name="connsiteY3039" fmla="*/ 691033 h 4156314"/>
              <a:gd name="connsiteX3040" fmla="*/ 3898186 w 6579326"/>
              <a:gd name="connsiteY3040" fmla="*/ 717828 h 4156314"/>
              <a:gd name="connsiteX3041" fmla="*/ 3886610 w 6579326"/>
              <a:gd name="connsiteY3041" fmla="*/ 742411 h 4156314"/>
              <a:gd name="connsiteX3042" fmla="*/ 3786663 w 6579326"/>
              <a:gd name="connsiteY3042" fmla="*/ 863952 h 4156314"/>
              <a:gd name="connsiteX3043" fmla="*/ 3764469 w 6579326"/>
              <a:gd name="connsiteY3043" fmla="*/ 893924 h 4156314"/>
              <a:gd name="connsiteX3044" fmla="*/ 3746403 w 6579326"/>
              <a:gd name="connsiteY3044" fmla="*/ 900415 h 4156314"/>
              <a:gd name="connsiteX3045" fmla="*/ 3751233 w 6579326"/>
              <a:gd name="connsiteY3045" fmla="*/ 907320 h 4156314"/>
              <a:gd name="connsiteX3046" fmla="*/ 3696779 w 6579326"/>
              <a:gd name="connsiteY3046" fmla="*/ 976377 h 4156314"/>
              <a:gd name="connsiteX3047" fmla="*/ 3669755 w 6579326"/>
              <a:gd name="connsiteY3047" fmla="*/ 999444 h 4156314"/>
              <a:gd name="connsiteX3048" fmla="*/ 3661350 w 6579326"/>
              <a:gd name="connsiteY3048" fmla="*/ 1019746 h 4156314"/>
              <a:gd name="connsiteX3049" fmla="*/ 3657626 w 6579326"/>
              <a:gd name="connsiteY3049" fmla="*/ 1020298 h 4156314"/>
              <a:gd name="connsiteX3050" fmla="*/ 3655563 w 6579326"/>
              <a:gd name="connsiteY3050" fmla="*/ 1032038 h 4156314"/>
              <a:gd name="connsiteX3051" fmla="*/ 3638602 w 6579326"/>
              <a:gd name="connsiteY3051" fmla="*/ 1045988 h 4156314"/>
              <a:gd name="connsiteX3052" fmla="*/ 3631708 w 6579326"/>
              <a:gd name="connsiteY3052" fmla="*/ 1050822 h 4156314"/>
              <a:gd name="connsiteX3053" fmla="*/ 3655158 w 6579326"/>
              <a:gd name="connsiteY3053" fmla="*/ 1054964 h 4156314"/>
              <a:gd name="connsiteX3054" fmla="*/ 3661499 w 6579326"/>
              <a:gd name="connsiteY3054" fmla="*/ 1046402 h 4156314"/>
              <a:gd name="connsiteX3055" fmla="*/ 3670054 w 6579326"/>
              <a:gd name="connsiteY3055" fmla="*/ 1052754 h 4156314"/>
              <a:gd name="connsiteX3056" fmla="*/ 3676395 w 6579326"/>
              <a:gd name="connsiteY3056" fmla="*/ 1044191 h 4156314"/>
              <a:gd name="connsiteX3057" fmla="*/ 3689964 w 6579326"/>
              <a:gd name="connsiteY3057" fmla="*/ 1042654 h 4156314"/>
              <a:gd name="connsiteX3058" fmla="*/ 3693909 w 6579326"/>
              <a:gd name="connsiteY3058" fmla="*/ 1033970 h 4156314"/>
              <a:gd name="connsiteX3059" fmla="*/ 3718869 w 6579326"/>
              <a:gd name="connsiteY3059" fmla="*/ 1022644 h 4156314"/>
              <a:gd name="connsiteX3060" fmla="*/ 3746448 w 6579326"/>
              <a:gd name="connsiteY3060" fmla="*/ 1003307 h 4156314"/>
              <a:gd name="connsiteX3061" fmla="*/ 3755406 w 6579326"/>
              <a:gd name="connsiteY3061" fmla="*/ 986734 h 4156314"/>
              <a:gd name="connsiteX3062" fmla="*/ 3776089 w 6579326"/>
              <a:gd name="connsiteY3062" fmla="*/ 972231 h 4156314"/>
              <a:gd name="connsiteX3063" fmla="*/ 3784090 w 6579326"/>
              <a:gd name="connsiteY3063" fmla="*/ 974855 h 4156314"/>
              <a:gd name="connsiteX3064" fmla="*/ 3797879 w 6579326"/>
              <a:gd name="connsiteY3064" fmla="*/ 965187 h 4156314"/>
              <a:gd name="connsiteX3065" fmla="*/ 3799944 w 6579326"/>
              <a:gd name="connsiteY3065" fmla="*/ 953446 h 4156314"/>
              <a:gd name="connsiteX3066" fmla="*/ 3812626 w 6579326"/>
              <a:gd name="connsiteY3066" fmla="*/ 936320 h 4156314"/>
              <a:gd name="connsiteX3067" fmla="*/ 3820627 w 6579326"/>
              <a:gd name="connsiteY3067" fmla="*/ 938945 h 4156314"/>
              <a:gd name="connsiteX3068" fmla="*/ 3832756 w 6579326"/>
              <a:gd name="connsiteY3068" fmla="*/ 918089 h 4156314"/>
              <a:gd name="connsiteX3069" fmla="*/ 3847652 w 6579326"/>
              <a:gd name="connsiteY3069" fmla="*/ 915879 h 4156314"/>
              <a:gd name="connsiteX3070" fmla="*/ 3845992 w 6579326"/>
              <a:gd name="connsiteY3070" fmla="*/ 904692 h 4156314"/>
              <a:gd name="connsiteX3071" fmla="*/ 3854949 w 6579326"/>
              <a:gd name="connsiteY3071" fmla="*/ 888119 h 4156314"/>
              <a:gd name="connsiteX3072" fmla="*/ 3854396 w 6579326"/>
              <a:gd name="connsiteY3072" fmla="*/ 884389 h 4156314"/>
              <a:gd name="connsiteX3073" fmla="*/ 3853843 w 6579326"/>
              <a:gd name="connsiteY3073" fmla="*/ 880661 h 4156314"/>
              <a:gd name="connsiteX3074" fmla="*/ 3872463 w 6579326"/>
              <a:gd name="connsiteY3074" fmla="*/ 877898 h 4156314"/>
              <a:gd name="connsiteX3075" fmla="*/ 3874526 w 6579326"/>
              <a:gd name="connsiteY3075" fmla="*/ 866158 h 4156314"/>
              <a:gd name="connsiteX3076" fmla="*/ 3884592 w 6579326"/>
              <a:gd name="connsiteY3076" fmla="*/ 857042 h 4156314"/>
              <a:gd name="connsiteX3077" fmla="*/ 3895763 w 6579326"/>
              <a:gd name="connsiteY3077" fmla="*/ 855384 h 4156314"/>
              <a:gd name="connsiteX3078" fmla="*/ 3904169 w 6579326"/>
              <a:gd name="connsiteY3078" fmla="*/ 835082 h 4156314"/>
              <a:gd name="connsiteX3079" fmla="*/ 3903615 w 6579326"/>
              <a:gd name="connsiteY3079" fmla="*/ 831353 h 4156314"/>
              <a:gd name="connsiteX3080" fmla="*/ 3896167 w 6579326"/>
              <a:gd name="connsiteY3080" fmla="*/ 832458 h 4156314"/>
              <a:gd name="connsiteX3081" fmla="*/ 3887613 w 6579326"/>
              <a:gd name="connsiteY3081" fmla="*/ 826105 h 4156314"/>
              <a:gd name="connsiteX3082" fmla="*/ 3897677 w 6579326"/>
              <a:gd name="connsiteY3082" fmla="*/ 816990 h 4156314"/>
              <a:gd name="connsiteX3083" fmla="*/ 3906232 w 6579326"/>
              <a:gd name="connsiteY3083" fmla="*/ 823342 h 4156314"/>
              <a:gd name="connsiteX3084" fmla="*/ 3935471 w 6579326"/>
              <a:gd name="connsiteY3084" fmla="*/ 815193 h 4156314"/>
              <a:gd name="connsiteX3085" fmla="*/ 3946493 w 6579326"/>
              <a:gd name="connsiteY3085" fmla="*/ 786879 h 4156314"/>
              <a:gd name="connsiteX3086" fmla="*/ 3960836 w 6579326"/>
              <a:gd name="connsiteY3086" fmla="*/ 780940 h 4156314"/>
              <a:gd name="connsiteX3087" fmla="*/ 3966070 w 6579326"/>
              <a:gd name="connsiteY3087" fmla="*/ 764920 h 4156314"/>
              <a:gd name="connsiteX3088" fmla="*/ 3970347 w 6579326"/>
              <a:gd name="connsiteY3088" fmla="*/ 768095 h 4156314"/>
              <a:gd name="connsiteX3089" fmla="*/ 3980412 w 6579326"/>
              <a:gd name="connsiteY3089" fmla="*/ 758980 h 4156314"/>
              <a:gd name="connsiteX3090" fmla="*/ 3976134 w 6579326"/>
              <a:gd name="connsiteY3090" fmla="*/ 755804 h 4156314"/>
              <a:gd name="connsiteX3091" fmla="*/ 3991988 w 6579326"/>
              <a:gd name="connsiteY3091" fmla="*/ 734395 h 4156314"/>
              <a:gd name="connsiteX3092" fmla="*/ 3995711 w 6579326"/>
              <a:gd name="connsiteY3092" fmla="*/ 733843 h 4156314"/>
              <a:gd name="connsiteX3093" fmla="*/ 3997222 w 6579326"/>
              <a:gd name="connsiteY3093" fmla="*/ 718374 h 4156314"/>
              <a:gd name="connsiteX3094" fmla="*/ 3993556 w 6579326"/>
              <a:gd name="connsiteY3094" fmla="*/ 715652 h 4156314"/>
              <a:gd name="connsiteX3095" fmla="*/ 4001374 w 6579326"/>
              <a:gd name="connsiteY3095" fmla="*/ 711089 h 4156314"/>
              <a:gd name="connsiteX3096" fmla="*/ 4003564 w 6579326"/>
              <a:gd name="connsiteY3096" fmla="*/ 709813 h 4156314"/>
              <a:gd name="connsiteX3097" fmla="*/ 4014181 w 6579326"/>
              <a:gd name="connsiteY3097" fmla="*/ 704425 h 4156314"/>
              <a:gd name="connsiteX3098" fmla="*/ 4013075 w 6579326"/>
              <a:gd name="connsiteY3098" fmla="*/ 696967 h 4156314"/>
              <a:gd name="connsiteX3099" fmla="*/ 4026863 w 6579326"/>
              <a:gd name="connsiteY3099" fmla="*/ 687299 h 4156314"/>
              <a:gd name="connsiteX3100" fmla="*/ 4056506 w 6579326"/>
              <a:gd name="connsiteY3100" fmla="*/ 656224 h 4156314"/>
              <a:gd name="connsiteX3101" fmla="*/ 4057454 w 6579326"/>
              <a:gd name="connsiteY3101" fmla="*/ 646520 h 4156314"/>
              <a:gd name="connsiteX3102" fmla="*/ 4057588 w 6579326"/>
              <a:gd name="connsiteY3102" fmla="*/ 647488 h 4156314"/>
              <a:gd name="connsiteX3103" fmla="*/ 4072912 w 6579326"/>
              <a:gd name="connsiteY3103" fmla="*/ 638545 h 4156314"/>
              <a:gd name="connsiteX3104" fmla="*/ 4058016 w 6579326"/>
              <a:gd name="connsiteY3104" fmla="*/ 640755 h 4156314"/>
              <a:gd name="connsiteX3105" fmla="*/ 4057827 w 6579326"/>
              <a:gd name="connsiteY3105" fmla="*/ 642689 h 4156314"/>
              <a:gd name="connsiteX3106" fmla="*/ 4057454 w 6579326"/>
              <a:gd name="connsiteY3106" fmla="*/ 646520 h 4156314"/>
              <a:gd name="connsiteX3107" fmla="*/ 4056678 w 6579326"/>
              <a:gd name="connsiteY3107" fmla="*/ 640954 h 4156314"/>
              <a:gd name="connsiteX3108" fmla="*/ 4083933 w 6579326"/>
              <a:gd name="connsiteY3108" fmla="*/ 610231 h 4156314"/>
              <a:gd name="connsiteX3109" fmla="*/ 4082334 w 6579326"/>
              <a:gd name="connsiteY3109" fmla="*/ 609873 h 4156314"/>
              <a:gd name="connsiteX3110" fmla="*/ 4079103 w 6579326"/>
              <a:gd name="connsiteY3110" fmla="*/ 603326 h 4156314"/>
              <a:gd name="connsiteX3111" fmla="*/ 4094090 w 6579326"/>
              <a:gd name="connsiteY3111" fmla="*/ 601102 h 4156314"/>
              <a:gd name="connsiteX3112" fmla="*/ 4093379 w 6579326"/>
              <a:gd name="connsiteY3112" fmla="*/ 603351 h 4156314"/>
              <a:gd name="connsiteX3113" fmla="*/ 4094276 w 6579326"/>
              <a:gd name="connsiteY3113" fmla="*/ 602980 h 4156314"/>
              <a:gd name="connsiteX3114" fmla="*/ 4096292 w 6579326"/>
              <a:gd name="connsiteY3114" fmla="*/ 600775 h 4156314"/>
              <a:gd name="connsiteX3115" fmla="*/ 4098654 w 6579326"/>
              <a:gd name="connsiteY3115" fmla="*/ 600425 h 4156314"/>
              <a:gd name="connsiteX3116" fmla="*/ 4101447 w 6579326"/>
              <a:gd name="connsiteY3116" fmla="*/ 600010 h 4156314"/>
              <a:gd name="connsiteX3117" fmla="*/ 4097551 w 6579326"/>
              <a:gd name="connsiteY3117" fmla="*/ 599398 h 4156314"/>
              <a:gd name="connsiteX3118" fmla="*/ 4096292 w 6579326"/>
              <a:gd name="connsiteY3118" fmla="*/ 600775 h 4156314"/>
              <a:gd name="connsiteX3119" fmla="*/ 4094090 w 6579326"/>
              <a:gd name="connsiteY3119" fmla="*/ 601102 h 4156314"/>
              <a:gd name="connsiteX3120" fmla="*/ 4096616 w 6579326"/>
              <a:gd name="connsiteY3120" fmla="*/ 593105 h 4156314"/>
              <a:gd name="connsiteX3121" fmla="*/ 4110959 w 6579326"/>
              <a:gd name="connsiteY3121" fmla="*/ 587166 h 4156314"/>
              <a:gd name="connsiteX3122" fmla="*/ 4109853 w 6579326"/>
              <a:gd name="connsiteY3122" fmla="*/ 579708 h 4156314"/>
              <a:gd name="connsiteX3123" fmla="*/ 4112469 w 6579326"/>
              <a:gd name="connsiteY3123" fmla="*/ 571698 h 4156314"/>
              <a:gd name="connsiteX3124" fmla="*/ 4119917 w 6579326"/>
              <a:gd name="connsiteY3124" fmla="*/ 570593 h 4156314"/>
              <a:gd name="connsiteX3125" fmla="*/ 4138387 w 6579326"/>
              <a:gd name="connsiteY3125" fmla="*/ 541174 h 4156314"/>
              <a:gd name="connsiteX3126" fmla="*/ 4149006 w 6579326"/>
              <a:gd name="connsiteY3126" fmla="*/ 535788 h 4156314"/>
              <a:gd name="connsiteX3127" fmla="*/ 4153134 w 6579326"/>
              <a:gd name="connsiteY3127" fmla="*/ 512309 h 4156314"/>
              <a:gd name="connsiteX3128" fmla="*/ 4176584 w 6579326"/>
              <a:gd name="connsiteY3128" fmla="*/ 516451 h 4156314"/>
              <a:gd name="connsiteX3129" fmla="*/ 4189820 w 6579326"/>
              <a:gd name="connsiteY3129" fmla="*/ 503053 h 4156314"/>
              <a:gd name="connsiteX3130" fmla="*/ 4184435 w 6579326"/>
              <a:gd name="connsiteY3130" fmla="*/ 492420 h 4156314"/>
              <a:gd name="connsiteX3131" fmla="*/ 4187053 w 6579326"/>
              <a:gd name="connsiteY3131" fmla="*/ 484409 h 4156314"/>
              <a:gd name="connsiteX3132" fmla="*/ 4176486 w 6579326"/>
              <a:gd name="connsiteY3132" fmla="*/ 476561 h 4156314"/>
              <a:gd name="connsiteX3133" fmla="*/ 4177392 w 6579326"/>
              <a:gd name="connsiteY3133" fmla="*/ 470598 h 4156314"/>
              <a:gd name="connsiteX3134" fmla="*/ 4177945 w 6579326"/>
              <a:gd name="connsiteY3134" fmla="*/ 474327 h 4156314"/>
              <a:gd name="connsiteX3135" fmla="*/ 4185947 w 6579326"/>
              <a:gd name="connsiteY3135" fmla="*/ 476951 h 4156314"/>
              <a:gd name="connsiteX3136" fmla="*/ 4196564 w 6579326"/>
              <a:gd name="connsiteY3136" fmla="*/ 471564 h 4156314"/>
              <a:gd name="connsiteX3137" fmla="*/ 4172560 w 6579326"/>
              <a:gd name="connsiteY3137" fmla="*/ 463693 h 4156314"/>
              <a:gd name="connsiteX3138" fmla="*/ 4178348 w 6579326"/>
              <a:gd name="connsiteY3138" fmla="*/ 451401 h 4156314"/>
              <a:gd name="connsiteX3139" fmla="*/ 4196011 w 6579326"/>
              <a:gd name="connsiteY3139" fmla="*/ 467836 h 4156314"/>
              <a:gd name="connsiteX3140" fmla="*/ 4233654 w 6579326"/>
              <a:gd name="connsiteY3140" fmla="*/ 439383 h 4156314"/>
              <a:gd name="connsiteX3141" fmla="*/ 4228823 w 6579326"/>
              <a:gd name="connsiteY3141" fmla="*/ 432478 h 4156314"/>
              <a:gd name="connsiteX3142" fmla="*/ 4276936 w 6579326"/>
              <a:gd name="connsiteY3142" fmla="*/ 371984 h 4156314"/>
              <a:gd name="connsiteX3143" fmla="*/ 4288108 w 6579326"/>
              <a:gd name="connsiteY3143" fmla="*/ 370326 h 4156314"/>
              <a:gd name="connsiteX3144" fmla="*/ 4291278 w 6579326"/>
              <a:gd name="connsiteY3144" fmla="*/ 366045 h 4156314"/>
              <a:gd name="connsiteX3145" fmla="*/ 4275276 w 6579326"/>
              <a:gd name="connsiteY3145" fmla="*/ 360797 h 4156314"/>
              <a:gd name="connsiteX3146" fmla="*/ 4257208 w 6579326"/>
              <a:gd name="connsiteY3146" fmla="*/ 367289 h 4156314"/>
              <a:gd name="connsiteX3147" fmla="*/ 4264656 w 6579326"/>
              <a:gd name="connsiteY3147" fmla="*/ 366184 h 4156314"/>
              <a:gd name="connsiteX3148" fmla="*/ 4269891 w 6579326"/>
              <a:gd name="connsiteY3148" fmla="*/ 350163 h 4156314"/>
              <a:gd name="connsiteX3149" fmla="*/ 4283681 w 6579326"/>
              <a:gd name="connsiteY3149" fmla="*/ 340494 h 4156314"/>
              <a:gd name="connsiteX3150" fmla="*/ 4285191 w 6579326"/>
              <a:gd name="connsiteY3150" fmla="*/ 325026 h 4156314"/>
              <a:gd name="connsiteX3151" fmla="*/ 4293192 w 6579326"/>
              <a:gd name="connsiteY3151" fmla="*/ 327650 h 4156314"/>
              <a:gd name="connsiteX3152" fmla="*/ 4298427 w 6579326"/>
              <a:gd name="connsiteY3152" fmla="*/ 311629 h 4156314"/>
              <a:gd name="connsiteX3153" fmla="*/ 4305875 w 6579326"/>
              <a:gd name="connsiteY3153" fmla="*/ 310524 h 4156314"/>
              <a:gd name="connsiteX3154" fmla="*/ 4314834 w 6579326"/>
              <a:gd name="connsiteY3154" fmla="*/ 293950 h 4156314"/>
              <a:gd name="connsiteX3155" fmla="*/ 4325451 w 6579326"/>
              <a:gd name="connsiteY3155" fmla="*/ 288563 h 4156314"/>
              <a:gd name="connsiteX3156" fmla="*/ 4327516 w 6579326"/>
              <a:gd name="connsiteY3156" fmla="*/ 276824 h 4156314"/>
              <a:gd name="connsiteX3157" fmla="*/ 4359774 w 6579326"/>
              <a:gd name="connsiteY3157" fmla="*/ 237737 h 4156314"/>
              <a:gd name="connsiteX3158" fmla="*/ 4364052 w 6579326"/>
              <a:gd name="connsiteY3158" fmla="*/ 240914 h 4156314"/>
              <a:gd name="connsiteX3159" fmla="*/ 4370946 w 6579326"/>
              <a:gd name="connsiteY3159" fmla="*/ 236079 h 4156314"/>
              <a:gd name="connsiteX3160" fmla="*/ 4362391 w 6579326"/>
              <a:gd name="connsiteY3160" fmla="*/ 229727 h 4156314"/>
              <a:gd name="connsiteX3161" fmla="*/ 4361285 w 6579326"/>
              <a:gd name="connsiteY3161" fmla="*/ 222269 h 4156314"/>
              <a:gd name="connsiteX3162" fmla="*/ 4375627 w 6579326"/>
              <a:gd name="connsiteY3162" fmla="*/ 216330 h 4156314"/>
              <a:gd name="connsiteX3163" fmla="*/ 4416845 w 6579326"/>
              <a:gd name="connsiteY3163" fmla="*/ 160669 h 4156314"/>
              <a:gd name="connsiteX3164" fmla="*/ 4430634 w 6579326"/>
              <a:gd name="connsiteY3164" fmla="*/ 151001 h 4156314"/>
              <a:gd name="connsiteX3165" fmla="*/ 4435868 w 6579326"/>
              <a:gd name="connsiteY3165" fmla="*/ 134980 h 4156314"/>
              <a:gd name="connsiteX3166" fmla="*/ 4443870 w 6579326"/>
              <a:gd name="connsiteY3166" fmla="*/ 137604 h 4156314"/>
              <a:gd name="connsiteX3167" fmla="*/ 4424846 w 6579326"/>
              <a:gd name="connsiteY3167" fmla="*/ 163293 h 4156314"/>
              <a:gd name="connsiteX3168" fmla="*/ 4440295 w 6579326"/>
              <a:gd name="connsiteY3168" fmla="*/ 164811 h 4156314"/>
              <a:gd name="connsiteX3169" fmla="*/ 4440849 w 6579326"/>
              <a:gd name="connsiteY3169" fmla="*/ 168541 h 4156314"/>
              <a:gd name="connsiteX3170" fmla="*/ 4416440 w 6579326"/>
              <a:gd name="connsiteY3170" fmla="*/ 183596 h 4156314"/>
              <a:gd name="connsiteX3171" fmla="*/ 4381012 w 6579326"/>
              <a:gd name="connsiteY3171" fmla="*/ 226963 h 4156314"/>
              <a:gd name="connsiteX3172" fmla="*/ 4382672 w 6579326"/>
              <a:gd name="connsiteY3172" fmla="*/ 238151 h 4156314"/>
              <a:gd name="connsiteX3173" fmla="*/ 4404462 w 6579326"/>
              <a:gd name="connsiteY3173" fmla="*/ 231106 h 4156314"/>
              <a:gd name="connsiteX3174" fmla="*/ 4409143 w 6579326"/>
              <a:gd name="connsiteY3174" fmla="*/ 211356 h 4156314"/>
              <a:gd name="connsiteX3175" fmla="*/ 4434103 w 6579326"/>
              <a:gd name="connsiteY3175" fmla="*/ 200030 h 4156314"/>
              <a:gd name="connsiteX3176" fmla="*/ 4464703 w 6579326"/>
              <a:gd name="connsiteY3176" fmla="*/ 149757 h 4156314"/>
              <a:gd name="connsiteX3177" fmla="*/ 4453531 w 6579326"/>
              <a:gd name="connsiteY3177" fmla="*/ 151415 h 4156314"/>
              <a:gd name="connsiteX3178" fmla="*/ 4476279 w 6579326"/>
              <a:gd name="connsiteY3178" fmla="*/ 125173 h 4156314"/>
              <a:gd name="connsiteX3179" fmla="*/ 4477768 w 6579326"/>
              <a:gd name="connsiteY3179" fmla="*/ 125661 h 4156314"/>
              <a:gd name="connsiteX3180" fmla="*/ 4472714 w 6579326"/>
              <a:gd name="connsiteY3180" fmla="*/ 130406 h 4156314"/>
              <a:gd name="connsiteX3181" fmla="*/ 4462638 w 6579326"/>
              <a:gd name="connsiteY3181" fmla="*/ 161496 h 4156314"/>
              <a:gd name="connsiteX3182" fmla="*/ 4474365 w 6579326"/>
              <a:gd name="connsiteY3182" fmla="*/ 163567 h 4156314"/>
              <a:gd name="connsiteX3183" fmla="*/ 4471747 w 6579326"/>
              <a:gd name="connsiteY3183" fmla="*/ 171578 h 4156314"/>
              <a:gd name="connsiteX3184" fmla="*/ 4491473 w 6579326"/>
              <a:gd name="connsiteY3184" fmla="*/ 176273 h 4156314"/>
              <a:gd name="connsiteX3185" fmla="*/ 4478238 w 6579326"/>
              <a:gd name="connsiteY3185" fmla="*/ 189669 h 4156314"/>
              <a:gd name="connsiteX3186" fmla="*/ 4461831 w 6579326"/>
              <a:gd name="connsiteY3186" fmla="*/ 207348 h 4156314"/>
              <a:gd name="connsiteX3187" fmla="*/ 4472615 w 6579326"/>
              <a:gd name="connsiteY3187" fmla="*/ 207892 h 4156314"/>
              <a:gd name="connsiteX3188" fmla="*/ 4463869 w 6579326"/>
              <a:gd name="connsiteY3188" fmla="*/ 218508 h 4156314"/>
              <a:gd name="connsiteX3189" fmla="*/ 4451765 w 6579326"/>
              <a:gd name="connsiteY3189" fmla="*/ 216464 h 4156314"/>
              <a:gd name="connsiteX3190" fmla="*/ 4446531 w 6579326"/>
              <a:gd name="connsiteY3190" fmla="*/ 232485 h 4156314"/>
              <a:gd name="connsiteX3191" fmla="*/ 4433296 w 6579326"/>
              <a:gd name="connsiteY3191" fmla="*/ 245883 h 4156314"/>
              <a:gd name="connsiteX3192" fmla="*/ 4446681 w 6579326"/>
              <a:gd name="connsiteY3192" fmla="*/ 259141 h 4156314"/>
              <a:gd name="connsiteX3193" fmla="*/ 4464194 w 6579326"/>
              <a:gd name="connsiteY3193" fmla="*/ 248920 h 4156314"/>
              <a:gd name="connsiteX3194" fmla="*/ 4470535 w 6579326"/>
              <a:gd name="connsiteY3194" fmla="*/ 240357 h 4156314"/>
              <a:gd name="connsiteX3195" fmla="*/ 4465704 w 6579326"/>
              <a:gd name="connsiteY3195" fmla="*/ 233451 h 4156314"/>
              <a:gd name="connsiteX3196" fmla="*/ 4478537 w 6579326"/>
              <a:gd name="connsiteY3196" fmla="*/ 242980 h 4156314"/>
              <a:gd name="connsiteX3197" fmla="*/ 4514669 w 6579326"/>
              <a:gd name="connsiteY3197" fmla="*/ 229996 h 4156314"/>
              <a:gd name="connsiteX3198" fmla="*/ 4520457 w 6579326"/>
              <a:gd name="connsiteY3198" fmla="*/ 217704 h 4156314"/>
              <a:gd name="connsiteX3199" fmla="*/ 4508178 w 6579326"/>
              <a:gd name="connsiteY3199" fmla="*/ 211904 h 4156314"/>
              <a:gd name="connsiteX3200" fmla="*/ 4490113 w 6579326"/>
              <a:gd name="connsiteY3200" fmla="*/ 218396 h 4156314"/>
              <a:gd name="connsiteX3201" fmla="*/ 4495900 w 6579326"/>
              <a:gd name="connsiteY3201" fmla="*/ 206104 h 4156314"/>
              <a:gd name="connsiteX3202" fmla="*/ 4487346 w 6579326"/>
              <a:gd name="connsiteY3202" fmla="*/ 199752 h 4156314"/>
              <a:gd name="connsiteX3203" fmla="*/ 4498517 w 6579326"/>
              <a:gd name="connsiteY3203" fmla="*/ 198094 h 4156314"/>
              <a:gd name="connsiteX3204" fmla="*/ 4511752 w 6579326"/>
              <a:gd name="connsiteY3204" fmla="*/ 184696 h 4156314"/>
              <a:gd name="connsiteX3205" fmla="*/ 4515477 w 6579326"/>
              <a:gd name="connsiteY3205" fmla="*/ 184143 h 4156314"/>
              <a:gd name="connsiteX3206" fmla="*/ 4514519 w 6579326"/>
              <a:gd name="connsiteY3206" fmla="*/ 203341 h 4156314"/>
              <a:gd name="connsiteX3207" fmla="*/ 4530522 w 6579326"/>
              <a:gd name="connsiteY3207" fmla="*/ 208589 h 4156314"/>
              <a:gd name="connsiteX3208" fmla="*/ 4552312 w 6579326"/>
              <a:gd name="connsiteY3208" fmla="*/ 201543 h 4156314"/>
              <a:gd name="connsiteX3209" fmla="*/ 4545417 w 6579326"/>
              <a:gd name="connsiteY3209" fmla="*/ 206378 h 4156314"/>
              <a:gd name="connsiteX3210" fmla="*/ 4545971 w 6579326"/>
              <a:gd name="connsiteY3210" fmla="*/ 210107 h 4156314"/>
              <a:gd name="connsiteX3211" fmla="*/ 4473047 w 6579326"/>
              <a:gd name="connsiteY3211" fmla="*/ 308583 h 4156314"/>
              <a:gd name="connsiteX3212" fmla="*/ 4473600 w 6579326"/>
              <a:gd name="connsiteY3212" fmla="*/ 312311 h 4156314"/>
              <a:gd name="connsiteX3213" fmla="*/ 4458705 w 6579326"/>
              <a:gd name="connsiteY3213" fmla="*/ 314522 h 4156314"/>
              <a:gd name="connsiteX3214" fmla="*/ 4459258 w 6579326"/>
              <a:gd name="connsiteY3214" fmla="*/ 318250 h 4156314"/>
              <a:gd name="connsiteX3215" fmla="*/ 4467259 w 6579326"/>
              <a:gd name="connsiteY3215" fmla="*/ 320874 h 4156314"/>
              <a:gd name="connsiteX3216" fmla="*/ 4460364 w 6579326"/>
              <a:gd name="connsiteY3216" fmla="*/ 325708 h 4156314"/>
              <a:gd name="connsiteX3217" fmla="*/ 4464089 w 6579326"/>
              <a:gd name="connsiteY3217" fmla="*/ 325155 h 4156314"/>
              <a:gd name="connsiteX3218" fmla="*/ 4450853 w 6579326"/>
              <a:gd name="connsiteY3218" fmla="*/ 338553 h 4156314"/>
              <a:gd name="connsiteX3219" fmla="*/ 4467410 w 6579326"/>
              <a:gd name="connsiteY3219" fmla="*/ 347530 h 4156314"/>
              <a:gd name="connsiteX3220" fmla="*/ 4486582 w 6579326"/>
              <a:gd name="connsiteY3220" fmla="*/ 348495 h 4156314"/>
              <a:gd name="connsiteX3221" fmla="*/ 4481901 w 6579326"/>
              <a:gd name="connsiteY3221" fmla="*/ 368245 h 4156314"/>
              <a:gd name="connsiteX3222" fmla="*/ 4487285 w 6579326"/>
              <a:gd name="connsiteY3222" fmla="*/ 378879 h 4156314"/>
              <a:gd name="connsiteX3223" fmla="*/ 4505906 w 6579326"/>
              <a:gd name="connsiteY3223" fmla="*/ 376116 h 4156314"/>
              <a:gd name="connsiteX3224" fmla="*/ 4509075 w 6579326"/>
              <a:gd name="connsiteY3224" fmla="*/ 371834 h 4156314"/>
              <a:gd name="connsiteX3225" fmla="*/ 4518737 w 6579326"/>
              <a:gd name="connsiteY3225" fmla="*/ 385645 h 4156314"/>
              <a:gd name="connsiteX3226" fmla="*/ 4526184 w 6579326"/>
              <a:gd name="connsiteY3226" fmla="*/ 384540 h 4156314"/>
              <a:gd name="connsiteX3227" fmla="*/ 4513502 w 6579326"/>
              <a:gd name="connsiteY3227" fmla="*/ 401666 h 4156314"/>
              <a:gd name="connsiteX3228" fmla="*/ 4506896 w 6579326"/>
              <a:gd name="connsiteY3228" fmla="*/ 402646 h 4156314"/>
              <a:gd name="connsiteX3229" fmla="*/ 4509273 w 6579326"/>
              <a:gd name="connsiteY3229" fmla="*/ 399614 h 4156314"/>
              <a:gd name="connsiteX3230" fmla="*/ 4502331 w 6579326"/>
              <a:gd name="connsiteY3230" fmla="*/ 403323 h 4156314"/>
              <a:gd name="connsiteX3231" fmla="*/ 4504880 w 6579326"/>
              <a:gd name="connsiteY3231" fmla="*/ 405217 h 4156314"/>
              <a:gd name="connsiteX3232" fmla="*/ 4493372 w 6579326"/>
              <a:gd name="connsiteY3232" fmla="*/ 419897 h 4156314"/>
              <a:gd name="connsiteX3233" fmla="*/ 4481093 w 6579326"/>
              <a:gd name="connsiteY3233" fmla="*/ 414097 h 4156314"/>
              <a:gd name="connsiteX3234" fmla="*/ 4471582 w 6579326"/>
              <a:gd name="connsiteY3234" fmla="*/ 426942 h 4156314"/>
              <a:gd name="connsiteX3235" fmla="*/ 4472135 w 6579326"/>
              <a:gd name="connsiteY3235" fmla="*/ 430671 h 4156314"/>
              <a:gd name="connsiteX3236" fmla="*/ 4480137 w 6579326"/>
              <a:gd name="connsiteY3236" fmla="*/ 433295 h 4156314"/>
              <a:gd name="connsiteX3237" fmla="*/ 4471731 w 6579326"/>
              <a:gd name="connsiteY3237" fmla="*/ 453597 h 4156314"/>
              <a:gd name="connsiteX3238" fmla="*/ 4444706 w 6579326"/>
              <a:gd name="connsiteY3238" fmla="*/ 476663 h 4156314"/>
              <a:gd name="connsiteX3239" fmla="*/ 4466901 w 6579326"/>
              <a:gd name="connsiteY3239" fmla="*/ 446692 h 4156314"/>
              <a:gd name="connsiteX3240" fmla="*/ 4448834 w 6579326"/>
              <a:gd name="connsiteY3240" fmla="*/ 453184 h 4156314"/>
              <a:gd name="connsiteX3241" fmla="*/ 4440429 w 6579326"/>
              <a:gd name="connsiteY3241" fmla="*/ 473486 h 4156314"/>
              <a:gd name="connsiteX3242" fmla="*/ 4422363 w 6579326"/>
              <a:gd name="connsiteY3242" fmla="*/ 479979 h 4156314"/>
              <a:gd name="connsiteX3243" fmla="*/ 4413255 w 6579326"/>
              <a:gd name="connsiteY3243" fmla="*/ 469897 h 4156314"/>
              <a:gd name="connsiteX3244" fmla="*/ 4434492 w 6579326"/>
              <a:gd name="connsiteY3244" fmla="*/ 459123 h 4156314"/>
              <a:gd name="connsiteX3245" fmla="*/ 4450345 w 6579326"/>
              <a:gd name="connsiteY3245" fmla="*/ 437716 h 4156314"/>
              <a:gd name="connsiteX3246" fmla="*/ 4452260 w 6579326"/>
              <a:gd name="connsiteY3246" fmla="*/ 435982 h 4156314"/>
              <a:gd name="connsiteX3247" fmla="*/ 4460221 w 6579326"/>
              <a:gd name="connsiteY3247" fmla="*/ 432141 h 4156314"/>
              <a:gd name="connsiteX3248" fmla="*/ 4464687 w 6579326"/>
              <a:gd name="connsiteY3248" fmla="*/ 431776 h 4156314"/>
              <a:gd name="connsiteX3249" fmla="*/ 4460410 w 6579326"/>
              <a:gd name="connsiteY3249" fmla="*/ 428600 h 4156314"/>
              <a:gd name="connsiteX3250" fmla="*/ 4459152 w 6579326"/>
              <a:gd name="connsiteY3250" fmla="*/ 429739 h 4156314"/>
              <a:gd name="connsiteX3251" fmla="*/ 4452260 w 6579326"/>
              <a:gd name="connsiteY3251" fmla="*/ 435982 h 4156314"/>
              <a:gd name="connsiteX3252" fmla="*/ 4449344 w 6579326"/>
              <a:gd name="connsiteY3252" fmla="*/ 437388 h 4156314"/>
              <a:gd name="connsiteX3253" fmla="*/ 4480540 w 6579326"/>
              <a:gd name="connsiteY3253" fmla="*/ 410369 h 4156314"/>
              <a:gd name="connsiteX3254" fmla="*/ 4467155 w 6579326"/>
              <a:gd name="connsiteY3254" fmla="*/ 397111 h 4156314"/>
              <a:gd name="connsiteX3255" fmla="*/ 4462877 w 6579326"/>
              <a:gd name="connsiteY3255" fmla="*/ 393934 h 4156314"/>
              <a:gd name="connsiteX3256" fmla="*/ 4448535 w 6579326"/>
              <a:gd name="connsiteY3256" fmla="*/ 399874 h 4156314"/>
              <a:gd name="connsiteX3257" fmla="*/ 4457643 w 6579326"/>
              <a:gd name="connsiteY3257" fmla="*/ 409955 h 4156314"/>
              <a:gd name="connsiteX3258" fmla="*/ 4436406 w 6579326"/>
              <a:gd name="connsiteY3258" fmla="*/ 420728 h 4156314"/>
              <a:gd name="connsiteX3259" fmla="*/ 4430858 w 6579326"/>
              <a:gd name="connsiteY3259" fmla="*/ 428222 h 4156314"/>
              <a:gd name="connsiteX3260" fmla="*/ 4430291 w 6579326"/>
              <a:gd name="connsiteY3260" fmla="*/ 428989 h 4156314"/>
              <a:gd name="connsiteX3261" fmla="*/ 4430246 w 6579326"/>
              <a:gd name="connsiteY3261" fmla="*/ 428449 h 4156314"/>
              <a:gd name="connsiteX3262" fmla="*/ 4430908 w 6579326"/>
              <a:gd name="connsiteY3262" fmla="*/ 425356 h 4156314"/>
              <a:gd name="connsiteX3263" fmla="*/ 4429967 w 6579326"/>
              <a:gd name="connsiteY3263" fmla="*/ 425020 h 4156314"/>
              <a:gd name="connsiteX3264" fmla="*/ 4430246 w 6579326"/>
              <a:gd name="connsiteY3264" fmla="*/ 428449 h 4156314"/>
              <a:gd name="connsiteX3265" fmla="*/ 4430065 w 6579326"/>
              <a:gd name="connsiteY3265" fmla="*/ 429291 h 4156314"/>
              <a:gd name="connsiteX3266" fmla="*/ 4430291 w 6579326"/>
              <a:gd name="connsiteY3266" fmla="*/ 428989 h 4156314"/>
              <a:gd name="connsiteX3267" fmla="*/ 4430618 w 6579326"/>
              <a:gd name="connsiteY3267" fmla="*/ 433021 h 4156314"/>
              <a:gd name="connsiteX3268" fmla="*/ 4426341 w 6579326"/>
              <a:gd name="connsiteY3268" fmla="*/ 429844 h 4156314"/>
              <a:gd name="connsiteX3269" fmla="*/ 4404700 w 6579326"/>
              <a:gd name="connsiteY3269" fmla="*/ 463544 h 4156314"/>
              <a:gd name="connsiteX3270" fmla="*/ 4400977 w 6579326"/>
              <a:gd name="connsiteY3270" fmla="*/ 464096 h 4156314"/>
              <a:gd name="connsiteX3271" fmla="*/ 4402084 w 6579326"/>
              <a:gd name="connsiteY3271" fmla="*/ 471554 h 4156314"/>
              <a:gd name="connsiteX3272" fmla="*/ 4390911 w 6579326"/>
              <a:gd name="connsiteY3272" fmla="*/ 473212 h 4156314"/>
              <a:gd name="connsiteX3273" fmla="*/ 4378229 w 6579326"/>
              <a:gd name="connsiteY3273" fmla="*/ 490338 h 4156314"/>
              <a:gd name="connsiteX3274" fmla="*/ 4361824 w 6579326"/>
              <a:gd name="connsiteY3274" fmla="*/ 508017 h 4156314"/>
              <a:gd name="connsiteX3275" fmla="*/ 4340033 w 6579326"/>
              <a:gd name="connsiteY3275" fmla="*/ 515062 h 4156314"/>
              <a:gd name="connsiteX3276" fmla="*/ 4336862 w 6579326"/>
              <a:gd name="connsiteY3276" fmla="*/ 519343 h 4156314"/>
              <a:gd name="connsiteX3277" fmla="*/ 4318646 w 6579326"/>
              <a:gd name="connsiteY3277" fmla="*/ 499180 h 4156314"/>
              <a:gd name="connsiteX3278" fmla="*/ 4305411 w 6579326"/>
              <a:gd name="connsiteY3278" fmla="*/ 512578 h 4156314"/>
              <a:gd name="connsiteX3279" fmla="*/ 4304539 w 6579326"/>
              <a:gd name="connsiteY3279" fmla="*/ 512166 h 4156314"/>
              <a:gd name="connsiteX3280" fmla="*/ 4307991 w 6579326"/>
              <a:gd name="connsiteY3280" fmla="*/ 503114 h 4156314"/>
              <a:gd name="connsiteX3281" fmla="*/ 4319051 w 6579326"/>
              <a:gd name="connsiteY3281" fmla="*/ 476254 h 4156314"/>
              <a:gd name="connsiteX3282" fmla="*/ 4342351 w 6579326"/>
              <a:gd name="connsiteY3282" fmla="*/ 453742 h 4156314"/>
              <a:gd name="connsiteX3283" fmla="*/ 4368972 w 6579326"/>
              <a:gd name="connsiteY3283" fmla="*/ 453602 h 4156314"/>
              <a:gd name="connsiteX3284" fmla="*/ 4386485 w 6579326"/>
              <a:gd name="connsiteY3284" fmla="*/ 443381 h 4156314"/>
              <a:gd name="connsiteX3285" fmla="*/ 4384271 w 6579326"/>
              <a:gd name="connsiteY3285" fmla="*/ 428465 h 4156314"/>
              <a:gd name="connsiteX3286" fmla="*/ 4394890 w 6579326"/>
              <a:gd name="connsiteY3286" fmla="*/ 423079 h 4156314"/>
              <a:gd name="connsiteX3287" fmla="*/ 4389506 w 6579326"/>
              <a:gd name="connsiteY3287" fmla="*/ 412444 h 4156314"/>
              <a:gd name="connsiteX3288" fmla="*/ 4388952 w 6579326"/>
              <a:gd name="connsiteY3288" fmla="*/ 408716 h 4156314"/>
              <a:gd name="connsiteX3289" fmla="*/ 4388399 w 6579326"/>
              <a:gd name="connsiteY3289" fmla="*/ 404986 h 4156314"/>
              <a:gd name="connsiteX3290" fmla="*/ 4396400 w 6579326"/>
              <a:gd name="connsiteY3290" fmla="*/ 407610 h 4156314"/>
              <a:gd name="connsiteX3291" fmla="*/ 4403848 w 6579326"/>
              <a:gd name="connsiteY3291" fmla="*/ 406505 h 4156314"/>
              <a:gd name="connsiteX3292" fmla="*/ 4402741 w 6579326"/>
              <a:gd name="connsiteY3292" fmla="*/ 399047 h 4156314"/>
              <a:gd name="connsiteX3293" fmla="*/ 4393633 w 6579326"/>
              <a:gd name="connsiteY3293" fmla="*/ 388965 h 4156314"/>
              <a:gd name="connsiteX3294" fmla="*/ 4385632 w 6579326"/>
              <a:gd name="connsiteY3294" fmla="*/ 386342 h 4156314"/>
              <a:gd name="connsiteX3295" fmla="*/ 4407827 w 6579326"/>
              <a:gd name="connsiteY3295" fmla="*/ 356372 h 4156314"/>
              <a:gd name="connsiteX3296" fmla="*/ 4396654 w 6579326"/>
              <a:gd name="connsiteY3296" fmla="*/ 358030 h 4156314"/>
              <a:gd name="connsiteX3297" fmla="*/ 4383419 w 6579326"/>
              <a:gd name="connsiteY3297" fmla="*/ 371426 h 4156314"/>
              <a:gd name="connsiteX3298" fmla="*/ 4382865 w 6579326"/>
              <a:gd name="connsiteY3298" fmla="*/ 367697 h 4156314"/>
              <a:gd name="connsiteX3299" fmla="*/ 4368523 w 6579326"/>
              <a:gd name="connsiteY3299" fmla="*/ 373637 h 4156314"/>
              <a:gd name="connsiteX3300" fmla="*/ 4333094 w 6579326"/>
              <a:gd name="connsiteY3300" fmla="*/ 417005 h 4156314"/>
              <a:gd name="connsiteX3301" fmla="*/ 4319305 w 6579326"/>
              <a:gd name="connsiteY3301" fmla="*/ 426673 h 4156314"/>
              <a:gd name="connsiteX3302" fmla="*/ 4313517 w 6579326"/>
              <a:gd name="connsiteY3302" fmla="*/ 438964 h 4156314"/>
              <a:gd name="connsiteX3303" fmla="*/ 4305112 w 6579326"/>
              <a:gd name="connsiteY3303" fmla="*/ 459268 h 4156314"/>
              <a:gd name="connsiteX3304" fmla="*/ 4294494 w 6579326"/>
              <a:gd name="connsiteY3304" fmla="*/ 464654 h 4156314"/>
              <a:gd name="connsiteX3305" fmla="*/ 4286088 w 6579326"/>
              <a:gd name="connsiteY3305" fmla="*/ 484957 h 4156314"/>
              <a:gd name="connsiteX3306" fmla="*/ 4274362 w 6579326"/>
              <a:gd name="connsiteY3306" fmla="*/ 482885 h 4156314"/>
              <a:gd name="connsiteX3307" fmla="*/ 4270639 w 6579326"/>
              <a:gd name="connsiteY3307" fmla="*/ 483438 h 4156314"/>
              <a:gd name="connsiteX3308" fmla="*/ 4276022 w 6579326"/>
              <a:gd name="connsiteY3308" fmla="*/ 494073 h 4156314"/>
              <a:gd name="connsiteX3309" fmla="*/ 4265405 w 6579326"/>
              <a:gd name="connsiteY3309" fmla="*/ 499459 h 4156314"/>
              <a:gd name="connsiteX3310" fmla="*/ 4265958 w 6579326"/>
              <a:gd name="connsiteY3310" fmla="*/ 503188 h 4156314"/>
              <a:gd name="connsiteX3311" fmla="*/ 4254786 w 6579326"/>
              <a:gd name="connsiteY3311" fmla="*/ 504846 h 4156314"/>
              <a:gd name="connsiteX3312" fmla="*/ 4245275 w 6579326"/>
              <a:gd name="connsiteY3312" fmla="*/ 517690 h 4156314"/>
              <a:gd name="connsiteX3313" fmla="*/ 4240997 w 6579326"/>
              <a:gd name="connsiteY3313" fmla="*/ 514515 h 4156314"/>
              <a:gd name="connsiteX3314" fmla="*/ 4244870 w 6579326"/>
              <a:gd name="connsiteY3314" fmla="*/ 540617 h 4156314"/>
              <a:gd name="connsiteX3315" fmla="*/ 4217292 w 6579326"/>
              <a:gd name="connsiteY3315" fmla="*/ 559953 h 4156314"/>
              <a:gd name="connsiteX3316" fmla="*/ 4217846 w 6579326"/>
              <a:gd name="connsiteY3316" fmla="*/ 563683 h 4156314"/>
              <a:gd name="connsiteX3317" fmla="*/ 4182820 w 6579326"/>
              <a:gd name="connsiteY3317" fmla="*/ 584125 h 4156314"/>
              <a:gd name="connsiteX3318" fmla="*/ 4181310 w 6579326"/>
              <a:gd name="connsiteY3318" fmla="*/ 599593 h 4156314"/>
              <a:gd name="connsiteX3319" fmla="*/ 4174415 w 6579326"/>
              <a:gd name="connsiteY3319" fmla="*/ 604426 h 4156314"/>
              <a:gd name="connsiteX3320" fmla="*/ 4168628 w 6579326"/>
              <a:gd name="connsiteY3320" fmla="*/ 616719 h 4156314"/>
              <a:gd name="connsiteX3321" fmla="*/ 4154839 w 6579326"/>
              <a:gd name="connsiteY3321" fmla="*/ 626387 h 4156314"/>
              <a:gd name="connsiteX3322" fmla="*/ 4151114 w 6579326"/>
              <a:gd name="connsiteY3322" fmla="*/ 626940 h 4156314"/>
              <a:gd name="connsiteX3323" fmla="*/ 4145880 w 6579326"/>
              <a:gd name="connsiteY3323" fmla="*/ 642961 h 4156314"/>
              <a:gd name="connsiteX3324" fmla="*/ 4138432 w 6579326"/>
              <a:gd name="connsiteY3324" fmla="*/ 644066 h 4156314"/>
              <a:gd name="connsiteX3325" fmla="*/ 4140092 w 6579326"/>
              <a:gd name="connsiteY3325" fmla="*/ 655252 h 4156314"/>
              <a:gd name="connsiteX3326" fmla="*/ 4075021 w 6579326"/>
              <a:gd name="connsiteY3326" fmla="*/ 729696 h 4156314"/>
              <a:gd name="connsiteX3327" fmla="*/ 4073509 w 6579326"/>
              <a:gd name="connsiteY3327" fmla="*/ 745164 h 4156314"/>
              <a:gd name="connsiteX3328" fmla="*/ 4088405 w 6579326"/>
              <a:gd name="connsiteY3328" fmla="*/ 742954 h 4156314"/>
              <a:gd name="connsiteX3329" fmla="*/ 4082617 w 6579326"/>
              <a:gd name="connsiteY3329" fmla="*/ 755247 h 4156314"/>
              <a:gd name="connsiteX3330" fmla="*/ 4054636 w 6579326"/>
              <a:gd name="connsiteY3330" fmla="*/ 797509 h 4156314"/>
              <a:gd name="connsiteX3331" fmla="*/ 4043464 w 6579326"/>
              <a:gd name="connsiteY3331" fmla="*/ 799167 h 4156314"/>
              <a:gd name="connsiteX3332" fmla="*/ 4041250 w 6579326"/>
              <a:gd name="connsiteY3332" fmla="*/ 784251 h 4156314"/>
              <a:gd name="connsiteX3333" fmla="*/ 4016844 w 6579326"/>
              <a:gd name="connsiteY3333" fmla="*/ 799306 h 4156314"/>
              <a:gd name="connsiteX3334" fmla="*/ 4017951 w 6579326"/>
              <a:gd name="connsiteY3334" fmla="*/ 806764 h 4156314"/>
              <a:gd name="connsiteX3335" fmla="*/ 4008927 w 6579326"/>
              <a:gd name="connsiteY3335" fmla="*/ 808103 h 4156314"/>
              <a:gd name="connsiteX3336" fmla="*/ 4010830 w 6579326"/>
              <a:gd name="connsiteY3336" fmla="*/ 806868 h 4156314"/>
              <a:gd name="connsiteX3337" fmla="*/ 3996161 w 6579326"/>
              <a:gd name="connsiteY3337" fmla="*/ 813809 h 4156314"/>
              <a:gd name="connsiteX3338" fmla="*/ 4004715 w 6579326"/>
              <a:gd name="connsiteY3338" fmla="*/ 820162 h 4156314"/>
              <a:gd name="connsiteX3339" fmla="*/ 3992033 w 6579326"/>
              <a:gd name="connsiteY3339" fmla="*/ 837288 h 4156314"/>
              <a:gd name="connsiteX3340" fmla="*/ 3993139 w 6579326"/>
              <a:gd name="connsiteY3340" fmla="*/ 844746 h 4156314"/>
              <a:gd name="connsiteX3341" fmla="*/ 3981414 w 6579326"/>
              <a:gd name="connsiteY3341" fmla="*/ 842674 h 4156314"/>
              <a:gd name="connsiteX3342" fmla="*/ 3973563 w 6579326"/>
              <a:gd name="connsiteY3342" fmla="*/ 866706 h 4156314"/>
              <a:gd name="connsiteX3343" fmla="*/ 3985841 w 6579326"/>
              <a:gd name="connsiteY3343" fmla="*/ 872506 h 4156314"/>
              <a:gd name="connsiteX3344" fmla="*/ 3989012 w 6579326"/>
              <a:gd name="connsiteY3344" fmla="*/ 868224 h 4156314"/>
              <a:gd name="connsiteX3345" fmla="*/ 3987501 w 6579326"/>
              <a:gd name="connsiteY3345" fmla="*/ 883693 h 4156314"/>
              <a:gd name="connsiteX3346" fmla="*/ 3984330 w 6579326"/>
              <a:gd name="connsiteY3346" fmla="*/ 887974 h 4156314"/>
              <a:gd name="connsiteX3347" fmla="*/ 3953986 w 6579326"/>
              <a:gd name="connsiteY3347" fmla="*/ 888667 h 4156314"/>
              <a:gd name="connsiteX3348" fmla="*/ 3937026 w 6579326"/>
              <a:gd name="connsiteY3348" fmla="*/ 902616 h 4156314"/>
              <a:gd name="connsiteX3349" fmla="*/ 3933855 w 6579326"/>
              <a:gd name="connsiteY3349" fmla="*/ 906898 h 4156314"/>
              <a:gd name="connsiteX3350" fmla="*/ 3956753 w 6579326"/>
              <a:gd name="connsiteY3350" fmla="*/ 907311 h 4156314"/>
              <a:gd name="connsiteX3351" fmla="*/ 3995098 w 6579326"/>
              <a:gd name="connsiteY3351" fmla="*/ 909242 h 4156314"/>
              <a:gd name="connsiteX3352" fmla="*/ 4005163 w 6579326"/>
              <a:gd name="connsiteY3352" fmla="*/ 900127 h 4156314"/>
              <a:gd name="connsiteX3353" fmla="*/ 4019505 w 6579326"/>
              <a:gd name="connsiteY3353" fmla="*/ 894188 h 4156314"/>
              <a:gd name="connsiteX3354" fmla="*/ 4014122 w 6579326"/>
              <a:gd name="connsiteY3354" fmla="*/ 883553 h 4156314"/>
              <a:gd name="connsiteX3355" fmla="*/ 4051764 w 6579326"/>
              <a:gd name="connsiteY3355" fmla="*/ 855101 h 4156314"/>
              <a:gd name="connsiteX3356" fmla="*/ 4050657 w 6579326"/>
              <a:gd name="connsiteY3356" fmla="*/ 847643 h 4156314"/>
              <a:gd name="connsiteX3357" fmla="*/ 4081960 w 6579326"/>
              <a:gd name="connsiteY3357" fmla="*/ 827754 h 4156314"/>
              <a:gd name="connsiteX3358" fmla="*/ 4088301 w 6579326"/>
              <a:gd name="connsiteY3358" fmla="*/ 819190 h 4156314"/>
              <a:gd name="connsiteX3359" fmla="*/ 4087748 w 6579326"/>
              <a:gd name="connsiteY3359" fmla="*/ 815462 h 4156314"/>
              <a:gd name="connsiteX3360" fmla="*/ 4079746 w 6579326"/>
              <a:gd name="connsiteY3360" fmla="*/ 812838 h 4156314"/>
              <a:gd name="connsiteX3361" fmla="*/ 4072852 w 6579326"/>
              <a:gd name="connsiteY3361" fmla="*/ 817673 h 4156314"/>
              <a:gd name="connsiteX3362" fmla="*/ 4074915 w 6579326"/>
              <a:gd name="connsiteY3362" fmla="*/ 805933 h 4156314"/>
              <a:gd name="connsiteX3363" fmla="*/ 4094642 w 6579326"/>
              <a:gd name="connsiteY3363" fmla="*/ 810628 h 4156314"/>
              <a:gd name="connsiteX3364" fmla="*/ 4116836 w 6579326"/>
              <a:gd name="connsiteY3364" fmla="*/ 780657 h 4156314"/>
              <a:gd name="connsiteX3365" fmla="*/ 4128417 w 6579326"/>
              <a:gd name="connsiteY3365" fmla="*/ 768934 h 4156314"/>
              <a:gd name="connsiteX3366" fmla="*/ 4130052 w 6579326"/>
              <a:gd name="connsiteY3366" fmla="*/ 767279 h 4156314"/>
              <a:gd name="connsiteX3367" fmla="*/ 4130956 w 6579326"/>
              <a:gd name="connsiteY3367" fmla="*/ 773620 h 4156314"/>
              <a:gd name="connsiteX3368" fmla="*/ 4155437 w 6579326"/>
              <a:gd name="connsiteY3368" fmla="*/ 733007 h 4156314"/>
              <a:gd name="connsiteX3369" fmla="*/ 4177630 w 6579326"/>
              <a:gd name="connsiteY3369" fmla="*/ 703037 h 4156314"/>
              <a:gd name="connsiteX3370" fmla="*/ 4178004 w 6579326"/>
              <a:gd name="connsiteY3370" fmla="*/ 702534 h 4156314"/>
              <a:gd name="connsiteX3371" fmla="*/ 4185078 w 6579326"/>
              <a:gd name="connsiteY3371" fmla="*/ 701931 h 4156314"/>
              <a:gd name="connsiteX3372" fmla="*/ 4183418 w 6579326"/>
              <a:gd name="connsiteY3372" fmla="*/ 690744 h 4156314"/>
              <a:gd name="connsiteX3373" fmla="*/ 4198314 w 6579326"/>
              <a:gd name="connsiteY3373" fmla="*/ 688534 h 4156314"/>
              <a:gd name="connsiteX3374" fmla="*/ 4226296 w 6579326"/>
              <a:gd name="connsiteY3374" fmla="*/ 646272 h 4156314"/>
              <a:gd name="connsiteX3375" fmla="*/ 4248086 w 6579326"/>
              <a:gd name="connsiteY3375" fmla="*/ 639227 h 4156314"/>
              <a:gd name="connsiteX3376" fmla="*/ 4252214 w 6579326"/>
              <a:gd name="connsiteY3376" fmla="*/ 615748 h 4156314"/>
              <a:gd name="connsiteX3377" fmla="*/ 4266003 w 6579326"/>
              <a:gd name="connsiteY3377" fmla="*/ 606080 h 4156314"/>
              <a:gd name="connsiteX3378" fmla="*/ 4271238 w 6579326"/>
              <a:gd name="connsiteY3378" fmla="*/ 590059 h 4156314"/>
              <a:gd name="connsiteX3379" fmla="*/ 4285580 w 6579326"/>
              <a:gd name="connsiteY3379" fmla="*/ 584120 h 4156314"/>
              <a:gd name="connsiteX3380" fmla="*/ 4293431 w 6579326"/>
              <a:gd name="connsiteY3380" fmla="*/ 560089 h 4156314"/>
              <a:gd name="connsiteX3381" fmla="*/ 4300325 w 6579326"/>
              <a:gd name="connsiteY3381" fmla="*/ 555254 h 4156314"/>
              <a:gd name="connsiteX3382" fmla="*/ 4291368 w 6579326"/>
              <a:gd name="connsiteY3382" fmla="*/ 571827 h 4156314"/>
              <a:gd name="connsiteX3383" fmla="*/ 4313158 w 6579326"/>
              <a:gd name="connsiteY3383" fmla="*/ 564783 h 4156314"/>
              <a:gd name="connsiteX3384" fmla="*/ 4318945 w 6579326"/>
              <a:gd name="connsiteY3384" fmla="*/ 552490 h 4156314"/>
              <a:gd name="connsiteX3385" fmla="*/ 4310391 w 6579326"/>
              <a:gd name="connsiteY3385" fmla="*/ 546138 h 4156314"/>
              <a:gd name="connsiteX3386" fmla="*/ 4299772 w 6579326"/>
              <a:gd name="connsiteY3386" fmla="*/ 551525 h 4156314"/>
              <a:gd name="connsiteX3387" fmla="*/ 4294942 w 6579326"/>
              <a:gd name="connsiteY3387" fmla="*/ 544620 h 4156314"/>
              <a:gd name="connsiteX3388" fmla="*/ 4282353 w 6579326"/>
              <a:gd name="connsiteY3388" fmla="*/ 546488 h 4156314"/>
              <a:gd name="connsiteX3389" fmla="*/ 4285834 w 6579326"/>
              <a:gd name="connsiteY3389" fmla="*/ 534538 h 4156314"/>
              <a:gd name="connsiteX3390" fmla="*/ 4285281 w 6579326"/>
              <a:gd name="connsiteY3390" fmla="*/ 530809 h 4156314"/>
              <a:gd name="connsiteX3391" fmla="*/ 4290215 w 6579326"/>
              <a:gd name="connsiteY3391" fmla="*/ 526340 h 4156314"/>
              <a:gd name="connsiteX3392" fmla="*/ 4297559 w 6579326"/>
              <a:gd name="connsiteY3392" fmla="*/ 536610 h 4156314"/>
              <a:gd name="connsiteX3393" fmla="*/ 4334799 w 6579326"/>
              <a:gd name="connsiteY3393" fmla="*/ 531083 h 4156314"/>
              <a:gd name="connsiteX3394" fmla="*/ 4331628 w 6579326"/>
              <a:gd name="connsiteY3394" fmla="*/ 535364 h 4156314"/>
              <a:gd name="connsiteX3395" fmla="*/ 4340736 w 6579326"/>
              <a:gd name="connsiteY3395" fmla="*/ 545446 h 4156314"/>
              <a:gd name="connsiteX3396" fmla="*/ 4320606 w 6579326"/>
              <a:gd name="connsiteY3396" fmla="*/ 563678 h 4156314"/>
              <a:gd name="connsiteX3397" fmla="*/ 4314264 w 6579326"/>
              <a:gd name="connsiteY3397" fmla="*/ 572241 h 4156314"/>
              <a:gd name="connsiteX3398" fmla="*/ 4315371 w 6579326"/>
              <a:gd name="connsiteY3398" fmla="*/ 579699 h 4156314"/>
              <a:gd name="connsiteX3399" fmla="*/ 4304199 w 6579326"/>
              <a:gd name="connsiteY3399" fmla="*/ 581357 h 4156314"/>
              <a:gd name="connsiteX3400" fmla="*/ 4278281 w 6579326"/>
              <a:gd name="connsiteY3400" fmla="*/ 611880 h 4156314"/>
              <a:gd name="connsiteX3401" fmla="*/ 4276771 w 6579326"/>
              <a:gd name="connsiteY3401" fmla="*/ 627348 h 4156314"/>
              <a:gd name="connsiteX3402" fmla="*/ 4267259 w 6579326"/>
              <a:gd name="connsiteY3402" fmla="*/ 640193 h 4156314"/>
              <a:gd name="connsiteX3403" fmla="*/ 4259811 w 6579326"/>
              <a:gd name="connsiteY3403" fmla="*/ 641299 h 4156314"/>
              <a:gd name="connsiteX3404" fmla="*/ 4257747 w 6579326"/>
              <a:gd name="connsiteY3404" fmla="*/ 653037 h 4156314"/>
              <a:gd name="connsiteX3405" fmla="*/ 4218041 w 6579326"/>
              <a:gd name="connsiteY3405" fmla="*/ 693228 h 4156314"/>
              <a:gd name="connsiteX3406" fmla="*/ 4202187 w 6579326"/>
              <a:gd name="connsiteY3406" fmla="*/ 714637 h 4156314"/>
              <a:gd name="connsiteX3407" fmla="*/ 4179994 w 6579326"/>
              <a:gd name="connsiteY3407" fmla="*/ 744607 h 4156314"/>
              <a:gd name="connsiteX3408" fmla="*/ 4171439 w 6579326"/>
              <a:gd name="connsiteY3408" fmla="*/ 738254 h 4156314"/>
              <a:gd name="connsiteX3409" fmla="*/ 4168821 w 6579326"/>
              <a:gd name="connsiteY3409" fmla="*/ 746265 h 4156314"/>
              <a:gd name="connsiteX3410" fmla="*/ 4163034 w 6579326"/>
              <a:gd name="connsiteY3410" fmla="*/ 758558 h 4156314"/>
              <a:gd name="connsiteX3411" fmla="*/ 4142350 w 6579326"/>
              <a:gd name="connsiteY3411" fmla="*/ 773060 h 4156314"/>
              <a:gd name="connsiteX3412" fmla="*/ 4144564 w 6579326"/>
              <a:gd name="connsiteY3412" fmla="*/ 787975 h 4156314"/>
              <a:gd name="connsiteX3413" fmla="*/ 4134499 w 6579326"/>
              <a:gd name="connsiteY3413" fmla="*/ 797091 h 4156314"/>
              <a:gd name="connsiteX3414" fmla="*/ 4131328 w 6579326"/>
              <a:gd name="connsiteY3414" fmla="*/ 801373 h 4156314"/>
              <a:gd name="connsiteX3415" fmla="*/ 4131882 w 6579326"/>
              <a:gd name="connsiteY3415" fmla="*/ 805101 h 4156314"/>
              <a:gd name="connsiteX3416" fmla="*/ 4143054 w 6579326"/>
              <a:gd name="connsiteY3416" fmla="*/ 803444 h 4156314"/>
              <a:gd name="connsiteX3417" fmla="*/ 4152379 w 6579326"/>
              <a:gd name="connsiteY3417" fmla="*/ 790852 h 4156314"/>
              <a:gd name="connsiteX3418" fmla="*/ 4153217 w 6579326"/>
              <a:gd name="connsiteY3418" fmla="*/ 790979 h 4156314"/>
              <a:gd name="connsiteX3419" fmla="*/ 4162630 w 6579326"/>
              <a:gd name="connsiteY3419" fmla="*/ 781484 h 4156314"/>
              <a:gd name="connsiteX3420" fmla="*/ 4134648 w 6579326"/>
              <a:gd name="connsiteY3420" fmla="*/ 823747 h 4156314"/>
              <a:gd name="connsiteX3421" fmla="*/ 4115474 w 6579326"/>
              <a:gd name="connsiteY3421" fmla="*/ 822780 h 4156314"/>
              <a:gd name="connsiteX3422" fmla="*/ 4101686 w 6579326"/>
              <a:gd name="connsiteY3422" fmla="*/ 832448 h 4156314"/>
              <a:gd name="connsiteX3423" fmla="*/ 4105410 w 6579326"/>
              <a:gd name="connsiteY3423" fmla="*/ 831896 h 4156314"/>
              <a:gd name="connsiteX3424" fmla="*/ 4089557 w 6579326"/>
              <a:gd name="connsiteY3424" fmla="*/ 853304 h 4156314"/>
              <a:gd name="connsiteX3425" fmla="*/ 4098111 w 6579326"/>
              <a:gd name="connsiteY3425" fmla="*/ 859657 h 4156314"/>
              <a:gd name="connsiteX3426" fmla="*/ 4115071 w 6579326"/>
              <a:gd name="connsiteY3426" fmla="*/ 845706 h 4156314"/>
              <a:gd name="connsiteX3427" fmla="*/ 4109284 w 6579326"/>
              <a:gd name="connsiteY3427" fmla="*/ 857999 h 4156314"/>
              <a:gd name="connsiteX3428" fmla="*/ 4092323 w 6579326"/>
              <a:gd name="connsiteY3428" fmla="*/ 871949 h 4156314"/>
              <a:gd name="connsiteX3429" fmla="*/ 4087089 w 6579326"/>
              <a:gd name="connsiteY3429" fmla="*/ 887970 h 4156314"/>
              <a:gd name="connsiteX3430" fmla="*/ 4105156 w 6579326"/>
              <a:gd name="connsiteY3430" fmla="*/ 881478 h 4156314"/>
              <a:gd name="connsiteX3431" fmla="*/ 4108326 w 6579326"/>
              <a:gd name="connsiteY3431" fmla="*/ 877196 h 4156314"/>
              <a:gd name="connsiteX3432" fmla="*/ 4118391 w 6579326"/>
              <a:gd name="connsiteY3432" fmla="*/ 868080 h 4156314"/>
              <a:gd name="connsiteX3433" fmla="*/ 4122115 w 6579326"/>
              <a:gd name="connsiteY3433" fmla="*/ 867527 h 4156314"/>
              <a:gd name="connsiteX3434" fmla="*/ 4119498 w 6579326"/>
              <a:gd name="connsiteY3434" fmla="*/ 875538 h 4156314"/>
              <a:gd name="connsiteX3435" fmla="*/ 4155077 w 6579326"/>
              <a:gd name="connsiteY3435" fmla="*/ 858826 h 4156314"/>
              <a:gd name="connsiteX3436" fmla="*/ 4176314 w 6579326"/>
              <a:gd name="connsiteY3436" fmla="*/ 848052 h 4156314"/>
              <a:gd name="connsiteX3437" fmla="*/ 4173548 w 6579326"/>
              <a:gd name="connsiteY3437" fmla="*/ 829407 h 4156314"/>
              <a:gd name="connsiteX3438" fmla="*/ 4184167 w 6579326"/>
              <a:gd name="connsiteY3438" fmla="*/ 824020 h 4156314"/>
              <a:gd name="connsiteX3439" fmla="*/ 4195891 w 6579326"/>
              <a:gd name="connsiteY3439" fmla="*/ 826091 h 4156314"/>
              <a:gd name="connsiteX3440" fmla="*/ 4207063 w 6579326"/>
              <a:gd name="connsiteY3440" fmla="*/ 824433 h 4156314"/>
              <a:gd name="connsiteX3441" fmla="*/ 4205403 w 6579326"/>
              <a:gd name="connsiteY3441" fmla="*/ 813247 h 4156314"/>
              <a:gd name="connsiteX3442" fmla="*/ 4229810 w 6579326"/>
              <a:gd name="connsiteY3442" fmla="*/ 798191 h 4156314"/>
              <a:gd name="connsiteX3443" fmla="*/ 4229257 w 6579326"/>
              <a:gd name="connsiteY3443" fmla="*/ 794463 h 4156314"/>
              <a:gd name="connsiteX3444" fmla="*/ 4246217 w 6579326"/>
              <a:gd name="connsiteY3444" fmla="*/ 780513 h 4156314"/>
              <a:gd name="connsiteX3445" fmla="*/ 4244557 w 6579326"/>
              <a:gd name="connsiteY3445" fmla="*/ 769326 h 4156314"/>
              <a:gd name="connsiteX3446" fmla="*/ 4262622 w 6579326"/>
              <a:gd name="connsiteY3446" fmla="*/ 762834 h 4156314"/>
              <a:gd name="connsiteX3447" fmla="*/ 4281092 w 6579326"/>
              <a:gd name="connsiteY3447" fmla="*/ 733416 h 4156314"/>
              <a:gd name="connsiteX3448" fmla="*/ 4287434 w 6579326"/>
              <a:gd name="connsiteY3448" fmla="*/ 724853 h 4156314"/>
              <a:gd name="connsiteX3449" fmla="*/ 4293372 w 6579326"/>
              <a:gd name="connsiteY3449" fmla="*/ 739216 h 4156314"/>
              <a:gd name="connsiteX3450" fmla="*/ 4305096 w 6579326"/>
              <a:gd name="connsiteY3450" fmla="*/ 741287 h 4156314"/>
              <a:gd name="connsiteX3451" fmla="*/ 4302479 w 6579326"/>
              <a:gd name="connsiteY3451" fmla="*/ 749297 h 4156314"/>
              <a:gd name="connsiteX3452" fmla="*/ 4314204 w 6579326"/>
              <a:gd name="connsiteY3452" fmla="*/ 751369 h 4156314"/>
              <a:gd name="connsiteX3453" fmla="*/ 4326886 w 6579326"/>
              <a:gd name="connsiteY3453" fmla="*/ 734243 h 4156314"/>
              <a:gd name="connsiteX3454" fmla="*/ 4320396 w 6579326"/>
              <a:gd name="connsiteY3454" fmla="*/ 716150 h 4156314"/>
              <a:gd name="connsiteX3455" fmla="*/ 4330462 w 6579326"/>
              <a:gd name="connsiteY3455" fmla="*/ 707034 h 4156314"/>
              <a:gd name="connsiteX3456" fmla="*/ 4331015 w 6579326"/>
              <a:gd name="connsiteY3456" fmla="*/ 710764 h 4156314"/>
              <a:gd name="connsiteX3457" fmla="*/ 4335292 w 6579326"/>
              <a:gd name="connsiteY3457" fmla="*/ 713940 h 4156314"/>
              <a:gd name="connsiteX3458" fmla="*/ 4356529 w 6579326"/>
              <a:gd name="connsiteY3458" fmla="*/ 703166 h 4156314"/>
              <a:gd name="connsiteX3459" fmla="*/ 4357635 w 6579326"/>
              <a:gd name="connsiteY3459" fmla="*/ 710624 h 4156314"/>
              <a:gd name="connsiteX3460" fmla="*/ 4362466 w 6579326"/>
              <a:gd name="connsiteY3460" fmla="*/ 717529 h 4156314"/>
              <a:gd name="connsiteX3461" fmla="*/ 4368254 w 6579326"/>
              <a:gd name="connsiteY3461" fmla="*/ 705238 h 4156314"/>
              <a:gd name="connsiteX3462" fmla="*/ 4359146 w 6579326"/>
              <a:gd name="connsiteY3462" fmla="*/ 695157 h 4156314"/>
              <a:gd name="connsiteX3463" fmla="*/ 4357486 w 6579326"/>
              <a:gd name="connsiteY3463" fmla="*/ 683969 h 4156314"/>
              <a:gd name="connsiteX3464" fmla="*/ 4371829 w 6579326"/>
              <a:gd name="connsiteY3464" fmla="*/ 678029 h 4156314"/>
              <a:gd name="connsiteX3465" fmla="*/ 4373338 w 6579326"/>
              <a:gd name="connsiteY3465" fmla="*/ 662561 h 4156314"/>
              <a:gd name="connsiteX3466" fmla="*/ 4388234 w 6579326"/>
              <a:gd name="connsiteY3466" fmla="*/ 660350 h 4156314"/>
              <a:gd name="connsiteX3467" fmla="*/ 4379680 w 6579326"/>
              <a:gd name="connsiteY3467" fmla="*/ 653999 h 4156314"/>
              <a:gd name="connsiteX3468" fmla="*/ 4389192 w 6579326"/>
              <a:gd name="connsiteY3468" fmla="*/ 641154 h 4156314"/>
              <a:gd name="connsiteX3469" fmla="*/ 4393469 w 6579326"/>
              <a:gd name="connsiteY3469" fmla="*/ 644331 h 4156314"/>
              <a:gd name="connsiteX3470" fmla="*/ 4398703 w 6579326"/>
              <a:gd name="connsiteY3470" fmla="*/ 628310 h 4156314"/>
              <a:gd name="connsiteX3471" fmla="*/ 4399256 w 6579326"/>
              <a:gd name="connsiteY3471" fmla="*/ 632038 h 4156314"/>
              <a:gd name="connsiteX3472" fmla="*/ 4422707 w 6579326"/>
              <a:gd name="connsiteY3472" fmla="*/ 636180 h 4156314"/>
              <a:gd name="connsiteX3473" fmla="*/ 4430154 w 6579326"/>
              <a:gd name="connsiteY3473" fmla="*/ 635075 h 4156314"/>
              <a:gd name="connsiteX3474" fmla="*/ 4421600 w 6579326"/>
              <a:gd name="connsiteY3474" fmla="*/ 628722 h 4156314"/>
              <a:gd name="connsiteX3475" fmla="*/ 4406704 w 6579326"/>
              <a:gd name="connsiteY3475" fmla="*/ 630933 h 4156314"/>
              <a:gd name="connsiteX3476" fmla="*/ 4414556 w 6579326"/>
              <a:gd name="connsiteY3476" fmla="*/ 606901 h 4156314"/>
              <a:gd name="connsiteX3477" fmla="*/ 4435793 w 6579326"/>
              <a:gd name="connsiteY3477" fmla="*/ 596128 h 4156314"/>
              <a:gd name="connsiteX3478" fmla="*/ 4430962 w 6579326"/>
              <a:gd name="connsiteY3478" fmla="*/ 589223 h 4156314"/>
              <a:gd name="connsiteX3479" fmla="*/ 4436750 w 6579326"/>
              <a:gd name="connsiteY3479" fmla="*/ 576931 h 4156314"/>
              <a:gd name="connsiteX3480" fmla="*/ 4449029 w 6579326"/>
              <a:gd name="connsiteY3480" fmla="*/ 582731 h 4156314"/>
              <a:gd name="connsiteX3481" fmla="*/ 4453710 w 6579326"/>
              <a:gd name="connsiteY3481" fmla="*/ 562981 h 4156314"/>
              <a:gd name="connsiteX3482" fmla="*/ 4464328 w 6579326"/>
              <a:gd name="connsiteY3482" fmla="*/ 557595 h 4156314"/>
              <a:gd name="connsiteX3483" fmla="*/ 4461561 w 6579326"/>
              <a:gd name="connsiteY3483" fmla="*/ 538949 h 4156314"/>
              <a:gd name="connsiteX3484" fmla="*/ 4475350 w 6579326"/>
              <a:gd name="connsiteY3484" fmla="*/ 529281 h 4156314"/>
              <a:gd name="connsiteX3485" fmla="*/ 4485011 w 6579326"/>
              <a:gd name="connsiteY3485" fmla="*/ 543092 h 4156314"/>
              <a:gd name="connsiteX3486" fmla="*/ 4488145 w 6579326"/>
              <a:gd name="connsiteY3486" fmla="*/ 540894 h 4156314"/>
              <a:gd name="connsiteX3487" fmla="*/ 4488667 w 6579326"/>
              <a:gd name="connsiteY3487" fmla="*/ 542073 h 4156314"/>
              <a:gd name="connsiteX3488" fmla="*/ 4491906 w 6579326"/>
              <a:gd name="connsiteY3488" fmla="*/ 538258 h 4156314"/>
              <a:gd name="connsiteX3489" fmla="*/ 4488145 w 6579326"/>
              <a:gd name="connsiteY3489" fmla="*/ 540894 h 4156314"/>
              <a:gd name="connsiteX3490" fmla="*/ 4487950 w 6579326"/>
              <a:gd name="connsiteY3490" fmla="*/ 540453 h 4156314"/>
              <a:gd name="connsiteX3491" fmla="*/ 4494524 w 6579326"/>
              <a:gd name="connsiteY3491" fmla="*/ 530248 h 4156314"/>
              <a:gd name="connsiteX3492" fmla="*/ 4485969 w 6579326"/>
              <a:gd name="connsiteY3492" fmla="*/ 523895 h 4156314"/>
              <a:gd name="connsiteX3493" fmla="*/ 4492310 w 6579326"/>
              <a:gd name="connsiteY3493" fmla="*/ 515332 h 4156314"/>
              <a:gd name="connsiteX3494" fmla="*/ 4488032 w 6579326"/>
              <a:gd name="connsiteY3494" fmla="*/ 512155 h 4156314"/>
              <a:gd name="connsiteX3495" fmla="*/ 4499205 w 6579326"/>
              <a:gd name="connsiteY3495" fmla="*/ 510497 h 4156314"/>
              <a:gd name="connsiteX3496" fmla="*/ 4505546 w 6579326"/>
              <a:gd name="connsiteY3496" fmla="*/ 501934 h 4156314"/>
              <a:gd name="connsiteX3497" fmla="*/ 4496991 w 6579326"/>
              <a:gd name="connsiteY3497" fmla="*/ 495581 h 4156314"/>
              <a:gd name="connsiteX3498" fmla="*/ 4512291 w 6579326"/>
              <a:gd name="connsiteY3498" fmla="*/ 470444 h 4156314"/>
              <a:gd name="connsiteX3499" fmla="*/ 4527187 w 6579326"/>
              <a:gd name="connsiteY3499" fmla="*/ 468234 h 4156314"/>
              <a:gd name="connsiteX3500" fmla="*/ 4533528 w 6579326"/>
              <a:gd name="connsiteY3500" fmla="*/ 459671 h 4156314"/>
              <a:gd name="connsiteX3501" fmla="*/ 4521249 w 6579326"/>
              <a:gd name="connsiteY3501" fmla="*/ 453871 h 4156314"/>
              <a:gd name="connsiteX3502" fmla="*/ 4518633 w 6579326"/>
              <a:gd name="connsiteY3502" fmla="*/ 461881 h 4156314"/>
              <a:gd name="connsiteX3503" fmla="*/ 4520696 w 6579326"/>
              <a:gd name="connsiteY3503" fmla="*/ 450143 h 4156314"/>
              <a:gd name="connsiteX3504" fmla="*/ 4508971 w 6579326"/>
              <a:gd name="connsiteY3504" fmla="*/ 448071 h 4156314"/>
              <a:gd name="connsiteX3505" fmla="*/ 4520142 w 6579326"/>
              <a:gd name="connsiteY3505" fmla="*/ 446413 h 4156314"/>
              <a:gd name="connsiteX3506" fmla="*/ 4523867 w 6579326"/>
              <a:gd name="connsiteY3506" fmla="*/ 445860 h 4156314"/>
              <a:gd name="connsiteX3507" fmla="*/ 4532421 w 6579326"/>
              <a:gd name="connsiteY3507" fmla="*/ 452213 h 4156314"/>
              <a:gd name="connsiteX3508" fmla="*/ 4544551 w 6579326"/>
              <a:gd name="connsiteY3508" fmla="*/ 431359 h 4156314"/>
              <a:gd name="connsiteX3509" fmla="*/ 4561106 w 6579326"/>
              <a:gd name="connsiteY3509" fmla="*/ 440334 h 4156314"/>
              <a:gd name="connsiteX3510" fmla="*/ 4566894 w 6579326"/>
              <a:gd name="connsiteY3510" fmla="*/ 428043 h 4156314"/>
              <a:gd name="connsiteX3511" fmla="*/ 4551445 w 6579326"/>
              <a:gd name="connsiteY3511" fmla="*/ 426524 h 4156314"/>
              <a:gd name="connsiteX3512" fmla="*/ 4550892 w 6579326"/>
              <a:gd name="connsiteY3512" fmla="*/ 422795 h 4156314"/>
              <a:gd name="connsiteX3513" fmla="*/ 4543444 w 6579326"/>
              <a:gd name="connsiteY3513" fmla="*/ 423901 h 4156314"/>
              <a:gd name="connsiteX3514" fmla="*/ 4549232 w 6579326"/>
              <a:gd name="connsiteY3514" fmla="*/ 411608 h 4156314"/>
              <a:gd name="connsiteX3515" fmla="*/ 4557232 w 6579326"/>
              <a:gd name="connsiteY3515" fmla="*/ 414232 h 4156314"/>
              <a:gd name="connsiteX3516" fmla="*/ 4566744 w 6579326"/>
              <a:gd name="connsiteY3516" fmla="*/ 401387 h 4156314"/>
              <a:gd name="connsiteX3517" fmla="*/ 4566190 w 6579326"/>
              <a:gd name="connsiteY3517" fmla="*/ 397659 h 4156314"/>
              <a:gd name="connsiteX3518" fmla="*/ 4558743 w 6579326"/>
              <a:gd name="connsiteY3518" fmla="*/ 398764 h 4156314"/>
              <a:gd name="connsiteX3519" fmla="*/ 4560807 w 6579326"/>
              <a:gd name="connsiteY3519" fmla="*/ 387024 h 4156314"/>
              <a:gd name="connsiteX3520" fmla="*/ 4598301 w 6579326"/>
              <a:gd name="connsiteY3520" fmla="*/ 331917 h 4156314"/>
              <a:gd name="connsiteX3521" fmla="*/ 4616366 w 6579326"/>
              <a:gd name="connsiteY3521" fmla="*/ 325426 h 4156314"/>
              <a:gd name="connsiteX3522" fmla="*/ 4627388 w 6579326"/>
              <a:gd name="connsiteY3522" fmla="*/ 297112 h 4156314"/>
              <a:gd name="connsiteX3523" fmla="*/ 4642284 w 6579326"/>
              <a:gd name="connsiteY3523" fmla="*/ 294902 h 4156314"/>
              <a:gd name="connsiteX3524" fmla="*/ 4647519 w 6579326"/>
              <a:gd name="connsiteY3524" fmla="*/ 278881 h 4156314"/>
              <a:gd name="connsiteX3525" fmla="*/ 4653306 w 6579326"/>
              <a:gd name="connsiteY3525" fmla="*/ 266589 h 4156314"/>
              <a:gd name="connsiteX3526" fmla="*/ 4668202 w 6579326"/>
              <a:gd name="connsiteY3526" fmla="*/ 264379 h 4156314"/>
              <a:gd name="connsiteX3527" fmla="*/ 4674543 w 6579326"/>
              <a:gd name="connsiteY3527" fmla="*/ 255816 h 4156314"/>
              <a:gd name="connsiteX3528" fmla="*/ 4669309 w 6579326"/>
              <a:gd name="connsiteY3528" fmla="*/ 271837 h 4156314"/>
              <a:gd name="connsiteX3529" fmla="*/ 4665032 w 6579326"/>
              <a:gd name="connsiteY3529" fmla="*/ 268660 h 4156314"/>
              <a:gd name="connsiteX3530" fmla="*/ 4662414 w 6579326"/>
              <a:gd name="connsiteY3530" fmla="*/ 276670 h 4156314"/>
              <a:gd name="connsiteX3531" fmla="*/ 4666692 w 6579326"/>
              <a:gd name="connsiteY3531" fmla="*/ 279847 h 4156314"/>
              <a:gd name="connsiteX3532" fmla="*/ 4631815 w 6579326"/>
              <a:gd name="connsiteY3532" fmla="*/ 326944 h 4156314"/>
              <a:gd name="connsiteX3533" fmla="*/ 4636093 w 6579326"/>
              <a:gd name="connsiteY3533" fmla="*/ 330119 h 4156314"/>
              <a:gd name="connsiteX3534" fmla="*/ 4611282 w 6579326"/>
              <a:gd name="connsiteY3534" fmla="*/ 368101 h 4156314"/>
              <a:gd name="connsiteX3535" fmla="*/ 4592216 w 6579326"/>
              <a:gd name="connsiteY3535" fmla="*/ 374265 h 4156314"/>
              <a:gd name="connsiteX3536" fmla="*/ 4589698 w 6579326"/>
              <a:gd name="connsiteY3536" fmla="*/ 375078 h 4156314"/>
              <a:gd name="connsiteX3537" fmla="*/ 4590074 w 6579326"/>
              <a:gd name="connsiteY3537" fmla="*/ 374005 h 4156314"/>
              <a:gd name="connsiteX3538" fmla="*/ 4591335 w 6579326"/>
              <a:gd name="connsiteY3538" fmla="*/ 371537 h 4156314"/>
              <a:gd name="connsiteX3539" fmla="*/ 4590673 w 6579326"/>
              <a:gd name="connsiteY3539" fmla="*/ 372291 h 4156314"/>
              <a:gd name="connsiteX3540" fmla="*/ 4590074 w 6579326"/>
              <a:gd name="connsiteY3540" fmla="*/ 374005 h 4156314"/>
              <a:gd name="connsiteX3541" fmla="*/ 4589491 w 6579326"/>
              <a:gd name="connsiteY3541" fmla="*/ 375145 h 4156314"/>
              <a:gd name="connsiteX3542" fmla="*/ 4589698 w 6579326"/>
              <a:gd name="connsiteY3542" fmla="*/ 375078 h 4156314"/>
              <a:gd name="connsiteX3543" fmla="*/ 4586874 w 6579326"/>
              <a:gd name="connsiteY3543" fmla="*/ 383156 h 4156314"/>
              <a:gd name="connsiteX3544" fmla="*/ 4611835 w 6579326"/>
              <a:gd name="connsiteY3544" fmla="*/ 371829 h 4156314"/>
              <a:gd name="connsiteX3545" fmla="*/ 4593918 w 6579326"/>
              <a:gd name="connsiteY3545" fmla="*/ 404977 h 4156314"/>
              <a:gd name="connsiteX3546" fmla="*/ 4583300 w 6579326"/>
              <a:gd name="connsiteY3546" fmla="*/ 410364 h 4156314"/>
              <a:gd name="connsiteX3547" fmla="*/ 4587578 w 6579326"/>
              <a:gd name="connsiteY3547" fmla="*/ 413540 h 4156314"/>
              <a:gd name="connsiteX3548" fmla="*/ 4578618 w 6579326"/>
              <a:gd name="connsiteY3548" fmla="*/ 430113 h 4156314"/>
              <a:gd name="connsiteX3549" fmla="*/ 4571170 w 6579326"/>
              <a:gd name="connsiteY3549" fmla="*/ 431219 h 4156314"/>
              <a:gd name="connsiteX3550" fmla="*/ 4564830 w 6579326"/>
              <a:gd name="connsiteY3550" fmla="*/ 439782 h 4156314"/>
              <a:gd name="connsiteX3551" fmla="*/ 4573384 w 6579326"/>
              <a:gd name="connsiteY3551" fmla="*/ 446134 h 4156314"/>
              <a:gd name="connsiteX3552" fmla="*/ 4563319 w 6579326"/>
              <a:gd name="connsiteY3552" fmla="*/ 455250 h 4156314"/>
              <a:gd name="connsiteX3553" fmla="*/ 4543338 w 6579326"/>
              <a:gd name="connsiteY3553" fmla="*/ 500137 h 4156314"/>
              <a:gd name="connsiteX3554" fmla="*/ 4547063 w 6579326"/>
              <a:gd name="connsiteY3554" fmla="*/ 499585 h 4156314"/>
              <a:gd name="connsiteX3555" fmla="*/ 4549276 w 6579326"/>
              <a:gd name="connsiteY3555" fmla="*/ 514500 h 4156314"/>
              <a:gd name="connsiteX3556" fmla="*/ 4544445 w 6579326"/>
              <a:gd name="connsiteY3556" fmla="*/ 507595 h 4156314"/>
              <a:gd name="connsiteX3557" fmla="*/ 4528040 w 6579326"/>
              <a:gd name="connsiteY3557" fmla="*/ 525274 h 4156314"/>
              <a:gd name="connsiteX3558" fmla="*/ 4532870 w 6579326"/>
              <a:gd name="connsiteY3558" fmla="*/ 532179 h 4156314"/>
              <a:gd name="connsiteX3559" fmla="*/ 4515356 w 6579326"/>
              <a:gd name="connsiteY3559" fmla="*/ 542400 h 4156314"/>
              <a:gd name="connsiteX3560" fmla="*/ 4512739 w 6579326"/>
              <a:gd name="connsiteY3560" fmla="*/ 550411 h 4156314"/>
              <a:gd name="connsiteX3561" fmla="*/ 4493163 w 6579326"/>
              <a:gd name="connsiteY3561" fmla="*/ 572370 h 4156314"/>
              <a:gd name="connsiteX3562" fmla="*/ 4502824 w 6579326"/>
              <a:gd name="connsiteY3562" fmla="*/ 586181 h 4156314"/>
              <a:gd name="connsiteX3563" fmla="*/ 4489035 w 6579326"/>
              <a:gd name="connsiteY3563" fmla="*/ 595849 h 4156314"/>
              <a:gd name="connsiteX3564" fmla="*/ 4486971 w 6579326"/>
              <a:gd name="connsiteY3564" fmla="*/ 607589 h 4156314"/>
              <a:gd name="connsiteX3565" fmla="*/ 4473182 w 6579326"/>
              <a:gd name="connsiteY3565" fmla="*/ 617258 h 4156314"/>
              <a:gd name="connsiteX3566" fmla="*/ 4470565 w 6579326"/>
              <a:gd name="connsiteY3566" fmla="*/ 625268 h 4156314"/>
              <a:gd name="connsiteX3567" fmla="*/ 4448370 w 6579326"/>
              <a:gd name="connsiteY3567" fmla="*/ 655238 h 4156314"/>
              <a:gd name="connsiteX3568" fmla="*/ 4416111 w 6579326"/>
              <a:gd name="connsiteY3568" fmla="*/ 694324 h 4156314"/>
              <a:gd name="connsiteX3569" fmla="*/ 4393918 w 6579326"/>
              <a:gd name="connsiteY3569" fmla="*/ 724296 h 4156314"/>
              <a:gd name="connsiteX3570" fmla="*/ 4376001 w 6579326"/>
              <a:gd name="connsiteY3570" fmla="*/ 757443 h 4156314"/>
              <a:gd name="connsiteX3571" fmla="*/ 4368000 w 6579326"/>
              <a:gd name="connsiteY3571" fmla="*/ 754818 h 4156314"/>
              <a:gd name="connsiteX3572" fmla="*/ 4361659 w 6579326"/>
              <a:gd name="connsiteY3572" fmla="*/ 763381 h 4156314"/>
              <a:gd name="connsiteX3573" fmla="*/ 4377108 w 6579326"/>
              <a:gd name="connsiteY3573" fmla="*/ 764901 h 4156314"/>
              <a:gd name="connsiteX3574" fmla="*/ 4348423 w 6579326"/>
              <a:gd name="connsiteY3574" fmla="*/ 776780 h 4156314"/>
              <a:gd name="connsiteX3575" fmla="*/ 4345805 w 6579326"/>
              <a:gd name="connsiteY3575" fmla="*/ 784790 h 4156314"/>
              <a:gd name="connsiteX3576" fmla="*/ 4361254 w 6579326"/>
              <a:gd name="connsiteY3576" fmla="*/ 786308 h 4156314"/>
              <a:gd name="connsiteX3577" fmla="*/ 4389386 w 6579326"/>
              <a:gd name="connsiteY3577" fmla="*/ 770701 h 4156314"/>
              <a:gd name="connsiteX3578" fmla="*/ 4414900 w 6579326"/>
              <a:gd name="connsiteY3578" fmla="*/ 763103 h 4156314"/>
              <a:gd name="connsiteX3579" fmla="*/ 4417517 w 6579326"/>
              <a:gd name="connsiteY3579" fmla="*/ 755092 h 4156314"/>
              <a:gd name="connsiteX3580" fmla="*/ 4412687 w 6579326"/>
              <a:gd name="connsiteY3580" fmla="*/ 748187 h 4156314"/>
              <a:gd name="connsiteX3581" fmla="*/ 4438754 w 6579326"/>
              <a:gd name="connsiteY3581" fmla="*/ 744319 h 4156314"/>
              <a:gd name="connsiteX3582" fmla="*/ 4439307 w 6579326"/>
              <a:gd name="connsiteY3582" fmla="*/ 748048 h 4156314"/>
              <a:gd name="connsiteX3583" fmla="*/ 4424965 w 6579326"/>
              <a:gd name="connsiteY3583" fmla="*/ 753987 h 4156314"/>
              <a:gd name="connsiteX3584" fmla="*/ 4432966 w 6579326"/>
              <a:gd name="connsiteY3584" fmla="*/ 756612 h 4156314"/>
              <a:gd name="connsiteX3585" fmla="*/ 4486612 w 6579326"/>
              <a:gd name="connsiteY3585" fmla="*/ 733407 h 4156314"/>
              <a:gd name="connsiteX3586" fmla="*/ 4485505 w 6579326"/>
              <a:gd name="connsiteY3586" fmla="*/ 725949 h 4156314"/>
              <a:gd name="connsiteX3587" fmla="*/ 4501508 w 6579326"/>
              <a:gd name="connsiteY3587" fmla="*/ 731196 h 4156314"/>
              <a:gd name="connsiteX3588" fmla="*/ 4533362 w 6579326"/>
              <a:gd name="connsiteY3588" fmla="*/ 715035 h 4156314"/>
              <a:gd name="connsiteX3589" fmla="*/ 4532809 w 6579326"/>
              <a:gd name="connsiteY3589" fmla="*/ 711307 h 4156314"/>
              <a:gd name="connsiteX3590" fmla="*/ 4541364 w 6579326"/>
              <a:gd name="connsiteY3590" fmla="*/ 717660 h 4156314"/>
              <a:gd name="connsiteX3591" fmla="*/ 4544535 w 6579326"/>
              <a:gd name="connsiteY3591" fmla="*/ 713377 h 4156314"/>
              <a:gd name="connsiteX3592" fmla="*/ 4552536 w 6579326"/>
              <a:gd name="connsiteY3592" fmla="*/ 716002 h 4156314"/>
              <a:gd name="connsiteX3593" fmla="*/ 4562048 w 6579326"/>
              <a:gd name="connsiteY3593" fmla="*/ 703156 h 4156314"/>
              <a:gd name="connsiteX3594" fmla="*/ 4573773 w 6579326"/>
              <a:gd name="connsiteY3594" fmla="*/ 705228 h 4156314"/>
              <a:gd name="connsiteX3595" fmla="*/ 4572112 w 6579326"/>
              <a:gd name="connsiteY3595" fmla="*/ 694041 h 4156314"/>
              <a:gd name="connsiteX3596" fmla="*/ 4583879 w 6579326"/>
              <a:gd name="connsiteY3596" fmla="*/ 697900 h 4156314"/>
              <a:gd name="connsiteX3597" fmla="*/ 4579369 w 6579326"/>
              <a:gd name="connsiteY3597" fmla="*/ 701659 h 4156314"/>
              <a:gd name="connsiteX3598" fmla="*/ 4588115 w 6579326"/>
              <a:gd name="connsiteY3598" fmla="*/ 699288 h 4156314"/>
              <a:gd name="connsiteX3599" fmla="*/ 4586115 w 6579326"/>
              <a:gd name="connsiteY3599" fmla="*/ 698633 h 4156314"/>
              <a:gd name="connsiteX3600" fmla="*/ 4583879 w 6579326"/>
              <a:gd name="connsiteY3600" fmla="*/ 697900 h 4156314"/>
              <a:gd name="connsiteX3601" fmla="*/ 4597627 w 6579326"/>
              <a:gd name="connsiteY3601" fmla="*/ 686444 h 4156314"/>
              <a:gd name="connsiteX3602" fmla="*/ 4602458 w 6579326"/>
              <a:gd name="connsiteY3602" fmla="*/ 693350 h 4156314"/>
              <a:gd name="connsiteX3603" fmla="*/ 4614033 w 6579326"/>
              <a:gd name="connsiteY3603" fmla="*/ 668765 h 4156314"/>
              <a:gd name="connsiteX3604" fmla="*/ 4621183 w 6579326"/>
              <a:gd name="connsiteY3604" fmla="*/ 667704 h 4156314"/>
              <a:gd name="connsiteX3605" fmla="*/ 4619544 w 6579326"/>
              <a:gd name="connsiteY3605" fmla="*/ 672235 h 4156314"/>
              <a:gd name="connsiteX3606" fmla="*/ 4625206 w 6579326"/>
              <a:gd name="connsiteY3606" fmla="*/ 667108 h 4156314"/>
              <a:gd name="connsiteX3607" fmla="*/ 4623808 w 6579326"/>
              <a:gd name="connsiteY3607" fmla="*/ 667315 h 4156314"/>
              <a:gd name="connsiteX3608" fmla="*/ 4621183 w 6579326"/>
              <a:gd name="connsiteY3608" fmla="*/ 667704 h 4156314"/>
              <a:gd name="connsiteX3609" fmla="*/ 4623462 w 6579326"/>
              <a:gd name="connsiteY3609" fmla="*/ 661407 h 4156314"/>
              <a:gd name="connsiteX3610" fmla="*/ 4635823 w 6579326"/>
              <a:gd name="connsiteY3610" fmla="*/ 661720 h 4156314"/>
              <a:gd name="connsiteX3611" fmla="*/ 4633610 w 6579326"/>
              <a:gd name="connsiteY3611" fmla="*/ 646804 h 4156314"/>
              <a:gd name="connsiteX3612" fmla="*/ 4654846 w 6579326"/>
              <a:gd name="connsiteY3612" fmla="*/ 636031 h 4156314"/>
              <a:gd name="connsiteX3613" fmla="*/ 4664359 w 6579326"/>
              <a:gd name="connsiteY3613" fmla="*/ 623187 h 4156314"/>
              <a:gd name="connsiteX3614" fmla="*/ 4659528 w 6579326"/>
              <a:gd name="connsiteY3614" fmla="*/ 616282 h 4156314"/>
              <a:gd name="connsiteX3615" fmla="*/ 4663252 w 6579326"/>
              <a:gd name="connsiteY3615" fmla="*/ 615729 h 4156314"/>
              <a:gd name="connsiteX3616" fmla="*/ 4657868 w 6579326"/>
              <a:gd name="connsiteY3616" fmla="*/ 605096 h 4156314"/>
              <a:gd name="connsiteX3617" fmla="*/ 4674828 w 6579326"/>
              <a:gd name="connsiteY3617" fmla="*/ 591145 h 4156314"/>
              <a:gd name="connsiteX3618" fmla="*/ 4687510 w 6579326"/>
              <a:gd name="connsiteY3618" fmla="*/ 574019 h 4156314"/>
              <a:gd name="connsiteX3619" fmla="*/ 4690127 w 6579326"/>
              <a:gd name="connsiteY3619" fmla="*/ 566008 h 4156314"/>
              <a:gd name="connsiteX3620" fmla="*/ 4693851 w 6579326"/>
              <a:gd name="connsiteY3620" fmla="*/ 565456 h 4156314"/>
              <a:gd name="connsiteX3621" fmla="*/ 4691233 w 6579326"/>
              <a:gd name="connsiteY3621" fmla="*/ 573466 h 4156314"/>
              <a:gd name="connsiteX3622" fmla="*/ 4707789 w 6579326"/>
              <a:gd name="connsiteY3622" fmla="*/ 582443 h 4156314"/>
              <a:gd name="connsiteX3623" fmla="*/ 4710960 w 6579326"/>
              <a:gd name="connsiteY3623" fmla="*/ 578161 h 4156314"/>
              <a:gd name="connsiteX3624" fmla="*/ 4705022 w 6579326"/>
              <a:gd name="connsiteY3624" fmla="*/ 563798 h 4156314"/>
              <a:gd name="connsiteX3625" fmla="*/ 4710222 w 6579326"/>
              <a:gd name="connsiteY3625" fmla="*/ 561161 h 4156314"/>
              <a:gd name="connsiteX3626" fmla="*/ 4711282 w 6579326"/>
              <a:gd name="connsiteY3626" fmla="*/ 564298 h 4156314"/>
              <a:gd name="connsiteX3627" fmla="*/ 4715641 w 6579326"/>
              <a:gd name="connsiteY3627" fmla="*/ 558412 h 4156314"/>
              <a:gd name="connsiteX3628" fmla="*/ 4714314 w 6579326"/>
              <a:gd name="connsiteY3628" fmla="*/ 559085 h 4156314"/>
              <a:gd name="connsiteX3629" fmla="*/ 4710222 w 6579326"/>
              <a:gd name="connsiteY3629" fmla="*/ 561161 h 4156314"/>
              <a:gd name="connsiteX3630" fmla="*/ 4710114 w 6579326"/>
              <a:gd name="connsiteY3630" fmla="*/ 560839 h 4156314"/>
              <a:gd name="connsiteX3631" fmla="*/ 4715011 w 6579326"/>
              <a:gd name="connsiteY3631" fmla="*/ 548386 h 4156314"/>
              <a:gd name="connsiteX3632" fmla="*/ 4721164 w 6579326"/>
              <a:gd name="connsiteY3632" fmla="*/ 544729 h 4156314"/>
              <a:gd name="connsiteX3633" fmla="*/ 4724599 w 6579326"/>
              <a:gd name="connsiteY3633" fmla="*/ 541838 h 4156314"/>
              <a:gd name="connsiteX3634" fmla="*/ 4717501 w 6579326"/>
              <a:gd name="connsiteY3634" fmla="*/ 542891 h 4156314"/>
              <a:gd name="connsiteX3635" fmla="*/ 4723740 w 6579326"/>
              <a:gd name="connsiteY3635" fmla="*/ 537797 h 4156314"/>
              <a:gd name="connsiteX3636" fmla="*/ 4747900 w 6579326"/>
              <a:gd name="connsiteY3636" fmla="*/ 519324 h 4156314"/>
              <a:gd name="connsiteX3637" fmla="*/ 4776436 w 6579326"/>
              <a:gd name="connsiteY3637" fmla="*/ 480791 h 4156314"/>
              <a:gd name="connsiteX3638" fmla="*/ 4786188 w 6579326"/>
              <a:gd name="connsiteY3638" fmla="*/ 470919 h 4156314"/>
              <a:gd name="connsiteX3639" fmla="*/ 4780109 w 6579326"/>
              <a:gd name="connsiteY3639" fmla="*/ 483105 h 4156314"/>
              <a:gd name="connsiteX3640" fmla="*/ 4777543 w 6579326"/>
              <a:gd name="connsiteY3640" fmla="*/ 488249 h 4156314"/>
              <a:gd name="connsiteX3641" fmla="*/ 4771202 w 6579326"/>
              <a:gd name="connsiteY3641" fmla="*/ 496812 h 4156314"/>
              <a:gd name="connsiteX3642" fmla="*/ 4772862 w 6579326"/>
              <a:gd name="connsiteY3642" fmla="*/ 507998 h 4156314"/>
              <a:gd name="connsiteX3643" fmla="*/ 4737431 w 6579326"/>
              <a:gd name="connsiteY3643" fmla="*/ 551366 h 4156314"/>
              <a:gd name="connsiteX3644" fmla="*/ 4716897 w 6579326"/>
              <a:gd name="connsiteY3644" fmla="*/ 592524 h 4156314"/>
              <a:gd name="connsiteX3645" fmla="*/ 4736070 w 6579326"/>
              <a:gd name="connsiteY3645" fmla="*/ 593491 h 4156314"/>
              <a:gd name="connsiteX3646" fmla="*/ 4717047 w 6579326"/>
              <a:gd name="connsiteY3646" fmla="*/ 619179 h 4156314"/>
              <a:gd name="connsiteX3647" fmla="*/ 4725048 w 6579326"/>
              <a:gd name="connsiteY3647" fmla="*/ 621803 h 4156314"/>
              <a:gd name="connsiteX3648" fmla="*/ 4734559 w 6579326"/>
              <a:gd name="connsiteY3648" fmla="*/ 608958 h 4156314"/>
              <a:gd name="connsiteX3649" fmla="*/ 4736220 w 6579326"/>
              <a:gd name="connsiteY3649" fmla="*/ 620145 h 4156314"/>
              <a:gd name="connsiteX3650" fmla="*/ 4723537 w 6579326"/>
              <a:gd name="connsiteY3650" fmla="*/ 637272 h 4156314"/>
              <a:gd name="connsiteX3651" fmla="*/ 4724091 w 6579326"/>
              <a:gd name="connsiteY3651" fmla="*/ 641001 h 4156314"/>
              <a:gd name="connsiteX3652" fmla="*/ 4741604 w 6579326"/>
              <a:gd name="connsiteY3652" fmla="*/ 630779 h 4156314"/>
              <a:gd name="connsiteX3653" fmla="*/ 4756350 w 6579326"/>
              <a:gd name="connsiteY3653" fmla="*/ 601914 h 4156314"/>
              <a:gd name="connsiteX3654" fmla="*/ 4758010 w 6579326"/>
              <a:gd name="connsiteY3654" fmla="*/ 613100 h 4156314"/>
              <a:gd name="connsiteX3655" fmla="*/ 4765458 w 6579326"/>
              <a:gd name="connsiteY3655" fmla="*/ 611995 h 4156314"/>
              <a:gd name="connsiteX3656" fmla="*/ 4766012 w 6579326"/>
              <a:gd name="connsiteY3656" fmla="*/ 615724 h 4156314"/>
              <a:gd name="connsiteX3657" fmla="*/ 4751116 w 6579326"/>
              <a:gd name="connsiteY3657" fmla="*/ 617935 h 4156314"/>
              <a:gd name="connsiteX3658" fmla="*/ 4742711 w 6579326"/>
              <a:gd name="connsiteY3658" fmla="*/ 638238 h 4156314"/>
              <a:gd name="connsiteX3659" fmla="*/ 4761331 w 6579326"/>
              <a:gd name="connsiteY3659" fmla="*/ 635475 h 4156314"/>
              <a:gd name="connsiteX3660" fmla="*/ 4770842 w 6579326"/>
              <a:gd name="connsiteY3660" fmla="*/ 622630 h 4156314"/>
              <a:gd name="connsiteX3661" fmla="*/ 4788909 w 6579326"/>
              <a:gd name="connsiteY3661" fmla="*/ 616137 h 4156314"/>
              <a:gd name="connsiteX3662" fmla="*/ 4741200 w 6579326"/>
              <a:gd name="connsiteY3662" fmla="*/ 653705 h 4156314"/>
              <a:gd name="connsiteX3663" fmla="*/ 4799676 w 6579326"/>
              <a:gd name="connsiteY3663" fmla="*/ 637405 h 4156314"/>
              <a:gd name="connsiteX3664" fmla="*/ 4809563 w 6579326"/>
              <a:gd name="connsiteY3664" fmla="*/ 631636 h 4156314"/>
              <a:gd name="connsiteX3665" fmla="*/ 4814547 w 6579326"/>
              <a:gd name="connsiteY3665" fmla="*/ 632222 h 4156314"/>
              <a:gd name="connsiteX3666" fmla="*/ 4817189 w 6579326"/>
              <a:gd name="connsiteY3666" fmla="*/ 627186 h 4156314"/>
              <a:gd name="connsiteX3667" fmla="*/ 4815000 w 6579326"/>
              <a:gd name="connsiteY3667" fmla="*/ 628463 h 4156314"/>
              <a:gd name="connsiteX3668" fmla="*/ 4809563 w 6579326"/>
              <a:gd name="connsiteY3668" fmla="*/ 631636 h 4156314"/>
              <a:gd name="connsiteX3669" fmla="*/ 4807829 w 6579326"/>
              <a:gd name="connsiteY3669" fmla="*/ 631432 h 4156314"/>
              <a:gd name="connsiteX3670" fmla="*/ 4837872 w 6579326"/>
              <a:gd name="connsiteY3670" fmla="*/ 612683 h 4156314"/>
              <a:gd name="connsiteX3671" fmla="*/ 4838426 w 6579326"/>
              <a:gd name="connsiteY3671" fmla="*/ 616411 h 4156314"/>
              <a:gd name="connsiteX3672" fmla="*/ 4857600 w 6579326"/>
              <a:gd name="connsiteY3672" fmla="*/ 617377 h 4156314"/>
              <a:gd name="connsiteX3673" fmla="*/ 4863940 w 6579326"/>
              <a:gd name="connsiteY3673" fmla="*/ 608814 h 4156314"/>
              <a:gd name="connsiteX3674" fmla="*/ 4868217 w 6579326"/>
              <a:gd name="connsiteY3674" fmla="*/ 611990 h 4156314"/>
              <a:gd name="connsiteX3675" fmla="*/ 4882006 w 6579326"/>
              <a:gd name="connsiteY3675" fmla="*/ 602322 h 4156314"/>
              <a:gd name="connsiteX3676" fmla="*/ 4890007 w 6579326"/>
              <a:gd name="connsiteY3676" fmla="*/ 604946 h 4156314"/>
              <a:gd name="connsiteX3677" fmla="*/ 4903796 w 6579326"/>
              <a:gd name="connsiteY3677" fmla="*/ 595278 h 4156314"/>
              <a:gd name="connsiteX3678" fmla="*/ 4918249 w 6579326"/>
              <a:gd name="connsiteY3678" fmla="*/ 590085 h 4156314"/>
              <a:gd name="connsiteX3679" fmla="*/ 4919591 w 6579326"/>
              <a:gd name="connsiteY3679" fmla="*/ 599127 h 4156314"/>
              <a:gd name="connsiteX3680" fmla="*/ 4919799 w 6579326"/>
              <a:gd name="connsiteY3680" fmla="*/ 600525 h 4156314"/>
              <a:gd name="connsiteX3681" fmla="*/ 4935801 w 6579326"/>
              <a:gd name="connsiteY3681" fmla="*/ 605773 h 4156314"/>
              <a:gd name="connsiteX3682" fmla="*/ 4932631 w 6579326"/>
              <a:gd name="connsiteY3682" fmla="*/ 610055 h 4156314"/>
              <a:gd name="connsiteX3683" fmla="*/ 4898562 w 6579326"/>
              <a:gd name="connsiteY3683" fmla="*/ 611299 h 4156314"/>
              <a:gd name="connsiteX3684" fmla="*/ 4893327 w 6579326"/>
              <a:gd name="connsiteY3684" fmla="*/ 627320 h 4156314"/>
              <a:gd name="connsiteX3685" fmla="*/ 4881603 w 6579326"/>
              <a:gd name="connsiteY3685" fmla="*/ 625248 h 4156314"/>
              <a:gd name="connsiteX3686" fmla="*/ 4877878 w 6579326"/>
              <a:gd name="connsiteY3686" fmla="*/ 625801 h 4156314"/>
              <a:gd name="connsiteX3687" fmla="*/ 4849194 w 6579326"/>
              <a:gd name="connsiteY3687" fmla="*/ 637679 h 4156314"/>
              <a:gd name="connsiteX3688" fmla="*/ 4853472 w 6579326"/>
              <a:gd name="connsiteY3688" fmla="*/ 640856 h 4156314"/>
              <a:gd name="connsiteX3689" fmla="*/ 4841746 w 6579326"/>
              <a:gd name="connsiteY3689" fmla="*/ 638785 h 4156314"/>
              <a:gd name="connsiteX3690" fmla="*/ 4832235 w 6579326"/>
              <a:gd name="connsiteY3690" fmla="*/ 651630 h 4156314"/>
              <a:gd name="connsiteX3691" fmla="*/ 4820509 w 6579326"/>
              <a:gd name="connsiteY3691" fmla="*/ 649558 h 4156314"/>
              <a:gd name="connsiteX3692" fmla="*/ 4817892 w 6579326"/>
              <a:gd name="connsiteY3692" fmla="*/ 657569 h 4156314"/>
              <a:gd name="connsiteX3693" fmla="*/ 4809891 w 6579326"/>
              <a:gd name="connsiteY3693" fmla="*/ 654945 h 4156314"/>
              <a:gd name="connsiteX3694" fmla="*/ 4801486 w 6579326"/>
              <a:gd name="connsiteY3694" fmla="*/ 675247 h 4156314"/>
              <a:gd name="connsiteX3695" fmla="*/ 4793485 w 6579326"/>
              <a:gd name="connsiteY3695" fmla="*/ 672624 h 4156314"/>
              <a:gd name="connsiteX3696" fmla="*/ 4792378 w 6579326"/>
              <a:gd name="connsiteY3696" fmla="*/ 665166 h 4156314"/>
              <a:gd name="connsiteX3697" fmla="*/ 4766864 w 6579326"/>
              <a:gd name="connsiteY3697" fmla="*/ 672763 h 4156314"/>
              <a:gd name="connsiteX3698" fmla="*/ 4764247 w 6579326"/>
              <a:gd name="connsiteY3698" fmla="*/ 680773 h 4156314"/>
              <a:gd name="connsiteX3699" fmla="*/ 4755692 w 6579326"/>
              <a:gd name="connsiteY3699" fmla="*/ 674421 h 4156314"/>
              <a:gd name="connsiteX3700" fmla="*/ 4757757 w 6579326"/>
              <a:gd name="connsiteY3700" fmla="*/ 662682 h 4156314"/>
              <a:gd name="connsiteX3701" fmla="*/ 4739136 w 6579326"/>
              <a:gd name="connsiteY3701" fmla="*/ 665445 h 4156314"/>
              <a:gd name="connsiteX3702" fmla="*/ 4749351 w 6579326"/>
              <a:gd name="connsiteY3702" fmla="*/ 682984 h 4156314"/>
              <a:gd name="connsiteX3703" fmla="*/ 4738732 w 6579326"/>
              <a:gd name="connsiteY3703" fmla="*/ 688371 h 4156314"/>
              <a:gd name="connsiteX3704" fmla="*/ 4712665 w 6579326"/>
              <a:gd name="connsiteY3704" fmla="*/ 692240 h 4156314"/>
              <a:gd name="connsiteX3705" fmla="*/ 4688257 w 6579326"/>
              <a:gd name="connsiteY3705" fmla="*/ 707294 h 4156314"/>
              <a:gd name="connsiteX3706" fmla="*/ 4663297 w 6579326"/>
              <a:gd name="connsiteY3706" fmla="*/ 718620 h 4156314"/>
              <a:gd name="connsiteX3707" fmla="*/ 4633655 w 6579326"/>
              <a:gd name="connsiteY3707" fmla="*/ 749697 h 4156314"/>
              <a:gd name="connsiteX3708" fmla="*/ 4645933 w 6579326"/>
              <a:gd name="connsiteY3708" fmla="*/ 755497 h 4156314"/>
              <a:gd name="connsiteX3709" fmla="*/ 4606227 w 6579326"/>
              <a:gd name="connsiteY3709" fmla="*/ 795688 h 4156314"/>
              <a:gd name="connsiteX3710" fmla="*/ 4598374 w 6579326"/>
              <a:gd name="connsiteY3710" fmla="*/ 819720 h 4156314"/>
              <a:gd name="connsiteX3711" fmla="*/ 4605822 w 6579326"/>
              <a:gd name="connsiteY3711" fmla="*/ 818615 h 4156314"/>
              <a:gd name="connsiteX3712" fmla="*/ 4608440 w 6579326"/>
              <a:gd name="connsiteY3712" fmla="*/ 810604 h 4156314"/>
              <a:gd name="connsiteX3713" fmla="*/ 4622932 w 6579326"/>
              <a:gd name="connsiteY3713" fmla="*/ 831320 h 4156314"/>
              <a:gd name="connsiteX3714" fmla="*/ 4637827 w 6579326"/>
              <a:gd name="connsiteY3714" fmla="*/ 829109 h 4156314"/>
              <a:gd name="connsiteX3715" fmla="*/ 4640998 w 6579326"/>
              <a:gd name="connsiteY3715" fmla="*/ 824828 h 4156314"/>
              <a:gd name="connsiteX3716" fmla="*/ 4629272 w 6579326"/>
              <a:gd name="connsiteY3716" fmla="*/ 822757 h 4156314"/>
              <a:gd name="connsiteX3717" fmla="*/ 4653680 w 6579326"/>
              <a:gd name="connsiteY3717" fmla="*/ 807702 h 4156314"/>
              <a:gd name="connsiteX3718" fmla="*/ 4657957 w 6579326"/>
              <a:gd name="connsiteY3718" fmla="*/ 810878 h 4156314"/>
              <a:gd name="connsiteX3719" fmla="*/ 4662223 w 6579326"/>
              <a:gd name="connsiteY3719" fmla="*/ 807015 h 4156314"/>
              <a:gd name="connsiteX3720" fmla="*/ 4663594 w 6579326"/>
              <a:gd name="connsiteY3720" fmla="*/ 807183 h 4156314"/>
              <a:gd name="connsiteX3721" fmla="*/ 4664660 w 6579326"/>
              <a:gd name="connsiteY3721" fmla="*/ 804808 h 4156314"/>
              <a:gd name="connsiteX3722" fmla="*/ 4666766 w 6579326"/>
              <a:gd name="connsiteY3722" fmla="*/ 802902 h 4156314"/>
              <a:gd name="connsiteX3723" fmla="*/ 4668023 w 6579326"/>
              <a:gd name="connsiteY3723" fmla="*/ 801762 h 4156314"/>
              <a:gd name="connsiteX3724" fmla="*/ 4665427 w 6579326"/>
              <a:gd name="connsiteY3724" fmla="*/ 803101 h 4156314"/>
              <a:gd name="connsiteX3725" fmla="*/ 4664660 w 6579326"/>
              <a:gd name="connsiteY3725" fmla="*/ 804808 h 4156314"/>
              <a:gd name="connsiteX3726" fmla="*/ 4662223 w 6579326"/>
              <a:gd name="connsiteY3726" fmla="*/ 807015 h 4156314"/>
              <a:gd name="connsiteX3727" fmla="*/ 4661838 w 6579326"/>
              <a:gd name="connsiteY3727" fmla="*/ 806968 h 4156314"/>
              <a:gd name="connsiteX3728" fmla="*/ 4659468 w 6579326"/>
              <a:gd name="connsiteY3728" fmla="*/ 795410 h 4156314"/>
              <a:gd name="connsiteX3729" fmla="*/ 4675471 w 6579326"/>
              <a:gd name="connsiteY3729" fmla="*/ 800657 h 4156314"/>
              <a:gd name="connsiteX3730" fmla="*/ 4697814 w 6579326"/>
              <a:gd name="connsiteY3730" fmla="*/ 797341 h 4156314"/>
              <a:gd name="connsiteX3731" fmla="*/ 4704709 w 6579326"/>
              <a:gd name="connsiteY3731" fmla="*/ 792508 h 4156314"/>
              <a:gd name="connsiteX3732" fmla="*/ 4725945 w 6579326"/>
              <a:gd name="connsiteY3732" fmla="*/ 781734 h 4156314"/>
              <a:gd name="connsiteX3733" fmla="*/ 4723881 w 6579326"/>
              <a:gd name="connsiteY3733" fmla="*/ 793473 h 4156314"/>
              <a:gd name="connsiteX3734" fmla="*/ 4731882 w 6579326"/>
              <a:gd name="connsiteY3734" fmla="*/ 796097 h 4156314"/>
              <a:gd name="connsiteX3735" fmla="*/ 4779187 w 6579326"/>
              <a:gd name="connsiteY3735" fmla="*/ 781456 h 4156314"/>
              <a:gd name="connsiteX3736" fmla="*/ 4844004 w 6579326"/>
              <a:gd name="connsiteY3736" fmla="*/ 756593 h 4156314"/>
              <a:gd name="connsiteX3737" fmla="*/ 4868966 w 6579326"/>
              <a:gd name="connsiteY3737" fmla="*/ 745267 h 4156314"/>
              <a:gd name="connsiteX3738" fmla="*/ 4872689 w 6579326"/>
              <a:gd name="connsiteY3738" fmla="*/ 744714 h 4156314"/>
              <a:gd name="connsiteX3739" fmla="*/ 4882754 w 6579326"/>
              <a:gd name="connsiteY3739" fmla="*/ 735598 h 4156314"/>
              <a:gd name="connsiteX3740" fmla="*/ 4856133 w 6579326"/>
              <a:gd name="connsiteY3740" fmla="*/ 735737 h 4156314"/>
              <a:gd name="connsiteX3741" fmla="*/ 4870475 w 6579326"/>
              <a:gd name="connsiteY3741" fmla="*/ 729798 h 4156314"/>
              <a:gd name="connsiteX3742" fmla="*/ 4877370 w 6579326"/>
              <a:gd name="connsiteY3742" fmla="*/ 724963 h 4156314"/>
              <a:gd name="connsiteX3743" fmla="*/ 4909779 w 6579326"/>
              <a:gd name="connsiteY3743" fmla="*/ 712532 h 4156314"/>
              <a:gd name="connsiteX3744" fmla="*/ 4912396 w 6579326"/>
              <a:gd name="connsiteY3744" fmla="*/ 704522 h 4156314"/>
              <a:gd name="connsiteX3745" fmla="*/ 4931569 w 6579326"/>
              <a:gd name="connsiteY3745" fmla="*/ 705488 h 4156314"/>
              <a:gd name="connsiteX3746" fmla="*/ 4939017 w 6579326"/>
              <a:gd name="connsiteY3746" fmla="*/ 704383 h 4156314"/>
              <a:gd name="connsiteX3747" fmla="*/ 4945358 w 6579326"/>
              <a:gd name="connsiteY3747" fmla="*/ 695820 h 4156314"/>
              <a:gd name="connsiteX3748" fmla="*/ 4967148 w 6579326"/>
              <a:gd name="connsiteY3748" fmla="*/ 688775 h 4156314"/>
              <a:gd name="connsiteX3749" fmla="*/ 4962318 w 6579326"/>
              <a:gd name="connsiteY3749" fmla="*/ 681869 h 4156314"/>
              <a:gd name="connsiteX3750" fmla="*/ 4969766 w 6579326"/>
              <a:gd name="connsiteY3750" fmla="*/ 680764 h 4156314"/>
              <a:gd name="connsiteX3751" fmla="*/ 4982044 w 6579326"/>
              <a:gd name="connsiteY3751" fmla="*/ 686564 h 4156314"/>
              <a:gd name="connsiteX3752" fmla="*/ 5006452 w 6579326"/>
              <a:gd name="connsiteY3752" fmla="*/ 671510 h 4156314"/>
              <a:gd name="connsiteX3753" fmla="*/ 5013900 w 6579326"/>
              <a:gd name="connsiteY3753" fmla="*/ 670404 h 4156314"/>
              <a:gd name="connsiteX3754" fmla="*/ 5010729 w 6579326"/>
              <a:gd name="connsiteY3754" fmla="*/ 674685 h 4156314"/>
              <a:gd name="connsiteX3755" fmla="*/ 5022454 w 6579326"/>
              <a:gd name="connsiteY3755" fmla="*/ 676757 h 4156314"/>
              <a:gd name="connsiteX3756" fmla="*/ 5056927 w 6579326"/>
              <a:gd name="connsiteY3756" fmla="*/ 652586 h 4156314"/>
              <a:gd name="connsiteX3757" fmla="*/ 5069205 w 6579326"/>
              <a:gd name="connsiteY3757" fmla="*/ 658386 h 4156314"/>
              <a:gd name="connsiteX3758" fmla="*/ 5083547 w 6579326"/>
              <a:gd name="connsiteY3758" fmla="*/ 652447 h 4156314"/>
              <a:gd name="connsiteX3759" fmla="*/ 5086165 w 6579326"/>
              <a:gd name="connsiteY3759" fmla="*/ 644437 h 4156314"/>
              <a:gd name="connsiteX3760" fmla="*/ 5106848 w 6579326"/>
              <a:gd name="connsiteY3760" fmla="*/ 629934 h 4156314"/>
              <a:gd name="connsiteX3761" fmla="*/ 5136640 w 6579326"/>
              <a:gd name="connsiteY3761" fmla="*/ 625512 h 4156314"/>
              <a:gd name="connsiteX3762" fmla="*/ 5108508 w 6579326"/>
              <a:gd name="connsiteY3762" fmla="*/ 641121 h 4156314"/>
              <a:gd name="connsiteX3763" fmla="*/ 5090995 w 6579326"/>
              <a:gd name="connsiteY3763" fmla="*/ 651342 h 4156314"/>
              <a:gd name="connsiteX3764" fmla="*/ 5095273 w 6579326"/>
              <a:gd name="connsiteY3764" fmla="*/ 654518 h 4156314"/>
              <a:gd name="connsiteX3765" fmla="*/ 5081483 w 6579326"/>
              <a:gd name="connsiteY3765" fmla="*/ 664186 h 4156314"/>
              <a:gd name="connsiteX3766" fmla="*/ 5093208 w 6579326"/>
              <a:gd name="connsiteY3766" fmla="*/ 666258 h 4156314"/>
              <a:gd name="connsiteX3767" fmla="*/ 5121567 w 6579326"/>
              <a:gd name="connsiteY3767" fmla="*/ 655381 h 4156314"/>
              <a:gd name="connsiteX3768" fmla="*/ 5123907 w 6579326"/>
              <a:gd name="connsiteY3768" fmla="*/ 654482 h 4156314"/>
              <a:gd name="connsiteX3769" fmla="*/ 5112935 w 6579326"/>
              <a:gd name="connsiteY3769" fmla="*/ 670952 h 4156314"/>
              <a:gd name="connsiteX3770" fmla="*/ 5086313 w 6579326"/>
              <a:gd name="connsiteY3770" fmla="*/ 671091 h 4156314"/>
              <a:gd name="connsiteX3771" fmla="*/ 5076249 w 6579326"/>
              <a:gd name="connsiteY3771" fmla="*/ 680207 h 4156314"/>
              <a:gd name="connsiteX3772" fmla="*/ 5067695 w 6579326"/>
              <a:gd name="connsiteY3772" fmla="*/ 673854 h 4156314"/>
              <a:gd name="connsiteX3773" fmla="*/ 5065077 w 6579326"/>
              <a:gd name="connsiteY3773" fmla="*/ 681865 h 4156314"/>
              <a:gd name="connsiteX3774" fmla="*/ 5045904 w 6579326"/>
              <a:gd name="connsiteY3774" fmla="*/ 680899 h 4156314"/>
              <a:gd name="connsiteX3775" fmla="*/ 5010325 w 6579326"/>
              <a:gd name="connsiteY3775" fmla="*/ 697612 h 4156314"/>
              <a:gd name="connsiteX3776" fmla="*/ 4996537 w 6579326"/>
              <a:gd name="connsiteY3776" fmla="*/ 707280 h 4156314"/>
              <a:gd name="connsiteX3777" fmla="*/ 4985364 w 6579326"/>
              <a:gd name="connsiteY3777" fmla="*/ 708938 h 4156314"/>
              <a:gd name="connsiteX3778" fmla="*/ 4935443 w 6579326"/>
              <a:gd name="connsiteY3778" fmla="*/ 731590 h 4156314"/>
              <a:gd name="connsiteX3779" fmla="*/ 4927995 w 6579326"/>
              <a:gd name="connsiteY3779" fmla="*/ 732695 h 4156314"/>
              <a:gd name="connsiteX3780" fmla="*/ 4920547 w 6579326"/>
              <a:gd name="connsiteY3780" fmla="*/ 733801 h 4156314"/>
              <a:gd name="connsiteX3781" fmla="*/ 4909928 w 6579326"/>
              <a:gd name="connsiteY3781" fmla="*/ 739188 h 4156314"/>
              <a:gd name="connsiteX3782" fmla="*/ 4907312 w 6579326"/>
              <a:gd name="connsiteY3782" fmla="*/ 747198 h 4156314"/>
              <a:gd name="connsiteX3783" fmla="*/ 4914759 w 6579326"/>
              <a:gd name="connsiteY3783" fmla="*/ 746093 h 4156314"/>
              <a:gd name="connsiteX3784" fmla="*/ 4860560 w 6579326"/>
              <a:gd name="connsiteY3784" fmla="*/ 765569 h 4156314"/>
              <a:gd name="connsiteX3785" fmla="*/ 4864838 w 6579326"/>
              <a:gd name="connsiteY3785" fmla="*/ 768746 h 4156314"/>
              <a:gd name="connsiteX3786" fmla="*/ 4824427 w 6579326"/>
              <a:gd name="connsiteY3786" fmla="*/ 778553 h 4156314"/>
              <a:gd name="connsiteX3787" fmla="*/ 4794636 w 6579326"/>
              <a:gd name="connsiteY3787" fmla="*/ 782973 h 4156314"/>
              <a:gd name="connsiteX3788" fmla="*/ 4726095 w 6579326"/>
              <a:gd name="connsiteY3788" fmla="*/ 808389 h 4156314"/>
              <a:gd name="connsiteX3789" fmla="*/ 4690516 w 6579326"/>
              <a:gd name="connsiteY3789" fmla="*/ 825102 h 4156314"/>
              <a:gd name="connsiteX3790" fmla="*/ 4699474 w 6579326"/>
              <a:gd name="connsiteY3790" fmla="*/ 808529 h 4156314"/>
              <a:gd name="connsiteX3791" fmla="*/ 4695196 w 6579326"/>
              <a:gd name="connsiteY3791" fmla="*/ 805352 h 4156314"/>
              <a:gd name="connsiteX3792" fmla="*/ 4684579 w 6579326"/>
              <a:gd name="connsiteY3792" fmla="*/ 810739 h 4156314"/>
              <a:gd name="connsiteX3793" fmla="*/ 4677684 w 6579326"/>
              <a:gd name="connsiteY3793" fmla="*/ 815573 h 4156314"/>
              <a:gd name="connsiteX3794" fmla="*/ 4681961 w 6579326"/>
              <a:gd name="connsiteY3794" fmla="*/ 818750 h 4156314"/>
              <a:gd name="connsiteX3795" fmla="*/ 4683068 w 6579326"/>
              <a:gd name="connsiteY3795" fmla="*/ 826208 h 4156314"/>
              <a:gd name="connsiteX3796" fmla="*/ 4661831 w 6579326"/>
              <a:gd name="connsiteY3796" fmla="*/ 836981 h 4156314"/>
              <a:gd name="connsiteX3797" fmla="*/ 4643212 w 6579326"/>
              <a:gd name="connsiteY3797" fmla="*/ 839744 h 4156314"/>
              <a:gd name="connsiteX3798" fmla="*/ 4616741 w 6579326"/>
              <a:gd name="connsiteY3798" fmla="*/ 866538 h 4156314"/>
              <a:gd name="connsiteX3799" fmla="*/ 4618804 w 6579326"/>
              <a:gd name="connsiteY3799" fmla="*/ 854799 h 4156314"/>
              <a:gd name="connsiteX3800" fmla="*/ 4607079 w 6579326"/>
              <a:gd name="connsiteY3800" fmla="*/ 852728 h 4156314"/>
              <a:gd name="connsiteX3801" fmla="*/ 4575223 w 6579326"/>
              <a:gd name="connsiteY3801" fmla="*/ 868888 h 4156314"/>
              <a:gd name="connsiteX3802" fmla="*/ 4568329 w 6579326"/>
              <a:gd name="connsiteY3802" fmla="*/ 873723 h 4156314"/>
              <a:gd name="connsiteX3803" fmla="*/ 4572607 w 6579326"/>
              <a:gd name="connsiteY3803" fmla="*/ 876898 h 4156314"/>
              <a:gd name="connsiteX3804" fmla="*/ 4539644 w 6579326"/>
              <a:gd name="connsiteY3804" fmla="*/ 885601 h 4156314"/>
              <a:gd name="connsiteX3805" fmla="*/ 4530686 w 6579326"/>
              <a:gd name="connsiteY3805" fmla="*/ 902175 h 4156314"/>
              <a:gd name="connsiteX3806" fmla="*/ 4545581 w 6579326"/>
              <a:gd name="connsiteY3806" fmla="*/ 899964 h 4156314"/>
              <a:gd name="connsiteX3807" fmla="*/ 4549306 w 6579326"/>
              <a:gd name="connsiteY3807" fmla="*/ 899412 h 4156314"/>
              <a:gd name="connsiteX3808" fmla="*/ 4546972 w 6579326"/>
              <a:gd name="connsiteY3808" fmla="*/ 902563 h 4156314"/>
              <a:gd name="connsiteX3809" fmla="*/ 4536329 w 6579326"/>
              <a:gd name="connsiteY3809" fmla="*/ 909287 h 4156314"/>
              <a:gd name="connsiteX3810" fmla="*/ 4514833 w 6579326"/>
              <a:gd name="connsiteY3810" fmla="*/ 923582 h 4156314"/>
              <a:gd name="connsiteX3811" fmla="*/ 4515940 w 6579326"/>
              <a:gd name="connsiteY3811" fmla="*/ 931040 h 4156314"/>
              <a:gd name="connsiteX3812" fmla="*/ 4544220 w 6579326"/>
              <a:gd name="connsiteY3812" fmla="*/ 942088 h 4156314"/>
              <a:gd name="connsiteX3813" fmla="*/ 4555392 w 6579326"/>
              <a:gd name="connsiteY3813" fmla="*/ 940430 h 4156314"/>
              <a:gd name="connsiteX3814" fmla="*/ 4553732 w 6579326"/>
              <a:gd name="connsiteY3814" fmla="*/ 929244 h 4156314"/>
              <a:gd name="connsiteX3815" fmla="*/ 4567521 w 6579326"/>
              <a:gd name="connsiteY3815" fmla="*/ 919575 h 4156314"/>
              <a:gd name="connsiteX3816" fmla="*/ 4582970 w 6579326"/>
              <a:gd name="connsiteY3816" fmla="*/ 921093 h 4156314"/>
              <a:gd name="connsiteX3817" fmla="*/ 4587802 w 6579326"/>
              <a:gd name="connsiteY3817" fmla="*/ 927998 h 4156314"/>
              <a:gd name="connsiteX3818" fmla="*/ 4602144 w 6579326"/>
              <a:gd name="connsiteY3818" fmla="*/ 922060 h 4156314"/>
              <a:gd name="connsiteX3819" fmla="*/ 4614826 w 6579326"/>
              <a:gd name="connsiteY3819" fmla="*/ 904933 h 4156314"/>
              <a:gd name="connsiteX3820" fmla="*/ 4585438 w 6579326"/>
              <a:gd name="connsiteY3820" fmla="*/ 886428 h 4156314"/>
              <a:gd name="connsiteX3821" fmla="*/ 4632339 w 6579326"/>
              <a:gd name="connsiteY3821" fmla="*/ 894712 h 4156314"/>
              <a:gd name="connsiteX3822" fmla="*/ 4646127 w 6579326"/>
              <a:gd name="connsiteY3822" fmla="*/ 885044 h 4156314"/>
              <a:gd name="connsiteX3823" fmla="*/ 4660470 w 6579326"/>
              <a:gd name="connsiteY3823" fmla="*/ 879104 h 4156314"/>
              <a:gd name="connsiteX3824" fmla="*/ 4658407 w 6579326"/>
              <a:gd name="connsiteY3824" fmla="*/ 890844 h 4156314"/>
              <a:gd name="connsiteX3825" fmla="*/ 4643511 w 6579326"/>
              <a:gd name="connsiteY3825" fmla="*/ 893054 h 4156314"/>
              <a:gd name="connsiteX3826" fmla="*/ 4649447 w 6579326"/>
              <a:gd name="connsiteY3826" fmla="*/ 907418 h 4156314"/>
              <a:gd name="connsiteX3827" fmla="*/ 4666961 w 6579326"/>
              <a:gd name="connsiteY3827" fmla="*/ 897197 h 4156314"/>
              <a:gd name="connsiteX3828" fmla="*/ 4674962 w 6579326"/>
              <a:gd name="connsiteY3828" fmla="*/ 899820 h 4156314"/>
              <a:gd name="connsiteX3829" fmla="*/ 4724331 w 6579326"/>
              <a:gd name="connsiteY3829" fmla="*/ 873439 h 4156314"/>
              <a:gd name="connsiteX3830" fmla="*/ 4778530 w 6579326"/>
              <a:gd name="connsiteY3830" fmla="*/ 853962 h 4156314"/>
              <a:gd name="connsiteX3831" fmla="*/ 4800320 w 6579326"/>
              <a:gd name="connsiteY3831" fmla="*/ 846918 h 4156314"/>
              <a:gd name="connsiteX3832" fmla="*/ 4801980 w 6579326"/>
              <a:gd name="connsiteY3832" fmla="*/ 858105 h 4156314"/>
              <a:gd name="connsiteX3833" fmla="*/ 4808874 w 6579326"/>
              <a:gd name="connsiteY3833" fmla="*/ 853271 h 4156314"/>
              <a:gd name="connsiteX3834" fmla="*/ 4804043 w 6579326"/>
              <a:gd name="connsiteY3834" fmla="*/ 846366 h 4156314"/>
              <a:gd name="connsiteX3835" fmla="*/ 4830664 w 6579326"/>
              <a:gd name="connsiteY3835" fmla="*/ 846226 h 4156314"/>
              <a:gd name="connsiteX3836" fmla="*/ 4833281 w 6579326"/>
              <a:gd name="connsiteY3836" fmla="*/ 838216 h 4156314"/>
              <a:gd name="connsiteX3837" fmla="*/ 4869413 w 6579326"/>
              <a:gd name="connsiteY3837" fmla="*/ 825232 h 4156314"/>
              <a:gd name="connsiteX3838" fmla="*/ 4899205 w 6579326"/>
              <a:gd name="connsiteY3838" fmla="*/ 820811 h 4156314"/>
              <a:gd name="connsiteX3839" fmla="*/ 4981536 w 6579326"/>
              <a:gd name="connsiteY3839" fmla="*/ 785727 h 4156314"/>
              <a:gd name="connsiteX3840" fmla="*/ 4988430 w 6579326"/>
              <a:gd name="connsiteY3840" fmla="*/ 780893 h 4156314"/>
              <a:gd name="connsiteX3841" fmla="*/ 5024563 w 6579326"/>
              <a:gd name="connsiteY3841" fmla="*/ 767909 h 4156314"/>
              <a:gd name="connsiteX3842" fmla="*/ 5023456 w 6579326"/>
              <a:gd name="connsiteY3842" fmla="*/ 760452 h 4156314"/>
              <a:gd name="connsiteX3843" fmla="*/ 5033521 w 6579326"/>
              <a:gd name="connsiteY3843" fmla="*/ 751336 h 4156314"/>
              <a:gd name="connsiteX3844" fmla="*/ 5038351 w 6579326"/>
              <a:gd name="connsiteY3844" fmla="*/ 758241 h 4156314"/>
              <a:gd name="connsiteX3845" fmla="*/ 5035735 w 6579326"/>
              <a:gd name="connsiteY3845" fmla="*/ 766252 h 4156314"/>
              <a:gd name="connsiteX3846" fmla="*/ 5007050 w 6579326"/>
              <a:gd name="connsiteY3846" fmla="*/ 778131 h 4156314"/>
              <a:gd name="connsiteX3847" fmla="*/ 5034224 w 6579326"/>
              <a:gd name="connsiteY3847" fmla="*/ 781720 h 4156314"/>
              <a:gd name="connsiteX3848" fmla="*/ 5050077 w 6579326"/>
              <a:gd name="connsiteY3848" fmla="*/ 760312 h 4156314"/>
              <a:gd name="connsiteX3849" fmla="*/ 5055461 w 6579326"/>
              <a:gd name="connsiteY3849" fmla="*/ 770946 h 4156314"/>
              <a:gd name="connsiteX3850" fmla="*/ 5078357 w 6579326"/>
              <a:gd name="connsiteY3850" fmla="*/ 771359 h 4156314"/>
              <a:gd name="connsiteX3851" fmla="*/ 5075741 w 6579326"/>
              <a:gd name="connsiteY3851" fmla="*/ 779370 h 4156314"/>
              <a:gd name="connsiteX3852" fmla="*/ 5102361 w 6579326"/>
              <a:gd name="connsiteY3852" fmla="*/ 779231 h 4156314"/>
              <a:gd name="connsiteX3853" fmla="*/ 5142218 w 6579326"/>
              <a:gd name="connsiteY3853" fmla="*/ 765695 h 4156314"/>
              <a:gd name="connsiteX3854" fmla="*/ 5156560 w 6579326"/>
              <a:gd name="connsiteY3854" fmla="*/ 759754 h 4156314"/>
              <a:gd name="connsiteX3855" fmla="*/ 5152284 w 6579326"/>
              <a:gd name="connsiteY3855" fmla="*/ 756579 h 4156314"/>
              <a:gd name="connsiteX3856" fmla="*/ 5162059 w 6579326"/>
              <a:gd name="connsiteY3856" fmla="*/ 755128 h 4156314"/>
              <a:gd name="connsiteX3857" fmla="*/ 5163038 w 6579326"/>
              <a:gd name="connsiteY3857" fmla="*/ 754983 h 4156314"/>
              <a:gd name="connsiteX3858" fmla="*/ 5163143 w 6579326"/>
              <a:gd name="connsiteY3858" fmla="*/ 755622 h 4156314"/>
              <a:gd name="connsiteX3859" fmla="*/ 5163455 w 6579326"/>
              <a:gd name="connsiteY3859" fmla="*/ 754921 h 4156314"/>
              <a:gd name="connsiteX3860" fmla="*/ 5163038 w 6579326"/>
              <a:gd name="connsiteY3860" fmla="*/ 754983 h 4156314"/>
              <a:gd name="connsiteX3861" fmla="*/ 5162505 w 6579326"/>
              <a:gd name="connsiteY3861" fmla="*/ 751726 h 4156314"/>
              <a:gd name="connsiteX3862" fmla="*/ 5172009 w 6579326"/>
              <a:gd name="connsiteY3862" fmla="*/ 761273 h 4156314"/>
              <a:gd name="connsiteX3863" fmla="*/ 5198077 w 6579326"/>
              <a:gd name="connsiteY3863" fmla="*/ 757405 h 4156314"/>
              <a:gd name="connsiteX3864" fmla="*/ 5242211 w 6579326"/>
              <a:gd name="connsiteY3864" fmla="*/ 747044 h 4156314"/>
              <a:gd name="connsiteX3865" fmla="*/ 5264926 w 6579326"/>
              <a:gd name="connsiteY3865" fmla="*/ 743673 h 4156314"/>
              <a:gd name="connsiteX3866" fmla="*/ 5264366 w 6579326"/>
              <a:gd name="connsiteY3866" fmla="*/ 745662 h 4156314"/>
              <a:gd name="connsiteX3867" fmla="*/ 5268278 w 6579326"/>
              <a:gd name="connsiteY3867" fmla="*/ 743176 h 4156314"/>
              <a:gd name="connsiteX3868" fmla="*/ 5265020 w 6579326"/>
              <a:gd name="connsiteY3868" fmla="*/ 743660 h 4156314"/>
              <a:gd name="connsiteX3869" fmla="*/ 5264926 w 6579326"/>
              <a:gd name="connsiteY3869" fmla="*/ 743673 h 4156314"/>
              <a:gd name="connsiteX3870" fmla="*/ 5267171 w 6579326"/>
              <a:gd name="connsiteY3870" fmla="*/ 735718 h 4156314"/>
              <a:gd name="connsiteX3871" fmla="*/ 5279450 w 6579326"/>
              <a:gd name="connsiteY3871" fmla="*/ 741518 h 4156314"/>
              <a:gd name="connsiteX3872" fmla="*/ 5293792 w 6579326"/>
              <a:gd name="connsiteY3872" fmla="*/ 735579 h 4156314"/>
              <a:gd name="connsiteX3873" fmla="*/ 5365654 w 6579326"/>
              <a:gd name="connsiteY3873" fmla="*/ 732538 h 4156314"/>
              <a:gd name="connsiteX3874" fmla="*/ 5395999 w 6579326"/>
              <a:gd name="connsiteY3874" fmla="*/ 731845 h 4156314"/>
              <a:gd name="connsiteX3875" fmla="*/ 5411448 w 6579326"/>
              <a:gd name="connsiteY3875" fmla="*/ 733364 h 4156314"/>
              <a:gd name="connsiteX3876" fmla="*/ 5404553 w 6579326"/>
              <a:gd name="connsiteY3876" fmla="*/ 738198 h 4156314"/>
              <a:gd name="connsiteX3877" fmla="*/ 5416831 w 6579326"/>
              <a:gd name="connsiteY3877" fmla="*/ 743998 h 4156314"/>
              <a:gd name="connsiteX3878" fmla="*/ 5418896 w 6579326"/>
              <a:gd name="connsiteY3878" fmla="*/ 732259 h 4156314"/>
              <a:gd name="connsiteX3879" fmla="*/ 5434898 w 6579326"/>
              <a:gd name="connsiteY3879" fmla="*/ 737507 h 4156314"/>
              <a:gd name="connsiteX3880" fmla="*/ 5433387 w 6579326"/>
              <a:gd name="connsiteY3880" fmla="*/ 752975 h 4156314"/>
              <a:gd name="connsiteX3881" fmla="*/ 5422769 w 6579326"/>
              <a:gd name="connsiteY3881" fmla="*/ 758361 h 4156314"/>
              <a:gd name="connsiteX3882" fmla="*/ 5404299 w 6579326"/>
              <a:gd name="connsiteY3882" fmla="*/ 787780 h 4156314"/>
              <a:gd name="connsiteX3883" fmla="*/ 5335907 w 6579326"/>
              <a:gd name="connsiteY3883" fmla="*/ 839850 h 4156314"/>
              <a:gd name="connsiteX3884" fmla="*/ 5330119 w 6579326"/>
              <a:gd name="connsiteY3884" fmla="*/ 852143 h 4156314"/>
              <a:gd name="connsiteX3885" fmla="*/ 5321564 w 6579326"/>
              <a:gd name="connsiteY3885" fmla="*/ 845790 h 4156314"/>
              <a:gd name="connsiteX3886" fmla="*/ 5297711 w 6579326"/>
              <a:gd name="connsiteY3886" fmla="*/ 864574 h 4156314"/>
              <a:gd name="connsiteX3887" fmla="*/ 5285432 w 6579326"/>
              <a:gd name="connsiteY3887" fmla="*/ 858774 h 4156314"/>
              <a:gd name="connsiteX3888" fmla="*/ 5279091 w 6579326"/>
              <a:gd name="connsiteY3888" fmla="*/ 867337 h 4156314"/>
              <a:gd name="connsiteX3889" fmla="*/ 5287092 w 6579326"/>
              <a:gd name="connsiteY3889" fmla="*/ 869960 h 4156314"/>
              <a:gd name="connsiteX3890" fmla="*/ 5280197 w 6579326"/>
              <a:gd name="connsiteY3890" fmla="*/ 874794 h 4156314"/>
              <a:gd name="connsiteX3891" fmla="*/ 5299371 w 6579326"/>
              <a:gd name="connsiteY3891" fmla="*/ 875760 h 4156314"/>
              <a:gd name="connsiteX3892" fmla="*/ 5338673 w 6579326"/>
              <a:gd name="connsiteY3892" fmla="*/ 858495 h 4156314"/>
              <a:gd name="connsiteX3893" fmla="*/ 5347781 w 6579326"/>
              <a:gd name="connsiteY3893" fmla="*/ 868576 h 4156314"/>
              <a:gd name="connsiteX3894" fmla="*/ 5353166 w 6579326"/>
              <a:gd name="connsiteY3894" fmla="*/ 879210 h 4156314"/>
              <a:gd name="connsiteX3895" fmla="*/ 5362678 w 6579326"/>
              <a:gd name="connsiteY3895" fmla="*/ 866366 h 4156314"/>
              <a:gd name="connsiteX3896" fmla="*/ 5358953 w 6579326"/>
              <a:gd name="connsiteY3896" fmla="*/ 866918 h 4156314"/>
              <a:gd name="connsiteX3897" fmla="*/ 5365295 w 6579326"/>
              <a:gd name="connsiteY3897" fmla="*/ 858355 h 4156314"/>
              <a:gd name="connsiteX3898" fmla="*/ 5369573 w 6579326"/>
              <a:gd name="connsiteY3898" fmla="*/ 861531 h 4156314"/>
              <a:gd name="connsiteX3899" fmla="*/ 5371636 w 6579326"/>
              <a:gd name="connsiteY3899" fmla="*/ 849792 h 4156314"/>
              <a:gd name="connsiteX3900" fmla="*/ 5380191 w 6579326"/>
              <a:gd name="connsiteY3900" fmla="*/ 856145 h 4156314"/>
              <a:gd name="connsiteX3901" fmla="*/ 5380744 w 6579326"/>
              <a:gd name="connsiteY3901" fmla="*/ 859873 h 4156314"/>
              <a:gd name="connsiteX3902" fmla="*/ 5390809 w 6579326"/>
              <a:gd name="connsiteY3902" fmla="*/ 850759 h 4156314"/>
              <a:gd name="connsiteX3903" fmla="*/ 5402534 w 6579326"/>
              <a:gd name="connsiteY3903" fmla="*/ 852829 h 4156314"/>
              <a:gd name="connsiteX3904" fmla="*/ 5399917 w 6579326"/>
              <a:gd name="connsiteY3904" fmla="*/ 860840 h 4156314"/>
              <a:gd name="connsiteX3905" fmla="*/ 5407919 w 6579326"/>
              <a:gd name="connsiteY3905" fmla="*/ 863463 h 4156314"/>
              <a:gd name="connsiteX3906" fmla="*/ 5415366 w 6579326"/>
              <a:gd name="connsiteY3906" fmla="*/ 862357 h 4156314"/>
              <a:gd name="connsiteX3907" fmla="*/ 5406259 w 6579326"/>
              <a:gd name="connsiteY3907" fmla="*/ 852276 h 4156314"/>
              <a:gd name="connsiteX3908" fmla="*/ 5413153 w 6579326"/>
              <a:gd name="connsiteY3908" fmla="*/ 847443 h 4156314"/>
              <a:gd name="connsiteX3909" fmla="*/ 5422261 w 6579326"/>
              <a:gd name="connsiteY3909" fmla="*/ 857524 h 4156314"/>
              <a:gd name="connsiteX3910" fmla="*/ 5428256 w 6579326"/>
              <a:gd name="connsiteY3910" fmla="*/ 853321 h 4156314"/>
              <a:gd name="connsiteX3911" fmla="*/ 5429709 w 6579326"/>
              <a:gd name="connsiteY3911" fmla="*/ 856419 h 4156314"/>
              <a:gd name="connsiteX3912" fmla="*/ 5437157 w 6579326"/>
              <a:gd name="connsiteY3912" fmla="*/ 855313 h 4156314"/>
              <a:gd name="connsiteX3913" fmla="*/ 5442945 w 6579326"/>
              <a:gd name="connsiteY3913" fmla="*/ 843022 h 4156314"/>
              <a:gd name="connsiteX3914" fmla="*/ 5434943 w 6579326"/>
              <a:gd name="connsiteY3914" fmla="*/ 840398 h 4156314"/>
              <a:gd name="connsiteX3915" fmla="*/ 5441284 w 6579326"/>
              <a:gd name="connsiteY3915" fmla="*/ 831835 h 4156314"/>
              <a:gd name="connsiteX3916" fmla="*/ 5481694 w 6579326"/>
              <a:gd name="connsiteY3916" fmla="*/ 822028 h 4156314"/>
              <a:gd name="connsiteX3917" fmla="*/ 5504590 w 6579326"/>
              <a:gd name="connsiteY3917" fmla="*/ 822440 h 4156314"/>
              <a:gd name="connsiteX3918" fmla="*/ 5482800 w 6579326"/>
              <a:gd name="connsiteY3918" fmla="*/ 829486 h 4156314"/>
              <a:gd name="connsiteX3919" fmla="*/ 5488738 w 6579326"/>
              <a:gd name="connsiteY3919" fmla="*/ 843848 h 4156314"/>
              <a:gd name="connsiteX3920" fmla="*/ 5481843 w 6579326"/>
              <a:gd name="connsiteY3920" fmla="*/ 848682 h 4156314"/>
              <a:gd name="connsiteX3921" fmla="*/ 5509017 w 6579326"/>
              <a:gd name="connsiteY3921" fmla="*/ 852272 h 4156314"/>
              <a:gd name="connsiteX3922" fmla="*/ 5519636 w 6579326"/>
              <a:gd name="connsiteY3922" fmla="*/ 846885 h 4156314"/>
              <a:gd name="connsiteX3923" fmla="*/ 5522194 w 6579326"/>
              <a:gd name="connsiteY3923" fmla="*/ 848785 h 4156314"/>
              <a:gd name="connsiteX3924" fmla="*/ 5519957 w 6579326"/>
              <a:gd name="connsiteY3924" fmla="*/ 852256 h 4156314"/>
              <a:gd name="connsiteX3925" fmla="*/ 5523913 w 6579326"/>
              <a:gd name="connsiteY3925" fmla="*/ 850062 h 4156314"/>
              <a:gd name="connsiteX3926" fmla="*/ 5522194 w 6579326"/>
              <a:gd name="connsiteY3926" fmla="*/ 848785 h 4156314"/>
              <a:gd name="connsiteX3927" fmla="*/ 5526530 w 6579326"/>
              <a:gd name="connsiteY3927" fmla="*/ 842051 h 4156314"/>
              <a:gd name="connsiteX3928" fmla="*/ 5534532 w 6579326"/>
              <a:gd name="connsiteY3928" fmla="*/ 844674 h 4156314"/>
              <a:gd name="connsiteX3929" fmla="*/ 5544043 w 6579326"/>
              <a:gd name="connsiteY3929" fmla="*/ 831830 h 4156314"/>
              <a:gd name="connsiteX3930" fmla="*/ 5554662 w 6579326"/>
              <a:gd name="connsiteY3930" fmla="*/ 826444 h 4156314"/>
              <a:gd name="connsiteX3931" fmla="*/ 5556725 w 6579326"/>
              <a:gd name="connsiteY3931" fmla="*/ 814704 h 4156314"/>
              <a:gd name="connsiteX3932" fmla="*/ 5569004 w 6579326"/>
              <a:gd name="connsiteY3932" fmla="*/ 820504 h 4156314"/>
              <a:gd name="connsiteX3933" fmla="*/ 5579070 w 6579326"/>
              <a:gd name="connsiteY3933" fmla="*/ 811388 h 4156314"/>
              <a:gd name="connsiteX3934" fmla="*/ 5584453 w 6579326"/>
              <a:gd name="connsiteY3934" fmla="*/ 822023 h 4156314"/>
              <a:gd name="connsiteX3935" fmla="*/ 5592454 w 6579326"/>
              <a:gd name="connsiteY3935" fmla="*/ 824646 h 4156314"/>
              <a:gd name="connsiteX3936" fmla="*/ 5635481 w 6579326"/>
              <a:gd name="connsiteY3936" fmla="*/ 806829 h 4156314"/>
              <a:gd name="connsiteX3937" fmla="*/ 5650781 w 6579326"/>
              <a:gd name="connsiteY3937" fmla="*/ 781692 h 4156314"/>
              <a:gd name="connsiteX3938" fmla="*/ 5655058 w 6579326"/>
              <a:gd name="connsiteY3938" fmla="*/ 784868 h 4156314"/>
              <a:gd name="connsiteX3939" fmla="*/ 5672018 w 6579326"/>
              <a:gd name="connsiteY3939" fmla="*/ 770918 h 4156314"/>
              <a:gd name="connsiteX3940" fmla="*/ 5667337 w 6579326"/>
              <a:gd name="connsiteY3940" fmla="*/ 790668 h 4156314"/>
              <a:gd name="connsiteX3941" fmla="*/ 5654655 w 6579326"/>
              <a:gd name="connsiteY3941" fmla="*/ 807794 h 4156314"/>
              <a:gd name="connsiteX3942" fmla="*/ 5650377 w 6579326"/>
              <a:gd name="connsiteY3942" fmla="*/ 804618 h 4156314"/>
              <a:gd name="connsiteX3943" fmla="*/ 5647207 w 6579326"/>
              <a:gd name="connsiteY3943" fmla="*/ 808899 h 4156314"/>
              <a:gd name="connsiteX3944" fmla="*/ 5656315 w 6579326"/>
              <a:gd name="connsiteY3944" fmla="*/ 818980 h 4156314"/>
              <a:gd name="connsiteX3945" fmla="*/ 5658931 w 6579326"/>
              <a:gd name="connsiteY3945" fmla="*/ 810971 h 4156314"/>
              <a:gd name="connsiteX3946" fmla="*/ 5675487 w 6579326"/>
              <a:gd name="connsiteY3946" fmla="*/ 819947 h 4156314"/>
              <a:gd name="connsiteX3947" fmla="*/ 5690383 w 6579326"/>
              <a:gd name="connsiteY3947" fmla="*/ 817736 h 4156314"/>
              <a:gd name="connsiteX3948" fmla="*/ 5695214 w 6579326"/>
              <a:gd name="connsiteY3948" fmla="*/ 824641 h 4156314"/>
              <a:gd name="connsiteX3949" fmla="*/ 5695767 w 6579326"/>
              <a:gd name="connsiteY3949" fmla="*/ 828370 h 4156314"/>
              <a:gd name="connsiteX3950" fmla="*/ 5709003 w 6579326"/>
              <a:gd name="connsiteY3950" fmla="*/ 814973 h 4156314"/>
              <a:gd name="connsiteX3951" fmla="*/ 5710110 w 6579326"/>
              <a:gd name="connsiteY3951" fmla="*/ 822431 h 4156314"/>
              <a:gd name="connsiteX3952" fmla="*/ 5721519 w 6579326"/>
              <a:gd name="connsiteY3952" fmla="*/ 829086 h 4156314"/>
              <a:gd name="connsiteX3953" fmla="*/ 5717713 w 6579326"/>
              <a:gd name="connsiteY3953" fmla="*/ 831188 h 4156314"/>
              <a:gd name="connsiteX3954" fmla="*/ 5717038 w 6579326"/>
              <a:gd name="connsiteY3954" fmla="*/ 831759 h 4156314"/>
              <a:gd name="connsiteX3955" fmla="*/ 5704875 w 6579326"/>
              <a:gd name="connsiteY3955" fmla="*/ 838452 h 4156314"/>
              <a:gd name="connsiteX3956" fmla="*/ 5709705 w 6579326"/>
              <a:gd name="connsiteY3956" fmla="*/ 845357 h 4156314"/>
              <a:gd name="connsiteX3957" fmla="*/ 5740603 w 6579326"/>
              <a:gd name="connsiteY3957" fmla="*/ 848394 h 4156314"/>
              <a:gd name="connsiteX3958" fmla="*/ 5726733 w 6579326"/>
              <a:gd name="connsiteY3958" fmla="*/ 867126 h 4156314"/>
              <a:gd name="connsiteX3959" fmla="*/ 5726632 w 6579326"/>
              <a:gd name="connsiteY3959" fmla="*/ 867262 h 4156314"/>
              <a:gd name="connsiteX3960" fmla="*/ 5717857 w 6579326"/>
              <a:gd name="connsiteY3960" fmla="*/ 874636 h 4156314"/>
              <a:gd name="connsiteX3961" fmla="*/ 5718410 w 6579326"/>
              <a:gd name="connsiteY3961" fmla="*/ 878364 h 4156314"/>
              <a:gd name="connsiteX3962" fmla="*/ 5737029 w 6579326"/>
              <a:gd name="connsiteY3962" fmla="*/ 875601 h 4156314"/>
              <a:gd name="connsiteX3963" fmla="*/ 5755649 w 6579326"/>
              <a:gd name="connsiteY3963" fmla="*/ 872838 h 4156314"/>
              <a:gd name="connsiteX3964" fmla="*/ 5762544 w 6579326"/>
              <a:gd name="connsiteY3964" fmla="*/ 868005 h 4156314"/>
              <a:gd name="connsiteX3965" fmla="*/ 5772758 w 6579326"/>
              <a:gd name="connsiteY3965" fmla="*/ 885544 h 4156314"/>
              <a:gd name="connsiteX3966" fmla="*/ 5787654 w 6579326"/>
              <a:gd name="connsiteY3966" fmla="*/ 883333 h 4156314"/>
              <a:gd name="connsiteX3967" fmla="*/ 5777588 w 6579326"/>
              <a:gd name="connsiteY3967" fmla="*/ 892449 h 4156314"/>
              <a:gd name="connsiteX3968" fmla="*/ 5778695 w 6579326"/>
              <a:gd name="connsiteY3968" fmla="*/ 899907 h 4156314"/>
              <a:gd name="connsiteX3969" fmla="*/ 5794145 w 6579326"/>
              <a:gd name="connsiteY3969" fmla="*/ 901426 h 4156314"/>
              <a:gd name="connsiteX3970" fmla="*/ 5788911 w 6579326"/>
              <a:gd name="connsiteY3970" fmla="*/ 917447 h 4156314"/>
              <a:gd name="connsiteX3971" fmla="*/ 5810701 w 6579326"/>
              <a:gd name="connsiteY3971" fmla="*/ 910401 h 4156314"/>
              <a:gd name="connsiteX3972" fmla="*/ 5810148 w 6579326"/>
              <a:gd name="connsiteY3972" fmla="*/ 906673 h 4156314"/>
              <a:gd name="connsiteX3973" fmla="*/ 5821319 w 6579326"/>
              <a:gd name="connsiteY3973" fmla="*/ 905015 h 4156314"/>
              <a:gd name="connsiteX3974" fmla="*/ 5825597 w 6579326"/>
              <a:gd name="connsiteY3974" fmla="*/ 908191 h 4156314"/>
              <a:gd name="connsiteX3975" fmla="*/ 5811808 w 6579326"/>
              <a:gd name="connsiteY3975" fmla="*/ 917860 h 4156314"/>
              <a:gd name="connsiteX3976" fmla="*/ 5816084 w 6579326"/>
              <a:gd name="connsiteY3976" fmla="*/ 921037 h 4156314"/>
              <a:gd name="connsiteX3977" fmla="*/ 5804913 w 6579326"/>
              <a:gd name="connsiteY3977" fmla="*/ 922694 h 4156314"/>
              <a:gd name="connsiteX3978" fmla="*/ 5778441 w 6579326"/>
              <a:gd name="connsiteY3978" fmla="*/ 949489 h 4156314"/>
              <a:gd name="connsiteX3979" fmla="*/ 5797614 w 6579326"/>
              <a:gd name="connsiteY3979" fmla="*/ 950454 h 4156314"/>
              <a:gd name="connsiteX3980" fmla="*/ 5830577 w 6579326"/>
              <a:gd name="connsiteY3980" fmla="*/ 941752 h 4156314"/>
              <a:gd name="connsiteX3981" fmla="*/ 5817341 w 6579326"/>
              <a:gd name="connsiteY3981" fmla="*/ 955149 h 4156314"/>
              <a:gd name="connsiteX3982" fmla="*/ 5806169 w 6579326"/>
              <a:gd name="connsiteY3982" fmla="*/ 956807 h 4156314"/>
              <a:gd name="connsiteX3983" fmla="*/ 5804106 w 6579326"/>
              <a:gd name="connsiteY3983" fmla="*/ 968547 h 4156314"/>
              <a:gd name="connsiteX3984" fmla="*/ 5834451 w 6579326"/>
              <a:gd name="connsiteY3984" fmla="*/ 967854 h 4156314"/>
              <a:gd name="connsiteX3985" fmla="*/ 5838174 w 6579326"/>
              <a:gd name="connsiteY3985" fmla="*/ 967302 h 4156314"/>
              <a:gd name="connsiteX3986" fmla="*/ 5857901 w 6579326"/>
              <a:gd name="connsiteY3986" fmla="*/ 971997 h 4156314"/>
              <a:gd name="connsiteX3987" fmla="*/ 5868518 w 6579326"/>
              <a:gd name="connsiteY3987" fmla="*/ 966611 h 4156314"/>
              <a:gd name="connsiteX3988" fmla="*/ 5873350 w 6579326"/>
              <a:gd name="connsiteY3988" fmla="*/ 973516 h 4156314"/>
              <a:gd name="connsiteX3989" fmla="*/ 5859007 w 6579326"/>
              <a:gd name="connsiteY3989" fmla="*/ 979454 h 4156314"/>
              <a:gd name="connsiteX3990" fmla="*/ 5893225 w 6579326"/>
              <a:gd name="connsiteY3990" fmla="*/ 1004865 h 4156314"/>
              <a:gd name="connsiteX3991" fmla="*/ 5908121 w 6579326"/>
              <a:gd name="connsiteY3991" fmla="*/ 1002654 h 4156314"/>
              <a:gd name="connsiteX3992" fmla="*/ 5902737 w 6579326"/>
              <a:gd name="connsiteY3992" fmla="*/ 992021 h 4156314"/>
              <a:gd name="connsiteX3993" fmla="*/ 5891565 w 6579326"/>
              <a:gd name="connsiteY3993" fmla="*/ 993679 h 4156314"/>
              <a:gd name="connsiteX3994" fmla="*/ 5894182 w 6579326"/>
              <a:gd name="connsiteY3994" fmla="*/ 985669 h 4156314"/>
              <a:gd name="connsiteX3995" fmla="*/ 5886181 w 6579326"/>
              <a:gd name="connsiteY3995" fmla="*/ 983044 h 4156314"/>
              <a:gd name="connsiteX3996" fmla="*/ 5882616 w 6579326"/>
              <a:gd name="connsiteY3996" fmla="*/ 980398 h 4156314"/>
              <a:gd name="connsiteX3997" fmla="*/ 5884816 w 6579326"/>
              <a:gd name="connsiteY3997" fmla="*/ 977054 h 4156314"/>
              <a:gd name="connsiteX3998" fmla="*/ 5899970 w 6579326"/>
              <a:gd name="connsiteY3998" fmla="*/ 973376 h 4156314"/>
              <a:gd name="connsiteX3999" fmla="*/ 5897353 w 6579326"/>
              <a:gd name="connsiteY3999" fmla="*/ 981386 h 4156314"/>
              <a:gd name="connsiteX4000" fmla="*/ 5915569 w 6579326"/>
              <a:gd name="connsiteY4000" fmla="*/ 1001549 h 4156314"/>
              <a:gd name="connsiteX4001" fmla="*/ 5917229 w 6579326"/>
              <a:gd name="connsiteY4001" fmla="*/ 1012737 h 4156314"/>
              <a:gd name="connsiteX4002" fmla="*/ 5933785 w 6579326"/>
              <a:gd name="connsiteY4002" fmla="*/ 1021713 h 4156314"/>
              <a:gd name="connsiteX4003" fmla="*/ 5944956 w 6579326"/>
              <a:gd name="connsiteY4003" fmla="*/ 1020055 h 4156314"/>
              <a:gd name="connsiteX4004" fmla="*/ 5940275 w 6579326"/>
              <a:gd name="connsiteY4004" fmla="*/ 1039805 h 4156314"/>
              <a:gd name="connsiteX4005" fmla="*/ 5927997 w 6579326"/>
              <a:gd name="connsiteY4005" fmla="*/ 1034005 h 4156314"/>
              <a:gd name="connsiteX4006" fmla="*/ 5917931 w 6579326"/>
              <a:gd name="connsiteY4006" fmla="*/ 1043121 h 4156314"/>
              <a:gd name="connsiteX4007" fmla="*/ 5925933 w 6579326"/>
              <a:gd name="connsiteY4007" fmla="*/ 1045744 h 4156314"/>
              <a:gd name="connsiteX4008" fmla="*/ 5922209 w 6579326"/>
              <a:gd name="connsiteY4008" fmla="*/ 1046297 h 4156314"/>
              <a:gd name="connsiteX4009" fmla="*/ 5940828 w 6579326"/>
              <a:gd name="connsiteY4009" fmla="*/ 1043534 h 4156314"/>
              <a:gd name="connsiteX4010" fmla="*/ 5952554 w 6579326"/>
              <a:gd name="connsiteY4010" fmla="*/ 1045605 h 4156314"/>
              <a:gd name="connsiteX4011" fmla="*/ 5962619 w 6579326"/>
              <a:gd name="connsiteY4011" fmla="*/ 1036490 h 4156314"/>
              <a:gd name="connsiteX4012" fmla="*/ 5976004 w 6579326"/>
              <a:gd name="connsiteY4012" fmla="*/ 1049748 h 4156314"/>
              <a:gd name="connsiteX4013" fmla="*/ 5973386 w 6579326"/>
              <a:gd name="connsiteY4013" fmla="*/ 1057757 h 4156314"/>
              <a:gd name="connsiteX4014" fmla="*/ 5978217 w 6579326"/>
              <a:gd name="connsiteY4014" fmla="*/ 1064662 h 4156314"/>
              <a:gd name="connsiteX4015" fmla="*/ 5975599 w 6579326"/>
              <a:gd name="connsiteY4015" fmla="*/ 1072672 h 4156314"/>
              <a:gd name="connsiteX4016" fmla="*/ 5942085 w 6579326"/>
              <a:gd name="connsiteY4016" fmla="*/ 1077646 h 4156314"/>
              <a:gd name="connsiteX4017" fmla="*/ 5935329 w 6579326"/>
              <a:gd name="connsiteY4017" fmla="*/ 1083412 h 4156314"/>
              <a:gd name="connsiteX4018" fmla="*/ 5935135 w 6579326"/>
              <a:gd name="connsiteY4018" fmla="*/ 1083776 h 4156314"/>
              <a:gd name="connsiteX4019" fmla="*/ 5931636 w 6579326"/>
              <a:gd name="connsiteY4019" fmla="*/ 1077768 h 4156314"/>
              <a:gd name="connsiteX4020" fmla="*/ 5930359 w 6579326"/>
              <a:gd name="connsiteY4020" fmla="*/ 1075575 h 4156314"/>
              <a:gd name="connsiteX4021" fmla="*/ 5939318 w 6579326"/>
              <a:gd name="connsiteY4021" fmla="*/ 1059002 h 4156314"/>
              <a:gd name="connsiteX4022" fmla="*/ 5908974 w 6579326"/>
              <a:gd name="connsiteY4022" fmla="*/ 1059694 h 4156314"/>
              <a:gd name="connsiteX4023" fmla="*/ 5898354 w 6579326"/>
              <a:gd name="connsiteY4023" fmla="*/ 1065081 h 4156314"/>
              <a:gd name="connsiteX4024" fmla="*/ 5891606 w 6579326"/>
              <a:gd name="connsiteY4024" fmla="*/ 1066082 h 4156314"/>
              <a:gd name="connsiteX4025" fmla="*/ 5900875 w 6579326"/>
              <a:gd name="connsiteY4025" fmla="*/ 1062027 h 4156314"/>
              <a:gd name="connsiteX4026" fmla="*/ 5883459 w 6579326"/>
              <a:gd name="connsiteY4026" fmla="*/ 1067291 h 4156314"/>
              <a:gd name="connsiteX4027" fmla="*/ 5885321 w 6579326"/>
              <a:gd name="connsiteY4027" fmla="*/ 1067015 h 4156314"/>
              <a:gd name="connsiteX4028" fmla="*/ 5891606 w 6579326"/>
              <a:gd name="connsiteY4028" fmla="*/ 1066082 h 4156314"/>
              <a:gd name="connsiteX4029" fmla="*/ 5883494 w 6579326"/>
              <a:gd name="connsiteY4029" fmla="*/ 1069631 h 4156314"/>
              <a:gd name="connsiteX4030" fmla="*/ 5851604 w 6579326"/>
              <a:gd name="connsiteY4030" fmla="*/ 1083451 h 4156314"/>
              <a:gd name="connsiteX4031" fmla="*/ 5852711 w 6579326"/>
              <a:gd name="connsiteY4031" fmla="*/ 1090909 h 4156314"/>
              <a:gd name="connsiteX4032" fmla="*/ 5879884 w 6579326"/>
              <a:gd name="connsiteY4032" fmla="*/ 1094498 h 4156314"/>
              <a:gd name="connsiteX4033" fmla="*/ 5878778 w 6579326"/>
              <a:gd name="connsiteY4033" fmla="*/ 1087040 h 4156314"/>
              <a:gd name="connsiteX4034" fmla="*/ 5910229 w 6579326"/>
              <a:gd name="connsiteY4034" fmla="*/ 1093807 h 4156314"/>
              <a:gd name="connsiteX4035" fmla="*/ 5923465 w 6579326"/>
              <a:gd name="connsiteY4035" fmla="*/ 1080409 h 4156314"/>
              <a:gd name="connsiteX4036" fmla="*/ 5921955 w 6579326"/>
              <a:gd name="connsiteY4036" fmla="*/ 1095877 h 4156314"/>
              <a:gd name="connsiteX4037" fmla="*/ 5929402 w 6579326"/>
              <a:gd name="connsiteY4037" fmla="*/ 1094772 h 4156314"/>
              <a:gd name="connsiteX4038" fmla="*/ 5930509 w 6579326"/>
              <a:gd name="connsiteY4038" fmla="*/ 1102231 h 4156314"/>
              <a:gd name="connsiteX4039" fmla="*/ 5947065 w 6579326"/>
              <a:gd name="connsiteY4039" fmla="*/ 1111207 h 4156314"/>
              <a:gd name="connsiteX4040" fmla="*/ 5943340 w 6579326"/>
              <a:gd name="connsiteY4040" fmla="*/ 1111760 h 4156314"/>
              <a:gd name="connsiteX4041" fmla="*/ 5951895 w 6579326"/>
              <a:gd name="connsiteY4041" fmla="*/ 1118113 h 4156314"/>
              <a:gd name="connsiteX4042" fmla="*/ 5953406 w 6579326"/>
              <a:gd name="connsiteY4042" fmla="*/ 1102644 h 4156314"/>
              <a:gd name="connsiteX4043" fmla="*/ 5960854 w 6579326"/>
              <a:gd name="connsiteY4043" fmla="*/ 1101539 h 4156314"/>
              <a:gd name="connsiteX4044" fmla="*/ 5967344 w 6579326"/>
              <a:gd name="connsiteY4044" fmla="*/ 1119630 h 4156314"/>
              <a:gd name="connsiteX4045" fmla="*/ 5956173 w 6579326"/>
              <a:gd name="connsiteY4045" fmla="*/ 1121288 h 4156314"/>
              <a:gd name="connsiteX4046" fmla="*/ 5952448 w 6579326"/>
              <a:gd name="connsiteY4046" fmla="*/ 1121841 h 4156314"/>
              <a:gd name="connsiteX4047" fmla="*/ 5950939 w 6579326"/>
              <a:gd name="connsiteY4047" fmla="*/ 1137309 h 4156314"/>
              <a:gd name="connsiteX4048" fmla="*/ 5961556 w 6579326"/>
              <a:gd name="connsiteY4048" fmla="*/ 1131923 h 4156314"/>
              <a:gd name="connsiteX4049" fmla="*/ 5973835 w 6579326"/>
              <a:gd name="connsiteY4049" fmla="*/ 1137723 h 4156314"/>
              <a:gd name="connsiteX4050" fmla="*/ 5963216 w 6579326"/>
              <a:gd name="connsiteY4050" fmla="*/ 1143109 h 4156314"/>
              <a:gd name="connsiteX4051" fmla="*/ 5951492 w 6579326"/>
              <a:gd name="connsiteY4051" fmla="*/ 1141039 h 4156314"/>
              <a:gd name="connsiteX4052" fmla="*/ 5940873 w 6579326"/>
              <a:gd name="connsiteY4052" fmla="*/ 1146425 h 4156314"/>
              <a:gd name="connsiteX4053" fmla="*/ 5937703 w 6579326"/>
              <a:gd name="connsiteY4053" fmla="*/ 1150707 h 4156314"/>
              <a:gd name="connsiteX4054" fmla="*/ 5942533 w 6579326"/>
              <a:gd name="connsiteY4054" fmla="*/ 1157612 h 4156314"/>
              <a:gd name="connsiteX4055" fmla="*/ 5953152 w 6579326"/>
              <a:gd name="connsiteY4055" fmla="*/ 1152225 h 4156314"/>
              <a:gd name="connsiteX4056" fmla="*/ 5957429 w 6579326"/>
              <a:gd name="connsiteY4056" fmla="*/ 1155402 h 4156314"/>
              <a:gd name="connsiteX4057" fmla="*/ 5990945 w 6579326"/>
              <a:gd name="connsiteY4057" fmla="*/ 1150428 h 4156314"/>
              <a:gd name="connsiteX4058" fmla="*/ 6008457 w 6579326"/>
              <a:gd name="connsiteY4058" fmla="*/ 1140207 h 4156314"/>
              <a:gd name="connsiteX4059" fmla="*/ 6014244 w 6579326"/>
              <a:gd name="connsiteY4059" fmla="*/ 1127915 h 4156314"/>
              <a:gd name="connsiteX4060" fmla="*/ 6019076 w 6579326"/>
              <a:gd name="connsiteY4060" fmla="*/ 1134820 h 4156314"/>
              <a:gd name="connsiteX4061" fmla="*/ 6022246 w 6579326"/>
              <a:gd name="connsiteY4061" fmla="*/ 1130539 h 4156314"/>
              <a:gd name="connsiteX4062" fmla="*/ 6030247 w 6579326"/>
              <a:gd name="connsiteY4062" fmla="*/ 1133162 h 4156314"/>
              <a:gd name="connsiteX4063" fmla="*/ 6020736 w 6579326"/>
              <a:gd name="connsiteY4063" fmla="*/ 1146007 h 4156314"/>
              <a:gd name="connsiteX4064" fmla="*/ 5999499 w 6579326"/>
              <a:gd name="connsiteY4064" fmla="*/ 1156781 h 4156314"/>
              <a:gd name="connsiteX4065" fmla="*/ 6018671 w 6579326"/>
              <a:gd name="connsiteY4065" fmla="*/ 1157746 h 4156314"/>
              <a:gd name="connsiteX4066" fmla="*/ 5988073 w 6579326"/>
              <a:gd name="connsiteY4066" fmla="*/ 1208019 h 4156314"/>
              <a:gd name="connsiteX4067" fmla="*/ 5983392 w 6579326"/>
              <a:gd name="connsiteY4067" fmla="*/ 1227770 h 4156314"/>
              <a:gd name="connsiteX4068" fmla="*/ 5979115 w 6579326"/>
              <a:gd name="connsiteY4068" fmla="*/ 1224593 h 4156314"/>
              <a:gd name="connsiteX4069" fmla="*/ 5965326 w 6579326"/>
              <a:gd name="connsiteY4069" fmla="*/ 1234261 h 4156314"/>
              <a:gd name="connsiteX4070" fmla="*/ 5963648 w 6579326"/>
              <a:gd name="connsiteY4070" fmla="*/ 1243800 h 4156314"/>
              <a:gd name="connsiteX4071" fmla="*/ 5955260 w 6579326"/>
              <a:gd name="connsiteY4071" fmla="*/ 1243377 h 4156314"/>
              <a:gd name="connsiteX4072" fmla="*/ 5952643 w 6579326"/>
              <a:gd name="connsiteY4072" fmla="*/ 1251388 h 4156314"/>
              <a:gd name="connsiteX4073" fmla="*/ 5940918 w 6579326"/>
              <a:gd name="connsiteY4073" fmla="*/ 1249317 h 4156314"/>
              <a:gd name="connsiteX4074" fmla="*/ 5944238 w 6579326"/>
              <a:gd name="connsiteY4074" fmla="*/ 1271691 h 4156314"/>
              <a:gd name="connsiteX4075" fmla="*/ 5921895 w 6579326"/>
              <a:gd name="connsiteY4075" fmla="*/ 1275006 h 4156314"/>
              <a:gd name="connsiteX4076" fmla="*/ 5931002 w 6579326"/>
              <a:gd name="connsiteY4076" fmla="*/ 1285088 h 4156314"/>
              <a:gd name="connsiteX4077" fmla="*/ 5911426 w 6579326"/>
              <a:gd name="connsiteY4077" fmla="*/ 1307049 h 4156314"/>
              <a:gd name="connsiteX4078" fmla="*/ 5916257 w 6579326"/>
              <a:gd name="connsiteY4078" fmla="*/ 1313954 h 4156314"/>
              <a:gd name="connsiteX4079" fmla="*/ 5923152 w 6579326"/>
              <a:gd name="connsiteY4079" fmla="*/ 1309119 h 4156314"/>
              <a:gd name="connsiteX4080" fmla="*/ 5925757 w 6579326"/>
              <a:gd name="connsiteY4080" fmla="*/ 1308732 h 4156314"/>
              <a:gd name="connsiteX4081" fmla="*/ 5927428 w 6579326"/>
              <a:gd name="connsiteY4081" fmla="*/ 1312296 h 4156314"/>
              <a:gd name="connsiteX4082" fmla="*/ 5948665 w 6579326"/>
              <a:gd name="connsiteY4082" fmla="*/ 1301522 h 4156314"/>
              <a:gd name="connsiteX4083" fmla="*/ 5955559 w 6579326"/>
              <a:gd name="connsiteY4083" fmla="*/ 1296687 h 4156314"/>
              <a:gd name="connsiteX4084" fmla="*/ 5964667 w 6579326"/>
              <a:gd name="connsiteY4084" fmla="*/ 1306770 h 4156314"/>
              <a:gd name="connsiteX4085" fmla="*/ 5986457 w 6579326"/>
              <a:gd name="connsiteY4085" fmla="*/ 1299725 h 4156314"/>
              <a:gd name="connsiteX4086" fmla="*/ 5999693 w 6579326"/>
              <a:gd name="connsiteY4086" fmla="*/ 1286328 h 4156314"/>
              <a:gd name="connsiteX4087" fmla="*/ 6003971 w 6579326"/>
              <a:gd name="connsiteY4087" fmla="*/ 1289504 h 4156314"/>
              <a:gd name="connsiteX4088" fmla="*/ 6014035 w 6579326"/>
              <a:gd name="connsiteY4088" fmla="*/ 1280388 h 4156314"/>
              <a:gd name="connsiteX4089" fmla="*/ 6023143 w 6579326"/>
              <a:gd name="connsiteY4089" fmla="*/ 1290470 h 4156314"/>
              <a:gd name="connsiteX4090" fmla="*/ 6016249 w 6579326"/>
              <a:gd name="connsiteY4090" fmla="*/ 1295304 h 4156314"/>
              <a:gd name="connsiteX4091" fmla="*/ 6027421 w 6579326"/>
              <a:gd name="connsiteY4091" fmla="*/ 1293646 h 4156314"/>
              <a:gd name="connsiteX4092" fmla="*/ 6030038 w 6579326"/>
              <a:gd name="connsiteY4092" fmla="*/ 1285635 h 4156314"/>
              <a:gd name="connsiteX4093" fmla="*/ 6039550 w 6579326"/>
              <a:gd name="connsiteY4093" fmla="*/ 1272791 h 4156314"/>
              <a:gd name="connsiteX4094" fmla="*/ 6040103 w 6579326"/>
              <a:gd name="connsiteY4094" fmla="*/ 1276520 h 4156314"/>
              <a:gd name="connsiteX4095" fmla="*/ 6063000 w 6579326"/>
              <a:gd name="connsiteY4095" fmla="*/ 1276933 h 4156314"/>
              <a:gd name="connsiteX4096" fmla="*/ 6095963 w 6579326"/>
              <a:gd name="connsiteY4096" fmla="*/ 1268231 h 4156314"/>
              <a:gd name="connsiteX4097" fmla="*/ 6107134 w 6579326"/>
              <a:gd name="connsiteY4097" fmla="*/ 1266573 h 4156314"/>
              <a:gd name="connsiteX4098" fmla="*/ 6105624 w 6579326"/>
              <a:gd name="connsiteY4098" fmla="*/ 1282041 h 4156314"/>
              <a:gd name="connsiteX4099" fmla="*/ 6098176 w 6579326"/>
              <a:gd name="connsiteY4099" fmla="*/ 1283146 h 4156314"/>
              <a:gd name="connsiteX4100" fmla="*/ 6103559 w 6579326"/>
              <a:gd name="connsiteY4100" fmla="*/ 1293781 h 4156314"/>
              <a:gd name="connsiteX4101" fmla="*/ 6116945 w 6579326"/>
              <a:gd name="connsiteY4101" fmla="*/ 1307039 h 4156314"/>
              <a:gd name="connsiteX4102" fmla="*/ 6104666 w 6579326"/>
              <a:gd name="connsiteY4102" fmla="*/ 1301239 h 4156314"/>
              <a:gd name="connsiteX4103" fmla="*/ 6101496 w 6579326"/>
              <a:gd name="connsiteY4103" fmla="*/ 1305520 h 4156314"/>
              <a:gd name="connsiteX4104" fmla="*/ 6111157 w 6579326"/>
              <a:gd name="connsiteY4104" fmla="*/ 1319330 h 4156314"/>
              <a:gd name="connsiteX4105" fmla="*/ 6129776 w 6579326"/>
              <a:gd name="connsiteY4105" fmla="*/ 1316567 h 4156314"/>
              <a:gd name="connsiteX4106" fmla="*/ 6123435 w 6579326"/>
              <a:gd name="connsiteY4106" fmla="*/ 1325130 h 4156314"/>
              <a:gd name="connsiteX4107" fmla="*/ 6143716 w 6579326"/>
              <a:gd name="connsiteY4107" fmla="*/ 1333555 h 4156314"/>
              <a:gd name="connsiteX4108" fmla="*/ 6138941 w 6579326"/>
              <a:gd name="connsiteY4108" fmla="*/ 1336645 h 4156314"/>
              <a:gd name="connsiteX4109" fmla="*/ 6142685 w 6579326"/>
              <a:gd name="connsiteY4109" fmla="*/ 1338132 h 4156314"/>
              <a:gd name="connsiteX4110" fmla="*/ 6136821 w 6579326"/>
              <a:gd name="connsiteY4110" fmla="*/ 1338388 h 4156314"/>
              <a:gd name="connsiteX4111" fmla="*/ 6126949 w 6579326"/>
              <a:gd name="connsiteY4111" fmla="*/ 1351719 h 4156314"/>
              <a:gd name="connsiteX4112" fmla="*/ 6126212 w 6579326"/>
              <a:gd name="connsiteY4112" fmla="*/ 1351455 h 4156314"/>
              <a:gd name="connsiteX4113" fmla="*/ 6108136 w 6579326"/>
              <a:gd name="connsiteY4113" fmla="*/ 1350267 h 4156314"/>
              <a:gd name="connsiteX4114" fmla="*/ 6104965 w 6579326"/>
              <a:gd name="connsiteY4114" fmla="*/ 1354549 h 4156314"/>
              <a:gd name="connsiteX4115" fmla="*/ 6111381 w 6579326"/>
              <a:gd name="connsiteY4115" fmla="*/ 1359313 h 4156314"/>
              <a:gd name="connsiteX4116" fmla="*/ 6106072 w 6579326"/>
              <a:gd name="connsiteY4116" fmla="*/ 1362007 h 4156314"/>
              <a:gd name="connsiteX4117" fmla="*/ 6111582 w 6579326"/>
              <a:gd name="connsiteY4117" fmla="*/ 1361190 h 4156314"/>
              <a:gd name="connsiteX4118" fmla="*/ 6107179 w 6579326"/>
              <a:gd name="connsiteY4118" fmla="*/ 1369465 h 4156314"/>
              <a:gd name="connsiteX4119" fmla="*/ 6100832 w 6579326"/>
              <a:gd name="connsiteY4119" fmla="*/ 1359152 h 4156314"/>
              <a:gd name="connsiteX4120" fmla="*/ 6085150 w 6579326"/>
              <a:gd name="connsiteY4120" fmla="*/ 1366344 h 4156314"/>
              <a:gd name="connsiteX4121" fmla="*/ 6085264 w 6579326"/>
              <a:gd name="connsiteY4121" fmla="*/ 1366047 h 4156314"/>
              <a:gd name="connsiteX4122" fmla="*/ 6084024 w 6579326"/>
              <a:gd name="connsiteY4122" fmla="*/ 1366860 h 4156314"/>
              <a:gd name="connsiteX4123" fmla="*/ 6076834 w 6579326"/>
              <a:gd name="connsiteY4123" fmla="*/ 1370157 h 4156314"/>
              <a:gd name="connsiteX4124" fmla="*/ 6080332 w 6579326"/>
              <a:gd name="connsiteY4124" fmla="*/ 1369280 h 4156314"/>
              <a:gd name="connsiteX4125" fmla="*/ 6084024 w 6579326"/>
              <a:gd name="connsiteY4125" fmla="*/ 1366860 h 4156314"/>
              <a:gd name="connsiteX4126" fmla="*/ 6085150 w 6579326"/>
              <a:gd name="connsiteY4126" fmla="*/ 1366344 h 4156314"/>
              <a:gd name="connsiteX4127" fmla="*/ 6084534 w 6579326"/>
              <a:gd name="connsiteY4127" fmla="*/ 1367943 h 4156314"/>
              <a:gd name="connsiteX4128" fmla="*/ 6071046 w 6579326"/>
              <a:gd name="connsiteY4128" fmla="*/ 1382449 h 4156314"/>
              <a:gd name="connsiteX4129" fmla="*/ 6071600 w 6579326"/>
              <a:gd name="connsiteY4129" fmla="*/ 1386177 h 4156314"/>
              <a:gd name="connsiteX4130" fmla="*/ 6082219 w 6579326"/>
              <a:gd name="connsiteY4130" fmla="*/ 1380791 h 4156314"/>
              <a:gd name="connsiteX4131" fmla="*/ 6076984 w 6579326"/>
              <a:gd name="connsiteY4131" fmla="*/ 1396812 h 4156314"/>
              <a:gd name="connsiteX4132" fmla="*/ 6080707 w 6579326"/>
              <a:gd name="connsiteY4132" fmla="*/ 1396260 h 4156314"/>
              <a:gd name="connsiteX4133" fmla="*/ 6056299 w 6579326"/>
              <a:gd name="connsiteY4133" fmla="*/ 1411314 h 4156314"/>
              <a:gd name="connsiteX4134" fmla="*/ 6047342 w 6579326"/>
              <a:gd name="connsiteY4134" fmla="*/ 1427888 h 4156314"/>
              <a:gd name="connsiteX4135" fmla="*/ 6036169 w 6579326"/>
              <a:gd name="connsiteY4135" fmla="*/ 1429546 h 4156314"/>
              <a:gd name="connsiteX4136" fmla="*/ 6031339 w 6579326"/>
              <a:gd name="connsiteY4136" fmla="*/ 1422640 h 4156314"/>
              <a:gd name="connsiteX4137" fmla="*/ 6027061 w 6579326"/>
              <a:gd name="connsiteY4137" fmla="*/ 1419465 h 4156314"/>
              <a:gd name="connsiteX4138" fmla="*/ 6014350 w 6579326"/>
              <a:gd name="connsiteY4138" fmla="*/ 1429920 h 4156314"/>
              <a:gd name="connsiteX4139" fmla="*/ 6014348 w 6579326"/>
              <a:gd name="connsiteY4139" fmla="*/ 1429569 h 4156314"/>
              <a:gd name="connsiteX4140" fmla="*/ 6010103 w 6579326"/>
              <a:gd name="connsiteY4140" fmla="*/ 1433414 h 4156314"/>
              <a:gd name="connsiteX4141" fmla="*/ 6012222 w 6579326"/>
              <a:gd name="connsiteY4141" fmla="*/ 1431670 h 4156314"/>
              <a:gd name="connsiteX4142" fmla="*/ 6014350 w 6579326"/>
              <a:gd name="connsiteY4142" fmla="*/ 1429920 h 4156314"/>
              <a:gd name="connsiteX4143" fmla="*/ 6014379 w 6579326"/>
              <a:gd name="connsiteY4143" fmla="*/ 1436590 h 4156314"/>
              <a:gd name="connsiteX4144" fmla="*/ 6021274 w 6579326"/>
              <a:gd name="connsiteY4144" fmla="*/ 1431756 h 4156314"/>
              <a:gd name="connsiteX4145" fmla="*/ 6044724 w 6579326"/>
              <a:gd name="connsiteY4145" fmla="*/ 1435898 h 4156314"/>
              <a:gd name="connsiteX4146" fmla="*/ 6038383 w 6579326"/>
              <a:gd name="connsiteY4146" fmla="*/ 1444461 h 4156314"/>
              <a:gd name="connsiteX4147" fmla="*/ 6046384 w 6579326"/>
              <a:gd name="connsiteY4147" fmla="*/ 1447085 h 4156314"/>
              <a:gd name="connsiteX4148" fmla="*/ 6033701 w 6579326"/>
              <a:gd name="connsiteY4148" fmla="*/ 1464211 h 4156314"/>
              <a:gd name="connsiteX4149" fmla="*/ 6032595 w 6579326"/>
              <a:gd name="connsiteY4149" fmla="*/ 1456753 h 4156314"/>
              <a:gd name="connsiteX4150" fmla="*/ 6016787 w 6579326"/>
              <a:gd name="connsiteY4150" fmla="*/ 1462434 h 4156314"/>
              <a:gd name="connsiteX4151" fmla="*/ 6015679 w 6579326"/>
              <a:gd name="connsiteY4151" fmla="*/ 1462832 h 4156314"/>
              <a:gd name="connsiteX4152" fmla="*/ 6016228 w 6579326"/>
              <a:gd name="connsiteY4152" fmla="*/ 1461604 h 4156314"/>
              <a:gd name="connsiteX4153" fmla="*/ 6016349 w 6579326"/>
              <a:gd name="connsiteY4153" fmla="*/ 1461487 h 4156314"/>
              <a:gd name="connsiteX4154" fmla="*/ 6018386 w 6579326"/>
              <a:gd name="connsiteY4154" fmla="*/ 1456778 h 4156314"/>
              <a:gd name="connsiteX4155" fmla="*/ 6016228 w 6579326"/>
              <a:gd name="connsiteY4155" fmla="*/ 1461604 h 4156314"/>
              <a:gd name="connsiteX4156" fmla="*/ 6014530 w 6579326"/>
              <a:gd name="connsiteY4156" fmla="*/ 1463245 h 4156314"/>
              <a:gd name="connsiteX4157" fmla="*/ 6015679 w 6579326"/>
              <a:gd name="connsiteY4157" fmla="*/ 1462832 h 4156314"/>
              <a:gd name="connsiteX4158" fmla="*/ 6011912 w 6579326"/>
              <a:gd name="connsiteY4158" fmla="*/ 1471256 h 4156314"/>
              <a:gd name="connsiteX4159" fmla="*/ 6004464 w 6579326"/>
              <a:gd name="connsiteY4159" fmla="*/ 1472361 h 4156314"/>
              <a:gd name="connsiteX4160" fmla="*/ 6004948 w 6579326"/>
              <a:gd name="connsiteY4160" fmla="*/ 1475624 h 4156314"/>
              <a:gd name="connsiteX4161" fmla="*/ 6005570 w 6579326"/>
              <a:gd name="connsiteY4161" fmla="*/ 1479819 h 4156314"/>
              <a:gd name="connsiteX4162" fmla="*/ 6005432 w 6579326"/>
              <a:gd name="connsiteY4162" fmla="*/ 1478886 h 4156314"/>
              <a:gd name="connsiteX4163" fmla="*/ 6004948 w 6579326"/>
              <a:gd name="connsiteY4163" fmla="*/ 1475624 h 4156314"/>
              <a:gd name="connsiteX4164" fmla="*/ 6013572 w 6579326"/>
              <a:gd name="connsiteY4164" fmla="*/ 1482442 h 4156314"/>
              <a:gd name="connsiteX4165" fmla="*/ 6014678 w 6579326"/>
              <a:gd name="connsiteY4165" fmla="*/ 1489900 h 4156314"/>
              <a:gd name="connsiteX4166" fmla="*/ 5984334 w 6579326"/>
              <a:gd name="connsiteY4166" fmla="*/ 1490593 h 4156314"/>
              <a:gd name="connsiteX4167" fmla="*/ 5976886 w 6579326"/>
              <a:gd name="connsiteY4167" fmla="*/ 1491698 h 4156314"/>
              <a:gd name="connsiteX4168" fmla="*/ 5990675 w 6579326"/>
              <a:gd name="connsiteY4168" fmla="*/ 1482029 h 4156314"/>
              <a:gd name="connsiteX4169" fmla="*/ 5990121 w 6579326"/>
              <a:gd name="connsiteY4169" fmla="*/ 1478300 h 4156314"/>
              <a:gd name="connsiteX4170" fmla="*/ 5949159 w 6579326"/>
              <a:gd name="connsiteY4170" fmla="*/ 1484378 h 4156314"/>
              <a:gd name="connsiteX4171" fmla="*/ 5935923 w 6579326"/>
              <a:gd name="connsiteY4171" fmla="*/ 1497776 h 4156314"/>
              <a:gd name="connsiteX4172" fmla="*/ 5948201 w 6579326"/>
              <a:gd name="connsiteY4172" fmla="*/ 1503576 h 4156314"/>
              <a:gd name="connsiteX4173" fmla="*/ 5945031 w 6579326"/>
              <a:gd name="connsiteY4173" fmla="*/ 1507857 h 4156314"/>
              <a:gd name="connsiteX4174" fmla="*/ 5925858 w 6579326"/>
              <a:gd name="connsiteY4174" fmla="*/ 1506892 h 4156314"/>
              <a:gd name="connsiteX4175" fmla="*/ 5920623 w 6579326"/>
              <a:gd name="connsiteY4175" fmla="*/ 1522913 h 4156314"/>
              <a:gd name="connsiteX4176" fmla="*/ 5913175 w 6579326"/>
              <a:gd name="connsiteY4176" fmla="*/ 1524018 h 4156314"/>
              <a:gd name="connsiteX4177" fmla="*/ 5859126 w 6579326"/>
              <a:gd name="connsiteY4177" fmla="*/ 1570149 h 4156314"/>
              <a:gd name="connsiteX4178" fmla="*/ 5837611 w 6579326"/>
              <a:gd name="connsiteY4178" fmla="*/ 1588512 h 4156314"/>
              <a:gd name="connsiteX4179" fmla="*/ 5840908 w 6579326"/>
              <a:gd name="connsiteY4179" fmla="*/ 1585239 h 4156314"/>
              <a:gd name="connsiteX4180" fmla="*/ 5821483 w 6579326"/>
              <a:gd name="connsiteY4180" fmla="*/ 1598602 h 4156314"/>
              <a:gd name="connsiteX4181" fmla="*/ 5841209 w 6579326"/>
              <a:gd name="connsiteY4181" fmla="*/ 1603297 h 4156314"/>
              <a:gd name="connsiteX4182" fmla="*/ 5841027 w 6579326"/>
              <a:gd name="connsiteY4182" fmla="*/ 1604872 h 4156314"/>
              <a:gd name="connsiteX4183" fmla="*/ 5839880 w 6579326"/>
              <a:gd name="connsiteY4183" fmla="*/ 1606071 h 4156314"/>
              <a:gd name="connsiteX4184" fmla="*/ 5839058 w 6579326"/>
              <a:gd name="connsiteY4184" fmla="*/ 1606831 h 4156314"/>
              <a:gd name="connsiteX4185" fmla="*/ 5838504 w 6579326"/>
              <a:gd name="connsiteY4185" fmla="*/ 1607509 h 4156314"/>
              <a:gd name="connsiteX4186" fmla="*/ 5839880 w 6579326"/>
              <a:gd name="connsiteY4186" fmla="*/ 1606071 h 4156314"/>
              <a:gd name="connsiteX4187" fmla="*/ 5848104 w 6579326"/>
              <a:gd name="connsiteY4187" fmla="*/ 1598462 h 4156314"/>
              <a:gd name="connsiteX4188" fmla="*/ 5843826 w 6579326"/>
              <a:gd name="connsiteY4188" fmla="*/ 1595286 h 4156314"/>
              <a:gd name="connsiteX4189" fmla="*/ 5850720 w 6579326"/>
              <a:gd name="connsiteY4189" fmla="*/ 1590452 h 4156314"/>
              <a:gd name="connsiteX4190" fmla="*/ 5854999 w 6579326"/>
              <a:gd name="connsiteY4190" fmla="*/ 1593628 h 4156314"/>
              <a:gd name="connsiteX4191" fmla="*/ 5865063 w 6579326"/>
              <a:gd name="connsiteY4191" fmla="*/ 1584513 h 4156314"/>
              <a:gd name="connsiteX4192" fmla="*/ 5869340 w 6579326"/>
              <a:gd name="connsiteY4192" fmla="*/ 1587688 h 4156314"/>
              <a:gd name="connsiteX4193" fmla="*/ 5875682 w 6579326"/>
              <a:gd name="connsiteY4193" fmla="*/ 1579125 h 4156314"/>
              <a:gd name="connsiteX4194" fmla="*/ 5876788 w 6579326"/>
              <a:gd name="connsiteY4194" fmla="*/ 1586583 h 4156314"/>
              <a:gd name="connsiteX4195" fmla="*/ 5880512 w 6579326"/>
              <a:gd name="connsiteY4195" fmla="*/ 1586030 h 4156314"/>
              <a:gd name="connsiteX4196" fmla="*/ 5893749 w 6579326"/>
              <a:gd name="connsiteY4196" fmla="*/ 1572634 h 4156314"/>
              <a:gd name="connsiteX4197" fmla="*/ 5868234 w 6579326"/>
              <a:gd name="connsiteY4197" fmla="*/ 1580230 h 4156314"/>
              <a:gd name="connsiteX4198" fmla="*/ 5867127 w 6579326"/>
              <a:gd name="connsiteY4198" fmla="*/ 1572772 h 4156314"/>
              <a:gd name="connsiteX4199" fmla="*/ 5893195 w 6579326"/>
              <a:gd name="connsiteY4199" fmla="*/ 1568904 h 4156314"/>
              <a:gd name="connsiteX4200" fmla="*/ 5895259 w 6579326"/>
              <a:gd name="connsiteY4200" fmla="*/ 1557166 h 4156314"/>
              <a:gd name="connsiteX4201" fmla="*/ 5906431 w 6579326"/>
              <a:gd name="connsiteY4201" fmla="*/ 1555508 h 4156314"/>
              <a:gd name="connsiteX4202" fmla="*/ 5896919 w 6579326"/>
              <a:gd name="connsiteY4202" fmla="*/ 1568352 h 4156314"/>
              <a:gd name="connsiteX4203" fmla="*/ 5933605 w 6579326"/>
              <a:gd name="connsiteY4203" fmla="*/ 1559097 h 4156314"/>
              <a:gd name="connsiteX4204" fmla="*/ 5927668 w 6579326"/>
              <a:gd name="connsiteY4204" fmla="*/ 1544734 h 4156314"/>
              <a:gd name="connsiteX4205" fmla="*/ 5971248 w 6579326"/>
              <a:gd name="connsiteY4205" fmla="*/ 1530645 h 4156314"/>
              <a:gd name="connsiteX4206" fmla="*/ 5986144 w 6579326"/>
              <a:gd name="connsiteY4206" fmla="*/ 1528434 h 4156314"/>
              <a:gd name="connsiteX4207" fmla="*/ 5982973 w 6579326"/>
              <a:gd name="connsiteY4207" fmla="*/ 1532715 h 4156314"/>
              <a:gd name="connsiteX4208" fmla="*/ 5990974 w 6579326"/>
              <a:gd name="connsiteY4208" fmla="*/ 1535340 h 4156314"/>
              <a:gd name="connsiteX4209" fmla="*/ 6019105 w 6579326"/>
              <a:gd name="connsiteY4209" fmla="*/ 1519732 h 4156314"/>
              <a:gd name="connsiteX4210" fmla="*/ 6072751 w 6579326"/>
              <a:gd name="connsiteY4210" fmla="*/ 1496527 h 4156314"/>
              <a:gd name="connsiteX4211" fmla="*/ 6105714 w 6579326"/>
              <a:gd name="connsiteY4211" fmla="*/ 1487825 h 4156314"/>
              <a:gd name="connsiteX4212" fmla="*/ 6137015 w 6579326"/>
              <a:gd name="connsiteY4212" fmla="*/ 1467936 h 4156314"/>
              <a:gd name="connsiteX4213" fmla="*/ 6187490 w 6579326"/>
              <a:gd name="connsiteY4213" fmla="*/ 1449011 h 4156314"/>
              <a:gd name="connsiteX4214" fmla="*/ 6194384 w 6579326"/>
              <a:gd name="connsiteY4214" fmla="*/ 1444178 h 4156314"/>
              <a:gd name="connsiteX4215" fmla="*/ 6211645 w 6579326"/>
              <a:gd name="connsiteY4215" fmla="*/ 1448285 h 4156314"/>
              <a:gd name="connsiteX4216" fmla="*/ 6213683 w 6579326"/>
              <a:gd name="connsiteY4216" fmla="*/ 1448771 h 4156314"/>
              <a:gd name="connsiteX4217" fmla="*/ 6202731 w 6579326"/>
              <a:gd name="connsiteY4217" fmla="*/ 1449132 h 4156314"/>
              <a:gd name="connsiteX4218" fmla="*/ 6204314 w 6579326"/>
              <a:gd name="connsiteY4218" fmla="*/ 1450981 h 4156314"/>
              <a:gd name="connsiteX4219" fmla="*/ 6216514 w 6579326"/>
              <a:gd name="connsiteY4219" fmla="*/ 1450592 h 4156314"/>
              <a:gd name="connsiteX4220" fmla="*/ 6218941 w 6579326"/>
              <a:gd name="connsiteY4220" fmla="*/ 1455778 h 4156314"/>
              <a:gd name="connsiteX4221" fmla="*/ 6219130 w 6579326"/>
              <a:gd name="connsiteY4221" fmla="*/ 1453845 h 4156314"/>
              <a:gd name="connsiteX4222" fmla="*/ 6219466 w 6579326"/>
              <a:gd name="connsiteY4222" fmla="*/ 1450416 h 4156314"/>
              <a:gd name="connsiteX4223" fmla="*/ 6240980 w 6579326"/>
              <a:gd name="connsiteY4223" fmla="*/ 1448492 h 4156314"/>
              <a:gd name="connsiteX4224" fmla="*/ 6240731 w 6579326"/>
              <a:gd name="connsiteY4224" fmla="*/ 1448733 h 4156314"/>
              <a:gd name="connsiteX4225" fmla="*/ 6257287 w 6579326"/>
              <a:gd name="connsiteY4225" fmla="*/ 1457710 h 4156314"/>
              <a:gd name="connsiteX4226" fmla="*/ 6250392 w 6579326"/>
              <a:gd name="connsiteY4226" fmla="*/ 1462543 h 4156314"/>
              <a:gd name="connsiteX4227" fmla="*/ 6246116 w 6579326"/>
              <a:gd name="connsiteY4227" fmla="*/ 1459368 h 4156314"/>
              <a:gd name="connsiteX4228" fmla="*/ 6213303 w 6579326"/>
              <a:gd name="connsiteY4228" fmla="*/ 1494725 h 4156314"/>
              <a:gd name="connsiteX4229" fmla="*/ 6195790 w 6579326"/>
              <a:gd name="connsiteY4229" fmla="*/ 1504946 h 4156314"/>
              <a:gd name="connsiteX4230" fmla="*/ 6185726 w 6579326"/>
              <a:gd name="connsiteY4230" fmla="*/ 1514062 h 4156314"/>
              <a:gd name="connsiteX4231" fmla="*/ 6159571 w 6579326"/>
              <a:gd name="connsiteY4231" fmla="*/ 1530680 h 4156314"/>
              <a:gd name="connsiteX4232" fmla="*/ 6159525 w 6579326"/>
              <a:gd name="connsiteY4232" fmla="*/ 1529858 h 4156314"/>
              <a:gd name="connsiteX4233" fmla="*/ 6154423 w 6579326"/>
              <a:gd name="connsiteY4233" fmla="*/ 1533951 h 4156314"/>
              <a:gd name="connsiteX4234" fmla="*/ 6158336 w 6579326"/>
              <a:gd name="connsiteY4234" fmla="*/ 1531464 h 4156314"/>
              <a:gd name="connsiteX4235" fmla="*/ 6159571 w 6579326"/>
              <a:gd name="connsiteY4235" fmla="*/ 1530680 h 4156314"/>
              <a:gd name="connsiteX4236" fmla="*/ 6159738 w 6579326"/>
              <a:gd name="connsiteY4236" fmla="*/ 1533698 h 4156314"/>
              <a:gd name="connsiteX4237" fmla="*/ 6144359 w 6579326"/>
              <a:gd name="connsiteY4237" fmla="*/ 1543067 h 4156314"/>
              <a:gd name="connsiteX4238" fmla="*/ 6142698 w 6579326"/>
              <a:gd name="connsiteY4238" fmla="*/ 1531879 h 4156314"/>
              <a:gd name="connsiteX4239" fmla="*/ 6137389 w 6579326"/>
              <a:gd name="connsiteY4239" fmla="*/ 1534573 h 4156314"/>
              <a:gd name="connsiteX4240" fmla="*/ 6146127 w 6579326"/>
              <a:gd name="connsiteY4240" fmla="*/ 1526131 h 4156314"/>
              <a:gd name="connsiteX4241" fmla="*/ 6149040 w 6579326"/>
              <a:gd name="connsiteY4241" fmla="*/ 1523316 h 4156314"/>
              <a:gd name="connsiteX4242" fmla="*/ 6160764 w 6579326"/>
              <a:gd name="connsiteY4242" fmla="*/ 1525388 h 4156314"/>
              <a:gd name="connsiteX4243" fmla="*/ 6163382 w 6579326"/>
              <a:gd name="connsiteY4243" fmla="*/ 1517378 h 4156314"/>
              <a:gd name="connsiteX4244" fmla="*/ 6128760 w 6579326"/>
              <a:gd name="connsiteY4244" fmla="*/ 1514893 h 4156314"/>
              <a:gd name="connsiteX4245" fmla="*/ 6107522 w 6579326"/>
              <a:gd name="connsiteY4245" fmla="*/ 1525667 h 4156314"/>
              <a:gd name="connsiteX4246" fmla="*/ 6113864 w 6579326"/>
              <a:gd name="connsiteY4246" fmla="*/ 1517104 h 4156314"/>
              <a:gd name="connsiteX4247" fmla="*/ 6149996 w 6579326"/>
              <a:gd name="connsiteY4247" fmla="*/ 1504120 h 4156314"/>
              <a:gd name="connsiteX4248" fmla="*/ 6154274 w 6579326"/>
              <a:gd name="connsiteY4248" fmla="*/ 1507295 h 4156314"/>
              <a:gd name="connsiteX4249" fmla="*/ 6178127 w 6579326"/>
              <a:gd name="connsiteY4249" fmla="*/ 1488511 h 4156314"/>
              <a:gd name="connsiteX4250" fmla="*/ 6171126 w 6579326"/>
              <a:gd name="connsiteY4250" fmla="*/ 1489550 h 4156314"/>
              <a:gd name="connsiteX4251" fmla="*/ 6188193 w 6579326"/>
              <a:gd name="connsiteY4251" fmla="*/ 1479396 h 4156314"/>
              <a:gd name="connsiteX4252" fmla="*/ 6192470 w 6579326"/>
              <a:gd name="connsiteY4252" fmla="*/ 1482573 h 4156314"/>
              <a:gd name="connsiteX4253" fmla="*/ 6224879 w 6579326"/>
              <a:gd name="connsiteY4253" fmla="*/ 1470141 h 4156314"/>
              <a:gd name="connsiteX4254" fmla="*/ 6231773 w 6579326"/>
              <a:gd name="connsiteY4254" fmla="*/ 1465306 h 4156314"/>
              <a:gd name="connsiteX4255" fmla="*/ 6204598 w 6579326"/>
              <a:gd name="connsiteY4255" fmla="*/ 1461717 h 4156314"/>
              <a:gd name="connsiteX4256" fmla="*/ 6142953 w 6579326"/>
              <a:gd name="connsiteY4256" fmla="*/ 1482299 h 4156314"/>
              <a:gd name="connsiteX4257" fmla="*/ 6141158 w 6579326"/>
              <a:gd name="connsiteY4257" fmla="*/ 1484115 h 4156314"/>
              <a:gd name="connsiteX4258" fmla="*/ 6137297 w 6579326"/>
              <a:gd name="connsiteY4258" fmla="*/ 1485460 h 4156314"/>
              <a:gd name="connsiteX4259" fmla="*/ 6105309 w 6579326"/>
              <a:gd name="connsiteY4259" fmla="*/ 1510751 h 4156314"/>
              <a:gd name="connsiteX4260" fmla="*/ 6086689 w 6579326"/>
              <a:gd name="connsiteY4260" fmla="*/ 1513514 h 4156314"/>
              <a:gd name="connsiteX4261" fmla="*/ 6062836 w 6579326"/>
              <a:gd name="connsiteY4261" fmla="*/ 1532298 h 4156314"/>
              <a:gd name="connsiteX4262" fmla="*/ 6054281 w 6579326"/>
              <a:gd name="connsiteY4262" fmla="*/ 1525945 h 4156314"/>
              <a:gd name="connsiteX4263" fmla="*/ 6052770 w 6579326"/>
              <a:gd name="connsiteY4263" fmla="*/ 1541414 h 4156314"/>
              <a:gd name="connsiteX4264" fmla="*/ 6020915 w 6579326"/>
              <a:gd name="connsiteY4264" fmla="*/ 1557573 h 4156314"/>
              <a:gd name="connsiteX4265" fmla="*/ 6014574 w 6579326"/>
              <a:gd name="connsiteY4265" fmla="*/ 1566136 h 4156314"/>
              <a:gd name="connsiteX4266" fmla="*/ 5977335 w 6579326"/>
              <a:gd name="connsiteY4266" fmla="*/ 1571663 h 4156314"/>
              <a:gd name="connsiteX4267" fmla="*/ 5952927 w 6579326"/>
              <a:gd name="connsiteY4267" fmla="*/ 1586718 h 4156314"/>
              <a:gd name="connsiteX4268" fmla="*/ 5954034 w 6579326"/>
              <a:gd name="connsiteY4268" fmla="*/ 1594176 h 4156314"/>
              <a:gd name="connsiteX4269" fmla="*/ 5893495 w 6579326"/>
              <a:gd name="connsiteY4269" fmla="*/ 1622214 h 4156314"/>
              <a:gd name="connsiteX4270" fmla="*/ 5894048 w 6579326"/>
              <a:gd name="connsiteY4270" fmla="*/ 1625944 h 4156314"/>
              <a:gd name="connsiteX4271" fmla="*/ 5886045 w 6579326"/>
              <a:gd name="connsiteY4271" fmla="*/ 1623320 h 4156314"/>
              <a:gd name="connsiteX4272" fmla="*/ 5833507 w 6579326"/>
              <a:gd name="connsiteY4272" fmla="*/ 1653982 h 4156314"/>
              <a:gd name="connsiteX4273" fmla="*/ 5797928 w 6579326"/>
              <a:gd name="connsiteY4273" fmla="*/ 1670696 h 4156314"/>
              <a:gd name="connsiteX4274" fmla="*/ 5798482 w 6579326"/>
              <a:gd name="connsiteY4274" fmla="*/ 1674424 h 4156314"/>
              <a:gd name="connsiteX4275" fmla="*/ 5752837 w 6579326"/>
              <a:gd name="connsiteY4275" fmla="*/ 1700254 h 4156314"/>
              <a:gd name="connsiteX4276" fmla="*/ 5743325 w 6579326"/>
              <a:gd name="connsiteY4276" fmla="*/ 1713098 h 4156314"/>
              <a:gd name="connsiteX4277" fmla="*/ 5722089 w 6579326"/>
              <a:gd name="connsiteY4277" fmla="*/ 1723871 h 4156314"/>
              <a:gd name="connsiteX4278" fmla="*/ 5720982 w 6579326"/>
              <a:gd name="connsiteY4278" fmla="*/ 1716413 h 4156314"/>
              <a:gd name="connsiteX4279" fmla="*/ 5697128 w 6579326"/>
              <a:gd name="connsiteY4279" fmla="*/ 1735197 h 4156314"/>
              <a:gd name="connsiteX4280" fmla="*/ 5689126 w 6579326"/>
              <a:gd name="connsiteY4280" fmla="*/ 1732574 h 4156314"/>
              <a:gd name="connsiteX4281" fmla="*/ 5683339 w 6579326"/>
              <a:gd name="connsiteY4281" fmla="*/ 1744866 h 4156314"/>
              <a:gd name="connsiteX4282" fmla="*/ 5659888 w 6579326"/>
              <a:gd name="connsiteY4282" fmla="*/ 1740723 h 4156314"/>
              <a:gd name="connsiteX4283" fmla="*/ 5605286 w 6579326"/>
              <a:gd name="connsiteY4283" fmla="*/ 1783126 h 4156314"/>
              <a:gd name="connsiteX4284" fmla="*/ 5594113 w 6579326"/>
              <a:gd name="connsiteY4284" fmla="*/ 1784784 h 4156314"/>
              <a:gd name="connsiteX4285" fmla="*/ 5593560 w 6579326"/>
              <a:gd name="connsiteY4285" fmla="*/ 1781055 h 4156314"/>
              <a:gd name="connsiteX4286" fmla="*/ 5590390 w 6579326"/>
              <a:gd name="connsiteY4286" fmla="*/ 1785337 h 4156314"/>
              <a:gd name="connsiteX4287" fmla="*/ 5595773 w 6579326"/>
              <a:gd name="connsiteY4287" fmla="*/ 1795970 h 4156314"/>
              <a:gd name="connsiteX4288" fmla="*/ 5592050 w 6579326"/>
              <a:gd name="connsiteY4288" fmla="*/ 1796523 h 4156314"/>
              <a:gd name="connsiteX4289" fmla="*/ 5597433 w 6579326"/>
              <a:gd name="connsiteY4289" fmla="*/ 1807156 h 4156314"/>
              <a:gd name="connsiteX4290" fmla="*/ 5531660 w 6579326"/>
              <a:gd name="connsiteY4290" fmla="*/ 1851217 h 4156314"/>
              <a:gd name="connsiteX4291" fmla="*/ 5497186 w 6579326"/>
              <a:gd name="connsiteY4291" fmla="*/ 1875387 h 4156314"/>
              <a:gd name="connsiteX4292" fmla="*/ 5481863 w 6579326"/>
              <a:gd name="connsiteY4292" fmla="*/ 1884331 h 4156314"/>
              <a:gd name="connsiteX4293" fmla="*/ 5481832 w 6579326"/>
              <a:gd name="connsiteY4293" fmla="*/ 1884349 h 4156314"/>
              <a:gd name="connsiteX4294" fmla="*/ 5482427 w 6579326"/>
              <a:gd name="connsiteY4294" fmla="*/ 1882521 h 4156314"/>
              <a:gd name="connsiteX4295" fmla="*/ 5479674 w 6579326"/>
              <a:gd name="connsiteY4295" fmla="*/ 1885608 h 4156314"/>
              <a:gd name="connsiteX4296" fmla="*/ 5481832 w 6579326"/>
              <a:gd name="connsiteY4296" fmla="*/ 1884349 h 4156314"/>
              <a:gd name="connsiteX4297" fmla="*/ 5477609 w 6579326"/>
              <a:gd name="connsiteY4297" fmla="*/ 1897348 h 4156314"/>
              <a:gd name="connsiteX4298" fmla="*/ 5481887 w 6579326"/>
              <a:gd name="connsiteY4298" fmla="*/ 1900524 h 4156314"/>
              <a:gd name="connsiteX4299" fmla="*/ 5485057 w 6579326"/>
              <a:gd name="connsiteY4299" fmla="*/ 1896243 h 4156314"/>
              <a:gd name="connsiteX4300" fmla="*/ 5480478 w 6579326"/>
              <a:gd name="connsiteY4300" fmla="*/ 1910260 h 4156314"/>
              <a:gd name="connsiteX4301" fmla="*/ 5480154 w 6579326"/>
              <a:gd name="connsiteY4301" fmla="*/ 1911250 h 4156314"/>
              <a:gd name="connsiteX4302" fmla="*/ 5475401 w 6579326"/>
              <a:gd name="connsiteY4302" fmla="*/ 1911311 h 4156314"/>
              <a:gd name="connsiteX4303" fmla="*/ 5479823 w 6579326"/>
              <a:gd name="connsiteY4303" fmla="*/ 1912264 h 4156314"/>
              <a:gd name="connsiteX4304" fmla="*/ 5480154 w 6579326"/>
              <a:gd name="connsiteY4304" fmla="*/ 1911250 h 4156314"/>
              <a:gd name="connsiteX4305" fmla="*/ 5487271 w 6579326"/>
              <a:gd name="connsiteY4305" fmla="*/ 1911159 h 4156314"/>
              <a:gd name="connsiteX4306" fmla="*/ 5488377 w 6579326"/>
              <a:gd name="connsiteY4306" fmla="*/ 1918617 h 4156314"/>
              <a:gd name="connsiteX4307" fmla="*/ 5480637 w 6579326"/>
              <a:gd name="connsiteY4307" fmla="*/ 1919303 h 4156314"/>
              <a:gd name="connsiteX4308" fmla="*/ 5476704 w 6579326"/>
              <a:gd name="connsiteY4308" fmla="*/ 1913679 h 4156314"/>
              <a:gd name="connsiteX4309" fmla="*/ 5476100 w 6579326"/>
              <a:gd name="connsiteY4309" fmla="*/ 1912817 h 4156314"/>
              <a:gd name="connsiteX4310" fmla="*/ 5452649 w 6579326"/>
              <a:gd name="connsiteY4310" fmla="*/ 1908674 h 4156314"/>
              <a:gd name="connsiteX4311" fmla="*/ 5453756 w 6579326"/>
              <a:gd name="connsiteY4311" fmla="*/ 1916132 h 4156314"/>
              <a:gd name="connsiteX4312" fmla="*/ 5431413 w 6579326"/>
              <a:gd name="connsiteY4312" fmla="*/ 1919448 h 4156314"/>
              <a:gd name="connsiteX4313" fmla="*/ 5435689 w 6579326"/>
              <a:gd name="connsiteY4313" fmla="*/ 1922624 h 4156314"/>
              <a:gd name="connsiteX4314" fmla="*/ 5428241 w 6579326"/>
              <a:gd name="connsiteY4314" fmla="*/ 1923729 h 4156314"/>
              <a:gd name="connsiteX4315" fmla="*/ 5421900 w 6579326"/>
              <a:gd name="connsiteY4315" fmla="*/ 1932292 h 4156314"/>
              <a:gd name="connsiteX4316" fmla="*/ 5430455 w 6579326"/>
              <a:gd name="connsiteY4316" fmla="*/ 1938645 h 4156314"/>
              <a:gd name="connsiteX4317" fmla="*/ 5427285 w 6579326"/>
              <a:gd name="connsiteY4317" fmla="*/ 1942927 h 4156314"/>
              <a:gd name="connsiteX4318" fmla="*/ 5410325 w 6579326"/>
              <a:gd name="connsiteY4318" fmla="*/ 1956876 h 4156314"/>
              <a:gd name="connsiteX4319" fmla="*/ 5406048 w 6579326"/>
              <a:gd name="connsiteY4319" fmla="*/ 1953700 h 4156314"/>
              <a:gd name="connsiteX4320" fmla="*/ 5399707 w 6579326"/>
              <a:gd name="connsiteY4320" fmla="*/ 1962263 h 4156314"/>
              <a:gd name="connsiteX4321" fmla="*/ 5392259 w 6579326"/>
              <a:gd name="connsiteY4321" fmla="*/ 1963368 h 4156314"/>
              <a:gd name="connsiteX4322" fmla="*/ 5391153 w 6579326"/>
              <a:gd name="connsiteY4322" fmla="*/ 1955911 h 4156314"/>
              <a:gd name="connsiteX4323" fmla="*/ 5383705 w 6579326"/>
              <a:gd name="connsiteY4323" fmla="*/ 1957016 h 4156314"/>
              <a:gd name="connsiteX4324" fmla="*/ 5377363 w 6579326"/>
              <a:gd name="connsiteY4324" fmla="*/ 1965579 h 4156314"/>
              <a:gd name="connsiteX4325" fmla="*/ 5374746 w 6579326"/>
              <a:gd name="connsiteY4325" fmla="*/ 1973590 h 4156314"/>
              <a:gd name="connsiteX4326" fmla="*/ 5359616 w 6579326"/>
              <a:gd name="connsiteY4326" fmla="*/ 1972618 h 4156314"/>
              <a:gd name="connsiteX4327" fmla="*/ 5360393 w 6579326"/>
              <a:gd name="connsiteY4327" fmla="*/ 1979430 h 4156314"/>
              <a:gd name="connsiteX4328" fmla="*/ 5349786 w 6579326"/>
              <a:gd name="connsiteY4328" fmla="*/ 1984916 h 4156314"/>
              <a:gd name="connsiteX4329" fmla="*/ 5341784 w 6579326"/>
              <a:gd name="connsiteY4329" fmla="*/ 1982291 h 4156314"/>
              <a:gd name="connsiteX4330" fmla="*/ 5279733 w 6579326"/>
              <a:gd name="connsiteY4330" fmla="*/ 2025799 h 4156314"/>
              <a:gd name="connsiteX4331" fmla="*/ 5248431 w 6579326"/>
              <a:gd name="connsiteY4331" fmla="*/ 2045689 h 4156314"/>
              <a:gd name="connsiteX4332" fmla="*/ 5248985 w 6579326"/>
              <a:gd name="connsiteY4332" fmla="*/ 2049417 h 4156314"/>
              <a:gd name="connsiteX4333" fmla="*/ 5231471 w 6579326"/>
              <a:gd name="connsiteY4333" fmla="*/ 2059638 h 4156314"/>
              <a:gd name="connsiteX4334" fmla="*/ 5229408 w 6579326"/>
              <a:gd name="connsiteY4334" fmla="*/ 2071378 h 4156314"/>
              <a:gd name="connsiteX4335" fmla="*/ 5241133 w 6579326"/>
              <a:gd name="connsiteY4335" fmla="*/ 2073449 h 4156314"/>
              <a:gd name="connsiteX4336" fmla="*/ 5262369 w 6579326"/>
              <a:gd name="connsiteY4336" fmla="*/ 2062675 h 4156314"/>
              <a:gd name="connsiteX4337" fmla="*/ 5266094 w 6579326"/>
              <a:gd name="connsiteY4337" fmla="*/ 2062122 h 4156314"/>
              <a:gd name="connsiteX4338" fmla="*/ 5269264 w 6579326"/>
              <a:gd name="connsiteY4338" fmla="*/ 2057841 h 4156314"/>
              <a:gd name="connsiteX4339" fmla="*/ 5261816 w 6579326"/>
              <a:gd name="connsiteY4339" fmla="*/ 2058947 h 4156314"/>
              <a:gd name="connsiteX4340" fmla="*/ 5268710 w 6579326"/>
              <a:gd name="connsiteY4340" fmla="*/ 2054112 h 4156314"/>
              <a:gd name="connsiteX4341" fmla="*/ 5264434 w 6579326"/>
              <a:gd name="connsiteY4341" fmla="*/ 2050936 h 4156314"/>
              <a:gd name="connsiteX4342" fmla="*/ 5250662 w 6579326"/>
              <a:gd name="connsiteY4342" fmla="*/ 2051907 h 4156314"/>
              <a:gd name="connsiteX4343" fmla="*/ 5277890 w 6579326"/>
              <a:gd name="connsiteY4343" fmla="*/ 2038687 h 4156314"/>
              <a:gd name="connsiteX4344" fmla="*/ 5284160 w 6579326"/>
              <a:gd name="connsiteY4344" fmla="*/ 2055631 h 4156314"/>
              <a:gd name="connsiteX4345" fmla="*/ 5320293 w 6579326"/>
              <a:gd name="connsiteY4345" fmla="*/ 2042647 h 4156314"/>
              <a:gd name="connsiteX4346" fmla="*/ 5330358 w 6579326"/>
              <a:gd name="connsiteY4346" fmla="*/ 2033531 h 4156314"/>
              <a:gd name="connsiteX4347" fmla="*/ 5318633 w 6579326"/>
              <a:gd name="connsiteY4347" fmla="*/ 2031459 h 4156314"/>
              <a:gd name="connsiteX4348" fmla="*/ 5320696 w 6579326"/>
              <a:gd name="connsiteY4348" fmla="*/ 2019721 h 4156314"/>
              <a:gd name="connsiteX4349" fmla="*/ 5315313 w 6579326"/>
              <a:gd name="connsiteY4349" fmla="*/ 2009086 h 4156314"/>
              <a:gd name="connsiteX4350" fmla="*/ 5322208 w 6579326"/>
              <a:gd name="connsiteY4350" fmla="*/ 2004252 h 4156314"/>
              <a:gd name="connsiteX4351" fmla="*/ 5326484 w 6579326"/>
              <a:gd name="connsiteY4351" fmla="*/ 2007428 h 4156314"/>
              <a:gd name="connsiteX4352" fmla="*/ 5323868 w 6579326"/>
              <a:gd name="connsiteY4352" fmla="*/ 2015438 h 4156314"/>
              <a:gd name="connsiteX4353" fmla="*/ 5331869 w 6579326"/>
              <a:gd name="connsiteY4353" fmla="*/ 2018063 h 4156314"/>
              <a:gd name="connsiteX4354" fmla="*/ 5339317 w 6579326"/>
              <a:gd name="connsiteY4354" fmla="*/ 2016957 h 4156314"/>
              <a:gd name="connsiteX4355" fmla="*/ 5328698 w 6579326"/>
              <a:gd name="connsiteY4355" fmla="*/ 2022344 h 4156314"/>
              <a:gd name="connsiteX4356" fmla="*/ 5329804 w 6579326"/>
              <a:gd name="connsiteY4356" fmla="*/ 2029802 h 4156314"/>
              <a:gd name="connsiteX4357" fmla="*/ 5359596 w 6579326"/>
              <a:gd name="connsiteY4357" fmla="*/ 2025381 h 4156314"/>
              <a:gd name="connsiteX4358" fmla="*/ 5379726 w 6579326"/>
              <a:gd name="connsiteY4358" fmla="*/ 2007149 h 4156314"/>
              <a:gd name="connsiteX4359" fmla="*/ 5383450 w 6579326"/>
              <a:gd name="connsiteY4359" fmla="*/ 2006597 h 4156314"/>
              <a:gd name="connsiteX4360" fmla="*/ 5391773 w 6579326"/>
              <a:gd name="connsiteY4360" fmla="*/ 1995358 h 4156314"/>
              <a:gd name="connsiteX4361" fmla="*/ 5392097 w 6579326"/>
              <a:gd name="connsiteY4361" fmla="*/ 1994920 h 4156314"/>
              <a:gd name="connsiteX4362" fmla="*/ 5397101 w 6579326"/>
              <a:gd name="connsiteY4362" fmla="*/ 1995997 h 4156314"/>
              <a:gd name="connsiteX4363" fmla="*/ 5392961 w 6579326"/>
              <a:gd name="connsiteY4363" fmla="*/ 1993753 h 4156314"/>
              <a:gd name="connsiteX4364" fmla="*/ 5392097 w 6579326"/>
              <a:gd name="connsiteY4364" fmla="*/ 1994920 h 4156314"/>
              <a:gd name="connsiteX4365" fmla="*/ 5389238 w 6579326"/>
              <a:gd name="connsiteY4365" fmla="*/ 1994305 h 4156314"/>
              <a:gd name="connsiteX4366" fmla="*/ 5399303 w 6579326"/>
              <a:gd name="connsiteY4366" fmla="*/ 1985190 h 4156314"/>
              <a:gd name="connsiteX4367" fmla="*/ 5409512 w 6579326"/>
              <a:gd name="connsiteY4367" fmla="*/ 1990725 h 4156314"/>
              <a:gd name="connsiteX4368" fmla="*/ 5408623 w 6579326"/>
              <a:gd name="connsiteY4368" fmla="*/ 1991488 h 4156314"/>
              <a:gd name="connsiteX4369" fmla="*/ 5409739 w 6579326"/>
              <a:gd name="connsiteY4369" fmla="*/ 1994598 h 4156314"/>
              <a:gd name="connsiteX4370" fmla="*/ 5414900 w 6579326"/>
              <a:gd name="connsiteY4370" fmla="*/ 1993646 h 4156314"/>
              <a:gd name="connsiteX4371" fmla="*/ 5415858 w 6579326"/>
              <a:gd name="connsiteY4371" fmla="*/ 1994166 h 4156314"/>
              <a:gd name="connsiteX4372" fmla="*/ 5423306 w 6579326"/>
              <a:gd name="connsiteY4372" fmla="*/ 1993060 h 4156314"/>
              <a:gd name="connsiteX4373" fmla="*/ 5418015 w 6579326"/>
              <a:gd name="connsiteY4373" fmla="*/ 1993072 h 4156314"/>
              <a:gd name="connsiteX4374" fmla="*/ 5414900 w 6579326"/>
              <a:gd name="connsiteY4374" fmla="*/ 1993646 h 4156314"/>
              <a:gd name="connsiteX4375" fmla="*/ 5413789 w 6579326"/>
              <a:gd name="connsiteY4375" fmla="*/ 1993043 h 4156314"/>
              <a:gd name="connsiteX4376" fmla="*/ 5409512 w 6579326"/>
              <a:gd name="connsiteY4376" fmla="*/ 1990725 h 4156314"/>
              <a:gd name="connsiteX4377" fmla="*/ 5424817 w 6579326"/>
              <a:gd name="connsiteY4377" fmla="*/ 1977592 h 4156314"/>
              <a:gd name="connsiteX4378" fmla="*/ 5429094 w 6579326"/>
              <a:gd name="connsiteY4378" fmla="*/ 1980769 h 4156314"/>
              <a:gd name="connsiteX4379" fmla="*/ 5431712 w 6579326"/>
              <a:gd name="connsiteY4379" fmla="*/ 1972758 h 4156314"/>
              <a:gd name="connsiteX4380" fmla="*/ 5439160 w 6579326"/>
              <a:gd name="connsiteY4380" fmla="*/ 1971653 h 4156314"/>
              <a:gd name="connsiteX4381" fmla="*/ 5437095 w 6579326"/>
              <a:gd name="connsiteY4381" fmla="*/ 1983392 h 4156314"/>
              <a:gd name="connsiteX4382" fmla="*/ 5430201 w 6579326"/>
              <a:gd name="connsiteY4382" fmla="*/ 1988227 h 4156314"/>
              <a:gd name="connsiteX4383" fmla="*/ 5459438 w 6579326"/>
              <a:gd name="connsiteY4383" fmla="*/ 1980076 h 4156314"/>
              <a:gd name="connsiteX4384" fmla="*/ 5462610 w 6579326"/>
              <a:gd name="connsiteY4384" fmla="*/ 1975795 h 4156314"/>
              <a:gd name="connsiteX4385" fmla="*/ 5484400 w 6579326"/>
              <a:gd name="connsiteY4385" fmla="*/ 1968750 h 4156314"/>
              <a:gd name="connsiteX4386" fmla="*/ 5485356 w 6579326"/>
              <a:gd name="connsiteY4386" fmla="*/ 1949553 h 4156314"/>
              <a:gd name="connsiteX4387" fmla="*/ 5503423 w 6579326"/>
              <a:gd name="connsiteY4387" fmla="*/ 1943061 h 4156314"/>
              <a:gd name="connsiteX4388" fmla="*/ 5509764 w 6579326"/>
              <a:gd name="connsiteY4388" fmla="*/ 1934498 h 4156314"/>
              <a:gd name="connsiteX4389" fmla="*/ 5514041 w 6579326"/>
              <a:gd name="connsiteY4389" fmla="*/ 1937675 h 4156314"/>
              <a:gd name="connsiteX4390" fmla="*/ 5524660 w 6579326"/>
              <a:gd name="connsiteY4390" fmla="*/ 1932287 h 4156314"/>
              <a:gd name="connsiteX4391" fmla="*/ 5530045 w 6579326"/>
              <a:gd name="connsiteY4391" fmla="*/ 1942922 h 4156314"/>
              <a:gd name="connsiteX4392" fmla="*/ 5563006 w 6579326"/>
              <a:gd name="connsiteY4392" fmla="*/ 1934219 h 4156314"/>
              <a:gd name="connsiteX4393" fmla="*/ 5571965 w 6579326"/>
              <a:gd name="connsiteY4393" fmla="*/ 1917645 h 4156314"/>
              <a:gd name="connsiteX4394" fmla="*/ 5582583 w 6579326"/>
              <a:gd name="connsiteY4394" fmla="*/ 1912259 h 4156314"/>
              <a:gd name="connsiteX4395" fmla="*/ 5586861 w 6579326"/>
              <a:gd name="connsiteY4395" fmla="*/ 1915435 h 4156314"/>
              <a:gd name="connsiteX4396" fmla="*/ 5597423 w 6579326"/>
              <a:gd name="connsiteY4396" fmla="*/ 1910076 h 4156314"/>
              <a:gd name="connsiteX4397" fmla="*/ 5624653 w 6579326"/>
              <a:gd name="connsiteY4397" fmla="*/ 1913638 h 4156314"/>
              <a:gd name="connsiteX4398" fmla="*/ 5621886 w 6579326"/>
              <a:gd name="connsiteY4398" fmla="*/ 1894993 h 4156314"/>
              <a:gd name="connsiteX4399" fmla="*/ 5647953 w 6579326"/>
              <a:gd name="connsiteY4399" fmla="*/ 1891125 h 4156314"/>
              <a:gd name="connsiteX4400" fmla="*/ 5658019 w 6579326"/>
              <a:gd name="connsiteY4400" fmla="*/ 1882009 h 4156314"/>
              <a:gd name="connsiteX4401" fmla="*/ 5662296 w 6579326"/>
              <a:gd name="connsiteY4401" fmla="*/ 1885186 h 4156314"/>
              <a:gd name="connsiteX4402" fmla="*/ 5672914 w 6579326"/>
              <a:gd name="connsiteY4402" fmla="*/ 1879799 h 4156314"/>
              <a:gd name="connsiteX4403" fmla="*/ 5675531 w 6579326"/>
              <a:gd name="connsiteY4403" fmla="*/ 1871788 h 4156314"/>
              <a:gd name="connsiteX4404" fmla="*/ 5663807 w 6579326"/>
              <a:gd name="connsiteY4404" fmla="*/ 1869718 h 4156314"/>
              <a:gd name="connsiteX4405" fmla="*/ 5669392 w 6579326"/>
              <a:gd name="connsiteY4405" fmla="*/ 1868889 h 4156314"/>
              <a:gd name="connsiteX4406" fmla="*/ 5671254 w 6579326"/>
              <a:gd name="connsiteY4406" fmla="*/ 1868613 h 4156314"/>
              <a:gd name="connsiteX4407" fmla="*/ 5686703 w 6579326"/>
              <a:gd name="connsiteY4407" fmla="*/ 1870130 h 4156314"/>
              <a:gd name="connsiteX4408" fmla="*/ 5692491 w 6579326"/>
              <a:gd name="connsiteY4408" fmla="*/ 1857839 h 4156314"/>
              <a:gd name="connsiteX4409" fmla="*/ 5694133 w 6579326"/>
              <a:gd name="connsiteY4409" fmla="*/ 1858129 h 4156314"/>
              <a:gd name="connsiteX4410" fmla="*/ 5691996 w 6579326"/>
              <a:gd name="connsiteY4410" fmla="*/ 1860115 h 4156314"/>
              <a:gd name="connsiteX4411" fmla="*/ 5707940 w 6579326"/>
              <a:gd name="connsiteY4411" fmla="*/ 1859357 h 4156314"/>
              <a:gd name="connsiteX4412" fmla="*/ 5704216 w 6579326"/>
              <a:gd name="connsiteY4412" fmla="*/ 1859910 h 4156314"/>
              <a:gd name="connsiteX4413" fmla="*/ 5702751 w 6579326"/>
              <a:gd name="connsiteY4413" fmla="*/ 1859651 h 4156314"/>
              <a:gd name="connsiteX4414" fmla="*/ 5694133 w 6579326"/>
              <a:gd name="connsiteY4414" fmla="*/ 1858129 h 4156314"/>
              <a:gd name="connsiteX4415" fmla="*/ 5704785 w 6579326"/>
              <a:gd name="connsiteY4415" fmla="*/ 1848226 h 4156314"/>
              <a:gd name="connsiteX4416" fmla="*/ 5710557 w 6579326"/>
              <a:gd name="connsiteY4416" fmla="*/ 1851346 h 4156314"/>
              <a:gd name="connsiteX4417" fmla="*/ 5734965 w 6579326"/>
              <a:gd name="connsiteY4417" fmla="*/ 1836292 h 4156314"/>
              <a:gd name="connsiteX4418" fmla="*/ 5744477 w 6579326"/>
              <a:gd name="connsiteY4418" fmla="*/ 1823447 h 4156314"/>
              <a:gd name="connsiteX4419" fmla="*/ 5748754 w 6579326"/>
              <a:gd name="connsiteY4419" fmla="*/ 1826624 h 4156314"/>
              <a:gd name="connsiteX4420" fmla="*/ 5751372 w 6579326"/>
              <a:gd name="connsiteY4420" fmla="*/ 1818613 h 4156314"/>
              <a:gd name="connsiteX4421" fmla="*/ 5768481 w 6579326"/>
              <a:gd name="connsiteY4421" fmla="*/ 1831318 h 4156314"/>
              <a:gd name="connsiteX4422" fmla="*/ 5789164 w 6579326"/>
              <a:gd name="connsiteY4422" fmla="*/ 1816815 h 4156314"/>
              <a:gd name="connsiteX4423" fmla="*/ 5788058 w 6579326"/>
              <a:gd name="connsiteY4423" fmla="*/ 1809357 h 4156314"/>
              <a:gd name="connsiteX4424" fmla="*/ 5806676 w 6579326"/>
              <a:gd name="connsiteY4424" fmla="*/ 1806594 h 4156314"/>
              <a:gd name="connsiteX4425" fmla="*/ 5806123 w 6579326"/>
              <a:gd name="connsiteY4425" fmla="*/ 1802866 h 4156314"/>
              <a:gd name="connsiteX4426" fmla="*/ 5810401 w 6579326"/>
              <a:gd name="connsiteY4426" fmla="*/ 1806042 h 4156314"/>
              <a:gd name="connsiteX4427" fmla="*/ 5819912 w 6579326"/>
              <a:gd name="connsiteY4427" fmla="*/ 1793198 h 4156314"/>
              <a:gd name="connsiteX4428" fmla="*/ 5838532 w 6579326"/>
              <a:gd name="connsiteY4428" fmla="*/ 1790435 h 4156314"/>
              <a:gd name="connsiteX4429" fmla="*/ 5860323 w 6579326"/>
              <a:gd name="connsiteY4429" fmla="*/ 1783389 h 4156314"/>
              <a:gd name="connsiteX4430" fmla="*/ 5858663 w 6579326"/>
              <a:gd name="connsiteY4430" fmla="*/ 1772203 h 4156314"/>
              <a:gd name="connsiteX4431" fmla="*/ 5869833 w 6579326"/>
              <a:gd name="connsiteY4431" fmla="*/ 1770546 h 4156314"/>
              <a:gd name="connsiteX4432" fmla="*/ 5857003 w 6579326"/>
              <a:gd name="connsiteY4432" fmla="*/ 1761017 h 4156314"/>
              <a:gd name="connsiteX4433" fmla="*/ 5879346 w 6579326"/>
              <a:gd name="connsiteY4433" fmla="*/ 1757701 h 4156314"/>
              <a:gd name="connsiteX4434" fmla="*/ 5877686 w 6579326"/>
              <a:gd name="connsiteY4434" fmla="*/ 1746514 h 4156314"/>
              <a:gd name="connsiteX4435" fmla="*/ 5885134 w 6579326"/>
              <a:gd name="connsiteY4435" fmla="*/ 1745409 h 4156314"/>
              <a:gd name="connsiteX4436" fmla="*/ 5884581 w 6579326"/>
              <a:gd name="connsiteY4436" fmla="*/ 1741680 h 4156314"/>
              <a:gd name="connsiteX4437" fmla="*/ 5865960 w 6579326"/>
              <a:gd name="connsiteY4437" fmla="*/ 1744444 h 4156314"/>
              <a:gd name="connsiteX4438" fmla="*/ 5853278 w 6579326"/>
              <a:gd name="connsiteY4438" fmla="*/ 1761570 h 4156314"/>
              <a:gd name="connsiteX4439" fmla="*/ 5854385 w 6579326"/>
              <a:gd name="connsiteY4439" fmla="*/ 1769026 h 4156314"/>
              <a:gd name="connsiteX4440" fmla="*/ 5836319 w 6579326"/>
              <a:gd name="connsiteY4440" fmla="*/ 1775519 h 4156314"/>
              <a:gd name="connsiteX4441" fmla="*/ 5820870 w 6579326"/>
              <a:gd name="connsiteY4441" fmla="*/ 1774000 h 4156314"/>
              <a:gd name="connsiteX4442" fmla="*/ 5810804 w 6579326"/>
              <a:gd name="connsiteY4442" fmla="*/ 1783116 h 4156314"/>
              <a:gd name="connsiteX4443" fmla="*/ 5830531 w 6579326"/>
              <a:gd name="connsiteY4443" fmla="*/ 1787810 h 4156314"/>
              <a:gd name="connsiteX4444" fmla="*/ 5811911 w 6579326"/>
              <a:gd name="connsiteY4444" fmla="*/ 1790573 h 4156314"/>
              <a:gd name="connsiteX4445" fmla="*/ 5791228 w 6579326"/>
              <a:gd name="connsiteY4445" fmla="*/ 1805077 h 4156314"/>
              <a:gd name="connsiteX4446" fmla="*/ 5783226 w 6579326"/>
              <a:gd name="connsiteY4446" fmla="*/ 1802452 h 4156314"/>
              <a:gd name="connsiteX4447" fmla="*/ 5784886 w 6579326"/>
              <a:gd name="connsiteY4447" fmla="*/ 1813640 h 4156314"/>
              <a:gd name="connsiteX4448" fmla="*/ 5777438 w 6579326"/>
              <a:gd name="connsiteY4448" fmla="*/ 1814745 h 4156314"/>
              <a:gd name="connsiteX4449" fmla="*/ 5776332 w 6579326"/>
              <a:gd name="connsiteY4449" fmla="*/ 1807287 h 4156314"/>
              <a:gd name="connsiteX4450" fmla="*/ 5765161 w 6579326"/>
              <a:gd name="connsiteY4450" fmla="*/ 1808945 h 4156314"/>
              <a:gd name="connsiteX4451" fmla="*/ 5766670 w 6579326"/>
              <a:gd name="connsiteY4451" fmla="*/ 1793476 h 4156314"/>
              <a:gd name="connsiteX4452" fmla="*/ 5771502 w 6579326"/>
              <a:gd name="connsiteY4452" fmla="*/ 1800382 h 4156314"/>
              <a:gd name="connsiteX4453" fmla="*/ 5786398 w 6579326"/>
              <a:gd name="connsiteY4453" fmla="*/ 1798171 h 4156314"/>
              <a:gd name="connsiteX4454" fmla="*/ 5785291 w 6579326"/>
              <a:gd name="connsiteY4454" fmla="*/ 1790713 h 4156314"/>
              <a:gd name="connsiteX4455" fmla="*/ 5770395 w 6579326"/>
              <a:gd name="connsiteY4455" fmla="*/ 1792924 h 4156314"/>
              <a:gd name="connsiteX4456" fmla="*/ 5773012 w 6579326"/>
              <a:gd name="connsiteY4456" fmla="*/ 1784913 h 4156314"/>
              <a:gd name="connsiteX4457" fmla="*/ 5804314 w 6579326"/>
              <a:gd name="connsiteY4457" fmla="*/ 1765024 h 4156314"/>
              <a:gd name="connsiteX4458" fmla="*/ 5808591 w 6579326"/>
              <a:gd name="connsiteY4458" fmla="*/ 1768201 h 4156314"/>
              <a:gd name="connsiteX4459" fmla="*/ 5824998 w 6579326"/>
              <a:gd name="connsiteY4459" fmla="*/ 1750522 h 4156314"/>
              <a:gd name="connsiteX4460" fmla="*/ 5836169 w 6579326"/>
              <a:gd name="connsiteY4460" fmla="*/ 1748864 h 4156314"/>
              <a:gd name="connsiteX4461" fmla="*/ 5847895 w 6579326"/>
              <a:gd name="connsiteY4461" fmla="*/ 1750935 h 4156314"/>
              <a:gd name="connsiteX4462" fmla="*/ 5862237 w 6579326"/>
              <a:gd name="connsiteY4462" fmla="*/ 1744996 h 4156314"/>
              <a:gd name="connsiteX4463" fmla="*/ 5861130 w 6579326"/>
              <a:gd name="connsiteY4463" fmla="*/ 1737538 h 4156314"/>
              <a:gd name="connsiteX4464" fmla="*/ 5868578 w 6579326"/>
              <a:gd name="connsiteY4464" fmla="*/ 1736433 h 4156314"/>
              <a:gd name="connsiteX4465" fmla="*/ 5875473 w 6579326"/>
              <a:gd name="connsiteY4465" fmla="*/ 1731598 h 4156314"/>
              <a:gd name="connsiteX4466" fmla="*/ 5867471 w 6579326"/>
              <a:gd name="connsiteY4466" fmla="*/ 1728975 h 4156314"/>
              <a:gd name="connsiteX4467" fmla="*/ 5878089 w 6579326"/>
              <a:gd name="connsiteY4467" fmla="*/ 1723588 h 4156314"/>
              <a:gd name="connsiteX4468" fmla="*/ 5883324 w 6579326"/>
              <a:gd name="connsiteY4468" fmla="*/ 1707567 h 4156314"/>
              <a:gd name="connsiteX4469" fmla="*/ 5898219 w 6579326"/>
              <a:gd name="connsiteY4469" fmla="*/ 1705356 h 4156314"/>
              <a:gd name="connsiteX4470" fmla="*/ 5904562 w 6579326"/>
              <a:gd name="connsiteY4470" fmla="*/ 1696793 h 4156314"/>
              <a:gd name="connsiteX4471" fmla="*/ 5909392 w 6579326"/>
              <a:gd name="connsiteY4471" fmla="*/ 1703699 h 4156314"/>
              <a:gd name="connsiteX4472" fmla="*/ 5912563 w 6579326"/>
              <a:gd name="connsiteY4472" fmla="*/ 1699418 h 4156314"/>
              <a:gd name="connsiteX4473" fmla="*/ 5911605 w 6579326"/>
              <a:gd name="connsiteY4473" fmla="*/ 1718614 h 4156314"/>
              <a:gd name="connsiteX4474" fmla="*/ 5902088 w 6579326"/>
              <a:gd name="connsiteY4474" fmla="*/ 1718597 h 4156314"/>
              <a:gd name="connsiteX4475" fmla="*/ 5900777 w 6579326"/>
              <a:gd name="connsiteY4475" fmla="*/ 1718316 h 4156314"/>
              <a:gd name="connsiteX4476" fmla="*/ 5902497 w 6579326"/>
              <a:gd name="connsiteY4476" fmla="*/ 1708533 h 4156314"/>
              <a:gd name="connsiteX4477" fmla="*/ 5898648 w 6579326"/>
              <a:gd name="connsiteY4477" fmla="*/ 1717858 h 4156314"/>
              <a:gd name="connsiteX4478" fmla="*/ 5900777 w 6579326"/>
              <a:gd name="connsiteY4478" fmla="*/ 1718316 h 4156314"/>
              <a:gd name="connsiteX4479" fmla="*/ 5900691 w 6579326"/>
              <a:gd name="connsiteY4479" fmla="*/ 1718805 h 4156314"/>
              <a:gd name="connsiteX4480" fmla="*/ 5900432 w 6579326"/>
              <a:gd name="connsiteY4480" fmla="*/ 1720272 h 4156314"/>
              <a:gd name="connsiteX4481" fmla="*/ 5882367 w 6579326"/>
              <a:gd name="connsiteY4481" fmla="*/ 1726765 h 4156314"/>
              <a:gd name="connsiteX4482" fmla="*/ 5888304 w 6579326"/>
              <a:gd name="connsiteY4482" fmla="*/ 1741128 h 4156314"/>
              <a:gd name="connsiteX4483" fmla="*/ 5899476 w 6579326"/>
              <a:gd name="connsiteY4483" fmla="*/ 1739470 h 4156314"/>
              <a:gd name="connsiteX4484" fmla="*/ 5902093 w 6579326"/>
              <a:gd name="connsiteY4484" fmla="*/ 1731460 h 4156314"/>
              <a:gd name="connsiteX4485" fmla="*/ 5906924 w 6579326"/>
              <a:gd name="connsiteY4485" fmla="*/ 1738365 h 4156314"/>
              <a:gd name="connsiteX4486" fmla="*/ 5922427 w 6579326"/>
              <a:gd name="connsiteY4486" fmla="*/ 1738391 h 4156314"/>
              <a:gd name="connsiteX4487" fmla="*/ 5918689 w 6579326"/>
              <a:gd name="connsiteY4487" fmla="*/ 1741308 h 4156314"/>
              <a:gd name="connsiteX4488" fmla="*/ 5870940 w 6579326"/>
              <a:gd name="connsiteY4488" fmla="*/ 1778003 h 4156314"/>
              <a:gd name="connsiteX4489" fmla="*/ 5840192 w 6579326"/>
              <a:gd name="connsiteY4489" fmla="*/ 1801621 h 4156314"/>
              <a:gd name="connsiteX4490" fmla="*/ 5835361 w 6579326"/>
              <a:gd name="connsiteY4490" fmla="*/ 1794716 h 4156314"/>
              <a:gd name="connsiteX4491" fmla="*/ 5813721 w 6579326"/>
              <a:gd name="connsiteY4491" fmla="*/ 1828415 h 4156314"/>
              <a:gd name="connsiteX4492" fmla="*/ 5803102 w 6579326"/>
              <a:gd name="connsiteY4492" fmla="*/ 1833803 h 4156314"/>
              <a:gd name="connsiteX4493" fmla="*/ 5802549 w 6579326"/>
              <a:gd name="connsiteY4493" fmla="*/ 1830073 h 4156314"/>
              <a:gd name="connsiteX4494" fmla="*/ 5771247 w 6579326"/>
              <a:gd name="connsiteY4494" fmla="*/ 1849962 h 4156314"/>
              <a:gd name="connsiteX4495" fmla="*/ 5768077 w 6579326"/>
              <a:gd name="connsiteY4495" fmla="*/ 1854245 h 4156314"/>
              <a:gd name="connsiteX4496" fmla="*/ 5810141 w 6579326"/>
              <a:gd name="connsiteY4496" fmla="*/ 1838356 h 4156314"/>
              <a:gd name="connsiteX4497" fmla="*/ 5834733 w 6579326"/>
              <a:gd name="connsiteY4497" fmla="*/ 1833081 h 4156314"/>
              <a:gd name="connsiteX4498" fmla="*/ 5837448 w 6579326"/>
              <a:gd name="connsiteY4498" fmla="*/ 1834423 h 4156314"/>
              <a:gd name="connsiteX4499" fmla="*/ 5846129 w 6579326"/>
              <a:gd name="connsiteY4499" fmla="*/ 1815984 h 4156314"/>
              <a:gd name="connsiteX4500" fmla="*/ 5846682 w 6579326"/>
              <a:gd name="connsiteY4500" fmla="*/ 1819714 h 4156314"/>
              <a:gd name="connsiteX4501" fmla="*/ 5853577 w 6579326"/>
              <a:gd name="connsiteY4501" fmla="*/ 1814879 h 4156314"/>
              <a:gd name="connsiteX4502" fmla="*/ 5875367 w 6579326"/>
              <a:gd name="connsiteY4502" fmla="*/ 1807835 h 4156314"/>
              <a:gd name="connsiteX4503" fmla="*/ 5865303 w 6579326"/>
              <a:gd name="connsiteY4503" fmla="*/ 1816951 h 4156314"/>
              <a:gd name="connsiteX4504" fmla="*/ 5896201 w 6579326"/>
              <a:gd name="connsiteY4504" fmla="*/ 1819987 h 4156314"/>
              <a:gd name="connsiteX4505" fmla="*/ 5899371 w 6579326"/>
              <a:gd name="connsiteY4505" fmla="*/ 1815705 h 4156314"/>
              <a:gd name="connsiteX4506" fmla="*/ 5900477 w 6579326"/>
              <a:gd name="connsiteY4506" fmla="*/ 1823163 h 4156314"/>
              <a:gd name="connsiteX4507" fmla="*/ 5911650 w 6579326"/>
              <a:gd name="connsiteY4507" fmla="*/ 1821505 h 4156314"/>
              <a:gd name="connsiteX4508" fmla="*/ 5910543 w 6579326"/>
              <a:gd name="connsiteY4508" fmla="*/ 1814048 h 4156314"/>
              <a:gd name="connsiteX4509" fmla="*/ 5920609 w 6579326"/>
              <a:gd name="connsiteY4509" fmla="*/ 1804932 h 4156314"/>
              <a:gd name="connsiteX4510" fmla="*/ 5918544 w 6579326"/>
              <a:gd name="connsiteY4510" fmla="*/ 1816672 h 4156314"/>
              <a:gd name="connsiteX4511" fmla="*/ 5937164 w 6579326"/>
              <a:gd name="connsiteY4511" fmla="*/ 1813909 h 4156314"/>
              <a:gd name="connsiteX4512" fmla="*/ 5942952 w 6579326"/>
              <a:gd name="connsiteY4512" fmla="*/ 1801616 h 4156314"/>
              <a:gd name="connsiteX4513" fmla="*/ 5954123 w 6579326"/>
              <a:gd name="connsiteY4513" fmla="*/ 1799958 h 4156314"/>
              <a:gd name="connsiteX4514" fmla="*/ 5938674 w 6579326"/>
              <a:gd name="connsiteY4514" fmla="*/ 1798441 h 4156314"/>
              <a:gd name="connsiteX4515" fmla="*/ 5934951 w 6579326"/>
              <a:gd name="connsiteY4515" fmla="*/ 1798993 h 4156314"/>
              <a:gd name="connsiteX4516" fmla="*/ 5938121 w 6579326"/>
              <a:gd name="connsiteY4516" fmla="*/ 1794711 h 4156314"/>
              <a:gd name="connsiteX4517" fmla="*/ 5930120 w 6579326"/>
              <a:gd name="connsiteY4517" fmla="*/ 1792088 h 4156314"/>
              <a:gd name="connsiteX4518" fmla="*/ 5927907 w 6579326"/>
              <a:gd name="connsiteY4518" fmla="*/ 1777172 h 4156314"/>
              <a:gd name="connsiteX4519" fmla="*/ 5939632 w 6579326"/>
              <a:gd name="connsiteY4519" fmla="*/ 1779243 h 4156314"/>
              <a:gd name="connsiteX4520" fmla="*/ 5941292 w 6579326"/>
              <a:gd name="connsiteY4520" fmla="*/ 1790430 h 4156314"/>
              <a:gd name="connsiteX4521" fmla="*/ 5955635 w 6579326"/>
              <a:gd name="connsiteY4521" fmla="*/ 1784490 h 4156314"/>
              <a:gd name="connsiteX4522" fmla="*/ 5953421 w 6579326"/>
              <a:gd name="connsiteY4522" fmla="*/ 1769574 h 4156314"/>
              <a:gd name="connsiteX4523" fmla="*/ 5979488 w 6579326"/>
              <a:gd name="connsiteY4523" fmla="*/ 1765706 h 4156314"/>
              <a:gd name="connsiteX4524" fmla="*/ 5994384 w 6579326"/>
              <a:gd name="connsiteY4524" fmla="*/ 1763496 h 4156314"/>
              <a:gd name="connsiteX4525" fmla="*/ 5988596 w 6579326"/>
              <a:gd name="connsiteY4525" fmla="*/ 1775788 h 4156314"/>
              <a:gd name="connsiteX4526" fmla="*/ 5996597 w 6579326"/>
              <a:gd name="connsiteY4526" fmla="*/ 1778411 h 4156314"/>
              <a:gd name="connsiteX4527" fmla="*/ 6027899 w 6579326"/>
              <a:gd name="connsiteY4527" fmla="*/ 1758522 h 4156314"/>
              <a:gd name="connsiteX4528" fmla="*/ 6026792 w 6579326"/>
              <a:gd name="connsiteY4528" fmla="*/ 1751064 h 4156314"/>
              <a:gd name="connsiteX4529" fmla="*/ 6059201 w 6579326"/>
              <a:gd name="connsiteY4529" fmla="*/ 1738633 h 4156314"/>
              <a:gd name="connsiteX4530" fmla="*/ 6086779 w 6579326"/>
              <a:gd name="connsiteY4530" fmla="*/ 1719298 h 4156314"/>
              <a:gd name="connsiteX4531" fmla="*/ 6105399 w 6579326"/>
              <a:gd name="connsiteY4531" fmla="*/ 1716534 h 4156314"/>
              <a:gd name="connsiteX4532" fmla="*/ 6103739 w 6579326"/>
              <a:gd name="connsiteY4532" fmla="*/ 1705347 h 4156314"/>
              <a:gd name="connsiteX4533" fmla="*/ 6118635 w 6579326"/>
              <a:gd name="connsiteY4533" fmla="*/ 1703136 h 4156314"/>
              <a:gd name="connsiteX4534" fmla="*/ 6117528 w 6579326"/>
              <a:gd name="connsiteY4534" fmla="*/ 1695679 h 4156314"/>
              <a:gd name="connsiteX4535" fmla="*/ 6122359 w 6579326"/>
              <a:gd name="connsiteY4535" fmla="*/ 1702584 h 4156314"/>
              <a:gd name="connsiteX4536" fmla="*/ 6124942 w 6579326"/>
              <a:gd name="connsiteY4536" fmla="*/ 1701041 h 4156314"/>
              <a:gd name="connsiteX4537" fmla="*/ 6105952 w 6579326"/>
              <a:gd name="connsiteY4537" fmla="*/ 1720263 h 4156314"/>
              <a:gd name="connsiteX4538" fmla="*/ 6088439 w 6579326"/>
              <a:gd name="connsiteY4538" fmla="*/ 1730484 h 4156314"/>
              <a:gd name="connsiteX4539" fmla="*/ 6088992 w 6579326"/>
              <a:gd name="connsiteY4539" fmla="*/ 1734212 h 4156314"/>
              <a:gd name="connsiteX4540" fmla="*/ 6104441 w 6579326"/>
              <a:gd name="connsiteY4540" fmla="*/ 1735731 h 4156314"/>
              <a:gd name="connsiteX4541" fmla="*/ 6118783 w 6579326"/>
              <a:gd name="connsiteY4541" fmla="*/ 1729791 h 4156314"/>
              <a:gd name="connsiteX4542" fmla="*/ 6120848 w 6579326"/>
              <a:gd name="connsiteY4542" fmla="*/ 1718052 h 4156314"/>
              <a:gd name="connsiteX4543" fmla="*/ 6135743 w 6579326"/>
              <a:gd name="connsiteY4543" fmla="*/ 1715842 h 4156314"/>
              <a:gd name="connsiteX4544" fmla="*/ 6142638 w 6579326"/>
              <a:gd name="connsiteY4544" fmla="*/ 1711008 h 4156314"/>
              <a:gd name="connsiteX4545" fmla="*/ 6123061 w 6579326"/>
              <a:gd name="connsiteY4545" fmla="*/ 1732968 h 4156314"/>
              <a:gd name="connsiteX4546" fmla="*/ 6146504 w 6579326"/>
              <a:gd name="connsiteY4546" fmla="*/ 1721075 h 4156314"/>
              <a:gd name="connsiteX4547" fmla="*/ 6145694 w 6579326"/>
              <a:gd name="connsiteY4547" fmla="*/ 1721987 h 4156314"/>
              <a:gd name="connsiteX4548" fmla="*/ 6152549 w 6579326"/>
              <a:gd name="connsiteY4548" fmla="*/ 1718268 h 4156314"/>
              <a:gd name="connsiteX4549" fmla="*/ 6148814 w 6579326"/>
              <a:gd name="connsiteY4549" fmla="*/ 1720571 h 4156314"/>
              <a:gd name="connsiteX4550" fmla="*/ 6169813 w 6579326"/>
              <a:gd name="connsiteY4550" fmla="*/ 1714598 h 4156314"/>
              <a:gd name="connsiteX4551" fmla="*/ 6160500 w 6579326"/>
              <a:gd name="connsiteY4551" fmla="*/ 1713955 h 4156314"/>
              <a:gd name="connsiteX4552" fmla="*/ 6152549 w 6579326"/>
              <a:gd name="connsiteY4552" fmla="*/ 1718268 h 4156314"/>
              <a:gd name="connsiteX4553" fmla="*/ 6154917 w 6579326"/>
              <a:gd name="connsiteY4553" fmla="*/ 1716808 h 4156314"/>
              <a:gd name="connsiteX4554" fmla="*/ 6150934 w 6579326"/>
              <a:gd name="connsiteY4554" fmla="*/ 1718828 h 4156314"/>
              <a:gd name="connsiteX4555" fmla="*/ 6146504 w 6579326"/>
              <a:gd name="connsiteY4555" fmla="*/ 1721075 h 4156314"/>
              <a:gd name="connsiteX4556" fmla="*/ 6148497 w 6579326"/>
              <a:gd name="connsiteY4556" fmla="*/ 1718832 h 4156314"/>
              <a:gd name="connsiteX4557" fmla="*/ 6192006 w 6579326"/>
              <a:gd name="connsiteY4557" fmla="*/ 1684626 h 4156314"/>
              <a:gd name="connsiteX4558" fmla="*/ 6195731 w 6579326"/>
              <a:gd name="connsiteY4558" fmla="*/ 1684074 h 4156314"/>
              <a:gd name="connsiteX4559" fmla="*/ 6205795 w 6579326"/>
              <a:gd name="connsiteY4559" fmla="*/ 1674958 h 4156314"/>
              <a:gd name="connsiteX4560" fmla="*/ 6189240 w 6579326"/>
              <a:gd name="connsiteY4560" fmla="*/ 1665982 h 4156314"/>
              <a:gd name="connsiteX4561" fmla="*/ 6170621 w 6579326"/>
              <a:gd name="connsiteY4561" fmla="*/ 1668745 h 4156314"/>
              <a:gd name="connsiteX4562" fmla="*/ 6167449 w 6579326"/>
              <a:gd name="connsiteY4562" fmla="*/ 1673026 h 4156314"/>
              <a:gd name="connsiteX4563" fmla="*/ 6163173 w 6579326"/>
              <a:gd name="connsiteY4563" fmla="*/ 1669851 h 4156314"/>
              <a:gd name="connsiteX4564" fmla="*/ 6169514 w 6579326"/>
              <a:gd name="connsiteY4564" fmla="*/ 1661287 h 4156314"/>
              <a:gd name="connsiteX4565" fmla="*/ 6168960 w 6579326"/>
              <a:gd name="connsiteY4565" fmla="*/ 1657558 h 4156314"/>
              <a:gd name="connsiteX4566" fmla="*/ 6174748 w 6579326"/>
              <a:gd name="connsiteY4566" fmla="*/ 1645266 h 4156314"/>
              <a:gd name="connsiteX4567" fmla="*/ 6182749 w 6579326"/>
              <a:gd name="connsiteY4567" fmla="*/ 1647890 h 4156314"/>
              <a:gd name="connsiteX4568" fmla="*/ 6180685 w 6579326"/>
              <a:gd name="connsiteY4568" fmla="*/ 1659630 h 4156314"/>
              <a:gd name="connsiteX4569" fmla="*/ 6187026 w 6579326"/>
              <a:gd name="connsiteY4569" fmla="*/ 1651067 h 4156314"/>
              <a:gd name="connsiteX4570" fmla="*/ 6188133 w 6579326"/>
              <a:gd name="connsiteY4570" fmla="*/ 1658525 h 4156314"/>
              <a:gd name="connsiteX4571" fmla="*/ 6203582 w 6579326"/>
              <a:gd name="connsiteY4571" fmla="*/ 1660042 h 4156314"/>
              <a:gd name="connsiteX4572" fmla="*/ 6214201 w 6579326"/>
              <a:gd name="connsiteY4572" fmla="*/ 1654656 h 4156314"/>
              <a:gd name="connsiteX4573" fmla="*/ 6219031 w 6579326"/>
              <a:gd name="connsiteY4573" fmla="*/ 1661561 h 4156314"/>
              <a:gd name="connsiteX4574" fmla="*/ 6235991 w 6579326"/>
              <a:gd name="connsiteY4574" fmla="*/ 1647611 h 4156314"/>
              <a:gd name="connsiteX4575" fmla="*/ 6230606 w 6579326"/>
              <a:gd name="connsiteY4575" fmla="*/ 1636977 h 4156314"/>
              <a:gd name="connsiteX4576" fmla="*/ 6236947 w 6579326"/>
              <a:gd name="connsiteY4576" fmla="*/ 1628415 h 4156314"/>
              <a:gd name="connsiteX4577" fmla="*/ 6248673 w 6579326"/>
              <a:gd name="connsiteY4577" fmla="*/ 1630485 h 4156314"/>
              <a:gd name="connsiteX4578" fmla="*/ 6254461 w 6579326"/>
              <a:gd name="connsiteY4578" fmla="*/ 1618194 h 4156314"/>
              <a:gd name="connsiteX4579" fmla="*/ 6261909 w 6579326"/>
              <a:gd name="connsiteY4579" fmla="*/ 1617088 h 4156314"/>
              <a:gd name="connsiteX4580" fmla="*/ 6264675 w 6579326"/>
              <a:gd name="connsiteY4580" fmla="*/ 1635732 h 4156314"/>
              <a:gd name="connsiteX4581" fmla="*/ 6254057 w 6579326"/>
              <a:gd name="connsiteY4581" fmla="*/ 1641120 h 4156314"/>
              <a:gd name="connsiteX4582" fmla="*/ 6258334 w 6579326"/>
              <a:gd name="connsiteY4582" fmla="*/ 1644296 h 4156314"/>
              <a:gd name="connsiteX4583" fmla="*/ 6251993 w 6579326"/>
              <a:gd name="connsiteY4583" fmla="*/ 1652858 h 4156314"/>
              <a:gd name="connsiteX4584" fmla="*/ 6257377 w 6579326"/>
              <a:gd name="connsiteY4584" fmla="*/ 1663493 h 4156314"/>
              <a:gd name="connsiteX4585" fmla="*/ 6238758 w 6579326"/>
              <a:gd name="connsiteY4585" fmla="*/ 1666256 h 4156314"/>
              <a:gd name="connsiteX4586" fmla="*/ 6247312 w 6579326"/>
              <a:gd name="connsiteY4586" fmla="*/ 1672609 h 4156314"/>
              <a:gd name="connsiteX4587" fmla="*/ 6220691 w 6579326"/>
              <a:gd name="connsiteY4587" fmla="*/ 1672748 h 4156314"/>
              <a:gd name="connsiteX4588" fmla="*/ 6229246 w 6579326"/>
              <a:gd name="connsiteY4588" fmla="*/ 1679100 h 4156314"/>
              <a:gd name="connsiteX4589" fmla="*/ 6210073 w 6579326"/>
              <a:gd name="connsiteY4589" fmla="*/ 1678135 h 4156314"/>
              <a:gd name="connsiteX4590" fmla="*/ 6184155 w 6579326"/>
              <a:gd name="connsiteY4590" fmla="*/ 1708658 h 4156314"/>
              <a:gd name="connsiteX4591" fmla="*/ 6192156 w 6579326"/>
              <a:gd name="connsiteY4591" fmla="*/ 1711282 h 4156314"/>
              <a:gd name="connsiteX4592" fmla="*/ 6220841 w 6579326"/>
              <a:gd name="connsiteY4592" fmla="*/ 1699403 h 4156314"/>
              <a:gd name="connsiteX4593" fmla="*/ 6240567 w 6579326"/>
              <a:gd name="connsiteY4593" fmla="*/ 1704098 h 4156314"/>
              <a:gd name="connsiteX4594" fmla="*/ 6265528 w 6579326"/>
              <a:gd name="connsiteY4594" fmla="*/ 1692772 h 4156314"/>
              <a:gd name="connsiteX4595" fmla="*/ 6402207 w 6579326"/>
              <a:gd name="connsiteY4595" fmla="*/ 1664868 h 4156314"/>
              <a:gd name="connsiteX4596" fmla="*/ 6420826 w 6579326"/>
              <a:gd name="connsiteY4596" fmla="*/ 1662105 h 4156314"/>
              <a:gd name="connsiteX4597" fmla="*/ 6425104 w 6579326"/>
              <a:gd name="connsiteY4597" fmla="*/ 1665280 h 4156314"/>
              <a:gd name="connsiteX4598" fmla="*/ 6396419 w 6579326"/>
              <a:gd name="connsiteY4598" fmla="*/ 1677159 h 4156314"/>
              <a:gd name="connsiteX4599" fmla="*/ 6478868 w 6579326"/>
              <a:gd name="connsiteY4599" fmla="*/ 1669331 h 4156314"/>
              <a:gd name="connsiteX4600" fmla="*/ 6482402 w 6579326"/>
              <a:gd name="connsiteY4600" fmla="*/ 1668995 h 4156314"/>
              <a:gd name="connsiteX4601" fmla="*/ 6490437 w 6579326"/>
              <a:gd name="connsiteY4601" fmla="*/ 1723144 h 4156314"/>
              <a:gd name="connsiteX4602" fmla="*/ 6486664 w 6579326"/>
              <a:gd name="connsiteY4602" fmla="*/ 1724268 h 4156314"/>
              <a:gd name="connsiteX4603" fmla="*/ 6483474 w 6579326"/>
              <a:gd name="connsiteY4603" fmla="*/ 1725217 h 4156314"/>
              <a:gd name="connsiteX4604" fmla="*/ 6488485 w 6579326"/>
              <a:gd name="connsiteY4604" fmla="*/ 1725725 h 4156314"/>
              <a:gd name="connsiteX4605" fmla="*/ 6490708 w 6579326"/>
              <a:gd name="connsiteY4605" fmla="*/ 1724965 h 4156314"/>
              <a:gd name="connsiteX4606" fmla="*/ 6490920 w 6579326"/>
              <a:gd name="connsiteY4606" fmla="*/ 1726398 h 4156314"/>
              <a:gd name="connsiteX4607" fmla="*/ 6486390 w 6579326"/>
              <a:gd name="connsiteY4607" fmla="*/ 1728380 h 4156314"/>
              <a:gd name="connsiteX4608" fmla="*/ 6459068 w 6579326"/>
              <a:gd name="connsiteY4608" fmla="*/ 1740272 h 4156314"/>
              <a:gd name="connsiteX4609" fmla="*/ 6451066 w 6579326"/>
              <a:gd name="connsiteY4609" fmla="*/ 1737649 h 4156314"/>
              <a:gd name="connsiteX4610" fmla="*/ 6444172 w 6579326"/>
              <a:gd name="connsiteY4610" fmla="*/ 1742482 h 4156314"/>
              <a:gd name="connsiteX4611" fmla="*/ 6445278 w 6579326"/>
              <a:gd name="connsiteY4611" fmla="*/ 1749940 h 4156314"/>
              <a:gd name="connsiteX4612" fmla="*/ 6434660 w 6579326"/>
              <a:gd name="connsiteY4612" fmla="*/ 1755328 h 4156314"/>
              <a:gd name="connsiteX4613" fmla="*/ 6394804 w 6579326"/>
              <a:gd name="connsiteY4613" fmla="*/ 1768864 h 4156314"/>
              <a:gd name="connsiteX4614" fmla="*/ 6381015 w 6579326"/>
              <a:gd name="connsiteY4614" fmla="*/ 1778532 h 4156314"/>
              <a:gd name="connsiteX4615" fmla="*/ 6373013 w 6579326"/>
              <a:gd name="connsiteY4615" fmla="*/ 1775908 h 4156314"/>
              <a:gd name="connsiteX4616" fmla="*/ 6358118 w 6579326"/>
              <a:gd name="connsiteY4616" fmla="*/ 1778118 h 4156314"/>
              <a:gd name="connsiteX4617" fmla="*/ 6349563 w 6579326"/>
              <a:gd name="connsiteY4617" fmla="*/ 1771766 h 4156314"/>
              <a:gd name="connsiteX4618" fmla="*/ 6340605 w 6579326"/>
              <a:gd name="connsiteY4618" fmla="*/ 1788339 h 4156314"/>
              <a:gd name="connsiteX4619" fmla="*/ 6327369 w 6579326"/>
              <a:gd name="connsiteY4619" fmla="*/ 1801737 h 4156314"/>
              <a:gd name="connsiteX4620" fmla="*/ 6326815 w 6579326"/>
              <a:gd name="connsiteY4620" fmla="*/ 1798008 h 4156314"/>
              <a:gd name="connsiteX4621" fmla="*/ 6302408 w 6579326"/>
              <a:gd name="connsiteY4621" fmla="*/ 1813064 h 4156314"/>
              <a:gd name="connsiteX4622" fmla="*/ 6299238 w 6579326"/>
              <a:gd name="connsiteY4622" fmla="*/ 1817345 h 4156314"/>
              <a:gd name="connsiteX4623" fmla="*/ 6311515 w 6579326"/>
              <a:gd name="connsiteY4623" fmla="*/ 1823145 h 4156314"/>
              <a:gd name="connsiteX4624" fmla="*/ 6390676 w 6579326"/>
              <a:gd name="connsiteY4624" fmla="*/ 1792343 h 4156314"/>
              <a:gd name="connsiteX4625" fmla="*/ 6419361 w 6579326"/>
              <a:gd name="connsiteY4625" fmla="*/ 1780464 h 4156314"/>
              <a:gd name="connsiteX4626" fmla="*/ 6472049 w 6579326"/>
              <a:gd name="connsiteY4626" fmla="*/ 1776456 h 4156314"/>
              <a:gd name="connsiteX4627" fmla="*/ 6478943 w 6579326"/>
              <a:gd name="connsiteY4627" fmla="*/ 1771622 h 4156314"/>
              <a:gd name="connsiteX4628" fmla="*/ 6494392 w 6579326"/>
              <a:gd name="connsiteY4628" fmla="*/ 1773140 h 4156314"/>
              <a:gd name="connsiteX4629" fmla="*/ 6496053 w 6579326"/>
              <a:gd name="connsiteY4629" fmla="*/ 1784328 h 4156314"/>
              <a:gd name="connsiteX4630" fmla="*/ 6482263 w 6579326"/>
              <a:gd name="connsiteY4630" fmla="*/ 1793996 h 4156314"/>
              <a:gd name="connsiteX4631" fmla="*/ 6456195 w 6579326"/>
              <a:gd name="connsiteY4631" fmla="*/ 1797864 h 4156314"/>
              <a:gd name="connsiteX4632" fmla="*/ 6451919 w 6579326"/>
              <a:gd name="connsiteY4632" fmla="*/ 1794688 h 4156314"/>
              <a:gd name="connsiteX4633" fmla="*/ 6416340 w 6579326"/>
              <a:gd name="connsiteY4633" fmla="*/ 1811401 h 4156314"/>
              <a:gd name="connsiteX4634" fmla="*/ 6393443 w 6579326"/>
              <a:gd name="connsiteY4634" fmla="*/ 1810987 h 4156314"/>
              <a:gd name="connsiteX4635" fmla="*/ 6364205 w 6579326"/>
              <a:gd name="connsiteY4635" fmla="*/ 1819137 h 4156314"/>
              <a:gd name="connsiteX4636" fmla="*/ 6367928 w 6579326"/>
              <a:gd name="connsiteY4636" fmla="*/ 1818585 h 4156314"/>
              <a:gd name="connsiteX4637" fmla="*/ 6358970 w 6579326"/>
              <a:gd name="connsiteY4637" fmla="*/ 1835158 h 4156314"/>
              <a:gd name="connsiteX4638" fmla="*/ 6354139 w 6579326"/>
              <a:gd name="connsiteY4638" fmla="*/ 1828253 h 4156314"/>
              <a:gd name="connsiteX4639" fmla="*/ 6343520 w 6579326"/>
              <a:gd name="connsiteY4639" fmla="*/ 1833639 h 4156314"/>
              <a:gd name="connsiteX4640" fmla="*/ 6340904 w 6579326"/>
              <a:gd name="connsiteY4640" fmla="*/ 1841650 h 4156314"/>
              <a:gd name="connsiteX4641" fmla="*/ 6399379 w 6579326"/>
              <a:gd name="connsiteY4641" fmla="*/ 1825350 h 4156314"/>
              <a:gd name="connsiteX4642" fmla="*/ 6396210 w 6579326"/>
              <a:gd name="connsiteY4642" fmla="*/ 1829632 h 4156314"/>
              <a:gd name="connsiteX4643" fmla="*/ 6400486 w 6579326"/>
              <a:gd name="connsiteY4643" fmla="*/ 1832808 h 4156314"/>
              <a:gd name="connsiteX4644" fmla="*/ 6388762 w 6579326"/>
              <a:gd name="connsiteY4644" fmla="*/ 1830738 h 4156314"/>
              <a:gd name="connsiteX4645" fmla="*/ 6382974 w 6579326"/>
              <a:gd name="connsiteY4645" fmla="*/ 1843029 h 4156314"/>
              <a:gd name="connsiteX4646" fmla="*/ 6396912 w 6579326"/>
              <a:gd name="connsiteY4646" fmla="*/ 1860016 h 4156314"/>
              <a:gd name="connsiteX4647" fmla="*/ 6422426 w 6579326"/>
              <a:gd name="connsiteY4647" fmla="*/ 1852419 h 4156314"/>
              <a:gd name="connsiteX4648" fmla="*/ 6425043 w 6579326"/>
              <a:gd name="connsiteY4648" fmla="*/ 1844408 h 4156314"/>
              <a:gd name="connsiteX4649" fmla="*/ 6443664 w 6579326"/>
              <a:gd name="connsiteY4649" fmla="*/ 1841645 h 4156314"/>
              <a:gd name="connsiteX4650" fmla="*/ 6444079 w 6579326"/>
              <a:gd name="connsiteY4650" fmla="*/ 1844442 h 4156314"/>
              <a:gd name="connsiteX4651" fmla="*/ 6444217 w 6579326"/>
              <a:gd name="connsiteY4651" fmla="*/ 1845375 h 4156314"/>
              <a:gd name="connsiteX4652" fmla="*/ 6459112 w 6579326"/>
              <a:gd name="connsiteY4652" fmla="*/ 1843164 h 4156314"/>
              <a:gd name="connsiteX4653" fmla="*/ 6459666 w 6579326"/>
              <a:gd name="connsiteY4653" fmla="*/ 1846893 h 4156314"/>
              <a:gd name="connsiteX4654" fmla="*/ 6430485 w 6579326"/>
              <a:gd name="connsiteY4654" fmla="*/ 1857833 h 4156314"/>
              <a:gd name="connsiteX4655" fmla="*/ 6416205 w 6579326"/>
              <a:gd name="connsiteY4655" fmla="*/ 1863186 h 4156314"/>
              <a:gd name="connsiteX4656" fmla="*/ 6416617 w 6579326"/>
              <a:gd name="connsiteY4656" fmla="*/ 1862903 h 4156314"/>
              <a:gd name="connsiteX4657" fmla="*/ 6417157 w 6579326"/>
              <a:gd name="connsiteY4657" fmla="*/ 1862691 h 4156314"/>
              <a:gd name="connsiteX4658" fmla="*/ 6418228 w 6579326"/>
              <a:gd name="connsiteY4658" fmla="*/ 1861795 h 4156314"/>
              <a:gd name="connsiteX4659" fmla="*/ 6416617 w 6579326"/>
              <a:gd name="connsiteY4659" fmla="*/ 1862903 h 4156314"/>
              <a:gd name="connsiteX4660" fmla="*/ 6409191 w 6579326"/>
              <a:gd name="connsiteY4660" fmla="*/ 1865817 h 4156314"/>
              <a:gd name="connsiteX4661" fmla="*/ 6415500 w 6579326"/>
              <a:gd name="connsiteY4661" fmla="*/ 1863451 h 4156314"/>
              <a:gd name="connsiteX4662" fmla="*/ 6416205 w 6579326"/>
              <a:gd name="connsiteY4662" fmla="*/ 1863186 h 4156314"/>
              <a:gd name="connsiteX4663" fmla="*/ 6399125 w 6579326"/>
              <a:gd name="connsiteY4663" fmla="*/ 1874932 h 4156314"/>
              <a:gd name="connsiteX4664" fmla="*/ 6380507 w 6579326"/>
              <a:gd name="connsiteY4664" fmla="*/ 1877695 h 4156314"/>
              <a:gd name="connsiteX4665" fmla="*/ 6375122 w 6579326"/>
              <a:gd name="connsiteY4665" fmla="*/ 1867060 h 4156314"/>
              <a:gd name="connsiteX4666" fmla="*/ 6347544 w 6579326"/>
              <a:gd name="connsiteY4666" fmla="*/ 1886397 h 4156314"/>
              <a:gd name="connsiteX4667" fmla="*/ 6325200 w 6579326"/>
              <a:gd name="connsiteY4667" fmla="*/ 1889713 h 4156314"/>
              <a:gd name="connsiteX4668" fmla="*/ 6301070 w 6579326"/>
              <a:gd name="connsiteY4668" fmla="*/ 1906632 h 4156314"/>
              <a:gd name="connsiteX4669" fmla="*/ 6297623 w 6579326"/>
              <a:gd name="connsiteY4669" fmla="*/ 1909048 h 4156314"/>
              <a:gd name="connsiteX4670" fmla="*/ 6300000 w 6579326"/>
              <a:gd name="connsiteY4670" fmla="*/ 1905840 h 4156314"/>
              <a:gd name="connsiteX4671" fmla="*/ 6300792 w 6579326"/>
              <a:gd name="connsiteY4671" fmla="*/ 1904769 h 4156314"/>
              <a:gd name="connsiteX4672" fmla="*/ 6286855 w 6579326"/>
              <a:gd name="connsiteY4672" fmla="*/ 1887781 h 4156314"/>
              <a:gd name="connsiteX4673" fmla="*/ 6305473 w 6579326"/>
              <a:gd name="connsiteY4673" fmla="*/ 1885018 h 4156314"/>
              <a:gd name="connsiteX4674" fmla="*/ 6293195 w 6579326"/>
              <a:gd name="connsiteY4674" fmla="*/ 1879218 h 4156314"/>
              <a:gd name="connsiteX4675" fmla="*/ 6267681 w 6579326"/>
              <a:gd name="connsiteY4675" fmla="*/ 1886816 h 4156314"/>
              <a:gd name="connsiteX4676" fmla="*/ 6254296 w 6579326"/>
              <a:gd name="connsiteY4676" fmla="*/ 1873558 h 4156314"/>
              <a:gd name="connsiteX4677" fmla="*/ 6249615 w 6579326"/>
              <a:gd name="connsiteY4677" fmla="*/ 1893307 h 4156314"/>
              <a:gd name="connsiteX4678" fmla="*/ 6209758 w 6579326"/>
              <a:gd name="connsiteY4678" fmla="*/ 1906844 h 4156314"/>
              <a:gd name="connsiteX4679" fmla="*/ 6199140 w 6579326"/>
              <a:gd name="connsiteY4679" fmla="*/ 1912231 h 4156314"/>
              <a:gd name="connsiteX4680" fmla="*/ 6173626 w 6579326"/>
              <a:gd name="connsiteY4680" fmla="*/ 1919828 h 4156314"/>
              <a:gd name="connsiteX4681" fmla="*/ 6155007 w 6579326"/>
              <a:gd name="connsiteY4681" fmla="*/ 1922591 h 4156314"/>
              <a:gd name="connsiteX4682" fmla="*/ 6153900 w 6579326"/>
              <a:gd name="connsiteY4682" fmla="*/ 1915133 h 4156314"/>
              <a:gd name="connsiteX4683" fmla="*/ 6126321 w 6579326"/>
              <a:gd name="connsiteY4683" fmla="*/ 1934470 h 4156314"/>
              <a:gd name="connsiteX4684" fmla="*/ 6117766 w 6579326"/>
              <a:gd name="connsiteY4684" fmla="*/ 1928117 h 4156314"/>
              <a:gd name="connsiteX4685" fmla="*/ 6108809 w 6579326"/>
              <a:gd name="connsiteY4685" fmla="*/ 1944690 h 4156314"/>
              <a:gd name="connsiteX4686" fmla="*/ 6104531 w 6579326"/>
              <a:gd name="connsiteY4686" fmla="*/ 1941515 h 4156314"/>
              <a:gd name="connsiteX4687" fmla="*/ 6086465 w 6579326"/>
              <a:gd name="connsiteY4687" fmla="*/ 1948006 h 4156314"/>
              <a:gd name="connsiteX4688" fmla="*/ 6098190 w 6579326"/>
              <a:gd name="connsiteY4688" fmla="*/ 1950078 h 4156314"/>
              <a:gd name="connsiteX4689" fmla="*/ 6110469 w 6579326"/>
              <a:gd name="connsiteY4689" fmla="*/ 1955878 h 4156314"/>
              <a:gd name="connsiteX4690" fmla="*/ 6100403 w 6579326"/>
              <a:gd name="connsiteY4690" fmla="*/ 1964994 h 4156314"/>
              <a:gd name="connsiteX4691" fmla="*/ 6123300 w 6579326"/>
              <a:gd name="connsiteY4691" fmla="*/ 1965406 h 4156314"/>
              <a:gd name="connsiteX4692" fmla="*/ 6138195 w 6579326"/>
              <a:gd name="connsiteY4692" fmla="*/ 1963196 h 4156314"/>
              <a:gd name="connsiteX4693" fmla="*/ 6151431 w 6579326"/>
              <a:gd name="connsiteY4693" fmla="*/ 1949799 h 4156314"/>
              <a:gd name="connsiteX4694" fmla="*/ 6198182 w 6579326"/>
              <a:gd name="connsiteY4694" fmla="*/ 1931428 h 4156314"/>
              <a:gd name="connsiteX4695" fmla="*/ 6201907 w 6579326"/>
              <a:gd name="connsiteY4695" fmla="*/ 1930875 h 4156314"/>
              <a:gd name="connsiteX4696" fmla="*/ 6163157 w 6579326"/>
              <a:gd name="connsiteY4696" fmla="*/ 1951870 h 4156314"/>
              <a:gd name="connsiteX4697" fmla="*/ 6160540 w 6579326"/>
              <a:gd name="connsiteY4697" fmla="*/ 1959880 h 4156314"/>
              <a:gd name="connsiteX4698" fmla="*/ 6164817 w 6579326"/>
              <a:gd name="connsiteY4698" fmla="*/ 1963057 h 4156314"/>
              <a:gd name="connsiteX4699" fmla="*/ 6161094 w 6579326"/>
              <a:gd name="connsiteY4699" fmla="*/ 1963610 h 4156314"/>
              <a:gd name="connsiteX4700" fmla="*/ 6162200 w 6579326"/>
              <a:gd name="connsiteY4700" fmla="*/ 1971067 h 4156314"/>
              <a:gd name="connsiteX4701" fmla="*/ 6166477 w 6579326"/>
              <a:gd name="connsiteY4701" fmla="*/ 1974243 h 4156314"/>
              <a:gd name="connsiteX4702" fmla="*/ 6169648 w 6579326"/>
              <a:gd name="connsiteY4702" fmla="*/ 1969962 h 4156314"/>
              <a:gd name="connsiteX4703" fmla="*/ 6173925 w 6579326"/>
              <a:gd name="connsiteY4703" fmla="*/ 1973138 h 4156314"/>
              <a:gd name="connsiteX4704" fmla="*/ 6252128 w 6579326"/>
              <a:gd name="connsiteY4704" fmla="*/ 1961533 h 4156314"/>
              <a:gd name="connsiteX4705" fmla="*/ 6260129 w 6579326"/>
              <a:gd name="connsiteY4705" fmla="*/ 1964157 h 4156314"/>
              <a:gd name="connsiteX4706" fmla="*/ 6242615 w 6579326"/>
              <a:gd name="connsiteY4706" fmla="*/ 1974379 h 4156314"/>
              <a:gd name="connsiteX4707" fmla="*/ 6235721 w 6579326"/>
              <a:gd name="connsiteY4707" fmla="*/ 1979212 h 4156314"/>
              <a:gd name="connsiteX4708" fmla="*/ 6244275 w 6579326"/>
              <a:gd name="connsiteY4708" fmla="*/ 1985565 h 4156314"/>
              <a:gd name="connsiteX4709" fmla="*/ 6283026 w 6579326"/>
              <a:gd name="connsiteY4709" fmla="*/ 1964570 h 4156314"/>
              <a:gd name="connsiteX4710" fmla="*/ 6305369 w 6579326"/>
              <a:gd name="connsiteY4710" fmla="*/ 1961255 h 4156314"/>
              <a:gd name="connsiteX4711" fmla="*/ 6355844 w 6579326"/>
              <a:gd name="connsiteY4711" fmla="*/ 1942332 h 4156314"/>
              <a:gd name="connsiteX4712" fmla="*/ 6399425 w 6579326"/>
              <a:gd name="connsiteY4712" fmla="*/ 1928243 h 4156314"/>
              <a:gd name="connsiteX4713" fmla="*/ 6467966 w 6579326"/>
              <a:gd name="connsiteY4713" fmla="*/ 1902827 h 4156314"/>
              <a:gd name="connsiteX4714" fmla="*/ 6503141 w 6579326"/>
              <a:gd name="connsiteY4714" fmla="*/ 1909040 h 4156314"/>
              <a:gd name="connsiteX4715" fmla="*/ 6519001 w 6579326"/>
              <a:gd name="connsiteY4715" fmla="*/ 1915629 h 4156314"/>
              <a:gd name="connsiteX4716" fmla="*/ 6525793 w 6579326"/>
              <a:gd name="connsiteY4716" fmla="*/ 1961399 h 4156314"/>
              <a:gd name="connsiteX4717" fmla="*/ 6522613 w 6579326"/>
              <a:gd name="connsiteY4717" fmla="*/ 1963317 h 4156314"/>
              <a:gd name="connsiteX4718" fmla="*/ 6514612 w 6579326"/>
              <a:gd name="connsiteY4718" fmla="*/ 1960693 h 4156314"/>
              <a:gd name="connsiteX4719" fmla="*/ 6510888 w 6579326"/>
              <a:gd name="connsiteY4719" fmla="*/ 1961245 h 4156314"/>
              <a:gd name="connsiteX4720" fmla="*/ 6508271 w 6579326"/>
              <a:gd name="connsiteY4720" fmla="*/ 1969256 h 4156314"/>
              <a:gd name="connsiteX4721" fmla="*/ 6496545 w 6579326"/>
              <a:gd name="connsiteY4721" fmla="*/ 1967185 h 4156314"/>
              <a:gd name="connsiteX4722" fmla="*/ 6489651 w 6579326"/>
              <a:gd name="connsiteY4722" fmla="*/ 1972019 h 4156314"/>
              <a:gd name="connsiteX4723" fmla="*/ 6497652 w 6579326"/>
              <a:gd name="connsiteY4723" fmla="*/ 1974643 h 4156314"/>
              <a:gd name="connsiteX4724" fmla="*/ 6465244 w 6579326"/>
              <a:gd name="connsiteY4724" fmla="*/ 1987074 h 4156314"/>
              <a:gd name="connsiteX4725" fmla="*/ 6448837 w 6579326"/>
              <a:gd name="connsiteY4725" fmla="*/ 2004752 h 4156314"/>
              <a:gd name="connsiteX4726" fmla="*/ 6402641 w 6579326"/>
              <a:gd name="connsiteY4726" fmla="*/ 2026851 h 4156314"/>
              <a:gd name="connsiteX4727" fmla="*/ 6398363 w 6579326"/>
              <a:gd name="connsiteY4727" fmla="*/ 2023676 h 4156314"/>
              <a:gd name="connsiteX4728" fmla="*/ 6396995 w 6579326"/>
              <a:gd name="connsiteY4728" fmla="*/ 2027863 h 4156314"/>
              <a:gd name="connsiteX4729" fmla="*/ 6390361 w 6579326"/>
              <a:gd name="connsiteY4729" fmla="*/ 2021052 h 4156314"/>
              <a:gd name="connsiteX4730" fmla="*/ 6373401 w 6579326"/>
              <a:gd name="connsiteY4730" fmla="*/ 2035002 h 4156314"/>
              <a:gd name="connsiteX4731" fmla="*/ 6369125 w 6579326"/>
              <a:gd name="connsiteY4731" fmla="*/ 2031825 h 4156314"/>
              <a:gd name="connsiteX4732" fmla="*/ 6366507 w 6579326"/>
              <a:gd name="connsiteY4732" fmla="*/ 2039836 h 4156314"/>
              <a:gd name="connsiteX4733" fmla="*/ 6372445 w 6579326"/>
              <a:gd name="connsiteY4733" fmla="*/ 2054199 h 4156314"/>
              <a:gd name="connsiteX4734" fmla="*/ 6374686 w 6579326"/>
              <a:gd name="connsiteY4734" fmla="*/ 2060893 h 4156314"/>
              <a:gd name="connsiteX4735" fmla="*/ 6379608 w 6579326"/>
              <a:gd name="connsiteY4735" fmla="*/ 2061598 h 4156314"/>
              <a:gd name="connsiteX4736" fmla="*/ 6373977 w 6579326"/>
              <a:gd name="connsiteY4736" fmla="*/ 2061370 h 4156314"/>
              <a:gd name="connsiteX4737" fmla="*/ 6350654 w 6579326"/>
              <a:gd name="connsiteY4737" fmla="*/ 2061244 h 4156314"/>
              <a:gd name="connsiteX4738" fmla="*/ 6366657 w 6579326"/>
              <a:gd name="connsiteY4738" fmla="*/ 2066491 h 4156314"/>
              <a:gd name="connsiteX4739" fmla="*/ 6385277 w 6579326"/>
              <a:gd name="connsiteY4739" fmla="*/ 2063728 h 4156314"/>
              <a:gd name="connsiteX4740" fmla="*/ 6386160 w 6579326"/>
              <a:gd name="connsiteY4740" fmla="*/ 2062535 h 4156314"/>
              <a:gd name="connsiteX4741" fmla="*/ 6386535 w 6579326"/>
              <a:gd name="connsiteY4741" fmla="*/ 2062588 h 4156314"/>
              <a:gd name="connsiteX4742" fmla="*/ 6386311 w 6579326"/>
              <a:gd name="connsiteY4742" fmla="*/ 2062332 h 4156314"/>
              <a:gd name="connsiteX4743" fmla="*/ 6388447 w 6579326"/>
              <a:gd name="connsiteY4743" fmla="*/ 2059446 h 4156314"/>
              <a:gd name="connsiteX4744" fmla="*/ 6412301 w 6579326"/>
              <a:gd name="connsiteY4744" fmla="*/ 2040662 h 4156314"/>
              <a:gd name="connsiteX4745" fmla="*/ 6420303 w 6579326"/>
              <a:gd name="connsiteY4745" fmla="*/ 2043286 h 4156314"/>
              <a:gd name="connsiteX4746" fmla="*/ 6423473 w 6579326"/>
              <a:gd name="connsiteY4746" fmla="*/ 2039004 h 4156314"/>
              <a:gd name="connsiteX4747" fmla="*/ 6442647 w 6579326"/>
              <a:gd name="connsiteY4747" fmla="*/ 2039971 h 4156314"/>
              <a:gd name="connsiteX4748" fmla="*/ 6456435 w 6579326"/>
              <a:gd name="connsiteY4748" fmla="*/ 2030302 h 4156314"/>
              <a:gd name="connsiteX4749" fmla="*/ 6468160 w 6579326"/>
              <a:gd name="connsiteY4749" fmla="*/ 2032373 h 4156314"/>
              <a:gd name="connsiteX4750" fmla="*/ 6469266 w 6579326"/>
              <a:gd name="connsiteY4750" fmla="*/ 2039831 h 4156314"/>
              <a:gd name="connsiteX4751" fmla="*/ 6463479 w 6579326"/>
              <a:gd name="connsiteY4751" fmla="*/ 2052124 h 4156314"/>
              <a:gd name="connsiteX4752" fmla="*/ 6433687 w 6579326"/>
              <a:gd name="connsiteY4752" fmla="*/ 2056545 h 4156314"/>
              <a:gd name="connsiteX4753" fmla="*/ 6420452 w 6579326"/>
              <a:gd name="connsiteY4753" fmla="*/ 2069941 h 4156314"/>
              <a:gd name="connsiteX4754" fmla="*/ 6406663 w 6579326"/>
              <a:gd name="connsiteY4754" fmla="*/ 2079609 h 4156314"/>
              <a:gd name="connsiteX4755" fmla="*/ 6402386 w 6579326"/>
              <a:gd name="connsiteY4755" fmla="*/ 2076434 h 4156314"/>
              <a:gd name="connsiteX4756" fmla="*/ 6383213 w 6579326"/>
              <a:gd name="connsiteY4756" fmla="*/ 2075467 h 4156314"/>
              <a:gd name="connsiteX4757" fmla="*/ 6375765 w 6579326"/>
              <a:gd name="connsiteY4757" fmla="*/ 2076572 h 4156314"/>
              <a:gd name="connsiteX4758" fmla="*/ 6372594 w 6579326"/>
              <a:gd name="connsiteY4758" fmla="*/ 2080855 h 4156314"/>
              <a:gd name="connsiteX4759" fmla="*/ 6389150 w 6579326"/>
              <a:gd name="connsiteY4759" fmla="*/ 2089830 h 4156314"/>
              <a:gd name="connsiteX4760" fmla="*/ 6379085 w 6579326"/>
              <a:gd name="connsiteY4760" fmla="*/ 2098946 h 4156314"/>
              <a:gd name="connsiteX4761" fmla="*/ 6356741 w 6579326"/>
              <a:gd name="connsiteY4761" fmla="*/ 2102262 h 4156314"/>
              <a:gd name="connsiteX4762" fmla="*/ 6342952 w 6579326"/>
              <a:gd name="connsiteY4762" fmla="*/ 2111930 h 4156314"/>
              <a:gd name="connsiteX4763" fmla="*/ 6325439 w 6579326"/>
              <a:gd name="connsiteY4763" fmla="*/ 2122151 h 4156314"/>
              <a:gd name="connsiteX4764" fmla="*/ 6325992 w 6579326"/>
              <a:gd name="connsiteY4764" fmla="*/ 2125881 h 4156314"/>
              <a:gd name="connsiteX4765" fmla="*/ 6347782 w 6579326"/>
              <a:gd name="connsiteY4765" fmla="*/ 2118835 h 4156314"/>
              <a:gd name="connsiteX4766" fmla="*/ 6330823 w 6579326"/>
              <a:gd name="connsiteY4766" fmla="*/ 2132786 h 4156314"/>
              <a:gd name="connsiteX4767" fmla="*/ 6338825 w 6579326"/>
              <a:gd name="connsiteY4767" fmla="*/ 2135409 h 4156314"/>
              <a:gd name="connsiteX4768" fmla="*/ 6356890 w 6579326"/>
              <a:gd name="connsiteY4768" fmla="*/ 2128917 h 4156314"/>
              <a:gd name="connsiteX4769" fmla="*/ 6362275 w 6579326"/>
              <a:gd name="connsiteY4769" fmla="*/ 2139551 h 4156314"/>
              <a:gd name="connsiteX4770" fmla="*/ 6347379 w 6579326"/>
              <a:gd name="connsiteY4770" fmla="*/ 2141761 h 4156314"/>
              <a:gd name="connsiteX4771" fmla="*/ 6347933 w 6579326"/>
              <a:gd name="connsiteY4771" fmla="*/ 2145491 h 4156314"/>
              <a:gd name="connsiteX4772" fmla="*/ 6352209 w 6579326"/>
              <a:gd name="connsiteY4772" fmla="*/ 2148667 h 4156314"/>
              <a:gd name="connsiteX4773" fmla="*/ 6340485 w 6579326"/>
              <a:gd name="connsiteY4773" fmla="*/ 2146596 h 4156314"/>
              <a:gd name="connsiteX4774" fmla="*/ 6337313 w 6579326"/>
              <a:gd name="connsiteY4774" fmla="*/ 2150877 h 4156314"/>
              <a:gd name="connsiteX4775" fmla="*/ 6323929 w 6579326"/>
              <a:gd name="connsiteY4775" fmla="*/ 2137619 h 4156314"/>
              <a:gd name="connsiteX4776" fmla="*/ 6316346 w 6579326"/>
              <a:gd name="connsiteY4776" fmla="*/ 2136874 h 4156314"/>
              <a:gd name="connsiteX4777" fmla="*/ 6318539 w 6579326"/>
              <a:gd name="connsiteY4777" fmla="*/ 2131088 h 4156314"/>
              <a:gd name="connsiteX4778" fmla="*/ 6319098 w 6579326"/>
              <a:gd name="connsiteY4778" fmla="*/ 2130714 h 4156314"/>
              <a:gd name="connsiteX4779" fmla="*/ 6318581 w 6579326"/>
              <a:gd name="connsiteY4779" fmla="*/ 2130977 h 4156314"/>
              <a:gd name="connsiteX4780" fmla="*/ 6321716 w 6579326"/>
              <a:gd name="connsiteY4780" fmla="*/ 2122704 h 4156314"/>
              <a:gd name="connsiteX4781" fmla="*/ 6295648 w 6579326"/>
              <a:gd name="connsiteY4781" fmla="*/ 2126572 h 4156314"/>
              <a:gd name="connsiteX4782" fmla="*/ 6292477 w 6579326"/>
              <a:gd name="connsiteY4782" fmla="*/ 2130854 h 4156314"/>
              <a:gd name="connsiteX4783" fmla="*/ 6259515 w 6579326"/>
              <a:gd name="connsiteY4783" fmla="*/ 2139556 h 4156314"/>
              <a:gd name="connsiteX4784" fmla="*/ 6250004 w 6579326"/>
              <a:gd name="connsiteY4784" fmla="*/ 2152401 h 4156314"/>
              <a:gd name="connsiteX4785" fmla="*/ 6250557 w 6579326"/>
              <a:gd name="connsiteY4785" fmla="*/ 2156129 h 4156314"/>
              <a:gd name="connsiteX4786" fmla="*/ 6246280 w 6579326"/>
              <a:gd name="connsiteY4786" fmla="*/ 2152954 h 4156314"/>
              <a:gd name="connsiteX4787" fmla="*/ 6236768 w 6579326"/>
              <a:gd name="connsiteY4787" fmla="*/ 2165798 h 4156314"/>
              <a:gd name="connsiteX4788" fmla="*/ 6231526 w 6579326"/>
              <a:gd name="connsiteY4788" fmla="*/ 2173210 h 4156314"/>
              <a:gd name="connsiteX4789" fmla="*/ 6224704 w 6579326"/>
              <a:gd name="connsiteY4789" fmla="*/ 2175011 h 4156314"/>
              <a:gd name="connsiteX4790" fmla="*/ 6223307 w 6579326"/>
              <a:gd name="connsiteY4790" fmla="*/ 2174465 h 4156314"/>
              <a:gd name="connsiteX4791" fmla="*/ 6189464 w 6579326"/>
              <a:gd name="connsiteY4791" fmla="*/ 2180439 h 4156314"/>
              <a:gd name="connsiteX4792" fmla="*/ 6192635 w 6579326"/>
              <a:gd name="connsiteY4792" fmla="*/ 2176159 h 4156314"/>
              <a:gd name="connsiteX4793" fmla="*/ 6188357 w 6579326"/>
              <a:gd name="connsiteY4793" fmla="*/ 2172982 h 4156314"/>
              <a:gd name="connsiteX4794" fmla="*/ 6145883 w 6579326"/>
              <a:gd name="connsiteY4794" fmla="*/ 2194529 h 4156314"/>
              <a:gd name="connsiteX4795" fmla="*/ 6135264 w 6579326"/>
              <a:gd name="connsiteY4795" fmla="*/ 2199916 h 4156314"/>
              <a:gd name="connsiteX4796" fmla="*/ 6136371 w 6579326"/>
              <a:gd name="connsiteY4796" fmla="*/ 2207374 h 4156314"/>
              <a:gd name="connsiteX4797" fmla="*/ 6144372 w 6579326"/>
              <a:gd name="connsiteY4797" fmla="*/ 2209997 h 4156314"/>
              <a:gd name="connsiteX4798" fmla="*/ 6151267 w 6579326"/>
              <a:gd name="connsiteY4798" fmla="*/ 2205164 h 4156314"/>
              <a:gd name="connsiteX4799" fmla="*/ 6226300 w 6579326"/>
              <a:gd name="connsiteY4799" fmla="*/ 2197840 h 4156314"/>
              <a:gd name="connsiteX4800" fmla="*/ 6230023 w 6579326"/>
              <a:gd name="connsiteY4800" fmla="*/ 2197287 h 4156314"/>
              <a:gd name="connsiteX4801" fmla="*/ 6233194 w 6579326"/>
              <a:gd name="connsiteY4801" fmla="*/ 2193006 h 4156314"/>
              <a:gd name="connsiteX4802" fmla="*/ 6228363 w 6579326"/>
              <a:gd name="connsiteY4802" fmla="*/ 2186101 h 4156314"/>
              <a:gd name="connsiteX4803" fmla="*/ 6238982 w 6579326"/>
              <a:gd name="connsiteY4803" fmla="*/ 2180713 h 4156314"/>
              <a:gd name="connsiteX4804" fmla="*/ 6222980 w 6579326"/>
              <a:gd name="connsiteY4804" fmla="*/ 2175466 h 4156314"/>
              <a:gd name="connsiteX4805" fmla="*/ 6224704 w 6579326"/>
              <a:gd name="connsiteY4805" fmla="*/ 2175011 h 4156314"/>
              <a:gd name="connsiteX4806" fmla="*/ 6229051 w 6579326"/>
              <a:gd name="connsiteY4806" fmla="*/ 2176709 h 4156314"/>
              <a:gd name="connsiteX4807" fmla="*/ 6231526 w 6579326"/>
              <a:gd name="connsiteY4807" fmla="*/ 2173210 h 4156314"/>
              <a:gd name="connsiteX4808" fmla="*/ 6251821 w 6579326"/>
              <a:gd name="connsiteY4808" fmla="*/ 2167852 h 4156314"/>
              <a:gd name="connsiteX4809" fmla="*/ 6255941 w 6579326"/>
              <a:gd name="connsiteY4809" fmla="*/ 2166764 h 4156314"/>
              <a:gd name="connsiteX4810" fmla="*/ 6249600 w 6579326"/>
              <a:gd name="connsiteY4810" fmla="*/ 2175327 h 4156314"/>
              <a:gd name="connsiteX4811" fmla="*/ 6270986 w 6579326"/>
              <a:gd name="connsiteY4811" fmla="*/ 2191208 h 4156314"/>
              <a:gd name="connsiteX4812" fmla="*/ 6277881 w 6579326"/>
              <a:gd name="connsiteY4812" fmla="*/ 2186375 h 4156314"/>
              <a:gd name="connsiteX4813" fmla="*/ 6285882 w 6579326"/>
              <a:gd name="connsiteY4813" fmla="*/ 2188998 h 4156314"/>
              <a:gd name="connsiteX4814" fmla="*/ 6285329 w 6579326"/>
              <a:gd name="connsiteY4814" fmla="*/ 2185269 h 4156314"/>
              <a:gd name="connsiteX4815" fmla="*/ 6307672 w 6579326"/>
              <a:gd name="connsiteY4815" fmla="*/ 2181954 h 4156314"/>
              <a:gd name="connsiteX4816" fmla="*/ 6304501 w 6579326"/>
              <a:gd name="connsiteY4816" fmla="*/ 2186235 h 4156314"/>
              <a:gd name="connsiteX4817" fmla="*/ 6322568 w 6579326"/>
              <a:gd name="connsiteY4817" fmla="*/ 2179743 h 4156314"/>
              <a:gd name="connsiteX4818" fmla="*/ 6314014 w 6579326"/>
              <a:gd name="connsiteY4818" fmla="*/ 2173391 h 4156314"/>
              <a:gd name="connsiteX4819" fmla="*/ 6326291 w 6579326"/>
              <a:gd name="connsiteY4819" fmla="*/ 2179191 h 4156314"/>
              <a:gd name="connsiteX4820" fmla="*/ 6330016 w 6579326"/>
              <a:gd name="connsiteY4820" fmla="*/ 2178638 h 4156314"/>
              <a:gd name="connsiteX4821" fmla="*/ 6333739 w 6579326"/>
              <a:gd name="connsiteY4821" fmla="*/ 2178086 h 4156314"/>
              <a:gd name="connsiteX4822" fmla="*/ 6336910 w 6579326"/>
              <a:gd name="connsiteY4822" fmla="*/ 2173804 h 4156314"/>
              <a:gd name="connsiteX4823" fmla="*/ 6353466 w 6579326"/>
              <a:gd name="connsiteY4823" fmla="*/ 2182781 h 4156314"/>
              <a:gd name="connsiteX4824" fmla="*/ 6360361 w 6579326"/>
              <a:gd name="connsiteY4824" fmla="*/ 2177946 h 4156314"/>
              <a:gd name="connsiteX4825" fmla="*/ 6363531 w 6579326"/>
              <a:gd name="connsiteY4825" fmla="*/ 2173665 h 4156314"/>
              <a:gd name="connsiteX4826" fmla="*/ 6367808 w 6579326"/>
              <a:gd name="connsiteY4826" fmla="*/ 2176841 h 4156314"/>
              <a:gd name="connsiteX4827" fmla="*/ 6377319 w 6579326"/>
              <a:gd name="connsiteY4827" fmla="*/ 2163997 h 4156314"/>
              <a:gd name="connsiteX4828" fmla="*/ 6372489 w 6579326"/>
              <a:gd name="connsiteY4828" fmla="*/ 2157091 h 4156314"/>
              <a:gd name="connsiteX4829" fmla="*/ 6387939 w 6579326"/>
              <a:gd name="connsiteY4829" fmla="*/ 2158609 h 4156314"/>
              <a:gd name="connsiteX4830" fmla="*/ 6391109 w 6579326"/>
              <a:gd name="connsiteY4830" fmla="*/ 2154328 h 4156314"/>
              <a:gd name="connsiteX4831" fmla="*/ 6413453 w 6579326"/>
              <a:gd name="connsiteY4831" fmla="*/ 2151012 h 4156314"/>
              <a:gd name="connsiteX4832" fmla="*/ 6427795 w 6579326"/>
              <a:gd name="connsiteY4832" fmla="*/ 2145072 h 4156314"/>
              <a:gd name="connsiteX4833" fmla="*/ 6518679 w 6579326"/>
              <a:gd name="connsiteY4833" fmla="*/ 2116342 h 4156314"/>
              <a:gd name="connsiteX4834" fmla="*/ 6547199 w 6579326"/>
              <a:gd name="connsiteY4834" fmla="*/ 2105650 h 4156314"/>
              <a:gd name="connsiteX4835" fmla="*/ 6552308 w 6579326"/>
              <a:gd name="connsiteY4835" fmla="*/ 2140079 h 4156314"/>
              <a:gd name="connsiteX4836" fmla="*/ 6551992 w 6579326"/>
              <a:gd name="connsiteY4836" fmla="*/ 2158084 h 4156314"/>
              <a:gd name="connsiteX4837" fmla="*/ 6551941 w 6579326"/>
              <a:gd name="connsiteY4837" fmla="*/ 2160950 h 4156314"/>
              <a:gd name="connsiteX4838" fmla="*/ 6555115 w 6579326"/>
              <a:gd name="connsiteY4838" fmla="*/ 2158992 h 4156314"/>
              <a:gd name="connsiteX4839" fmla="*/ 6556631 w 6579326"/>
              <a:gd name="connsiteY4839" fmla="*/ 2169209 h 4156314"/>
              <a:gd name="connsiteX4840" fmla="*/ 6556513 w 6579326"/>
              <a:gd name="connsiteY4840" fmla="*/ 2169323 h 4156314"/>
              <a:gd name="connsiteX4841" fmla="*/ 6553601 w 6579326"/>
              <a:gd name="connsiteY4841" fmla="*/ 2172136 h 4156314"/>
              <a:gd name="connsiteX4842" fmla="*/ 6495679 w 6579326"/>
              <a:gd name="connsiteY4842" fmla="*/ 2192165 h 4156314"/>
              <a:gd name="connsiteX4843" fmla="*/ 6467547 w 6579326"/>
              <a:gd name="connsiteY4843" fmla="*/ 2207772 h 4156314"/>
              <a:gd name="connsiteX4844" fmla="*/ 6475548 w 6579326"/>
              <a:gd name="connsiteY4844" fmla="*/ 2210397 h 4156314"/>
              <a:gd name="connsiteX4845" fmla="*/ 6472931 w 6579326"/>
              <a:gd name="connsiteY4845" fmla="*/ 2218407 h 4156314"/>
              <a:gd name="connsiteX4846" fmla="*/ 6450959 w 6579326"/>
              <a:gd name="connsiteY4846" fmla="*/ 2204994 h 4156314"/>
              <a:gd name="connsiteX4847" fmla="*/ 6449827 w 6579326"/>
              <a:gd name="connsiteY4847" fmla="*/ 2204303 h 4156314"/>
              <a:gd name="connsiteX4848" fmla="*/ 6453337 w 6579326"/>
              <a:gd name="connsiteY4848" fmla="*/ 2201783 h 4156314"/>
              <a:gd name="connsiteX4849" fmla="*/ 6451933 w 6579326"/>
              <a:gd name="connsiteY4849" fmla="*/ 2201931 h 4156314"/>
              <a:gd name="connsiteX4850" fmla="*/ 6449191 w 6579326"/>
              <a:gd name="connsiteY4850" fmla="*/ 2203915 h 4156314"/>
              <a:gd name="connsiteX4851" fmla="*/ 6447820 w 6579326"/>
              <a:gd name="connsiteY4851" fmla="*/ 2203078 h 4156314"/>
              <a:gd name="connsiteX4852" fmla="*/ 6448947 w 6579326"/>
              <a:gd name="connsiteY4852" fmla="*/ 2204092 h 4156314"/>
              <a:gd name="connsiteX4853" fmla="*/ 6437756 w 6579326"/>
              <a:gd name="connsiteY4853" fmla="*/ 2212193 h 4156314"/>
              <a:gd name="connsiteX4854" fmla="*/ 6446864 w 6579326"/>
              <a:gd name="connsiteY4854" fmla="*/ 2222276 h 4156314"/>
              <a:gd name="connsiteX4855" fmla="*/ 6432522 w 6579326"/>
              <a:gd name="connsiteY4855" fmla="*/ 2228214 h 4156314"/>
              <a:gd name="connsiteX4856" fmla="*/ 6434182 w 6579326"/>
              <a:gd name="connsiteY4856" fmla="*/ 2239402 h 4156314"/>
              <a:gd name="connsiteX4857" fmla="*/ 6419286 w 6579326"/>
              <a:gd name="connsiteY4857" fmla="*/ 2241612 h 4156314"/>
              <a:gd name="connsiteX4858" fmla="*/ 6402879 w 6579326"/>
              <a:gd name="connsiteY4858" fmla="*/ 2259291 h 4156314"/>
              <a:gd name="connsiteX4859" fmla="*/ 6384812 w 6579326"/>
              <a:gd name="connsiteY4859" fmla="*/ 2265782 h 4156314"/>
              <a:gd name="connsiteX4860" fmla="*/ 6382749 w 6579326"/>
              <a:gd name="connsiteY4860" fmla="*/ 2277522 h 4156314"/>
              <a:gd name="connsiteX4861" fmla="*/ 6387026 w 6579326"/>
              <a:gd name="connsiteY4861" fmla="*/ 2280698 h 4156314"/>
              <a:gd name="connsiteX4862" fmla="*/ 6383855 w 6579326"/>
              <a:gd name="connsiteY4862" fmla="*/ 2284980 h 4156314"/>
              <a:gd name="connsiteX4863" fmla="*/ 6344957 w 6579326"/>
              <a:gd name="connsiteY4863" fmla="*/ 2279319 h 4156314"/>
              <a:gd name="connsiteX4864" fmla="*/ 6318335 w 6579326"/>
              <a:gd name="connsiteY4864" fmla="*/ 2279459 h 4156314"/>
              <a:gd name="connsiteX4865" fmla="*/ 6300823 w 6579326"/>
              <a:gd name="connsiteY4865" fmla="*/ 2289680 h 4156314"/>
              <a:gd name="connsiteX4866" fmla="*/ 6329656 w 6579326"/>
              <a:gd name="connsiteY4866" fmla="*/ 2304456 h 4156314"/>
              <a:gd name="connsiteX4867" fmla="*/ 6334488 w 6579326"/>
              <a:gd name="connsiteY4867" fmla="*/ 2311361 h 4156314"/>
              <a:gd name="connsiteX4868" fmla="*/ 6320145 w 6579326"/>
              <a:gd name="connsiteY4868" fmla="*/ 2317301 h 4156314"/>
              <a:gd name="connsiteX4869" fmla="*/ 6299865 w 6579326"/>
              <a:gd name="connsiteY4869" fmla="*/ 2308877 h 4156314"/>
              <a:gd name="connsiteX4870" fmla="*/ 6284969 w 6579326"/>
              <a:gd name="connsiteY4870" fmla="*/ 2311087 h 4156314"/>
              <a:gd name="connsiteX4871" fmla="*/ 6281246 w 6579326"/>
              <a:gd name="connsiteY4871" fmla="*/ 2311640 h 4156314"/>
              <a:gd name="connsiteX4872" fmla="*/ 6287034 w 6579326"/>
              <a:gd name="connsiteY4872" fmla="*/ 2299348 h 4156314"/>
              <a:gd name="connsiteX4873" fmla="*/ 6257796 w 6579326"/>
              <a:gd name="connsiteY4873" fmla="*/ 2307497 h 4156314"/>
              <a:gd name="connsiteX4874" fmla="*/ 6247730 w 6579326"/>
              <a:gd name="connsiteY4874" fmla="*/ 2316613 h 4156314"/>
              <a:gd name="connsiteX4875" fmla="*/ 6206766 w 6579326"/>
              <a:gd name="connsiteY4875" fmla="*/ 2322692 h 4156314"/>
              <a:gd name="connsiteX4876" fmla="*/ 6205810 w 6579326"/>
              <a:gd name="connsiteY4876" fmla="*/ 2341890 h 4156314"/>
              <a:gd name="connsiteX4877" fmla="*/ 6213258 w 6579326"/>
              <a:gd name="connsiteY4877" fmla="*/ 2340785 h 4156314"/>
              <a:gd name="connsiteX4878" fmla="*/ 6197278 w 6579326"/>
              <a:gd name="connsiteY4878" fmla="*/ 2345950 h 4156314"/>
              <a:gd name="connsiteX4879" fmla="*/ 6188172 w 6579326"/>
              <a:gd name="connsiteY4879" fmla="*/ 2341649 h 4156314"/>
              <a:gd name="connsiteX4880" fmla="*/ 6186636 w 6579326"/>
              <a:gd name="connsiteY4880" fmla="*/ 2340923 h 4156314"/>
              <a:gd name="connsiteX4881" fmla="*/ 6175465 w 6579326"/>
              <a:gd name="connsiteY4881" fmla="*/ 2342581 h 4156314"/>
              <a:gd name="connsiteX4882" fmla="*/ 6139333 w 6579326"/>
              <a:gd name="connsiteY4882" fmla="*/ 2355565 h 4156314"/>
              <a:gd name="connsiteX4883" fmla="*/ 6114925 w 6579326"/>
              <a:gd name="connsiteY4883" fmla="*/ 2370619 h 4156314"/>
              <a:gd name="connsiteX4884" fmla="*/ 6106923 w 6579326"/>
              <a:gd name="connsiteY4884" fmla="*/ 2367997 h 4156314"/>
              <a:gd name="connsiteX4885" fmla="*/ 6057002 w 6579326"/>
              <a:gd name="connsiteY4885" fmla="*/ 2390649 h 4156314"/>
              <a:gd name="connsiteX4886" fmla="*/ 6045831 w 6579326"/>
              <a:gd name="connsiteY4886" fmla="*/ 2392306 h 4156314"/>
              <a:gd name="connsiteX4887" fmla="*/ 6056449 w 6579326"/>
              <a:gd name="connsiteY4887" fmla="*/ 2386919 h 4156314"/>
              <a:gd name="connsiteX4888" fmla="*/ 6040446 w 6579326"/>
              <a:gd name="connsiteY4888" fmla="*/ 2381672 h 4156314"/>
              <a:gd name="connsiteX4889" fmla="*/ 6037830 w 6579326"/>
              <a:gd name="connsiteY4889" fmla="*/ 2389682 h 4156314"/>
              <a:gd name="connsiteX4890" fmla="*/ 6036122 w 6579326"/>
              <a:gd name="connsiteY4890" fmla="*/ 2387960 h 4156314"/>
              <a:gd name="connsiteX4891" fmla="*/ 6038855 w 6579326"/>
              <a:gd name="connsiteY4891" fmla="*/ 2385778 h 4156314"/>
              <a:gd name="connsiteX4892" fmla="*/ 6035102 w 6579326"/>
              <a:gd name="connsiteY4892" fmla="*/ 2386931 h 4156314"/>
              <a:gd name="connsiteX4893" fmla="*/ 6036122 w 6579326"/>
              <a:gd name="connsiteY4893" fmla="*/ 2387960 h 4156314"/>
              <a:gd name="connsiteX4894" fmla="*/ 6027211 w 6579326"/>
              <a:gd name="connsiteY4894" fmla="*/ 2395070 h 4156314"/>
              <a:gd name="connsiteX4895" fmla="*/ 6018656 w 6579326"/>
              <a:gd name="connsiteY4895" fmla="*/ 2388717 h 4156314"/>
              <a:gd name="connsiteX4896" fmla="*/ 6020316 w 6579326"/>
              <a:gd name="connsiteY4896" fmla="*/ 2399903 h 4156314"/>
              <a:gd name="connsiteX4897" fmla="*/ 6016039 w 6579326"/>
              <a:gd name="connsiteY4897" fmla="*/ 2396727 h 4156314"/>
              <a:gd name="connsiteX4898" fmla="*/ 6001696 w 6579326"/>
              <a:gd name="connsiteY4898" fmla="*/ 2402666 h 4156314"/>
              <a:gd name="connsiteX4899" fmla="*/ 6001043 w 6579326"/>
              <a:gd name="connsiteY4899" fmla="*/ 2404670 h 4156314"/>
              <a:gd name="connsiteX4900" fmla="*/ 5997419 w 6579326"/>
              <a:gd name="connsiteY4900" fmla="*/ 2399490 h 4156314"/>
              <a:gd name="connsiteX4901" fmla="*/ 5983631 w 6579326"/>
              <a:gd name="connsiteY4901" fmla="*/ 2409159 h 4156314"/>
              <a:gd name="connsiteX4902" fmla="*/ 5965563 w 6579326"/>
              <a:gd name="connsiteY4902" fmla="*/ 2415650 h 4156314"/>
              <a:gd name="connsiteX4903" fmla="*/ 5959222 w 6579326"/>
              <a:gd name="connsiteY4903" fmla="*/ 2424213 h 4156314"/>
              <a:gd name="connsiteX4904" fmla="*/ 5944327 w 6579326"/>
              <a:gd name="connsiteY4904" fmla="*/ 2426424 h 4156314"/>
              <a:gd name="connsiteX4905" fmla="*/ 5926814 w 6579326"/>
              <a:gd name="connsiteY4905" fmla="*/ 2436645 h 4156314"/>
              <a:gd name="connsiteX4906" fmla="*/ 5923005 w 6579326"/>
              <a:gd name="connsiteY4906" fmla="*/ 2435396 h 4156314"/>
              <a:gd name="connsiteX4907" fmla="*/ 5930519 w 6579326"/>
              <a:gd name="connsiteY4907" fmla="*/ 2432760 h 4156314"/>
              <a:gd name="connsiteX4908" fmla="*/ 5928685 w 6579326"/>
              <a:gd name="connsiteY4908" fmla="*/ 2432020 h 4156314"/>
              <a:gd name="connsiteX4909" fmla="*/ 5920395 w 6579326"/>
              <a:gd name="connsiteY4909" fmla="*/ 2434540 h 4156314"/>
              <a:gd name="connsiteX4910" fmla="*/ 5918813 w 6579326"/>
              <a:gd name="connsiteY4910" fmla="*/ 2434022 h 4156314"/>
              <a:gd name="connsiteX4911" fmla="*/ 5919989 w 6579326"/>
              <a:gd name="connsiteY4911" fmla="*/ 2434664 h 4156314"/>
              <a:gd name="connsiteX4912" fmla="*/ 5900746 w 6579326"/>
              <a:gd name="connsiteY4912" fmla="*/ 2440513 h 4156314"/>
              <a:gd name="connsiteX4913" fmla="*/ 5901853 w 6579326"/>
              <a:gd name="connsiteY4913" fmla="*/ 2447971 h 4156314"/>
              <a:gd name="connsiteX4914" fmla="*/ 5921027 w 6579326"/>
              <a:gd name="connsiteY4914" fmla="*/ 2448937 h 4156314"/>
              <a:gd name="connsiteX4915" fmla="*/ 5907791 w 6579326"/>
              <a:gd name="connsiteY4915" fmla="*/ 2462334 h 4156314"/>
              <a:gd name="connsiteX4916" fmla="*/ 5886554 w 6579326"/>
              <a:gd name="connsiteY4916" fmla="*/ 2473107 h 4156314"/>
              <a:gd name="connsiteX4917" fmla="*/ 5883383 w 6579326"/>
              <a:gd name="connsiteY4917" fmla="*/ 2477390 h 4156314"/>
              <a:gd name="connsiteX4918" fmla="*/ 5875935 w 6579326"/>
              <a:gd name="connsiteY4918" fmla="*/ 2478495 h 4156314"/>
              <a:gd name="connsiteX4919" fmla="*/ 5861189 w 6579326"/>
              <a:gd name="connsiteY4919" fmla="*/ 2507360 h 4156314"/>
              <a:gd name="connsiteX4920" fmla="*/ 5839548 w 6579326"/>
              <a:gd name="connsiteY4920" fmla="*/ 2541060 h 4156314"/>
              <a:gd name="connsiteX4921" fmla="*/ 5848103 w 6579326"/>
              <a:gd name="connsiteY4921" fmla="*/ 2547412 h 4156314"/>
              <a:gd name="connsiteX4922" fmla="*/ 5865063 w 6579326"/>
              <a:gd name="connsiteY4922" fmla="*/ 2533463 h 4156314"/>
              <a:gd name="connsiteX4923" fmla="*/ 5891683 w 6579326"/>
              <a:gd name="connsiteY4923" fmla="*/ 2533323 h 4156314"/>
              <a:gd name="connsiteX4924" fmla="*/ 5875681 w 6579326"/>
              <a:gd name="connsiteY4924" fmla="*/ 2528076 h 4156314"/>
              <a:gd name="connsiteX4925" fmla="*/ 5878852 w 6579326"/>
              <a:gd name="connsiteY4925" fmla="*/ 2523795 h 4156314"/>
              <a:gd name="connsiteX4926" fmla="*/ 5891130 w 6579326"/>
              <a:gd name="connsiteY4926" fmla="*/ 2529595 h 4156314"/>
              <a:gd name="connsiteX4927" fmla="*/ 5929881 w 6579326"/>
              <a:gd name="connsiteY4927" fmla="*/ 2508600 h 4156314"/>
              <a:gd name="connsiteX4928" fmla="*/ 5927263 w 6579326"/>
              <a:gd name="connsiteY4928" fmla="*/ 2516611 h 4156314"/>
              <a:gd name="connsiteX4929" fmla="*/ 5957054 w 6579326"/>
              <a:gd name="connsiteY4929" fmla="*/ 2512190 h 4156314"/>
              <a:gd name="connsiteX4930" fmla="*/ 5960225 w 6579326"/>
              <a:gd name="connsiteY4930" fmla="*/ 2507908 h 4156314"/>
              <a:gd name="connsiteX4931" fmla="*/ 5941051 w 6579326"/>
              <a:gd name="connsiteY4931" fmla="*/ 2506943 h 4156314"/>
              <a:gd name="connsiteX4932" fmla="*/ 5939945 w 6579326"/>
              <a:gd name="connsiteY4932" fmla="*/ 2499485 h 4156314"/>
              <a:gd name="connsiteX4933" fmla="*/ 5960628 w 6579326"/>
              <a:gd name="connsiteY4933" fmla="*/ 2484982 h 4156314"/>
              <a:gd name="connsiteX4934" fmla="*/ 5966013 w 6579326"/>
              <a:gd name="connsiteY4934" fmla="*/ 2495616 h 4156314"/>
              <a:gd name="connsiteX4935" fmla="*/ 5999528 w 6579326"/>
              <a:gd name="connsiteY4935" fmla="*/ 2490643 h 4156314"/>
              <a:gd name="connsiteX4936" fmla="*/ 6020728 w 6579326"/>
              <a:gd name="connsiteY4936" fmla="*/ 2484330 h 4156314"/>
              <a:gd name="connsiteX4937" fmla="*/ 6020147 w 6579326"/>
              <a:gd name="connsiteY4937" fmla="*/ 2488535 h 4156314"/>
              <a:gd name="connsiteX4938" fmla="*/ 6021631 w 6579326"/>
              <a:gd name="connsiteY4938" fmla="*/ 2488910 h 4156314"/>
              <a:gd name="connsiteX4939" fmla="*/ 6022515 w 6579326"/>
              <a:gd name="connsiteY4939" fmla="*/ 2483798 h 4156314"/>
              <a:gd name="connsiteX4940" fmla="*/ 6025042 w 6579326"/>
              <a:gd name="connsiteY4940" fmla="*/ 2483045 h 4156314"/>
              <a:gd name="connsiteX4941" fmla="*/ 6022594 w 6579326"/>
              <a:gd name="connsiteY4941" fmla="*/ 2483339 h 4156314"/>
              <a:gd name="connsiteX4942" fmla="*/ 6023935 w 6579326"/>
              <a:gd name="connsiteY4942" fmla="*/ 2475587 h 4156314"/>
              <a:gd name="connsiteX4943" fmla="*/ 6027660 w 6579326"/>
              <a:gd name="connsiteY4943" fmla="*/ 2475035 h 4156314"/>
              <a:gd name="connsiteX4944" fmla="*/ 6028213 w 6579326"/>
              <a:gd name="connsiteY4944" fmla="*/ 2478764 h 4156314"/>
              <a:gd name="connsiteX4945" fmla="*/ 6046279 w 6579326"/>
              <a:gd name="connsiteY4945" fmla="*/ 2472272 h 4156314"/>
              <a:gd name="connsiteX4946" fmla="*/ 6045726 w 6579326"/>
              <a:gd name="connsiteY4946" fmla="*/ 2468543 h 4156314"/>
              <a:gd name="connsiteX4947" fmla="*/ 6066963 w 6579326"/>
              <a:gd name="connsiteY4947" fmla="*/ 2457770 h 4156314"/>
              <a:gd name="connsiteX4948" fmla="*/ 6068069 w 6579326"/>
              <a:gd name="connsiteY4948" fmla="*/ 2465227 h 4156314"/>
              <a:gd name="connsiteX4949" fmla="*/ 6074410 w 6579326"/>
              <a:gd name="connsiteY4949" fmla="*/ 2456665 h 4156314"/>
              <a:gd name="connsiteX4950" fmla="*/ 6073857 w 6579326"/>
              <a:gd name="connsiteY4950" fmla="*/ 2452935 h 4156314"/>
              <a:gd name="connsiteX4951" fmla="*/ 6087646 w 6579326"/>
              <a:gd name="connsiteY4951" fmla="*/ 2443267 h 4156314"/>
              <a:gd name="connsiteX4952" fmla="*/ 6092444 w 6579326"/>
              <a:gd name="connsiteY4952" fmla="*/ 2439229 h 4156314"/>
              <a:gd name="connsiteX4953" fmla="*/ 6093956 w 6579326"/>
              <a:gd name="connsiteY4953" fmla="*/ 2440901 h 4156314"/>
              <a:gd name="connsiteX4954" fmla="*/ 6095094 w 6579326"/>
              <a:gd name="connsiteY4954" fmla="*/ 2442161 h 4156314"/>
              <a:gd name="connsiteX4955" fmla="*/ 6123778 w 6579326"/>
              <a:gd name="connsiteY4955" fmla="*/ 2430283 h 4156314"/>
              <a:gd name="connsiteX4956" fmla="*/ 6128609 w 6579326"/>
              <a:gd name="connsiteY4956" fmla="*/ 2437188 h 4156314"/>
              <a:gd name="connsiteX4957" fmla="*/ 6116884 w 6579326"/>
              <a:gd name="connsiteY4957" fmla="*/ 2435117 h 4156314"/>
              <a:gd name="connsiteX4958" fmla="*/ 6117991 w 6579326"/>
              <a:gd name="connsiteY4958" fmla="*/ 2442575 h 4156314"/>
              <a:gd name="connsiteX4959" fmla="*/ 6129163 w 6579326"/>
              <a:gd name="connsiteY4959" fmla="*/ 2440917 h 4156314"/>
              <a:gd name="connsiteX4960" fmla="*/ 6133412 w 6579326"/>
              <a:gd name="connsiteY4960" fmla="*/ 2435179 h 4156314"/>
              <a:gd name="connsiteX4961" fmla="*/ 6134145 w 6579326"/>
              <a:gd name="connsiteY4961" fmla="*/ 2439225 h 4156314"/>
              <a:gd name="connsiteX4962" fmla="*/ 6142952 w 6579326"/>
              <a:gd name="connsiteY4962" fmla="*/ 2431249 h 4156314"/>
              <a:gd name="connsiteX4963" fmla="*/ 6141416 w 6579326"/>
              <a:gd name="connsiteY4963" fmla="*/ 2430524 h 4156314"/>
              <a:gd name="connsiteX4964" fmla="*/ 6138672 w 6579326"/>
              <a:gd name="connsiteY4964" fmla="*/ 2429227 h 4156314"/>
              <a:gd name="connsiteX4965" fmla="*/ 6142913 w 6579326"/>
              <a:gd name="connsiteY4965" fmla="*/ 2425732 h 4156314"/>
              <a:gd name="connsiteX4966" fmla="*/ 6163082 w 6579326"/>
              <a:gd name="connsiteY4966" fmla="*/ 2413018 h 4156314"/>
              <a:gd name="connsiteX4967" fmla="*/ 6160464 w 6579326"/>
              <a:gd name="connsiteY4967" fmla="*/ 2421028 h 4156314"/>
              <a:gd name="connsiteX4968" fmla="*/ 6167912 w 6579326"/>
              <a:gd name="connsiteY4968" fmla="*/ 2419923 h 4156314"/>
              <a:gd name="connsiteX4969" fmla="*/ 6170530 w 6579326"/>
              <a:gd name="connsiteY4969" fmla="*/ 2411912 h 4156314"/>
              <a:gd name="connsiteX4970" fmla="*/ 6216727 w 6579326"/>
              <a:gd name="connsiteY4970" fmla="*/ 2389813 h 4156314"/>
              <a:gd name="connsiteX4971" fmla="*/ 6223999 w 6579326"/>
              <a:gd name="connsiteY4971" fmla="*/ 2381111 h 4156314"/>
              <a:gd name="connsiteX4972" fmla="*/ 6227503 w 6579326"/>
              <a:gd name="connsiteY4972" fmla="*/ 2379156 h 4156314"/>
              <a:gd name="connsiteX4973" fmla="*/ 6238518 w 6579326"/>
              <a:gd name="connsiteY4973" fmla="*/ 2382767 h 4156314"/>
              <a:gd name="connsiteX4974" fmla="*/ 6228942 w 6579326"/>
              <a:gd name="connsiteY4974" fmla="*/ 2378353 h 4156314"/>
              <a:gd name="connsiteX4975" fmla="*/ 6227503 w 6579326"/>
              <a:gd name="connsiteY4975" fmla="*/ 2379156 h 4156314"/>
              <a:gd name="connsiteX4976" fmla="*/ 6217514 w 6579326"/>
              <a:gd name="connsiteY4976" fmla="*/ 2375881 h 4156314"/>
              <a:gd name="connsiteX4977" fmla="*/ 6214513 w 6579326"/>
              <a:gd name="connsiteY4977" fmla="*/ 2374897 h 4156314"/>
              <a:gd name="connsiteX4978" fmla="*/ 6203895 w 6579326"/>
              <a:gd name="connsiteY4978" fmla="*/ 2380283 h 4156314"/>
              <a:gd name="connsiteX4979" fmla="*/ 6199064 w 6579326"/>
              <a:gd name="connsiteY4979" fmla="*/ 2373378 h 4156314"/>
              <a:gd name="connsiteX4980" fmla="*/ 6161825 w 6579326"/>
              <a:gd name="connsiteY4980" fmla="*/ 2378904 h 4156314"/>
              <a:gd name="connsiteX4981" fmla="*/ 6156995 w 6579326"/>
              <a:gd name="connsiteY4981" fmla="*/ 2371999 h 4156314"/>
              <a:gd name="connsiteX4982" fmla="*/ 6139481 w 6579326"/>
              <a:gd name="connsiteY4982" fmla="*/ 2382220 h 4156314"/>
              <a:gd name="connsiteX4983" fmla="*/ 6130927 w 6579326"/>
              <a:gd name="connsiteY4983" fmla="*/ 2375867 h 4156314"/>
              <a:gd name="connsiteX4984" fmla="*/ 6159059 w 6579326"/>
              <a:gd name="connsiteY4984" fmla="*/ 2360260 h 4156314"/>
              <a:gd name="connsiteX4985" fmla="*/ 6167059 w 6579326"/>
              <a:gd name="connsiteY4985" fmla="*/ 2362883 h 4156314"/>
              <a:gd name="connsiteX4986" fmla="*/ 6160165 w 6579326"/>
              <a:gd name="connsiteY4986" fmla="*/ 2367718 h 4156314"/>
              <a:gd name="connsiteX4987" fmla="*/ 6179892 w 6579326"/>
              <a:gd name="connsiteY4987" fmla="*/ 2372413 h 4156314"/>
              <a:gd name="connsiteX4988" fmla="*/ 6183615 w 6579326"/>
              <a:gd name="connsiteY4988" fmla="*/ 2371860 h 4156314"/>
              <a:gd name="connsiteX4989" fmla="*/ 6174507 w 6579326"/>
              <a:gd name="connsiteY4989" fmla="*/ 2361778 h 4156314"/>
              <a:gd name="connsiteX4990" fmla="*/ 6170231 w 6579326"/>
              <a:gd name="connsiteY4990" fmla="*/ 2358602 h 4156314"/>
              <a:gd name="connsiteX4991" fmla="*/ 6180848 w 6579326"/>
              <a:gd name="connsiteY4991" fmla="*/ 2353215 h 4156314"/>
              <a:gd name="connsiteX4992" fmla="*/ 6181402 w 6579326"/>
              <a:gd name="connsiteY4992" fmla="*/ 2356944 h 4156314"/>
              <a:gd name="connsiteX4993" fmla="*/ 6206512 w 6579326"/>
              <a:gd name="connsiteY4993" fmla="*/ 2372273 h 4156314"/>
              <a:gd name="connsiteX4994" fmla="*/ 6240028 w 6579326"/>
              <a:gd name="connsiteY4994" fmla="*/ 2367299 h 4156314"/>
              <a:gd name="connsiteX4995" fmla="*/ 6259755 w 6579326"/>
              <a:gd name="connsiteY4995" fmla="*/ 2371994 h 4156314"/>
              <a:gd name="connsiteX4996" fmla="*/ 6258244 w 6579326"/>
              <a:gd name="connsiteY4996" fmla="*/ 2387462 h 4156314"/>
              <a:gd name="connsiteX4997" fmla="*/ 6274246 w 6579326"/>
              <a:gd name="connsiteY4997" fmla="*/ 2392710 h 4156314"/>
              <a:gd name="connsiteX4998" fmla="*/ 6273693 w 6579326"/>
              <a:gd name="connsiteY4998" fmla="*/ 2388982 h 4156314"/>
              <a:gd name="connsiteX4999" fmla="*/ 6277971 w 6579326"/>
              <a:gd name="connsiteY4999" fmla="*/ 2392157 h 4156314"/>
              <a:gd name="connsiteX5000" fmla="*/ 6281694 w 6579326"/>
              <a:gd name="connsiteY5000" fmla="*/ 2391604 h 4156314"/>
              <a:gd name="connsiteX5001" fmla="*/ 6284865 w 6579326"/>
              <a:gd name="connsiteY5001" fmla="*/ 2387324 h 4156314"/>
              <a:gd name="connsiteX5002" fmla="*/ 6280587 w 6579326"/>
              <a:gd name="connsiteY5002" fmla="*/ 2384147 h 4156314"/>
              <a:gd name="connsiteX5003" fmla="*/ 6314657 w 6579326"/>
              <a:gd name="connsiteY5003" fmla="*/ 2382903 h 4156314"/>
              <a:gd name="connsiteX5004" fmla="*/ 6338510 w 6579326"/>
              <a:gd name="connsiteY5004" fmla="*/ 2364119 h 4156314"/>
              <a:gd name="connsiteX5005" fmla="*/ 6370919 w 6579326"/>
              <a:gd name="connsiteY5005" fmla="*/ 2351687 h 4156314"/>
              <a:gd name="connsiteX5006" fmla="*/ 6369812 w 6579326"/>
              <a:gd name="connsiteY5006" fmla="*/ 2344229 h 4156314"/>
              <a:gd name="connsiteX5007" fmla="*/ 6388985 w 6579326"/>
              <a:gd name="connsiteY5007" fmla="*/ 2345195 h 4156314"/>
              <a:gd name="connsiteX5008" fmla="*/ 6446909 w 6579326"/>
              <a:gd name="connsiteY5008" fmla="*/ 2325167 h 4156314"/>
              <a:gd name="connsiteX5009" fmla="*/ 6447462 w 6579326"/>
              <a:gd name="connsiteY5009" fmla="*/ 2328895 h 4156314"/>
              <a:gd name="connsiteX5010" fmla="*/ 6464667 w 6579326"/>
              <a:gd name="connsiteY5010" fmla="*/ 2326342 h 4156314"/>
              <a:gd name="connsiteX5011" fmla="*/ 6463599 w 6579326"/>
              <a:gd name="connsiteY5011" fmla="*/ 2327037 h 4156314"/>
              <a:gd name="connsiteX5012" fmla="*/ 6469805 w 6579326"/>
              <a:gd name="connsiteY5012" fmla="*/ 2325579 h 4156314"/>
              <a:gd name="connsiteX5013" fmla="*/ 6467012 w 6579326"/>
              <a:gd name="connsiteY5013" fmla="*/ 2325994 h 4156314"/>
              <a:gd name="connsiteX5014" fmla="*/ 6464667 w 6579326"/>
              <a:gd name="connsiteY5014" fmla="*/ 2326342 h 4156314"/>
              <a:gd name="connsiteX5015" fmla="*/ 6479870 w 6579326"/>
              <a:gd name="connsiteY5015" fmla="*/ 2316464 h 4156314"/>
              <a:gd name="connsiteX5016" fmla="*/ 6480977 w 6579326"/>
              <a:gd name="connsiteY5016" fmla="*/ 2323922 h 4156314"/>
              <a:gd name="connsiteX5017" fmla="*/ 6506491 w 6579326"/>
              <a:gd name="connsiteY5017" fmla="*/ 2316325 h 4156314"/>
              <a:gd name="connsiteX5018" fmla="*/ 6509661 w 6579326"/>
              <a:gd name="connsiteY5018" fmla="*/ 2312043 h 4156314"/>
              <a:gd name="connsiteX5019" fmla="*/ 6497383 w 6579326"/>
              <a:gd name="connsiteY5019" fmla="*/ 2306243 h 4156314"/>
              <a:gd name="connsiteX5020" fmla="*/ 6515449 w 6579326"/>
              <a:gd name="connsiteY5020" fmla="*/ 2299752 h 4156314"/>
              <a:gd name="connsiteX5021" fmla="*/ 6519727 w 6579326"/>
              <a:gd name="connsiteY5021" fmla="*/ 2302927 h 4156314"/>
              <a:gd name="connsiteX5022" fmla="*/ 6550475 w 6579326"/>
              <a:gd name="connsiteY5022" fmla="*/ 2279310 h 4156314"/>
              <a:gd name="connsiteX5023" fmla="*/ 6565799 w 6579326"/>
              <a:gd name="connsiteY5023" fmla="*/ 2270367 h 4156314"/>
              <a:gd name="connsiteX5024" fmla="*/ 6571421 w 6579326"/>
              <a:gd name="connsiteY5024" fmla="*/ 2268877 h 4156314"/>
              <a:gd name="connsiteX5025" fmla="*/ 6579326 w 6579326"/>
              <a:gd name="connsiteY5025" fmla="*/ 2322147 h 4156314"/>
              <a:gd name="connsiteX5026" fmla="*/ 6568258 w 6579326"/>
              <a:gd name="connsiteY5026" fmla="*/ 2324606 h 4156314"/>
              <a:gd name="connsiteX5027" fmla="*/ 6546497 w 6579326"/>
              <a:gd name="connsiteY5027" fmla="*/ 2329443 h 4156314"/>
              <a:gd name="connsiteX5028" fmla="*/ 6540709 w 6579326"/>
              <a:gd name="connsiteY5028" fmla="*/ 2341736 h 4156314"/>
              <a:gd name="connsiteX5029" fmla="*/ 6512025 w 6579326"/>
              <a:gd name="connsiteY5029" fmla="*/ 2353614 h 4156314"/>
              <a:gd name="connsiteX5030" fmla="*/ 6501959 w 6579326"/>
              <a:gd name="connsiteY5030" fmla="*/ 2362730 h 4156314"/>
              <a:gd name="connsiteX5031" fmla="*/ 6473828 w 6579326"/>
              <a:gd name="connsiteY5031" fmla="*/ 2378337 h 4156314"/>
              <a:gd name="connsiteX5032" fmla="*/ 6475488 w 6579326"/>
              <a:gd name="connsiteY5032" fmla="*/ 2389525 h 4156314"/>
              <a:gd name="connsiteX5033" fmla="*/ 6455937 w 6579326"/>
              <a:gd name="connsiteY5033" fmla="*/ 2392426 h 4156314"/>
              <a:gd name="connsiteX5034" fmla="*/ 6454005 w 6579326"/>
              <a:gd name="connsiteY5034" fmla="*/ 2392713 h 4156314"/>
              <a:gd name="connsiteX5035" fmla="*/ 6452591 w 6579326"/>
              <a:gd name="connsiteY5035" fmla="*/ 2389111 h 4156314"/>
              <a:gd name="connsiteX5036" fmla="*/ 6425567 w 6579326"/>
              <a:gd name="connsiteY5036" fmla="*/ 2412177 h 4156314"/>
              <a:gd name="connsiteX5037" fmla="*/ 6414394 w 6579326"/>
              <a:gd name="connsiteY5037" fmla="*/ 2413835 h 4156314"/>
              <a:gd name="connsiteX5038" fmla="*/ 6408606 w 6579326"/>
              <a:gd name="connsiteY5038" fmla="*/ 2426126 h 4156314"/>
              <a:gd name="connsiteX5039" fmla="*/ 6403223 w 6579326"/>
              <a:gd name="connsiteY5039" fmla="*/ 2415493 h 4156314"/>
              <a:gd name="connsiteX5040" fmla="*/ 6389434 w 6579326"/>
              <a:gd name="connsiteY5040" fmla="*/ 2425161 h 4156314"/>
              <a:gd name="connsiteX5041" fmla="*/ 6391094 w 6579326"/>
              <a:gd name="connsiteY5041" fmla="*/ 2436347 h 4156314"/>
              <a:gd name="connsiteX5042" fmla="*/ 6379921 w 6579326"/>
              <a:gd name="connsiteY5042" fmla="*/ 2438005 h 4156314"/>
              <a:gd name="connsiteX5043" fmla="*/ 6377305 w 6579326"/>
              <a:gd name="connsiteY5043" fmla="*/ 2446015 h 4156314"/>
              <a:gd name="connsiteX5044" fmla="*/ 6362409 w 6579326"/>
              <a:gd name="connsiteY5044" fmla="*/ 2448226 h 4156314"/>
              <a:gd name="connsiteX5045" fmla="*/ 6356622 w 6579326"/>
              <a:gd name="connsiteY5045" fmla="*/ 2460519 h 4156314"/>
              <a:gd name="connsiteX5046" fmla="*/ 6333172 w 6579326"/>
              <a:gd name="connsiteY5046" fmla="*/ 2456376 h 4156314"/>
              <a:gd name="connsiteX5047" fmla="*/ 6315104 w 6579326"/>
              <a:gd name="connsiteY5047" fmla="*/ 2462868 h 4156314"/>
              <a:gd name="connsiteX5048" fmla="*/ 6316211 w 6579326"/>
              <a:gd name="connsiteY5048" fmla="*/ 2470326 h 4156314"/>
              <a:gd name="connsiteX5049" fmla="*/ 6336492 w 6579326"/>
              <a:gd name="connsiteY5049" fmla="*/ 2478750 h 4156314"/>
              <a:gd name="connsiteX5050" fmla="*/ 6353601 w 6579326"/>
              <a:gd name="connsiteY5050" fmla="*/ 2491455 h 4156314"/>
              <a:gd name="connsiteX5051" fmla="*/ 6343535 w 6579326"/>
              <a:gd name="connsiteY5051" fmla="*/ 2500571 h 4156314"/>
              <a:gd name="connsiteX5052" fmla="*/ 6326426 w 6579326"/>
              <a:gd name="connsiteY5052" fmla="*/ 2487866 h 4156314"/>
              <a:gd name="connsiteX5053" fmla="*/ 6257332 w 6579326"/>
              <a:gd name="connsiteY5053" fmla="*/ 2509551 h 4156314"/>
              <a:gd name="connsiteX5054" fmla="*/ 6249331 w 6579326"/>
              <a:gd name="connsiteY5054" fmla="*/ 2506928 h 4156314"/>
              <a:gd name="connsiteX5055" fmla="*/ 6206303 w 6579326"/>
              <a:gd name="connsiteY5055" fmla="*/ 2524746 h 4156314"/>
              <a:gd name="connsiteX5056" fmla="*/ 6183959 w 6579326"/>
              <a:gd name="connsiteY5056" fmla="*/ 2528061 h 4156314"/>
              <a:gd name="connsiteX5057" fmla="*/ 6184513 w 6579326"/>
              <a:gd name="connsiteY5057" fmla="*/ 2531791 h 4156314"/>
              <a:gd name="connsiteX5058" fmla="*/ 6172788 w 6579326"/>
              <a:gd name="connsiteY5058" fmla="*/ 2529719 h 4156314"/>
              <a:gd name="connsiteX5059" fmla="*/ 6159552 w 6579326"/>
              <a:gd name="connsiteY5059" fmla="*/ 2543117 h 4156314"/>
              <a:gd name="connsiteX5060" fmla="*/ 6151551 w 6579326"/>
              <a:gd name="connsiteY5060" fmla="*/ 2540493 h 4156314"/>
              <a:gd name="connsiteX5061" fmla="*/ 6148380 w 6579326"/>
              <a:gd name="connsiteY5061" fmla="*/ 2544775 h 4156314"/>
              <a:gd name="connsiteX5062" fmla="*/ 6101077 w 6579326"/>
              <a:gd name="connsiteY5062" fmla="*/ 2559417 h 4156314"/>
              <a:gd name="connsiteX5063" fmla="*/ 6001786 w 6579326"/>
              <a:gd name="connsiteY5063" fmla="*/ 2608450 h 4156314"/>
              <a:gd name="connsiteX5064" fmla="*/ 5984827 w 6579326"/>
              <a:gd name="connsiteY5064" fmla="*/ 2622400 h 4156314"/>
              <a:gd name="connsiteX5065" fmla="*/ 5973101 w 6579326"/>
              <a:gd name="connsiteY5065" fmla="*/ 2620329 h 4156314"/>
              <a:gd name="connsiteX5066" fmla="*/ 5962483 w 6579326"/>
              <a:gd name="connsiteY5066" fmla="*/ 2625716 h 4156314"/>
              <a:gd name="connsiteX5067" fmla="*/ 5963036 w 6579326"/>
              <a:gd name="connsiteY5067" fmla="*/ 2629444 h 4156314"/>
              <a:gd name="connsiteX5068" fmla="*/ 5971038 w 6579326"/>
              <a:gd name="connsiteY5068" fmla="*/ 2632069 h 4156314"/>
              <a:gd name="connsiteX5069" fmla="*/ 5879196 w 6579326"/>
              <a:gd name="connsiteY5069" fmla="*/ 2679996 h 4156314"/>
              <a:gd name="connsiteX5070" fmla="*/ 5851618 w 6579326"/>
              <a:gd name="connsiteY5070" fmla="*/ 2699333 h 4156314"/>
              <a:gd name="connsiteX5071" fmla="*/ 5840446 w 6579326"/>
              <a:gd name="connsiteY5071" fmla="*/ 2700991 h 4156314"/>
              <a:gd name="connsiteX5072" fmla="*/ 5837828 w 6579326"/>
              <a:gd name="connsiteY5072" fmla="*/ 2709001 h 4156314"/>
              <a:gd name="connsiteX5073" fmla="*/ 5829827 w 6579326"/>
              <a:gd name="connsiteY5073" fmla="*/ 2706377 h 4156314"/>
              <a:gd name="connsiteX5074" fmla="*/ 5811728 w 6579326"/>
              <a:gd name="connsiteY5074" fmla="*/ 2719067 h 4156314"/>
              <a:gd name="connsiteX5075" fmla="*/ 5809143 w 6579326"/>
              <a:gd name="connsiteY5075" fmla="*/ 2720880 h 4156314"/>
              <a:gd name="connsiteX5076" fmla="*/ 5804866 w 6579326"/>
              <a:gd name="connsiteY5076" fmla="*/ 2717703 h 4156314"/>
              <a:gd name="connsiteX5077" fmla="*/ 5747497 w 6579326"/>
              <a:gd name="connsiteY5077" fmla="*/ 2741460 h 4156314"/>
              <a:gd name="connsiteX5078" fmla="*/ 5733155 w 6579326"/>
              <a:gd name="connsiteY5078" fmla="*/ 2747400 h 4156314"/>
              <a:gd name="connsiteX5079" fmla="*/ 5690682 w 6579326"/>
              <a:gd name="connsiteY5079" fmla="*/ 2768947 h 4156314"/>
              <a:gd name="connsiteX5080" fmla="*/ 5669998 w 6579326"/>
              <a:gd name="connsiteY5080" fmla="*/ 2783449 h 4156314"/>
              <a:gd name="connsiteX5081" fmla="*/ 5622439 w 6579326"/>
              <a:gd name="connsiteY5081" fmla="*/ 2847673 h 4156314"/>
              <a:gd name="connsiteX5082" fmla="*/ 5603969 w 6579326"/>
              <a:gd name="connsiteY5082" fmla="*/ 2877091 h 4156314"/>
              <a:gd name="connsiteX5083" fmla="*/ 5599559 w 6579326"/>
              <a:gd name="connsiteY5083" fmla="*/ 2881843 h 4156314"/>
              <a:gd name="connsiteX5084" fmla="*/ 5597004 w 6579326"/>
              <a:gd name="connsiteY5084" fmla="*/ 2882651 h 4156314"/>
              <a:gd name="connsiteX5085" fmla="*/ 5568539 w 6579326"/>
              <a:gd name="connsiteY5085" fmla="*/ 2920459 h 4156314"/>
              <a:gd name="connsiteX5086" fmla="*/ 5542067 w 6579326"/>
              <a:gd name="connsiteY5086" fmla="*/ 2947254 h 4156314"/>
              <a:gd name="connsiteX5087" fmla="*/ 5538898 w 6579326"/>
              <a:gd name="connsiteY5087" fmla="*/ 2951536 h 4156314"/>
              <a:gd name="connsiteX5088" fmla="*/ 5543174 w 6579326"/>
              <a:gd name="connsiteY5088" fmla="*/ 2954712 h 4156314"/>
              <a:gd name="connsiteX5089" fmla="*/ 5540558 w 6579326"/>
              <a:gd name="connsiteY5089" fmla="*/ 2962722 h 4156314"/>
              <a:gd name="connsiteX5090" fmla="*/ 5536280 w 6579326"/>
              <a:gd name="connsiteY5090" fmla="*/ 2959547 h 4156314"/>
              <a:gd name="connsiteX5091" fmla="*/ 5519874 w 6579326"/>
              <a:gd name="connsiteY5091" fmla="*/ 2977225 h 4156314"/>
              <a:gd name="connsiteX5092" fmla="*/ 5520981 w 6579326"/>
              <a:gd name="connsiteY5092" fmla="*/ 2984683 h 4156314"/>
              <a:gd name="connsiteX5093" fmla="*/ 5508299 w 6579326"/>
              <a:gd name="connsiteY5093" fmla="*/ 3001809 h 4156314"/>
              <a:gd name="connsiteX5094" fmla="*/ 5469145 w 6579326"/>
              <a:gd name="connsiteY5094" fmla="*/ 3045729 h 4156314"/>
              <a:gd name="connsiteX5095" fmla="*/ 5463909 w 6579326"/>
              <a:gd name="connsiteY5095" fmla="*/ 3061750 h 4156314"/>
              <a:gd name="connsiteX5096" fmla="*/ 5443226 w 6579326"/>
              <a:gd name="connsiteY5096" fmla="*/ 3076253 h 4156314"/>
              <a:gd name="connsiteX5097" fmla="*/ 5435778 w 6579326"/>
              <a:gd name="connsiteY5097" fmla="*/ 3077358 h 4156314"/>
              <a:gd name="connsiteX5098" fmla="*/ 5434268 w 6579326"/>
              <a:gd name="connsiteY5098" fmla="*/ 3092826 h 4156314"/>
              <a:gd name="connsiteX5099" fmla="*/ 5408350 w 6579326"/>
              <a:gd name="connsiteY5099" fmla="*/ 3123349 h 4156314"/>
              <a:gd name="connsiteX5100" fmla="*/ 5404626 w 6579326"/>
              <a:gd name="connsiteY5100" fmla="*/ 3123902 h 4156314"/>
              <a:gd name="connsiteX5101" fmla="*/ 5400903 w 6579326"/>
              <a:gd name="connsiteY5101" fmla="*/ 3124454 h 4156314"/>
              <a:gd name="connsiteX5102" fmla="*/ 5402563 w 6579326"/>
              <a:gd name="connsiteY5102" fmla="*/ 3135642 h 4156314"/>
              <a:gd name="connsiteX5103" fmla="*/ 5379815 w 6579326"/>
              <a:gd name="connsiteY5103" fmla="*/ 3161884 h 4156314"/>
              <a:gd name="connsiteX5104" fmla="*/ 5369750 w 6579326"/>
              <a:gd name="connsiteY5104" fmla="*/ 3171000 h 4156314"/>
              <a:gd name="connsiteX5105" fmla="*/ 5366579 w 6579326"/>
              <a:gd name="connsiteY5105" fmla="*/ 3175280 h 4156314"/>
              <a:gd name="connsiteX5106" fmla="*/ 5362856 w 6579326"/>
              <a:gd name="connsiteY5106" fmla="*/ 3175833 h 4156314"/>
              <a:gd name="connsiteX5107" fmla="*/ 5368239 w 6579326"/>
              <a:gd name="connsiteY5107" fmla="*/ 3186468 h 4156314"/>
              <a:gd name="connsiteX5108" fmla="*/ 5354450 w 6579326"/>
              <a:gd name="connsiteY5108" fmla="*/ 3196136 h 4156314"/>
              <a:gd name="connsiteX5109" fmla="*/ 5351280 w 6579326"/>
              <a:gd name="connsiteY5109" fmla="*/ 3200417 h 4156314"/>
              <a:gd name="connsiteX5110" fmla="*/ 5339554 w 6579326"/>
              <a:gd name="connsiteY5110" fmla="*/ 3198347 h 4156314"/>
              <a:gd name="connsiteX5111" fmla="*/ 5333766 w 6579326"/>
              <a:gd name="connsiteY5111" fmla="*/ 3210638 h 4156314"/>
              <a:gd name="connsiteX5112" fmla="*/ 5341768 w 6579326"/>
              <a:gd name="connsiteY5112" fmla="*/ 3213262 h 4156314"/>
              <a:gd name="connsiteX5113" fmla="*/ 5321638 w 6579326"/>
              <a:gd name="connsiteY5113" fmla="*/ 3231494 h 4156314"/>
              <a:gd name="connsiteX5114" fmla="*/ 5314190 w 6579326"/>
              <a:gd name="connsiteY5114" fmla="*/ 3232599 h 4156314"/>
              <a:gd name="connsiteX5115" fmla="*/ 5315850 w 6579326"/>
              <a:gd name="connsiteY5115" fmla="*/ 3243785 h 4156314"/>
              <a:gd name="connsiteX5116" fmla="*/ 5302614 w 6579326"/>
              <a:gd name="connsiteY5116" fmla="*/ 3257183 h 4156314"/>
              <a:gd name="connsiteX5117" fmla="*/ 5299996 w 6579326"/>
              <a:gd name="connsiteY5117" fmla="*/ 3265194 h 4156314"/>
              <a:gd name="connsiteX5118" fmla="*/ 5285101 w 6579326"/>
              <a:gd name="connsiteY5118" fmla="*/ 3267404 h 4156314"/>
              <a:gd name="connsiteX5119" fmla="*/ 5286208 w 6579326"/>
              <a:gd name="connsiteY5119" fmla="*/ 3274862 h 4156314"/>
              <a:gd name="connsiteX5120" fmla="*/ 5268124 w 6579326"/>
              <a:gd name="connsiteY5120" fmla="*/ 3292334 h 4156314"/>
              <a:gd name="connsiteX5121" fmla="*/ 5267968 w 6579326"/>
              <a:gd name="connsiteY5121" fmla="*/ 3291801 h 4156314"/>
              <a:gd name="connsiteX5122" fmla="*/ 5262907 w 6579326"/>
              <a:gd name="connsiteY5122" fmla="*/ 3297374 h 4156314"/>
              <a:gd name="connsiteX5123" fmla="*/ 5265820 w 6579326"/>
              <a:gd name="connsiteY5123" fmla="*/ 3294561 h 4156314"/>
              <a:gd name="connsiteX5124" fmla="*/ 5268124 w 6579326"/>
              <a:gd name="connsiteY5124" fmla="*/ 3292334 h 4156314"/>
              <a:gd name="connsiteX5125" fmla="*/ 5271462 w 6579326"/>
              <a:gd name="connsiteY5125" fmla="*/ 3303727 h 4156314"/>
              <a:gd name="connsiteX5126" fmla="*/ 5260843 w 6579326"/>
              <a:gd name="connsiteY5126" fmla="*/ 3309114 h 4156314"/>
              <a:gd name="connsiteX5127" fmla="*/ 5255055 w 6579326"/>
              <a:gd name="connsiteY5127" fmla="*/ 3321406 h 4156314"/>
              <a:gd name="connsiteX5128" fmla="*/ 5236989 w 6579326"/>
              <a:gd name="connsiteY5128" fmla="*/ 3327898 h 4156314"/>
              <a:gd name="connsiteX5129" fmla="*/ 5238649 w 6579326"/>
              <a:gd name="connsiteY5129" fmla="*/ 3339085 h 4156314"/>
              <a:gd name="connsiteX5130" fmla="*/ 5225414 w 6579326"/>
              <a:gd name="connsiteY5130" fmla="*/ 3352482 h 4156314"/>
              <a:gd name="connsiteX5131" fmla="*/ 5214242 w 6579326"/>
              <a:gd name="connsiteY5131" fmla="*/ 3354140 h 4156314"/>
              <a:gd name="connsiteX5132" fmla="*/ 5219626 w 6579326"/>
              <a:gd name="connsiteY5132" fmla="*/ 3364774 h 4156314"/>
              <a:gd name="connsiteX5133" fmla="*/ 5206944 w 6579326"/>
              <a:gd name="connsiteY5133" fmla="*/ 3381900 h 4156314"/>
              <a:gd name="connsiteX5134" fmla="*/ 5199496 w 6579326"/>
              <a:gd name="connsiteY5134" fmla="*/ 3383005 h 4156314"/>
              <a:gd name="connsiteX5135" fmla="*/ 5156618 w 6579326"/>
              <a:gd name="connsiteY5135" fmla="*/ 3427479 h 4156314"/>
              <a:gd name="connsiteX5136" fmla="*/ 5160896 w 6579326"/>
              <a:gd name="connsiteY5136" fmla="*/ 3430654 h 4156314"/>
              <a:gd name="connsiteX5137" fmla="*/ 5150830 w 6579326"/>
              <a:gd name="connsiteY5137" fmla="*/ 3439770 h 4156314"/>
              <a:gd name="connsiteX5138" fmla="*/ 5149045 w 6579326"/>
              <a:gd name="connsiteY5138" fmla="*/ 3441762 h 4156314"/>
              <a:gd name="connsiteX5139" fmla="*/ 5149042 w 6579326"/>
              <a:gd name="connsiteY5139" fmla="*/ 3441761 h 4156314"/>
              <a:gd name="connsiteX5140" fmla="*/ 5148175 w 6579326"/>
              <a:gd name="connsiteY5140" fmla="*/ 3441117 h 4156314"/>
              <a:gd name="connsiteX5141" fmla="*/ 5147106 w 6579326"/>
              <a:gd name="connsiteY5141" fmla="*/ 3440323 h 4156314"/>
              <a:gd name="connsiteX5142" fmla="*/ 5146954 w 6579326"/>
              <a:gd name="connsiteY5142" fmla="*/ 3440585 h 4156314"/>
              <a:gd name="connsiteX5143" fmla="*/ 5146040 w 6579326"/>
              <a:gd name="connsiteY5143" fmla="*/ 3439946 h 4156314"/>
              <a:gd name="connsiteX5144" fmla="*/ 5145640 w 6579326"/>
              <a:gd name="connsiteY5144" fmla="*/ 3440064 h 4156314"/>
              <a:gd name="connsiteX5145" fmla="*/ 5146893 w 6579326"/>
              <a:gd name="connsiteY5145" fmla="*/ 3440689 h 4156314"/>
              <a:gd name="connsiteX5146" fmla="*/ 5136494 w 6579326"/>
              <a:gd name="connsiteY5146" fmla="*/ 3458571 h 4156314"/>
              <a:gd name="connsiteX5147" fmla="*/ 5134977 w 6579326"/>
              <a:gd name="connsiteY5147" fmla="*/ 3461178 h 4156314"/>
              <a:gd name="connsiteX5148" fmla="*/ 5120635 w 6579326"/>
              <a:gd name="connsiteY5148" fmla="*/ 3467117 h 4156314"/>
              <a:gd name="connsiteX5149" fmla="*/ 5122295 w 6579326"/>
              <a:gd name="connsiteY5149" fmla="*/ 3478305 h 4156314"/>
              <a:gd name="connsiteX5150" fmla="*/ 5105336 w 6579326"/>
              <a:gd name="connsiteY5150" fmla="*/ 3492254 h 4156314"/>
              <a:gd name="connsiteX5151" fmla="*/ 5103271 w 6579326"/>
              <a:gd name="connsiteY5151" fmla="*/ 3503994 h 4156314"/>
              <a:gd name="connsiteX5152" fmla="*/ 5088929 w 6579326"/>
              <a:gd name="connsiteY5152" fmla="*/ 3509933 h 4156314"/>
              <a:gd name="connsiteX5153" fmla="*/ 5080525 w 6579326"/>
              <a:gd name="connsiteY5153" fmla="*/ 3530236 h 4156314"/>
              <a:gd name="connsiteX5154" fmla="*/ 4881181 w 6579326"/>
              <a:gd name="connsiteY5154" fmla="*/ 3777047 h 4156314"/>
              <a:gd name="connsiteX5155" fmla="*/ 4885459 w 6579326"/>
              <a:gd name="connsiteY5155" fmla="*/ 3780222 h 4156314"/>
              <a:gd name="connsiteX5156" fmla="*/ 4825622 w 6579326"/>
              <a:gd name="connsiteY5156" fmla="*/ 3838646 h 4156314"/>
              <a:gd name="connsiteX5157" fmla="*/ 4829899 w 6579326"/>
              <a:gd name="connsiteY5157" fmla="*/ 3841822 h 4156314"/>
              <a:gd name="connsiteX5158" fmla="*/ 4782893 w 6579326"/>
              <a:gd name="connsiteY5158" fmla="*/ 3909774 h 4156314"/>
              <a:gd name="connsiteX5159" fmla="*/ 4767041 w 6579326"/>
              <a:gd name="connsiteY5159" fmla="*/ 3931182 h 4156314"/>
              <a:gd name="connsiteX5160" fmla="*/ 4771318 w 6579326"/>
              <a:gd name="connsiteY5160" fmla="*/ 3934358 h 4156314"/>
              <a:gd name="connsiteX5161" fmla="*/ 4768701 w 6579326"/>
              <a:gd name="connsiteY5161" fmla="*/ 3942368 h 4156314"/>
              <a:gd name="connsiteX5162" fmla="*/ 4772468 w 6579326"/>
              <a:gd name="connsiteY5162" fmla="*/ 3943603 h 4156314"/>
              <a:gd name="connsiteX5163" fmla="*/ 4771678 w 6579326"/>
              <a:gd name="connsiteY5163" fmla="*/ 3943595 h 4156314"/>
              <a:gd name="connsiteX5164" fmla="*/ 4774085 w 6579326"/>
              <a:gd name="connsiteY5164" fmla="*/ 3953003 h 4156314"/>
              <a:gd name="connsiteX5165" fmla="*/ 4758082 w 6579326"/>
              <a:gd name="connsiteY5165" fmla="*/ 3947756 h 4156314"/>
              <a:gd name="connsiteX5166" fmla="*/ 4705693 w 6579326"/>
              <a:gd name="connsiteY5166" fmla="*/ 4005073 h 4156314"/>
              <a:gd name="connsiteX5167" fmla="*/ 4703630 w 6579326"/>
              <a:gd name="connsiteY5167" fmla="*/ 4016813 h 4156314"/>
              <a:gd name="connsiteX5168" fmla="*/ 4682393 w 6579326"/>
              <a:gd name="connsiteY5168" fmla="*/ 4027587 h 4156314"/>
              <a:gd name="connsiteX5169" fmla="*/ 4630258 w 6579326"/>
              <a:gd name="connsiteY5169" fmla="*/ 4035323 h 4156314"/>
              <a:gd name="connsiteX5170" fmla="*/ 4613702 w 6579326"/>
              <a:gd name="connsiteY5170" fmla="*/ 4026346 h 4156314"/>
              <a:gd name="connsiteX5171" fmla="*/ 4624320 w 6579326"/>
              <a:gd name="connsiteY5171" fmla="*/ 4020960 h 4156314"/>
              <a:gd name="connsiteX5172" fmla="*/ 4623213 w 6579326"/>
              <a:gd name="connsiteY5172" fmla="*/ 4013502 h 4156314"/>
              <a:gd name="connsiteX5173" fmla="*/ 4638513 w 6579326"/>
              <a:gd name="connsiteY5173" fmla="*/ 3988366 h 4156314"/>
              <a:gd name="connsiteX5174" fmla="*/ 4634236 w 6579326"/>
              <a:gd name="connsiteY5174" fmla="*/ 3985189 h 4156314"/>
              <a:gd name="connsiteX5175" fmla="*/ 4640577 w 6579326"/>
              <a:gd name="connsiteY5175" fmla="*/ 3976626 h 4156314"/>
              <a:gd name="connsiteX5176" fmla="*/ 4636300 w 6579326"/>
              <a:gd name="connsiteY5176" fmla="*/ 3973450 h 4156314"/>
              <a:gd name="connsiteX5177" fmla="*/ 4608722 w 6579326"/>
              <a:gd name="connsiteY5177" fmla="*/ 3992786 h 4156314"/>
              <a:gd name="connsiteX5178" fmla="*/ 4600870 w 6579326"/>
              <a:gd name="connsiteY5178" fmla="*/ 4016818 h 4156314"/>
              <a:gd name="connsiteX5179" fmla="*/ 4587081 w 6579326"/>
              <a:gd name="connsiteY5179" fmla="*/ 4026486 h 4156314"/>
              <a:gd name="connsiteX5180" fmla="*/ 4591357 w 6579326"/>
              <a:gd name="connsiteY5180" fmla="*/ 4029662 h 4156314"/>
              <a:gd name="connsiteX5181" fmla="*/ 4581847 w 6579326"/>
              <a:gd name="connsiteY5181" fmla="*/ 4042507 h 4156314"/>
              <a:gd name="connsiteX5182" fmla="*/ 4514816 w 6579326"/>
              <a:gd name="connsiteY5182" fmla="*/ 4052454 h 4156314"/>
              <a:gd name="connsiteX5183" fmla="*/ 4513709 w 6579326"/>
              <a:gd name="connsiteY5183" fmla="*/ 4044996 h 4156314"/>
              <a:gd name="connsiteX5184" fmla="*/ 4534946 w 6579326"/>
              <a:gd name="connsiteY5184" fmla="*/ 4034223 h 4156314"/>
              <a:gd name="connsiteX5185" fmla="*/ 4544457 w 6579326"/>
              <a:gd name="connsiteY5185" fmla="*/ 4021378 h 4156314"/>
              <a:gd name="connsiteX5186" fmla="*/ 4539627 w 6579326"/>
              <a:gd name="connsiteY5186" fmla="*/ 4014472 h 4156314"/>
              <a:gd name="connsiteX5187" fmla="*/ 4557241 w 6579326"/>
              <a:gd name="connsiteY5187" fmla="*/ 3998520 h 4156314"/>
              <a:gd name="connsiteX5188" fmla="*/ 4559757 w 6579326"/>
              <a:gd name="connsiteY5188" fmla="*/ 3996241 h 4156314"/>
              <a:gd name="connsiteX5189" fmla="*/ 4555479 w 6579326"/>
              <a:gd name="connsiteY5189" fmla="*/ 3993065 h 4156314"/>
              <a:gd name="connsiteX5190" fmla="*/ 4579483 w 6579326"/>
              <a:gd name="connsiteY5190" fmla="*/ 4000936 h 4156314"/>
              <a:gd name="connsiteX5191" fmla="*/ 4582654 w 6579326"/>
              <a:gd name="connsiteY5191" fmla="*/ 3996655 h 4156314"/>
              <a:gd name="connsiteX5192" fmla="*/ 4578376 w 6579326"/>
              <a:gd name="connsiteY5192" fmla="*/ 3993478 h 4156314"/>
              <a:gd name="connsiteX5193" fmla="*/ 4566652 w 6579326"/>
              <a:gd name="connsiteY5193" fmla="*/ 3991407 h 4156314"/>
              <a:gd name="connsiteX5194" fmla="*/ 4572993 w 6579326"/>
              <a:gd name="connsiteY5194" fmla="*/ 3982844 h 4156314"/>
              <a:gd name="connsiteX5195" fmla="*/ 4571886 w 6579326"/>
              <a:gd name="connsiteY5195" fmla="*/ 3975386 h 4156314"/>
              <a:gd name="connsiteX5196" fmla="*/ 4528306 w 6579326"/>
              <a:gd name="connsiteY5196" fmla="*/ 3989476 h 4156314"/>
              <a:gd name="connsiteX5197" fmla="*/ 4505558 w 6579326"/>
              <a:gd name="connsiteY5197" fmla="*/ 4015717 h 4156314"/>
              <a:gd name="connsiteX5198" fmla="*/ 4509282 w 6579326"/>
              <a:gd name="connsiteY5198" fmla="*/ 4015165 h 4156314"/>
              <a:gd name="connsiteX5199" fmla="*/ 4477577 w 6579326"/>
              <a:gd name="connsiteY5199" fmla="*/ 4057980 h 4156314"/>
              <a:gd name="connsiteX5200" fmla="*/ 4414270 w 6579326"/>
              <a:gd name="connsiteY5200" fmla="*/ 4067375 h 4156314"/>
              <a:gd name="connsiteX5201" fmla="*/ 4416334 w 6579326"/>
              <a:gd name="connsiteY5201" fmla="*/ 4055635 h 4156314"/>
              <a:gd name="connsiteX5202" fmla="*/ 4405715 w 6579326"/>
              <a:gd name="connsiteY5202" fmla="*/ 4061022 h 4156314"/>
              <a:gd name="connsiteX5203" fmla="*/ 4410396 w 6579326"/>
              <a:gd name="connsiteY5203" fmla="*/ 4041272 h 4156314"/>
              <a:gd name="connsiteX5204" fmla="*/ 4424185 w 6579326"/>
              <a:gd name="connsiteY5204" fmla="*/ 4031603 h 4156314"/>
              <a:gd name="connsiteX5205" fmla="*/ 4419908 w 6579326"/>
              <a:gd name="connsiteY5205" fmla="*/ 4028427 h 4156314"/>
              <a:gd name="connsiteX5206" fmla="*/ 4391223 w 6579326"/>
              <a:gd name="connsiteY5206" fmla="*/ 4040306 h 4156314"/>
              <a:gd name="connsiteX5207" fmla="*/ 4420312 w 6579326"/>
              <a:gd name="connsiteY5207" fmla="*/ 4005501 h 4156314"/>
              <a:gd name="connsiteX5208" fmla="*/ 4453677 w 6579326"/>
              <a:gd name="connsiteY5208" fmla="*/ 3973872 h 4156314"/>
              <a:gd name="connsiteX5209" fmla="*/ 4452017 w 6579326"/>
              <a:gd name="connsiteY5209" fmla="*/ 3962686 h 4156314"/>
              <a:gd name="connsiteX5210" fmla="*/ 4463190 w 6579326"/>
              <a:gd name="connsiteY5210" fmla="*/ 3961028 h 4156314"/>
              <a:gd name="connsiteX5211" fmla="*/ 4476828 w 6579326"/>
              <a:gd name="connsiteY5211" fmla="*/ 3924704 h 4156314"/>
              <a:gd name="connsiteX5212" fmla="*/ 4467317 w 6579326"/>
              <a:gd name="connsiteY5212" fmla="*/ 3937549 h 4156314"/>
              <a:gd name="connsiteX5213" fmla="*/ 4365709 w 6579326"/>
              <a:gd name="connsiteY5213" fmla="*/ 4047903 h 4156314"/>
              <a:gd name="connsiteX5214" fmla="*/ 4367369 w 6579326"/>
              <a:gd name="connsiteY5214" fmla="*/ 4059090 h 4156314"/>
              <a:gd name="connsiteX5215" fmla="*/ 4354687 w 6579326"/>
              <a:gd name="connsiteY5215" fmla="*/ 4076216 h 4156314"/>
              <a:gd name="connsiteX5216" fmla="*/ 4302552 w 6579326"/>
              <a:gd name="connsiteY5216" fmla="*/ 4083953 h 4156314"/>
              <a:gd name="connsiteX5217" fmla="*/ 4324192 w 6579326"/>
              <a:gd name="connsiteY5217" fmla="*/ 4050253 h 4156314"/>
              <a:gd name="connsiteX5218" fmla="*/ 4323638 w 6579326"/>
              <a:gd name="connsiteY5218" fmla="*/ 4046524 h 4156314"/>
              <a:gd name="connsiteX5219" fmla="*/ 4357962 w 6579326"/>
              <a:gd name="connsiteY5219" fmla="*/ 3995698 h 4156314"/>
              <a:gd name="connsiteX5220" fmla="*/ 4351471 w 6579326"/>
              <a:gd name="connsiteY5220" fmla="*/ 3977606 h 4156314"/>
              <a:gd name="connsiteX5221" fmla="*/ 4350917 w 6579326"/>
              <a:gd name="connsiteY5221" fmla="*/ 3973877 h 4156314"/>
              <a:gd name="connsiteX5222" fmla="*/ 4330787 w 6579326"/>
              <a:gd name="connsiteY5222" fmla="*/ 3992108 h 4156314"/>
              <a:gd name="connsiteX5223" fmla="*/ 4310657 w 6579326"/>
              <a:gd name="connsiteY5223" fmla="*/ 4010340 h 4156314"/>
              <a:gd name="connsiteX5224" fmla="*/ 4328574 w 6579326"/>
              <a:gd name="connsiteY5224" fmla="*/ 3977192 h 4156314"/>
              <a:gd name="connsiteX5225" fmla="*/ 4334915 w 6579326"/>
              <a:gd name="connsiteY5225" fmla="*/ 3968629 h 4156314"/>
              <a:gd name="connsiteX5226" fmla="*/ 4330638 w 6579326"/>
              <a:gd name="connsiteY5226" fmla="*/ 3965453 h 4156314"/>
              <a:gd name="connsiteX5227" fmla="*/ 4336426 w 6579326"/>
              <a:gd name="connsiteY5227" fmla="*/ 3953161 h 4156314"/>
              <a:gd name="connsiteX5228" fmla="*/ 4332148 w 6579326"/>
              <a:gd name="connsiteY5228" fmla="*/ 3949985 h 4156314"/>
              <a:gd name="connsiteX5229" fmla="*/ 4321530 w 6579326"/>
              <a:gd name="connsiteY5229" fmla="*/ 3955371 h 4156314"/>
              <a:gd name="connsiteX5230" fmla="*/ 4319466 w 6579326"/>
              <a:gd name="connsiteY5230" fmla="*/ 3967111 h 4156314"/>
              <a:gd name="connsiteX5231" fmla="*/ 4323744 w 6579326"/>
              <a:gd name="connsiteY5231" fmla="*/ 3970287 h 4156314"/>
              <a:gd name="connsiteX5232" fmla="*/ 4317403 w 6579326"/>
              <a:gd name="connsiteY5232" fmla="*/ 3978850 h 4156314"/>
              <a:gd name="connsiteX5233" fmla="*/ 4312018 w 6579326"/>
              <a:gd name="connsiteY5233" fmla="*/ 3968217 h 4156314"/>
              <a:gd name="connsiteX5234" fmla="*/ 4279759 w 6579326"/>
              <a:gd name="connsiteY5234" fmla="*/ 4007303 h 4156314"/>
              <a:gd name="connsiteX5235" fmla="*/ 4271758 w 6579326"/>
              <a:gd name="connsiteY5235" fmla="*/ 4004679 h 4156314"/>
              <a:gd name="connsiteX5236" fmla="*/ 4272716 w 6579326"/>
              <a:gd name="connsiteY5236" fmla="*/ 3985481 h 4156314"/>
              <a:gd name="connsiteX5237" fmla="*/ 4276439 w 6579326"/>
              <a:gd name="connsiteY5237" fmla="*/ 3984929 h 4156314"/>
              <a:gd name="connsiteX5238" fmla="*/ 4282491 w 6579326"/>
              <a:gd name="connsiteY5238" fmla="*/ 3984031 h 4156314"/>
              <a:gd name="connsiteX5239" fmla="*/ 4283887 w 6579326"/>
              <a:gd name="connsiteY5239" fmla="*/ 3983824 h 4156314"/>
              <a:gd name="connsiteX5240" fmla="*/ 4286214 w 6579326"/>
              <a:gd name="connsiteY5240" fmla="*/ 3983478 h 4156314"/>
              <a:gd name="connsiteX5241" fmla="*/ 4287611 w 6579326"/>
              <a:gd name="connsiteY5241" fmla="*/ 3983271 h 4156314"/>
              <a:gd name="connsiteX5242" fmla="*/ 4290228 w 6579326"/>
              <a:gd name="connsiteY5242" fmla="*/ 3975261 h 4156314"/>
              <a:gd name="connsiteX5243" fmla="*/ 4281673 w 6579326"/>
              <a:gd name="connsiteY5243" fmla="*/ 3968908 h 4156314"/>
              <a:gd name="connsiteX5244" fmla="*/ 4281120 w 6579326"/>
              <a:gd name="connsiteY5244" fmla="*/ 3965180 h 4156314"/>
              <a:gd name="connsiteX5245" fmla="*/ 4260990 w 6579326"/>
              <a:gd name="connsiteY5245" fmla="*/ 3983411 h 4156314"/>
              <a:gd name="connsiteX5246" fmla="*/ 4255202 w 6579326"/>
              <a:gd name="connsiteY5246" fmla="*/ 3995702 h 4156314"/>
              <a:gd name="connsiteX5247" fmla="*/ 4248861 w 6579326"/>
              <a:gd name="connsiteY5247" fmla="*/ 4004265 h 4156314"/>
              <a:gd name="connsiteX5248" fmla="*/ 4243478 w 6579326"/>
              <a:gd name="connsiteY5248" fmla="*/ 3993632 h 4156314"/>
              <a:gd name="connsiteX5249" fmla="*/ 4227071 w 6579326"/>
              <a:gd name="connsiteY5249" fmla="*/ 4011311 h 4156314"/>
              <a:gd name="connsiteX5250" fmla="*/ 4228731 w 6579326"/>
              <a:gd name="connsiteY5250" fmla="*/ 4022497 h 4156314"/>
              <a:gd name="connsiteX5251" fmla="*/ 4214389 w 6579326"/>
              <a:gd name="connsiteY5251" fmla="*/ 4028437 h 4156314"/>
              <a:gd name="connsiteX5252" fmla="*/ 4201706 w 6579326"/>
              <a:gd name="connsiteY5252" fmla="*/ 4045563 h 4156314"/>
              <a:gd name="connsiteX5253" fmla="*/ 4202813 w 6579326"/>
              <a:gd name="connsiteY5253" fmla="*/ 4053021 h 4156314"/>
              <a:gd name="connsiteX5254" fmla="*/ 4195919 w 6579326"/>
              <a:gd name="connsiteY5254" fmla="*/ 4057854 h 4156314"/>
              <a:gd name="connsiteX5255" fmla="*/ 4179363 w 6579326"/>
              <a:gd name="connsiteY5255" fmla="*/ 4048879 h 4156314"/>
              <a:gd name="connsiteX5256" fmla="*/ 4173022 w 6579326"/>
              <a:gd name="connsiteY5256" fmla="*/ 4057442 h 4156314"/>
              <a:gd name="connsiteX5257" fmla="*/ 4160953 w 6579326"/>
              <a:gd name="connsiteY5257" fmla="*/ 4059233 h 4156314"/>
              <a:gd name="connsiteX5258" fmla="*/ 4162229 w 6579326"/>
              <a:gd name="connsiteY5258" fmla="*/ 4056839 h 4156314"/>
              <a:gd name="connsiteX5259" fmla="*/ 4155913 w 6579326"/>
              <a:gd name="connsiteY5259" fmla="*/ 4044737 h 4156314"/>
              <a:gd name="connsiteX5260" fmla="*/ 4186108 w 6579326"/>
              <a:gd name="connsiteY5260" fmla="*/ 4017389 h 4156314"/>
              <a:gd name="connsiteX5261" fmla="*/ 4184448 w 6579326"/>
              <a:gd name="connsiteY5261" fmla="*/ 4006202 h 4156314"/>
              <a:gd name="connsiteX5262" fmla="*/ 4168445 w 6579326"/>
              <a:gd name="connsiteY5262" fmla="*/ 4000955 h 4156314"/>
              <a:gd name="connsiteX5263" fmla="*/ 4160997 w 6579326"/>
              <a:gd name="connsiteY5263" fmla="*/ 4002060 h 4156314"/>
              <a:gd name="connsiteX5264" fmla="*/ 4152039 w 6579326"/>
              <a:gd name="connsiteY5264" fmla="*/ 4018633 h 4156314"/>
              <a:gd name="connsiteX5265" fmla="*/ 4147208 w 6579326"/>
              <a:gd name="connsiteY5265" fmla="*/ 4011728 h 4156314"/>
              <a:gd name="connsiteX5266" fmla="*/ 4133972 w 6579326"/>
              <a:gd name="connsiteY5266" fmla="*/ 4025126 h 4156314"/>
              <a:gd name="connsiteX5267" fmla="*/ 4129696 w 6579326"/>
              <a:gd name="connsiteY5267" fmla="*/ 4021949 h 4156314"/>
              <a:gd name="connsiteX5268" fmla="*/ 4119077 w 6579326"/>
              <a:gd name="connsiteY5268" fmla="*/ 4027336 h 4156314"/>
              <a:gd name="connsiteX5269" fmla="*/ 4115353 w 6579326"/>
              <a:gd name="connsiteY5269" fmla="*/ 4027889 h 4156314"/>
              <a:gd name="connsiteX5270" fmla="*/ 4154357 w 6579326"/>
              <a:gd name="connsiteY5270" fmla="*/ 3957313 h 4156314"/>
              <a:gd name="connsiteX5271" fmla="*/ 4150633 w 6579326"/>
              <a:gd name="connsiteY5271" fmla="*/ 3957865 h 4156314"/>
              <a:gd name="connsiteX5272" fmla="*/ 4105542 w 6579326"/>
              <a:gd name="connsiteY5272" fmla="*/ 3987423 h 4156314"/>
              <a:gd name="connsiteX5273" fmla="*/ 4112436 w 6579326"/>
              <a:gd name="connsiteY5273" fmla="*/ 3982589 h 4156314"/>
              <a:gd name="connsiteX5274" fmla="*/ 4113948 w 6579326"/>
              <a:gd name="connsiteY5274" fmla="*/ 3967121 h 4156314"/>
              <a:gd name="connsiteX5275" fmla="*/ 4106500 w 6579326"/>
              <a:gd name="connsiteY5275" fmla="*/ 3968226 h 4156314"/>
              <a:gd name="connsiteX5276" fmla="*/ 4077964 w 6579326"/>
              <a:gd name="connsiteY5276" fmla="*/ 4006759 h 4156314"/>
              <a:gd name="connsiteX5277" fmla="*/ 4069963 w 6579326"/>
              <a:gd name="connsiteY5277" fmla="*/ 4004136 h 4156314"/>
              <a:gd name="connsiteX5278" fmla="*/ 4066793 w 6579326"/>
              <a:gd name="connsiteY5278" fmla="*/ 4008417 h 4156314"/>
              <a:gd name="connsiteX5279" fmla="*/ 4071623 w 6579326"/>
              <a:gd name="connsiteY5279" fmla="*/ 4015322 h 4156314"/>
              <a:gd name="connsiteX5280" fmla="*/ 4063622 w 6579326"/>
              <a:gd name="connsiteY5280" fmla="*/ 4012699 h 4156314"/>
              <a:gd name="connsiteX5281" fmla="*/ 4049279 w 6579326"/>
              <a:gd name="connsiteY5281" fmla="*/ 4018638 h 4156314"/>
              <a:gd name="connsiteX5282" fmla="*/ 4058792 w 6579326"/>
              <a:gd name="connsiteY5282" fmla="*/ 4005794 h 4156314"/>
              <a:gd name="connsiteX5283" fmla="*/ 4057685 w 6579326"/>
              <a:gd name="connsiteY5283" fmla="*/ 3998336 h 4156314"/>
              <a:gd name="connsiteX5284" fmla="*/ 4080985 w 6579326"/>
              <a:gd name="connsiteY5284" fmla="*/ 3975823 h 4156314"/>
              <a:gd name="connsiteX5285" fmla="*/ 4083603 w 6579326"/>
              <a:gd name="connsiteY5285" fmla="*/ 3967812 h 4156314"/>
              <a:gd name="connsiteX5286" fmla="*/ 4079325 w 6579326"/>
              <a:gd name="connsiteY5286" fmla="*/ 3964636 h 4156314"/>
              <a:gd name="connsiteX5287" fmla="*/ 4074495 w 6579326"/>
              <a:gd name="connsiteY5287" fmla="*/ 3957731 h 4156314"/>
              <a:gd name="connsiteX5288" fmla="*/ 4080836 w 6579326"/>
              <a:gd name="connsiteY5288" fmla="*/ 3949168 h 4156314"/>
              <a:gd name="connsiteX5289" fmla="*/ 4076558 w 6579326"/>
              <a:gd name="connsiteY5289" fmla="*/ 3945991 h 4156314"/>
              <a:gd name="connsiteX5290" fmla="*/ 4051598 w 6579326"/>
              <a:gd name="connsiteY5290" fmla="*/ 3957317 h 4156314"/>
              <a:gd name="connsiteX5291" fmla="*/ 4048427 w 6579326"/>
              <a:gd name="connsiteY5291" fmla="*/ 3961599 h 4156314"/>
              <a:gd name="connsiteX5292" fmla="*/ 4067047 w 6579326"/>
              <a:gd name="connsiteY5292" fmla="*/ 3958836 h 4156314"/>
              <a:gd name="connsiteX5293" fmla="*/ 4030361 w 6579326"/>
              <a:gd name="connsiteY5293" fmla="*/ 3968091 h 4156314"/>
              <a:gd name="connsiteX5294" fmla="*/ 4039319 w 6579326"/>
              <a:gd name="connsiteY5294" fmla="*/ 3951517 h 4156314"/>
              <a:gd name="connsiteX5295" fmla="*/ 4034489 w 6579326"/>
              <a:gd name="connsiteY5295" fmla="*/ 3944612 h 4156314"/>
              <a:gd name="connsiteX5296" fmla="*/ 4031871 w 6579326"/>
              <a:gd name="connsiteY5296" fmla="*/ 3952622 h 4156314"/>
              <a:gd name="connsiteX5297" fmla="*/ 4023870 w 6579326"/>
              <a:gd name="connsiteY5297" fmla="*/ 3949999 h 4156314"/>
              <a:gd name="connsiteX5298" fmla="*/ 4034892 w 6579326"/>
              <a:gd name="connsiteY5298" fmla="*/ 3921686 h 4156314"/>
              <a:gd name="connsiteX5299" fmla="*/ 4056129 w 6579326"/>
              <a:gd name="connsiteY5299" fmla="*/ 3910912 h 4156314"/>
              <a:gd name="connsiteX5300" fmla="*/ 4064535 w 6579326"/>
              <a:gd name="connsiteY5300" fmla="*/ 3890610 h 4156314"/>
              <a:gd name="connsiteX5301" fmla="*/ 4075152 w 6579326"/>
              <a:gd name="connsiteY5301" fmla="*/ 3885223 h 4156314"/>
              <a:gd name="connsiteX5302" fmla="*/ 4077770 w 6579326"/>
              <a:gd name="connsiteY5302" fmla="*/ 3877214 h 4156314"/>
              <a:gd name="connsiteX5303" fmla="*/ 4062875 w 6579326"/>
              <a:gd name="connsiteY5303" fmla="*/ 3879424 h 4156314"/>
              <a:gd name="connsiteX5304" fmla="*/ 4057640 w 6579326"/>
              <a:gd name="connsiteY5304" fmla="*/ 3895444 h 4156314"/>
              <a:gd name="connsiteX5305" fmla="*/ 4049086 w 6579326"/>
              <a:gd name="connsiteY5305" fmla="*/ 3889091 h 4156314"/>
              <a:gd name="connsiteX5306" fmla="*/ 4052256 w 6579326"/>
              <a:gd name="connsiteY5306" fmla="*/ 3884810 h 4156314"/>
              <a:gd name="connsiteX5307" fmla="*/ 4047979 w 6579326"/>
              <a:gd name="connsiteY5307" fmla="*/ 3881634 h 4156314"/>
              <a:gd name="connsiteX5308" fmla="*/ 4058448 w 6579326"/>
              <a:gd name="connsiteY5308" fmla="*/ 3849592 h 4156314"/>
              <a:gd name="connsiteX5309" fmla="*/ 4088642 w 6579326"/>
              <a:gd name="connsiteY5309" fmla="*/ 3822245 h 4156314"/>
              <a:gd name="connsiteX5310" fmla="*/ 4088089 w 6579326"/>
              <a:gd name="connsiteY5310" fmla="*/ 3818516 h 4156314"/>
              <a:gd name="connsiteX5311" fmla="*/ 4083812 w 6579326"/>
              <a:gd name="connsiteY5311" fmla="*/ 3815340 h 4156314"/>
              <a:gd name="connsiteX5312" fmla="*/ 4077471 w 6579326"/>
              <a:gd name="connsiteY5312" fmla="*/ 3823903 h 4156314"/>
              <a:gd name="connsiteX5313" fmla="*/ 4066852 w 6579326"/>
              <a:gd name="connsiteY5313" fmla="*/ 3829289 h 4156314"/>
              <a:gd name="connsiteX5314" fmla="*/ 4016123 w 6579326"/>
              <a:gd name="connsiteY5314" fmla="*/ 3897794 h 4156314"/>
              <a:gd name="connsiteX5315" fmla="*/ 4001227 w 6579326"/>
              <a:gd name="connsiteY5315" fmla="*/ 3900004 h 4156314"/>
              <a:gd name="connsiteX5316" fmla="*/ 3998611 w 6579326"/>
              <a:gd name="connsiteY5316" fmla="*/ 3908015 h 4156314"/>
              <a:gd name="connsiteX5317" fmla="*/ 3981651 w 6579326"/>
              <a:gd name="connsiteY5317" fmla="*/ 3921964 h 4156314"/>
              <a:gd name="connsiteX5318" fmla="*/ 3985929 w 6579326"/>
              <a:gd name="connsiteY5318" fmla="*/ 3925141 h 4156314"/>
              <a:gd name="connsiteX5319" fmla="*/ 3969522 w 6579326"/>
              <a:gd name="connsiteY5319" fmla="*/ 3942820 h 4156314"/>
              <a:gd name="connsiteX5320" fmla="*/ 3961520 w 6579326"/>
              <a:gd name="connsiteY5320" fmla="*/ 3940196 h 4156314"/>
              <a:gd name="connsiteX5321" fmla="*/ 3962627 w 6579326"/>
              <a:gd name="connsiteY5321" fmla="*/ 3947654 h 4156314"/>
              <a:gd name="connsiteX5322" fmla="*/ 3950498 w 6579326"/>
              <a:gd name="connsiteY5322" fmla="*/ 3968509 h 4156314"/>
              <a:gd name="connsiteX5323" fmla="*/ 3952158 w 6579326"/>
              <a:gd name="connsiteY5323" fmla="*/ 3979696 h 4156314"/>
              <a:gd name="connsiteX5324" fmla="*/ 3940986 w 6579326"/>
              <a:gd name="connsiteY5324" fmla="*/ 3981353 h 4156314"/>
              <a:gd name="connsiteX5325" fmla="*/ 3943604 w 6579326"/>
              <a:gd name="connsiteY5325" fmla="*/ 3973343 h 4156314"/>
              <a:gd name="connsiteX5326" fmla="*/ 3935603 w 6579326"/>
              <a:gd name="connsiteY5326" fmla="*/ 3970720 h 4156314"/>
              <a:gd name="connsiteX5327" fmla="*/ 3929815 w 6579326"/>
              <a:gd name="connsiteY5327" fmla="*/ 3983011 h 4156314"/>
              <a:gd name="connsiteX5328" fmla="*/ 3913812 w 6579326"/>
              <a:gd name="connsiteY5328" fmla="*/ 3977764 h 4156314"/>
              <a:gd name="connsiteX5329" fmla="*/ 3906918 w 6579326"/>
              <a:gd name="connsiteY5329" fmla="*/ 3982598 h 4156314"/>
              <a:gd name="connsiteX5330" fmla="*/ 3904853 w 6579326"/>
              <a:gd name="connsiteY5330" fmla="*/ 3994337 h 4156314"/>
              <a:gd name="connsiteX5331" fmla="*/ 3900024 w 6579326"/>
              <a:gd name="connsiteY5331" fmla="*/ 3987432 h 4156314"/>
              <a:gd name="connsiteX5332" fmla="*/ 3883064 w 6579326"/>
              <a:gd name="connsiteY5332" fmla="*/ 4001382 h 4156314"/>
              <a:gd name="connsiteX5333" fmla="*/ 3871488 w 6579326"/>
              <a:gd name="connsiteY5333" fmla="*/ 4025967 h 4156314"/>
              <a:gd name="connsiteX5334" fmla="*/ 3867765 w 6579326"/>
              <a:gd name="connsiteY5334" fmla="*/ 4026519 h 4156314"/>
              <a:gd name="connsiteX5335" fmla="*/ 3866104 w 6579326"/>
              <a:gd name="connsiteY5335" fmla="*/ 4015332 h 4156314"/>
              <a:gd name="connsiteX5336" fmla="*/ 3851209 w 6579326"/>
              <a:gd name="connsiteY5336" fmla="*/ 4017542 h 4156314"/>
              <a:gd name="connsiteX5337" fmla="*/ 3864998 w 6579326"/>
              <a:gd name="connsiteY5337" fmla="*/ 4007874 h 4156314"/>
              <a:gd name="connsiteX5338" fmla="*/ 3863891 w 6579326"/>
              <a:gd name="connsiteY5338" fmla="*/ 4000416 h 4156314"/>
              <a:gd name="connsiteX5339" fmla="*/ 3867614 w 6579326"/>
              <a:gd name="connsiteY5339" fmla="*/ 3999863 h 4156314"/>
              <a:gd name="connsiteX5340" fmla="*/ 3869125 w 6579326"/>
              <a:gd name="connsiteY5340" fmla="*/ 3984395 h 4156314"/>
              <a:gd name="connsiteX5341" fmla="*/ 3880850 w 6579326"/>
              <a:gd name="connsiteY5341" fmla="*/ 3986467 h 4156314"/>
              <a:gd name="connsiteX5342" fmla="*/ 3897810 w 6579326"/>
              <a:gd name="connsiteY5342" fmla="*/ 3972516 h 4156314"/>
              <a:gd name="connsiteX5343" fmla="*/ 3899873 w 6579326"/>
              <a:gd name="connsiteY5343" fmla="*/ 3960778 h 4156314"/>
              <a:gd name="connsiteX5344" fmla="*/ 3888702 w 6579326"/>
              <a:gd name="connsiteY5344" fmla="*/ 3962435 h 4156314"/>
              <a:gd name="connsiteX5345" fmla="*/ 3882361 w 6579326"/>
              <a:gd name="connsiteY5345" fmla="*/ 3970998 h 4156314"/>
              <a:gd name="connsiteX5346" fmla="*/ 3874913 w 6579326"/>
              <a:gd name="connsiteY5346" fmla="*/ 3972104 h 4156314"/>
              <a:gd name="connsiteX5347" fmla="*/ 3887596 w 6579326"/>
              <a:gd name="connsiteY5347" fmla="*/ 3954977 h 4156314"/>
              <a:gd name="connsiteX5348" fmla="*/ 3868975 w 6579326"/>
              <a:gd name="connsiteY5348" fmla="*/ 3957740 h 4156314"/>
              <a:gd name="connsiteX5349" fmla="*/ 3879041 w 6579326"/>
              <a:gd name="connsiteY5349" fmla="*/ 3948625 h 4156314"/>
              <a:gd name="connsiteX5350" fmla="*/ 3877381 w 6579326"/>
              <a:gd name="connsiteY5350" fmla="*/ 3937437 h 4156314"/>
              <a:gd name="connsiteX5351" fmla="*/ 3846632 w 6579326"/>
              <a:gd name="connsiteY5351" fmla="*/ 3961056 h 4156314"/>
              <a:gd name="connsiteX5352" fmla="*/ 3844972 w 6579326"/>
              <a:gd name="connsiteY5352" fmla="*/ 3949869 h 4156314"/>
              <a:gd name="connsiteX5353" fmla="*/ 3834907 w 6579326"/>
              <a:gd name="connsiteY5353" fmla="*/ 3958984 h 4156314"/>
              <a:gd name="connsiteX5354" fmla="*/ 3840695 w 6579326"/>
              <a:gd name="connsiteY5354" fmla="*/ 3946693 h 4156314"/>
              <a:gd name="connsiteX5355" fmla="*/ 3848143 w 6579326"/>
              <a:gd name="connsiteY5355" fmla="*/ 3945588 h 4156314"/>
              <a:gd name="connsiteX5356" fmla="*/ 3854484 w 6579326"/>
              <a:gd name="connsiteY5356" fmla="*/ 3937025 h 4156314"/>
              <a:gd name="connsiteX5357" fmla="*/ 3862485 w 6579326"/>
              <a:gd name="connsiteY5357" fmla="*/ 3939648 h 4156314"/>
              <a:gd name="connsiteX5358" fmla="*/ 3869380 w 6579326"/>
              <a:gd name="connsiteY5358" fmla="*/ 3934814 h 4156314"/>
              <a:gd name="connsiteX5359" fmla="*/ 3864549 w 6579326"/>
              <a:gd name="connsiteY5359" fmla="*/ 3927909 h 4156314"/>
              <a:gd name="connsiteX5360" fmla="*/ 3849099 w 6579326"/>
              <a:gd name="connsiteY5360" fmla="*/ 3926390 h 4156314"/>
              <a:gd name="connsiteX5361" fmla="*/ 3855441 w 6579326"/>
              <a:gd name="connsiteY5361" fmla="*/ 3917827 h 4156314"/>
              <a:gd name="connsiteX5362" fmla="*/ 3851717 w 6579326"/>
              <a:gd name="connsiteY5362" fmla="*/ 3918379 h 4156314"/>
              <a:gd name="connsiteX5363" fmla="*/ 3853781 w 6579326"/>
              <a:gd name="connsiteY5363" fmla="*/ 3906641 h 4156314"/>
              <a:gd name="connsiteX5364" fmla="*/ 3849504 w 6579326"/>
              <a:gd name="connsiteY5364" fmla="*/ 3903465 h 4156314"/>
              <a:gd name="connsiteX5365" fmla="*/ 3843163 w 6579326"/>
              <a:gd name="connsiteY5365" fmla="*/ 3912028 h 4156314"/>
              <a:gd name="connsiteX5366" fmla="*/ 3851567 w 6579326"/>
              <a:gd name="connsiteY5366" fmla="*/ 3891725 h 4156314"/>
              <a:gd name="connsiteX5367" fmla="*/ 3841353 w 6579326"/>
              <a:gd name="connsiteY5367" fmla="*/ 3874186 h 4156314"/>
              <a:gd name="connsiteX5368" fmla="*/ 3847140 w 6579326"/>
              <a:gd name="connsiteY5368" fmla="*/ 3861893 h 4156314"/>
              <a:gd name="connsiteX5369" fmla="*/ 3862590 w 6579326"/>
              <a:gd name="connsiteY5369" fmla="*/ 3863413 h 4156314"/>
              <a:gd name="connsiteX5370" fmla="*/ 3866314 w 6579326"/>
              <a:gd name="connsiteY5370" fmla="*/ 3862860 h 4156314"/>
              <a:gd name="connsiteX5371" fmla="*/ 3873209 w 6579326"/>
              <a:gd name="connsiteY5371" fmla="*/ 3858025 h 4156314"/>
              <a:gd name="connsiteX5372" fmla="*/ 3860376 w 6579326"/>
              <a:gd name="connsiteY5372" fmla="*/ 3848497 h 4156314"/>
              <a:gd name="connsiteX5373" fmla="*/ 3867675 w 6579326"/>
              <a:gd name="connsiteY5373" fmla="*/ 3820736 h 4156314"/>
              <a:gd name="connsiteX5374" fmla="*/ 3878846 w 6579326"/>
              <a:gd name="connsiteY5374" fmla="*/ 3819078 h 4156314"/>
              <a:gd name="connsiteX5375" fmla="*/ 3893593 w 6579326"/>
              <a:gd name="connsiteY5375" fmla="*/ 3790213 h 4156314"/>
              <a:gd name="connsiteX5376" fmla="*/ 3895656 w 6579326"/>
              <a:gd name="connsiteY5376" fmla="*/ 3778473 h 4156314"/>
              <a:gd name="connsiteX5377" fmla="*/ 3898827 w 6579326"/>
              <a:gd name="connsiteY5377" fmla="*/ 3774192 h 4156314"/>
              <a:gd name="connsiteX5378" fmla="*/ 3904211 w 6579326"/>
              <a:gd name="connsiteY5378" fmla="*/ 3784825 h 4156314"/>
              <a:gd name="connsiteX5379" fmla="*/ 3915383 w 6579326"/>
              <a:gd name="connsiteY5379" fmla="*/ 3783167 h 4156314"/>
              <a:gd name="connsiteX5380" fmla="*/ 3914276 w 6579326"/>
              <a:gd name="connsiteY5380" fmla="*/ 3775710 h 4156314"/>
              <a:gd name="connsiteX5381" fmla="*/ 3924341 w 6579326"/>
              <a:gd name="connsiteY5381" fmla="*/ 3766594 h 4156314"/>
              <a:gd name="connsiteX5382" fmla="*/ 3933300 w 6579326"/>
              <a:gd name="connsiteY5382" fmla="*/ 3750020 h 4156314"/>
              <a:gd name="connsiteX5383" fmla="*/ 3953983 w 6579326"/>
              <a:gd name="connsiteY5383" fmla="*/ 3735519 h 4156314"/>
              <a:gd name="connsiteX5384" fmla="*/ 3952323 w 6579326"/>
              <a:gd name="connsiteY5384" fmla="*/ 3724331 h 4156314"/>
              <a:gd name="connsiteX5385" fmla="*/ 4024842 w 6579326"/>
              <a:gd name="connsiteY5385" fmla="*/ 3648782 h 4156314"/>
              <a:gd name="connsiteX5386" fmla="*/ 4023182 w 6579326"/>
              <a:gd name="connsiteY5386" fmla="*/ 3637595 h 4156314"/>
              <a:gd name="connsiteX5387" fmla="*/ 4027460 w 6579326"/>
              <a:gd name="connsiteY5387" fmla="*/ 3640772 h 4156314"/>
              <a:gd name="connsiteX5388" fmla="*/ 4038078 w 6579326"/>
              <a:gd name="connsiteY5388" fmla="*/ 3635384 h 4156314"/>
              <a:gd name="connsiteX5389" fmla="*/ 4039589 w 6579326"/>
              <a:gd name="connsiteY5389" fmla="*/ 3619916 h 4156314"/>
              <a:gd name="connsiteX5390" fmla="*/ 4047590 w 6579326"/>
              <a:gd name="connsiteY5390" fmla="*/ 3622540 h 4156314"/>
              <a:gd name="connsiteX5391" fmla="*/ 4059166 w 6579326"/>
              <a:gd name="connsiteY5391" fmla="*/ 3597956 h 4156314"/>
              <a:gd name="connsiteX5392" fmla="*/ 4043163 w 6579326"/>
              <a:gd name="connsiteY5392" fmla="*/ 3592709 h 4156314"/>
              <a:gd name="connsiteX5393" fmla="*/ 4059016 w 6579326"/>
              <a:gd name="connsiteY5393" fmla="*/ 3571301 h 4156314"/>
              <a:gd name="connsiteX5394" fmla="*/ 4070188 w 6579326"/>
              <a:gd name="connsiteY5394" fmla="*/ 3569643 h 4156314"/>
              <a:gd name="connsiteX5395" fmla="*/ 4069635 w 6579326"/>
              <a:gd name="connsiteY5395" fmla="*/ 3565914 h 4156314"/>
              <a:gd name="connsiteX5396" fmla="*/ 4087147 w 6579326"/>
              <a:gd name="connsiteY5396" fmla="*/ 3555694 h 4156314"/>
              <a:gd name="connsiteX5397" fmla="*/ 4075422 w 6579326"/>
              <a:gd name="connsiteY5397" fmla="*/ 3553623 h 4156314"/>
              <a:gd name="connsiteX5398" fmla="*/ 4086040 w 6579326"/>
              <a:gd name="connsiteY5398" fmla="*/ 3548236 h 4156314"/>
              <a:gd name="connsiteX5399" fmla="*/ 4092935 w 6579326"/>
              <a:gd name="connsiteY5399" fmla="*/ 3543402 h 4156314"/>
              <a:gd name="connsiteX5400" fmla="*/ 4084933 w 6579326"/>
              <a:gd name="connsiteY5400" fmla="*/ 3540778 h 4156314"/>
              <a:gd name="connsiteX5401" fmla="*/ 4105617 w 6579326"/>
              <a:gd name="connsiteY5401" fmla="*/ 3526276 h 4156314"/>
              <a:gd name="connsiteX5402" fmla="*/ 4113066 w 6579326"/>
              <a:gd name="connsiteY5402" fmla="*/ 3525171 h 4156314"/>
              <a:gd name="connsiteX5403" fmla="*/ 4116789 w 6579326"/>
              <a:gd name="connsiteY5403" fmla="*/ 3524618 h 4156314"/>
              <a:gd name="connsiteX5404" fmla="*/ 4123684 w 6579326"/>
              <a:gd name="connsiteY5404" fmla="*/ 3519783 h 4156314"/>
              <a:gd name="connsiteX5405" fmla="*/ 4100787 w 6579326"/>
              <a:gd name="connsiteY5405" fmla="*/ 3519371 h 4156314"/>
              <a:gd name="connsiteX5406" fmla="*/ 4111406 w 6579326"/>
              <a:gd name="connsiteY5406" fmla="*/ 3513983 h 4156314"/>
              <a:gd name="connsiteX5407" fmla="*/ 4126855 w 6579326"/>
              <a:gd name="connsiteY5407" fmla="*/ 3515502 h 4156314"/>
              <a:gd name="connsiteX5408" fmla="*/ 4130025 w 6579326"/>
              <a:gd name="connsiteY5408" fmla="*/ 3511220 h 4156314"/>
              <a:gd name="connsiteX5409" fmla="*/ 4120364 w 6579326"/>
              <a:gd name="connsiteY5409" fmla="*/ 3497410 h 4156314"/>
              <a:gd name="connsiteX5410" fmla="*/ 4138280 w 6579326"/>
              <a:gd name="connsiteY5410" fmla="*/ 3464262 h 4156314"/>
              <a:gd name="connsiteX5411" fmla="*/ 4143112 w 6579326"/>
              <a:gd name="connsiteY5411" fmla="*/ 3471168 h 4156314"/>
              <a:gd name="connsiteX5412" fmla="*/ 4156347 w 6579326"/>
              <a:gd name="connsiteY5412" fmla="*/ 3457771 h 4156314"/>
              <a:gd name="connsiteX5413" fmla="*/ 4157454 w 6579326"/>
              <a:gd name="connsiteY5413" fmla="*/ 3465229 h 4156314"/>
              <a:gd name="connsiteX5414" fmla="*/ 4168072 w 6579326"/>
              <a:gd name="connsiteY5414" fmla="*/ 3459842 h 4156314"/>
              <a:gd name="connsiteX5415" fmla="*/ 4170690 w 6579326"/>
              <a:gd name="connsiteY5415" fmla="*/ 3451831 h 4156314"/>
              <a:gd name="connsiteX5416" fmla="*/ 4165305 w 6579326"/>
              <a:gd name="connsiteY5416" fmla="*/ 3441198 h 4156314"/>
              <a:gd name="connsiteX5417" fmla="*/ 4154134 w 6579326"/>
              <a:gd name="connsiteY5417" fmla="*/ 3442855 h 4156314"/>
              <a:gd name="connsiteX5418" fmla="*/ 4144622 w 6579326"/>
              <a:gd name="connsiteY5418" fmla="*/ 3455699 h 4156314"/>
              <a:gd name="connsiteX5419" fmla="*/ 4118001 w 6579326"/>
              <a:gd name="connsiteY5419" fmla="*/ 3455839 h 4156314"/>
              <a:gd name="connsiteX5420" fmla="*/ 4113170 w 6579326"/>
              <a:gd name="connsiteY5420" fmla="*/ 3448934 h 4156314"/>
              <a:gd name="connsiteX5421" fmla="*/ 4123789 w 6579326"/>
              <a:gd name="connsiteY5421" fmla="*/ 3443546 h 4156314"/>
              <a:gd name="connsiteX5422" fmla="*/ 4132747 w 6579326"/>
              <a:gd name="connsiteY5422" fmla="*/ 3426973 h 4156314"/>
              <a:gd name="connsiteX5423" fmla="*/ 4133854 w 6579326"/>
              <a:gd name="connsiteY5423" fmla="*/ 3434431 h 4156314"/>
              <a:gd name="connsiteX5424" fmla="*/ 4155090 w 6579326"/>
              <a:gd name="connsiteY5424" fmla="*/ 3423657 h 4156314"/>
              <a:gd name="connsiteX5425" fmla="*/ 4163645 w 6579326"/>
              <a:gd name="connsiteY5425" fmla="*/ 3430010 h 4156314"/>
              <a:gd name="connsiteX5426" fmla="*/ 4165156 w 6579326"/>
              <a:gd name="connsiteY5426" fmla="*/ 3414542 h 4156314"/>
              <a:gd name="connsiteX5427" fmla="*/ 4178945 w 6579326"/>
              <a:gd name="connsiteY5427" fmla="*/ 3404873 h 4156314"/>
              <a:gd name="connsiteX5428" fmla="*/ 4187499 w 6579326"/>
              <a:gd name="connsiteY5428" fmla="*/ 3411226 h 4156314"/>
              <a:gd name="connsiteX5429" fmla="*/ 4196457 w 6579326"/>
              <a:gd name="connsiteY5429" fmla="*/ 3394652 h 4156314"/>
              <a:gd name="connsiteX5430" fmla="*/ 4208158 w 6579326"/>
              <a:gd name="connsiteY5430" fmla="*/ 3390449 h 4156314"/>
              <a:gd name="connsiteX5431" fmla="*/ 4208749 w 6579326"/>
              <a:gd name="connsiteY5431" fmla="*/ 3390923 h 4156314"/>
              <a:gd name="connsiteX5432" fmla="*/ 4214524 w 6579326"/>
              <a:gd name="connsiteY5432" fmla="*/ 3388161 h 4156314"/>
              <a:gd name="connsiteX5433" fmla="*/ 4212266 w 6579326"/>
              <a:gd name="connsiteY5433" fmla="*/ 3388972 h 4156314"/>
              <a:gd name="connsiteX5434" fmla="*/ 4208158 w 6579326"/>
              <a:gd name="connsiteY5434" fmla="*/ 3390449 h 4156314"/>
              <a:gd name="connsiteX5435" fmla="*/ 4207872 w 6579326"/>
              <a:gd name="connsiteY5435" fmla="*/ 3390219 h 4156314"/>
              <a:gd name="connsiteX5436" fmla="*/ 4209693 w 6579326"/>
              <a:gd name="connsiteY5436" fmla="*/ 3381256 h 4156314"/>
              <a:gd name="connsiteX5437" fmla="*/ 4188456 w 6579326"/>
              <a:gd name="connsiteY5437" fmla="*/ 3392029 h 4156314"/>
              <a:gd name="connsiteX5438" fmla="*/ 4197415 w 6579326"/>
              <a:gd name="connsiteY5438" fmla="*/ 3375456 h 4156314"/>
              <a:gd name="connsiteX5439" fmla="*/ 4171900 w 6579326"/>
              <a:gd name="connsiteY5439" fmla="*/ 3383052 h 4156314"/>
              <a:gd name="connsiteX5440" fmla="*/ 4183626 w 6579326"/>
              <a:gd name="connsiteY5440" fmla="*/ 3385124 h 4156314"/>
              <a:gd name="connsiteX5441" fmla="*/ 4177838 w 6579326"/>
              <a:gd name="connsiteY5441" fmla="*/ 3397415 h 4156314"/>
              <a:gd name="connsiteX5442" fmla="*/ 4166113 w 6579326"/>
              <a:gd name="connsiteY5442" fmla="*/ 3395345 h 4156314"/>
              <a:gd name="connsiteX5443" fmla="*/ 4172454 w 6579326"/>
              <a:gd name="connsiteY5443" fmla="*/ 3386782 h 4156314"/>
              <a:gd name="connsiteX5444" fmla="*/ 4150110 w 6579326"/>
              <a:gd name="connsiteY5444" fmla="*/ 3390098 h 4156314"/>
              <a:gd name="connsiteX5445" fmla="*/ 4159771 w 6579326"/>
              <a:gd name="connsiteY5445" fmla="*/ 3403908 h 4156314"/>
              <a:gd name="connsiteX5446" fmla="*/ 4151770 w 6579326"/>
              <a:gd name="connsiteY5446" fmla="*/ 3401284 h 4156314"/>
              <a:gd name="connsiteX5447" fmla="*/ 4148047 w 6579326"/>
              <a:gd name="connsiteY5447" fmla="*/ 3401836 h 4156314"/>
              <a:gd name="connsiteX5448" fmla="*/ 4149153 w 6579326"/>
              <a:gd name="connsiteY5448" fmla="*/ 3409294 h 4156314"/>
              <a:gd name="connsiteX5449" fmla="*/ 4116191 w 6579326"/>
              <a:gd name="connsiteY5449" fmla="*/ 3417997 h 4156314"/>
              <a:gd name="connsiteX5450" fmla="*/ 4098679 w 6579326"/>
              <a:gd name="connsiteY5450" fmla="*/ 3428218 h 4156314"/>
              <a:gd name="connsiteX5451" fmla="*/ 4090676 w 6579326"/>
              <a:gd name="connsiteY5451" fmla="*/ 3425594 h 4156314"/>
              <a:gd name="connsiteX5452" fmla="*/ 4084335 w 6579326"/>
              <a:gd name="connsiteY5452" fmla="*/ 3434157 h 4156314"/>
              <a:gd name="connsiteX5453" fmla="*/ 4061992 w 6579326"/>
              <a:gd name="connsiteY5453" fmla="*/ 3437473 h 4156314"/>
              <a:gd name="connsiteX5454" fmla="*/ 4061438 w 6579326"/>
              <a:gd name="connsiteY5454" fmla="*/ 3433744 h 4156314"/>
              <a:gd name="connsiteX5455" fmla="*/ 4079505 w 6579326"/>
              <a:gd name="connsiteY5455" fmla="*/ 3427252 h 4156314"/>
              <a:gd name="connsiteX5456" fmla="*/ 4085293 w 6579326"/>
              <a:gd name="connsiteY5456" fmla="*/ 3414960 h 4156314"/>
              <a:gd name="connsiteX5457" fmla="*/ 4084740 w 6579326"/>
              <a:gd name="connsiteY5457" fmla="*/ 3411231 h 4156314"/>
              <a:gd name="connsiteX5458" fmla="*/ 4067226 w 6579326"/>
              <a:gd name="connsiteY5458" fmla="*/ 3421452 h 4156314"/>
              <a:gd name="connsiteX5459" fmla="*/ 4067780 w 6579326"/>
              <a:gd name="connsiteY5459" fmla="*/ 3425181 h 4156314"/>
              <a:gd name="connsiteX5460" fmla="*/ 4058118 w 6579326"/>
              <a:gd name="connsiteY5460" fmla="*/ 3411371 h 4156314"/>
              <a:gd name="connsiteX5461" fmla="*/ 4057012 w 6579326"/>
              <a:gd name="connsiteY5461" fmla="*/ 3403913 h 4156314"/>
              <a:gd name="connsiteX5462" fmla="*/ 4071907 w 6579326"/>
              <a:gd name="connsiteY5462" fmla="*/ 3401702 h 4156314"/>
              <a:gd name="connsiteX5463" fmla="*/ 4078802 w 6579326"/>
              <a:gd name="connsiteY5463" fmla="*/ 3396868 h 4156314"/>
              <a:gd name="connsiteX5464" fmla="*/ 4083080 w 6579326"/>
              <a:gd name="connsiteY5464" fmla="*/ 3400045 h 4156314"/>
              <a:gd name="connsiteX5465" fmla="*/ 4079908 w 6579326"/>
              <a:gd name="connsiteY5465" fmla="*/ 3404325 h 4156314"/>
              <a:gd name="connsiteX5466" fmla="*/ 4080462 w 6579326"/>
              <a:gd name="connsiteY5466" fmla="*/ 3408055 h 4156314"/>
              <a:gd name="connsiteX5467" fmla="*/ 4098529 w 6579326"/>
              <a:gd name="connsiteY5467" fmla="*/ 3401562 h 4156314"/>
              <a:gd name="connsiteX5468" fmla="*/ 4101146 w 6579326"/>
              <a:gd name="connsiteY5468" fmla="*/ 3393552 h 4156314"/>
              <a:gd name="connsiteX5469" fmla="*/ 4095762 w 6579326"/>
              <a:gd name="connsiteY5469" fmla="*/ 3382918 h 4156314"/>
              <a:gd name="connsiteX5470" fmla="*/ 4091485 w 6579326"/>
              <a:gd name="connsiteY5470" fmla="*/ 3379741 h 4156314"/>
              <a:gd name="connsiteX5471" fmla="*/ 4080866 w 6579326"/>
              <a:gd name="connsiteY5471" fmla="*/ 3385129 h 4156314"/>
              <a:gd name="connsiteX5472" fmla="*/ 4076035 w 6579326"/>
              <a:gd name="connsiteY5472" fmla="*/ 3378224 h 4156314"/>
              <a:gd name="connsiteX5473" fmla="*/ 4089272 w 6579326"/>
              <a:gd name="connsiteY5473" fmla="*/ 3364825 h 4156314"/>
              <a:gd name="connsiteX5474" fmla="*/ 4077546 w 6579326"/>
              <a:gd name="connsiteY5474" fmla="*/ 3362755 h 4156314"/>
              <a:gd name="connsiteX5475" fmla="*/ 4076440 w 6579326"/>
              <a:gd name="connsiteY5475" fmla="*/ 3355297 h 4156314"/>
              <a:gd name="connsiteX5476" fmla="*/ 4090782 w 6579326"/>
              <a:gd name="connsiteY5476" fmla="*/ 3349357 h 4156314"/>
              <a:gd name="connsiteX5477" fmla="*/ 4092995 w 6579326"/>
              <a:gd name="connsiteY5477" fmla="*/ 3364273 h 4156314"/>
              <a:gd name="connsiteX5478" fmla="*/ 4089825 w 6579326"/>
              <a:gd name="connsiteY5478" fmla="*/ 3368555 h 4156314"/>
              <a:gd name="connsiteX5479" fmla="*/ 4097273 w 6579326"/>
              <a:gd name="connsiteY5479" fmla="*/ 3367450 h 4156314"/>
              <a:gd name="connsiteX5480" fmla="*/ 4106381 w 6579326"/>
              <a:gd name="connsiteY5480" fmla="*/ 3377531 h 4156314"/>
              <a:gd name="connsiteX5481" fmla="*/ 4110104 w 6579326"/>
              <a:gd name="connsiteY5481" fmla="*/ 3376978 h 4156314"/>
              <a:gd name="connsiteX5482" fmla="*/ 4123893 w 6579326"/>
              <a:gd name="connsiteY5482" fmla="*/ 3367310 h 4156314"/>
              <a:gd name="connsiteX5483" fmla="*/ 4122786 w 6579326"/>
              <a:gd name="connsiteY5483" fmla="*/ 3359852 h 4156314"/>
              <a:gd name="connsiteX5484" fmla="*/ 4137129 w 6579326"/>
              <a:gd name="connsiteY5484" fmla="*/ 3353913 h 4156314"/>
              <a:gd name="connsiteX5485" fmla="*/ 4139193 w 6579326"/>
              <a:gd name="connsiteY5485" fmla="*/ 3342173 h 4156314"/>
              <a:gd name="connsiteX5486" fmla="*/ 4155196 w 6579326"/>
              <a:gd name="connsiteY5486" fmla="*/ 3347421 h 4156314"/>
              <a:gd name="connsiteX5487" fmla="*/ 4165260 w 6579326"/>
              <a:gd name="connsiteY5487" fmla="*/ 3338305 h 4156314"/>
              <a:gd name="connsiteX5488" fmla="*/ 4156302 w 6579326"/>
              <a:gd name="connsiteY5488" fmla="*/ 3354878 h 4156314"/>
              <a:gd name="connsiteX5489" fmla="*/ 4144023 w 6579326"/>
              <a:gd name="connsiteY5489" fmla="*/ 3349079 h 4156314"/>
              <a:gd name="connsiteX5490" fmla="*/ 4140853 w 6579326"/>
              <a:gd name="connsiteY5490" fmla="*/ 3353361 h 4156314"/>
              <a:gd name="connsiteX5491" fmla="*/ 4138236 w 6579326"/>
              <a:gd name="connsiteY5491" fmla="*/ 3361371 h 4156314"/>
              <a:gd name="connsiteX5492" fmla="*/ 4153684 w 6579326"/>
              <a:gd name="connsiteY5492" fmla="*/ 3362889 h 4156314"/>
              <a:gd name="connsiteX5493" fmla="*/ 4143067 w 6579326"/>
              <a:gd name="connsiteY5493" fmla="*/ 3368276 h 4156314"/>
              <a:gd name="connsiteX5494" fmla="*/ 4139896 w 6579326"/>
              <a:gd name="connsiteY5494" fmla="*/ 3372558 h 4156314"/>
              <a:gd name="connsiteX5495" fmla="*/ 4144173 w 6579326"/>
              <a:gd name="connsiteY5495" fmla="*/ 3375734 h 4156314"/>
              <a:gd name="connsiteX5496" fmla="*/ 4168027 w 6579326"/>
              <a:gd name="connsiteY5496" fmla="*/ 3356950 h 4156314"/>
              <a:gd name="connsiteX5497" fmla="*/ 4170645 w 6579326"/>
              <a:gd name="connsiteY5497" fmla="*/ 3348940 h 4156314"/>
              <a:gd name="connsiteX5498" fmla="*/ 4166367 w 6579326"/>
              <a:gd name="connsiteY5498" fmla="*/ 3345763 h 4156314"/>
              <a:gd name="connsiteX5499" fmla="*/ 4176986 w 6579326"/>
              <a:gd name="connsiteY5499" fmla="*/ 3340377 h 4156314"/>
              <a:gd name="connsiteX5500" fmla="*/ 4204010 w 6579326"/>
              <a:gd name="connsiteY5500" fmla="*/ 3317310 h 4156314"/>
              <a:gd name="connsiteX5501" fmla="*/ 4207734 w 6579326"/>
              <a:gd name="connsiteY5501" fmla="*/ 3316758 h 4156314"/>
              <a:gd name="connsiteX5502" fmla="*/ 4210861 w 6579326"/>
              <a:gd name="connsiteY5502" fmla="*/ 3315173 h 4156314"/>
              <a:gd name="connsiteX5503" fmla="*/ 4211042 w 6579326"/>
              <a:gd name="connsiteY5503" fmla="*/ 3316208 h 4156314"/>
              <a:gd name="connsiteX5504" fmla="*/ 4223736 w 6579326"/>
              <a:gd name="connsiteY5504" fmla="*/ 3322006 h 4156314"/>
              <a:gd name="connsiteX5505" fmla="*/ 4233511 w 6579326"/>
              <a:gd name="connsiteY5505" fmla="*/ 3320555 h 4156314"/>
              <a:gd name="connsiteX5506" fmla="*/ 4234106 w 6579326"/>
              <a:gd name="connsiteY5506" fmla="*/ 3320467 h 4156314"/>
              <a:gd name="connsiteX5507" fmla="*/ 4232291 w 6579326"/>
              <a:gd name="connsiteY5507" fmla="*/ 3328358 h 4156314"/>
              <a:gd name="connsiteX5508" fmla="*/ 4241249 w 6579326"/>
              <a:gd name="connsiteY5508" fmla="*/ 3311784 h 4156314"/>
              <a:gd name="connsiteX5509" fmla="*/ 4251867 w 6579326"/>
              <a:gd name="connsiteY5509" fmla="*/ 3306398 h 4156314"/>
              <a:gd name="connsiteX5510" fmla="*/ 4283723 w 6579326"/>
              <a:gd name="connsiteY5510" fmla="*/ 3290237 h 4156314"/>
              <a:gd name="connsiteX5511" fmla="*/ 4294745 w 6579326"/>
              <a:gd name="connsiteY5511" fmla="*/ 3261925 h 4156314"/>
              <a:gd name="connsiteX5512" fmla="*/ 4301640 w 6579326"/>
              <a:gd name="connsiteY5512" fmla="*/ 3257090 h 4156314"/>
              <a:gd name="connsiteX5513" fmla="*/ 4307428 w 6579326"/>
              <a:gd name="connsiteY5513" fmla="*/ 3244799 h 4156314"/>
              <a:gd name="connsiteX5514" fmla="*/ 4308591 w 6579326"/>
              <a:gd name="connsiteY5514" fmla="*/ 3244626 h 4156314"/>
              <a:gd name="connsiteX5515" fmla="*/ 4319707 w 6579326"/>
              <a:gd name="connsiteY5515" fmla="*/ 3250599 h 4156314"/>
              <a:gd name="connsiteX5516" fmla="*/ 4325495 w 6579326"/>
              <a:gd name="connsiteY5516" fmla="*/ 3238306 h 4156314"/>
              <a:gd name="connsiteX5517" fmla="*/ 4345220 w 6579326"/>
              <a:gd name="connsiteY5517" fmla="*/ 3243001 h 4156314"/>
              <a:gd name="connsiteX5518" fmla="*/ 4351008 w 6579326"/>
              <a:gd name="connsiteY5518" fmla="*/ 3230710 h 4156314"/>
              <a:gd name="connsiteX5519" fmla="*/ 4346731 w 6579326"/>
              <a:gd name="connsiteY5519" fmla="*/ 3227533 h 4156314"/>
              <a:gd name="connsiteX5520" fmla="*/ 4342453 w 6579326"/>
              <a:gd name="connsiteY5520" fmla="*/ 3224357 h 4156314"/>
              <a:gd name="connsiteX5521" fmla="*/ 4331836 w 6579326"/>
              <a:gd name="connsiteY5521" fmla="*/ 3229743 h 4156314"/>
              <a:gd name="connsiteX5522" fmla="*/ 4348241 w 6579326"/>
              <a:gd name="connsiteY5522" fmla="*/ 3212064 h 4156314"/>
              <a:gd name="connsiteX5523" fmla="*/ 4360728 w 6579326"/>
              <a:gd name="connsiteY5523" fmla="*/ 3201794 h 4156314"/>
              <a:gd name="connsiteX5524" fmla="*/ 4366308 w 6579326"/>
              <a:gd name="connsiteY5524" fmla="*/ 3205573 h 4156314"/>
              <a:gd name="connsiteX5525" fmla="*/ 4376373 w 6579326"/>
              <a:gd name="connsiteY5525" fmla="*/ 3196457 h 4156314"/>
              <a:gd name="connsiteX5526" fmla="*/ 4360370 w 6579326"/>
              <a:gd name="connsiteY5526" fmla="*/ 3191210 h 4156314"/>
              <a:gd name="connsiteX5527" fmla="*/ 4376777 w 6579326"/>
              <a:gd name="connsiteY5527" fmla="*/ 3173531 h 4156314"/>
              <a:gd name="connsiteX5528" fmla="*/ 4373606 w 6579326"/>
              <a:gd name="connsiteY5528" fmla="*/ 3177813 h 4156314"/>
              <a:gd name="connsiteX5529" fmla="*/ 4391673 w 6579326"/>
              <a:gd name="connsiteY5529" fmla="*/ 3171320 h 4156314"/>
              <a:gd name="connsiteX5530" fmla="*/ 4396907 w 6579326"/>
              <a:gd name="connsiteY5530" fmla="*/ 3155300 h 4156314"/>
              <a:gd name="connsiteX5531" fmla="*/ 4422825 w 6579326"/>
              <a:gd name="connsiteY5531" fmla="*/ 3124777 h 4156314"/>
              <a:gd name="connsiteX5532" fmla="*/ 4423862 w 6579326"/>
              <a:gd name="connsiteY5532" fmla="*/ 3125230 h 4156314"/>
              <a:gd name="connsiteX5533" fmla="*/ 4426356 w 6579326"/>
              <a:gd name="connsiteY5533" fmla="*/ 3126932 h 4156314"/>
              <a:gd name="connsiteX5534" fmla="*/ 4426894 w 6579326"/>
              <a:gd name="connsiteY5534" fmla="*/ 3126554 h 4156314"/>
              <a:gd name="connsiteX5535" fmla="*/ 4423862 w 6579326"/>
              <a:gd name="connsiteY5535" fmla="*/ 3125230 h 4156314"/>
              <a:gd name="connsiteX5536" fmla="*/ 4418547 w 6579326"/>
              <a:gd name="connsiteY5536" fmla="*/ 3121600 h 4156314"/>
              <a:gd name="connsiteX5537" fmla="*/ 4404758 w 6579326"/>
              <a:gd name="connsiteY5537" fmla="*/ 3131268 h 4156314"/>
              <a:gd name="connsiteX5538" fmla="*/ 4393034 w 6579326"/>
              <a:gd name="connsiteY5538" fmla="*/ 3129198 h 4156314"/>
              <a:gd name="connsiteX5539" fmla="*/ 4385586 w 6579326"/>
              <a:gd name="connsiteY5539" fmla="*/ 3130303 h 4156314"/>
              <a:gd name="connsiteX5540" fmla="*/ 4379798 w 6579326"/>
              <a:gd name="connsiteY5540" fmla="*/ 3142594 h 4156314"/>
              <a:gd name="connsiteX5541" fmla="*/ 4343666 w 6579326"/>
              <a:gd name="connsiteY5541" fmla="*/ 3155578 h 4156314"/>
              <a:gd name="connsiteX5542" fmla="*/ 4336771 w 6579326"/>
              <a:gd name="connsiteY5542" fmla="*/ 3160413 h 4156314"/>
              <a:gd name="connsiteX5543" fmla="*/ 4315534 w 6579326"/>
              <a:gd name="connsiteY5543" fmla="*/ 3171186 h 4156314"/>
              <a:gd name="connsiteX5544" fmla="*/ 4298979 w 6579326"/>
              <a:gd name="connsiteY5544" fmla="*/ 3162210 h 4156314"/>
              <a:gd name="connsiteX5545" fmla="*/ 4277188 w 6579326"/>
              <a:gd name="connsiteY5545" fmla="*/ 3169255 h 4156314"/>
              <a:gd name="connsiteX5546" fmla="*/ 4282572 w 6579326"/>
              <a:gd name="connsiteY5546" fmla="*/ 3179888 h 4156314"/>
              <a:gd name="connsiteX5547" fmla="*/ 4276231 w 6579326"/>
              <a:gd name="connsiteY5547" fmla="*/ 3188451 h 4156314"/>
              <a:gd name="connsiteX5548" fmla="*/ 4271953 w 6579326"/>
              <a:gd name="connsiteY5548" fmla="*/ 3185276 h 4156314"/>
              <a:gd name="connsiteX5549" fmla="*/ 4250716 w 6579326"/>
              <a:gd name="connsiteY5549" fmla="*/ 3196049 h 4156314"/>
              <a:gd name="connsiteX5550" fmla="*/ 4237885 w 6579326"/>
              <a:gd name="connsiteY5550" fmla="*/ 3186520 h 4156314"/>
              <a:gd name="connsiteX5551" fmla="*/ 4176791 w 6579326"/>
              <a:gd name="connsiteY5551" fmla="*/ 3210830 h 4156314"/>
              <a:gd name="connsiteX5552" fmla="*/ 4155001 w 6579326"/>
              <a:gd name="connsiteY5552" fmla="*/ 3217875 h 4156314"/>
              <a:gd name="connsiteX5553" fmla="*/ 4152938 w 6579326"/>
              <a:gd name="connsiteY5553" fmla="*/ 3229614 h 4156314"/>
              <a:gd name="connsiteX5554" fmla="*/ 4189070 w 6579326"/>
              <a:gd name="connsiteY5554" fmla="*/ 3216630 h 4156314"/>
              <a:gd name="connsiteX5555" fmla="*/ 4193900 w 6579326"/>
              <a:gd name="connsiteY5555" fmla="*/ 3223535 h 4156314"/>
              <a:gd name="connsiteX5556" fmla="*/ 4150873 w 6579326"/>
              <a:gd name="connsiteY5556" fmla="*/ 3241353 h 4156314"/>
              <a:gd name="connsiteX5557" fmla="*/ 4117912 w 6579326"/>
              <a:gd name="connsiteY5557" fmla="*/ 3250056 h 4156314"/>
              <a:gd name="connsiteX5558" fmla="*/ 4127423 w 6579326"/>
              <a:gd name="connsiteY5558" fmla="*/ 3237212 h 4156314"/>
              <a:gd name="connsiteX5559" fmla="*/ 4135424 w 6579326"/>
              <a:gd name="connsiteY5559" fmla="*/ 3239835 h 4156314"/>
              <a:gd name="connsiteX5560" fmla="*/ 4149213 w 6579326"/>
              <a:gd name="connsiteY5560" fmla="*/ 3230167 h 4156314"/>
              <a:gd name="connsiteX5561" fmla="*/ 4133764 w 6579326"/>
              <a:gd name="connsiteY5561" fmla="*/ 3228649 h 4156314"/>
              <a:gd name="connsiteX5562" fmla="*/ 4091290 w 6579326"/>
              <a:gd name="connsiteY5562" fmla="*/ 3250194 h 4156314"/>
              <a:gd name="connsiteX5563" fmla="*/ 4096121 w 6579326"/>
              <a:gd name="connsiteY5563" fmla="*/ 3257100 h 4156314"/>
              <a:gd name="connsiteX5564" fmla="*/ 4103569 w 6579326"/>
              <a:gd name="connsiteY5564" fmla="*/ 3255994 h 4156314"/>
              <a:gd name="connsiteX5565" fmla="*/ 4096675 w 6579326"/>
              <a:gd name="connsiteY5565" fmla="*/ 3260829 h 4156314"/>
              <a:gd name="connsiteX5566" fmla="*/ 4092950 w 6579326"/>
              <a:gd name="connsiteY5566" fmla="*/ 3261382 h 4156314"/>
              <a:gd name="connsiteX5567" fmla="*/ 4071713 w 6579326"/>
              <a:gd name="connsiteY5567" fmla="*/ 3272155 h 4156314"/>
              <a:gd name="connsiteX5568" fmla="*/ 4070607 w 6579326"/>
              <a:gd name="connsiteY5568" fmla="*/ 3264697 h 4156314"/>
              <a:gd name="connsiteX5569" fmla="*/ 4085502 w 6579326"/>
              <a:gd name="connsiteY5569" fmla="*/ 3262487 h 4156314"/>
              <a:gd name="connsiteX5570" fmla="*/ 4084534 w 6579326"/>
              <a:gd name="connsiteY5570" fmla="*/ 3255961 h 4156314"/>
              <a:gd name="connsiteX5571" fmla="*/ 4084396 w 6579326"/>
              <a:gd name="connsiteY5571" fmla="*/ 3255029 h 4156314"/>
              <a:gd name="connsiteX5572" fmla="*/ 4088674 w 6579326"/>
              <a:gd name="connsiteY5572" fmla="*/ 3258205 h 4156314"/>
              <a:gd name="connsiteX5573" fmla="*/ 4084396 w 6579326"/>
              <a:gd name="connsiteY5573" fmla="*/ 3255029 h 4156314"/>
              <a:gd name="connsiteX5574" fmla="*/ 4077446 w 6579326"/>
              <a:gd name="connsiteY5574" fmla="*/ 3249868 h 4156314"/>
              <a:gd name="connsiteX5575" fmla="*/ 4075841 w 6579326"/>
              <a:gd name="connsiteY5575" fmla="*/ 3248676 h 4156314"/>
              <a:gd name="connsiteX5576" fmla="*/ 4065776 w 6579326"/>
              <a:gd name="connsiteY5576" fmla="*/ 3257792 h 4156314"/>
              <a:gd name="connsiteX5577" fmla="*/ 4062863 w 6579326"/>
              <a:gd name="connsiteY5577" fmla="*/ 3256255 h 4156314"/>
              <a:gd name="connsiteX5578" fmla="*/ 4068529 w 6579326"/>
              <a:gd name="connsiteY5578" fmla="*/ 3254704 h 4156314"/>
              <a:gd name="connsiteX5579" fmla="*/ 4060227 w 6579326"/>
              <a:gd name="connsiteY5579" fmla="*/ 3254864 h 4156314"/>
              <a:gd name="connsiteX5580" fmla="*/ 4062863 w 6579326"/>
              <a:gd name="connsiteY5580" fmla="*/ 3256255 h 4156314"/>
              <a:gd name="connsiteX5581" fmla="*/ 4047156 w 6579326"/>
              <a:gd name="connsiteY5581" fmla="*/ 3260555 h 4156314"/>
              <a:gd name="connsiteX5582" fmla="*/ 4019025 w 6579326"/>
              <a:gd name="connsiteY5582" fmla="*/ 3276162 h 4156314"/>
              <a:gd name="connsiteX5583" fmla="*/ 4000405 w 6579326"/>
              <a:gd name="connsiteY5583" fmla="*/ 3278925 h 4156314"/>
              <a:gd name="connsiteX5584" fmla="*/ 3956825 w 6579326"/>
              <a:gd name="connsiteY5584" fmla="*/ 3293015 h 4156314"/>
              <a:gd name="connsiteX5585" fmla="*/ 3953655 w 6579326"/>
              <a:gd name="connsiteY5585" fmla="*/ 3297297 h 4156314"/>
              <a:gd name="connsiteX5586" fmla="*/ 3938759 w 6579326"/>
              <a:gd name="connsiteY5586" fmla="*/ 3299507 h 4156314"/>
              <a:gd name="connsiteX5587" fmla="*/ 3924970 w 6579326"/>
              <a:gd name="connsiteY5587" fmla="*/ 3309175 h 4156314"/>
              <a:gd name="connsiteX5588" fmla="*/ 3906903 w 6579326"/>
              <a:gd name="connsiteY5588" fmla="*/ 3315667 h 4156314"/>
              <a:gd name="connsiteX5589" fmla="*/ 3902627 w 6579326"/>
              <a:gd name="connsiteY5589" fmla="*/ 3312491 h 4156314"/>
              <a:gd name="connsiteX5590" fmla="*/ 3893819 w 6579326"/>
              <a:gd name="connsiteY5590" fmla="*/ 3320467 h 4156314"/>
              <a:gd name="connsiteX5591" fmla="*/ 3892806 w 6579326"/>
              <a:gd name="connsiteY5591" fmla="*/ 3321385 h 4156314"/>
              <a:gd name="connsiteX5592" fmla="*/ 3891819 w 6579326"/>
              <a:gd name="connsiteY5592" fmla="*/ 3319812 h 4156314"/>
              <a:gd name="connsiteX5593" fmla="*/ 3890696 w 6579326"/>
              <a:gd name="connsiteY5593" fmla="*/ 3319842 h 4156314"/>
              <a:gd name="connsiteX5594" fmla="*/ 3890518 w 6579326"/>
              <a:gd name="connsiteY5594" fmla="*/ 3319674 h 4156314"/>
              <a:gd name="connsiteX5595" fmla="*/ 3894536 w 6579326"/>
              <a:gd name="connsiteY5595" fmla="*/ 3313275 h 4156314"/>
              <a:gd name="connsiteX5596" fmla="*/ 3887546 w 6579326"/>
              <a:gd name="connsiteY5596" fmla="*/ 3319929 h 4156314"/>
              <a:gd name="connsiteX5597" fmla="*/ 3878019 w 6579326"/>
              <a:gd name="connsiteY5597" fmla="*/ 3320192 h 4156314"/>
              <a:gd name="connsiteX5598" fmla="*/ 3869664 w 6579326"/>
              <a:gd name="connsiteY5598" fmla="*/ 3321193 h 4156314"/>
              <a:gd name="connsiteX5599" fmla="*/ 3870337 w 6579326"/>
              <a:gd name="connsiteY5599" fmla="*/ 3322522 h 4156314"/>
              <a:gd name="connsiteX5600" fmla="*/ 3873851 w 6579326"/>
              <a:gd name="connsiteY5600" fmla="*/ 3329461 h 4156314"/>
              <a:gd name="connsiteX5601" fmla="*/ 3867430 w 6579326"/>
              <a:gd name="connsiteY5601" fmla="*/ 3331737 h 4156314"/>
              <a:gd name="connsiteX5602" fmla="*/ 3834638 w 6579326"/>
              <a:gd name="connsiteY5602" fmla="*/ 3341635 h 4156314"/>
              <a:gd name="connsiteX5603" fmla="*/ 3794781 w 6579326"/>
              <a:gd name="connsiteY5603" fmla="*/ 3355171 h 4156314"/>
              <a:gd name="connsiteX5604" fmla="*/ 3718240 w 6579326"/>
              <a:gd name="connsiteY5604" fmla="*/ 3377964 h 4156314"/>
              <a:gd name="connsiteX5605" fmla="*/ 3709685 w 6579326"/>
              <a:gd name="connsiteY5605" fmla="*/ 3371611 h 4156314"/>
              <a:gd name="connsiteX5606" fmla="*/ 3705961 w 6579326"/>
              <a:gd name="connsiteY5606" fmla="*/ 3372164 h 4156314"/>
              <a:gd name="connsiteX5607" fmla="*/ 3707067 w 6579326"/>
              <a:gd name="connsiteY5607" fmla="*/ 3379622 h 4156314"/>
              <a:gd name="connsiteX5608" fmla="*/ 3686384 w 6579326"/>
              <a:gd name="connsiteY5608" fmla="*/ 3394123 h 4156314"/>
              <a:gd name="connsiteX5609" fmla="*/ 3623630 w 6579326"/>
              <a:gd name="connsiteY5609" fmla="*/ 3407247 h 4156314"/>
              <a:gd name="connsiteX5610" fmla="*/ 3623077 w 6579326"/>
              <a:gd name="connsiteY5610" fmla="*/ 3403518 h 4156314"/>
              <a:gd name="connsiteX5611" fmla="*/ 3608181 w 6579326"/>
              <a:gd name="connsiteY5611" fmla="*/ 3405728 h 4156314"/>
              <a:gd name="connsiteX5612" fmla="*/ 3601840 w 6579326"/>
              <a:gd name="connsiteY5612" fmla="*/ 3414291 h 4156314"/>
              <a:gd name="connsiteX5613" fmla="*/ 3569432 w 6579326"/>
              <a:gd name="connsiteY5613" fmla="*/ 3426723 h 4156314"/>
              <a:gd name="connsiteX5614" fmla="*/ 3553429 w 6579326"/>
              <a:gd name="connsiteY5614" fmla="*/ 3421475 h 4156314"/>
              <a:gd name="connsiteX5615" fmla="*/ 3543917 w 6579326"/>
              <a:gd name="connsiteY5615" fmla="*/ 3434320 h 4156314"/>
              <a:gd name="connsiteX5616" fmla="*/ 3540747 w 6579326"/>
              <a:gd name="connsiteY5616" fmla="*/ 3438601 h 4156314"/>
              <a:gd name="connsiteX5617" fmla="*/ 3523638 w 6579326"/>
              <a:gd name="connsiteY5617" fmla="*/ 3425896 h 4156314"/>
              <a:gd name="connsiteX5618" fmla="*/ 3516744 w 6579326"/>
              <a:gd name="connsiteY5618" fmla="*/ 3430731 h 4156314"/>
              <a:gd name="connsiteX5619" fmla="*/ 3507231 w 6579326"/>
              <a:gd name="connsiteY5619" fmla="*/ 3443575 h 4156314"/>
              <a:gd name="connsiteX5620" fmla="*/ 3489719 w 6579326"/>
              <a:gd name="connsiteY5620" fmla="*/ 3453796 h 4156314"/>
              <a:gd name="connsiteX5621" fmla="*/ 3423241 w 6579326"/>
              <a:gd name="connsiteY5621" fmla="*/ 3467472 h 4156314"/>
              <a:gd name="connsiteX5622" fmla="*/ 3420071 w 6579326"/>
              <a:gd name="connsiteY5622" fmla="*/ 3471753 h 4156314"/>
              <a:gd name="connsiteX5623" fmla="*/ 3412623 w 6579326"/>
              <a:gd name="connsiteY5623" fmla="*/ 3472858 h 4156314"/>
              <a:gd name="connsiteX5624" fmla="*/ 3408345 w 6579326"/>
              <a:gd name="connsiteY5624" fmla="*/ 3469683 h 4156314"/>
              <a:gd name="connsiteX5625" fmla="*/ 3405175 w 6579326"/>
              <a:gd name="connsiteY5625" fmla="*/ 3473964 h 4156314"/>
              <a:gd name="connsiteX5626" fmla="*/ 3387108 w 6579326"/>
              <a:gd name="connsiteY5626" fmla="*/ 3480456 h 4156314"/>
              <a:gd name="connsiteX5627" fmla="*/ 3321185 w 6579326"/>
              <a:gd name="connsiteY5627" fmla="*/ 3497861 h 4156314"/>
              <a:gd name="connsiteX5628" fmla="*/ 3310567 w 6579326"/>
              <a:gd name="connsiteY5628" fmla="*/ 3503247 h 4156314"/>
              <a:gd name="connsiteX5629" fmla="*/ 3270710 w 6579326"/>
              <a:gd name="connsiteY5629" fmla="*/ 3516784 h 4156314"/>
              <a:gd name="connsiteX5630" fmla="*/ 3248920 w 6579326"/>
              <a:gd name="connsiteY5630" fmla="*/ 3523829 h 4156314"/>
              <a:gd name="connsiteX5631" fmla="*/ 3240918 w 6579326"/>
              <a:gd name="connsiteY5631" fmla="*/ 3521205 h 4156314"/>
              <a:gd name="connsiteX5632" fmla="*/ 3222851 w 6579326"/>
              <a:gd name="connsiteY5632" fmla="*/ 3527698 h 4156314"/>
              <a:gd name="connsiteX5633" fmla="*/ 3219128 w 6579326"/>
              <a:gd name="connsiteY5633" fmla="*/ 3528250 h 4156314"/>
              <a:gd name="connsiteX5634" fmla="*/ 3214850 w 6579326"/>
              <a:gd name="connsiteY5634" fmla="*/ 3525073 h 4156314"/>
              <a:gd name="connsiteX5635" fmla="*/ 3182996 w 6579326"/>
              <a:gd name="connsiteY5635" fmla="*/ 3541234 h 4156314"/>
              <a:gd name="connsiteX5636" fmla="*/ 3142585 w 6579326"/>
              <a:gd name="connsiteY5636" fmla="*/ 3551041 h 4156314"/>
              <a:gd name="connsiteX5637" fmla="*/ 3102176 w 6579326"/>
              <a:gd name="connsiteY5637" fmla="*/ 3560849 h 4156314"/>
              <a:gd name="connsiteX5638" fmla="*/ 3098452 w 6579326"/>
              <a:gd name="connsiteY5638" fmla="*/ 3561402 h 4156314"/>
              <a:gd name="connsiteX5639" fmla="*/ 3087834 w 6579326"/>
              <a:gd name="connsiteY5639" fmla="*/ 3566788 h 4156314"/>
              <a:gd name="connsiteX5640" fmla="*/ 3083556 w 6579326"/>
              <a:gd name="connsiteY5640" fmla="*/ 3563612 h 4156314"/>
              <a:gd name="connsiteX5641" fmla="*/ 3055425 w 6579326"/>
              <a:gd name="connsiteY5641" fmla="*/ 3579219 h 4156314"/>
              <a:gd name="connsiteX5642" fmla="*/ 3021909 w 6579326"/>
              <a:gd name="connsiteY5642" fmla="*/ 3584193 h 4156314"/>
              <a:gd name="connsiteX5643" fmla="*/ 3015014 w 6579326"/>
              <a:gd name="connsiteY5643" fmla="*/ 3589028 h 4156314"/>
              <a:gd name="connsiteX5644" fmla="*/ 2999565 w 6579326"/>
              <a:gd name="connsiteY5644" fmla="*/ 3587509 h 4156314"/>
              <a:gd name="connsiteX5645" fmla="*/ 2955985 w 6579326"/>
              <a:gd name="connsiteY5645" fmla="*/ 3601598 h 4156314"/>
              <a:gd name="connsiteX5646" fmla="*/ 2944814 w 6579326"/>
              <a:gd name="connsiteY5646" fmla="*/ 3603255 h 4156314"/>
              <a:gd name="connsiteX5647" fmla="*/ 2942196 w 6579326"/>
              <a:gd name="connsiteY5647" fmla="*/ 3611266 h 4156314"/>
              <a:gd name="connsiteX5648" fmla="*/ 2828968 w 6579326"/>
              <a:gd name="connsiteY5648" fmla="*/ 3643313 h 4156314"/>
              <a:gd name="connsiteX5649" fmla="*/ 2799730 w 6579326"/>
              <a:gd name="connsiteY5649" fmla="*/ 3651463 h 4156314"/>
              <a:gd name="connsiteX5650" fmla="*/ 2797113 w 6579326"/>
              <a:gd name="connsiteY5650" fmla="*/ 3659474 h 4156314"/>
              <a:gd name="connsiteX5651" fmla="*/ 2786494 w 6579326"/>
              <a:gd name="connsiteY5651" fmla="*/ 3664860 h 4156314"/>
              <a:gd name="connsiteX5652" fmla="*/ 2796006 w 6579326"/>
              <a:gd name="connsiteY5652" fmla="*/ 3652016 h 4156314"/>
              <a:gd name="connsiteX5653" fmla="*/ 2777386 w 6579326"/>
              <a:gd name="connsiteY5653" fmla="*/ 3654779 h 4156314"/>
              <a:gd name="connsiteX5654" fmla="*/ 2744425 w 6579326"/>
              <a:gd name="connsiteY5654" fmla="*/ 3663481 h 4156314"/>
              <a:gd name="connsiteX5655" fmla="*/ 2734359 w 6579326"/>
              <a:gd name="connsiteY5655" fmla="*/ 3672596 h 4156314"/>
              <a:gd name="connsiteX5656" fmla="*/ 2715187 w 6579326"/>
              <a:gd name="connsiteY5656" fmla="*/ 3671631 h 4156314"/>
              <a:gd name="connsiteX5657" fmla="*/ 2693950 w 6579326"/>
              <a:gd name="connsiteY5657" fmla="*/ 3682404 h 4156314"/>
              <a:gd name="connsiteX5658" fmla="*/ 2682224 w 6579326"/>
              <a:gd name="connsiteY5658" fmla="*/ 3680333 h 4156314"/>
              <a:gd name="connsiteX5659" fmla="*/ 2642368 w 6579326"/>
              <a:gd name="connsiteY5659" fmla="*/ 3693869 h 4156314"/>
              <a:gd name="connsiteX5660" fmla="*/ 2609406 w 6579326"/>
              <a:gd name="connsiteY5660" fmla="*/ 3702573 h 4156314"/>
              <a:gd name="connsiteX5661" fmla="*/ 2591339 w 6579326"/>
              <a:gd name="connsiteY5661" fmla="*/ 3709064 h 4156314"/>
              <a:gd name="connsiteX5662" fmla="*/ 2554653 w 6579326"/>
              <a:gd name="connsiteY5662" fmla="*/ 3718320 h 4156314"/>
              <a:gd name="connsiteX5663" fmla="*/ 2547759 w 6579326"/>
              <a:gd name="connsiteY5663" fmla="*/ 3723153 h 4156314"/>
              <a:gd name="connsiteX5664" fmla="*/ 2536588 w 6579326"/>
              <a:gd name="connsiteY5664" fmla="*/ 3724811 h 4156314"/>
              <a:gd name="connsiteX5665" fmla="*/ 2519074 w 6579326"/>
              <a:gd name="connsiteY5665" fmla="*/ 3735032 h 4156314"/>
              <a:gd name="connsiteX5666" fmla="*/ 2448874 w 6579326"/>
              <a:gd name="connsiteY5666" fmla="*/ 3749261 h 4156314"/>
              <a:gd name="connsiteX5667" fmla="*/ 2408463 w 6579326"/>
              <a:gd name="connsiteY5667" fmla="*/ 3759068 h 4156314"/>
              <a:gd name="connsiteX5668" fmla="*/ 2402676 w 6579326"/>
              <a:gd name="connsiteY5668" fmla="*/ 3771361 h 4156314"/>
              <a:gd name="connsiteX5669" fmla="*/ 2401569 w 6579326"/>
              <a:gd name="connsiteY5669" fmla="*/ 3763903 h 4156314"/>
              <a:gd name="connsiteX5670" fmla="*/ 2396021 w 6579326"/>
              <a:gd name="connsiteY5670" fmla="*/ 3771395 h 4156314"/>
              <a:gd name="connsiteX5671" fmla="*/ 2395946 w 6579326"/>
              <a:gd name="connsiteY5671" fmla="*/ 3771496 h 4156314"/>
              <a:gd name="connsiteX5672" fmla="*/ 2387226 w 6579326"/>
              <a:gd name="connsiteY5672" fmla="*/ 3769841 h 4156314"/>
              <a:gd name="connsiteX5673" fmla="*/ 2388333 w 6579326"/>
              <a:gd name="connsiteY5673" fmla="*/ 3777299 h 4156314"/>
              <a:gd name="connsiteX5674" fmla="*/ 2379062 w 6579326"/>
              <a:gd name="connsiteY5674" fmla="*/ 3775661 h 4156314"/>
              <a:gd name="connsiteX5675" fmla="*/ 2379779 w 6579326"/>
              <a:gd name="connsiteY5675" fmla="*/ 3770947 h 4156314"/>
              <a:gd name="connsiteX5676" fmla="*/ 2361712 w 6579326"/>
              <a:gd name="connsiteY5676" fmla="*/ 3777439 h 4156314"/>
              <a:gd name="connsiteX5677" fmla="*/ 2353711 w 6579326"/>
              <a:gd name="connsiteY5677" fmla="*/ 3774815 h 4156314"/>
              <a:gd name="connsiteX5678" fmla="*/ 2303789 w 6579326"/>
              <a:gd name="connsiteY5678" fmla="*/ 3797467 h 4156314"/>
              <a:gd name="connsiteX5679" fmla="*/ 2348476 w 6579326"/>
              <a:gd name="connsiteY5679" fmla="*/ 3790836 h 4156314"/>
              <a:gd name="connsiteX5680" fmla="*/ 2356219 w 6579326"/>
              <a:gd name="connsiteY5680" fmla="*/ 3788054 h 4156314"/>
              <a:gd name="connsiteX5681" fmla="*/ 2341481 w 6579326"/>
              <a:gd name="connsiteY5681" fmla="*/ 3801401 h 4156314"/>
              <a:gd name="connsiteX5682" fmla="*/ 2338965 w 6579326"/>
              <a:gd name="connsiteY5682" fmla="*/ 3803681 h 4156314"/>
              <a:gd name="connsiteX5683" fmla="*/ 2301726 w 6579326"/>
              <a:gd name="connsiteY5683" fmla="*/ 3809207 h 4156314"/>
              <a:gd name="connsiteX5684" fmla="*/ 2289597 w 6579326"/>
              <a:gd name="connsiteY5684" fmla="*/ 3830062 h 4156314"/>
              <a:gd name="connsiteX5685" fmla="*/ 2270977 w 6579326"/>
              <a:gd name="connsiteY5685" fmla="*/ 3832825 h 4156314"/>
              <a:gd name="connsiteX5686" fmla="*/ 2267335 w 6579326"/>
              <a:gd name="connsiteY5686" fmla="*/ 3824314 h 4156314"/>
              <a:gd name="connsiteX5687" fmla="*/ 2268122 w 6579326"/>
              <a:gd name="connsiteY5687" fmla="*/ 3821282 h 4156314"/>
              <a:gd name="connsiteX5688" fmla="*/ 2283659 w 6579326"/>
              <a:gd name="connsiteY5688" fmla="*/ 3815699 h 4156314"/>
              <a:gd name="connsiteX5689" fmla="*/ 2268508 w 6579326"/>
              <a:gd name="connsiteY5689" fmla="*/ 3819793 h 4156314"/>
              <a:gd name="connsiteX5690" fmla="*/ 2268122 w 6579326"/>
              <a:gd name="connsiteY5690" fmla="*/ 3821282 h 4156314"/>
              <a:gd name="connsiteX5691" fmla="*/ 2267852 w 6579326"/>
              <a:gd name="connsiteY5691" fmla="*/ 3821379 h 4156314"/>
              <a:gd name="connsiteX5692" fmla="*/ 2265594 w 6579326"/>
              <a:gd name="connsiteY5692" fmla="*/ 3822191 h 4156314"/>
              <a:gd name="connsiteX5693" fmla="*/ 2257592 w 6579326"/>
              <a:gd name="connsiteY5693" fmla="*/ 3819567 h 4156314"/>
              <a:gd name="connsiteX5694" fmla="*/ 2247527 w 6579326"/>
              <a:gd name="connsiteY5694" fmla="*/ 3828683 h 4156314"/>
              <a:gd name="connsiteX5695" fmla="*/ 2259806 w 6579326"/>
              <a:gd name="connsiteY5695" fmla="*/ 3834483 h 4156314"/>
              <a:gd name="connsiteX5696" fmla="*/ 2243513 w 6579326"/>
              <a:gd name="connsiteY5696" fmla="*/ 3836900 h 4156314"/>
              <a:gd name="connsiteX5697" fmla="*/ 2242201 w 6579326"/>
              <a:gd name="connsiteY5697" fmla="*/ 3837095 h 4156314"/>
              <a:gd name="connsiteX5698" fmla="*/ 2243219 w 6579326"/>
              <a:gd name="connsiteY5698" fmla="*/ 3830513 h 4156314"/>
              <a:gd name="connsiteX5699" fmla="*/ 2240406 w 6579326"/>
              <a:gd name="connsiteY5699" fmla="*/ 3828786 h 4156314"/>
              <a:gd name="connsiteX5700" fmla="*/ 2239376 w 6579326"/>
              <a:gd name="connsiteY5700" fmla="*/ 3830235 h 4156314"/>
              <a:gd name="connsiteX5701" fmla="*/ 2232631 w 6579326"/>
              <a:gd name="connsiteY5701" fmla="*/ 3830893 h 4156314"/>
              <a:gd name="connsiteX5702" fmla="*/ 2230014 w 6579326"/>
              <a:gd name="connsiteY5702" fmla="*/ 3838903 h 4156314"/>
              <a:gd name="connsiteX5703" fmla="*/ 2234157 w 6579326"/>
              <a:gd name="connsiteY5703" fmla="*/ 3837574 h 4156314"/>
              <a:gd name="connsiteX5704" fmla="*/ 2239376 w 6579326"/>
              <a:gd name="connsiteY5704" fmla="*/ 3830235 h 4156314"/>
              <a:gd name="connsiteX5705" fmla="*/ 2242009 w 6579326"/>
              <a:gd name="connsiteY5705" fmla="*/ 3829977 h 4156314"/>
              <a:gd name="connsiteX5706" fmla="*/ 2240632 w 6579326"/>
              <a:gd name="connsiteY5706" fmla="*/ 3833517 h 4156314"/>
              <a:gd name="connsiteX5707" fmla="*/ 2241185 w 6579326"/>
              <a:gd name="connsiteY5707" fmla="*/ 3837246 h 4156314"/>
              <a:gd name="connsiteX5708" fmla="*/ 2242201 w 6579326"/>
              <a:gd name="connsiteY5708" fmla="*/ 3837095 h 4156314"/>
              <a:gd name="connsiteX5709" fmla="*/ 2241607 w 6579326"/>
              <a:gd name="connsiteY5709" fmla="*/ 3840935 h 4156314"/>
              <a:gd name="connsiteX5710" fmla="*/ 2237058 w 6579326"/>
              <a:gd name="connsiteY5710" fmla="*/ 3860725 h 4156314"/>
              <a:gd name="connsiteX5711" fmla="*/ 2233334 w 6579326"/>
              <a:gd name="connsiteY5711" fmla="*/ 3861277 h 4156314"/>
              <a:gd name="connsiteX5712" fmla="*/ 2235951 w 6579326"/>
              <a:gd name="connsiteY5712" fmla="*/ 3853267 h 4156314"/>
              <a:gd name="connsiteX5713" fmla="*/ 2234844 w 6579326"/>
              <a:gd name="connsiteY5713" fmla="*/ 3845809 h 4156314"/>
              <a:gd name="connsiteX5714" fmla="*/ 2215671 w 6579326"/>
              <a:gd name="connsiteY5714" fmla="*/ 3844842 h 4156314"/>
              <a:gd name="connsiteX5715" fmla="*/ 2219395 w 6579326"/>
              <a:gd name="connsiteY5715" fmla="*/ 3844290 h 4156314"/>
              <a:gd name="connsiteX5716" fmla="*/ 2215117 w 6579326"/>
              <a:gd name="connsiteY5716" fmla="*/ 3841114 h 4156314"/>
              <a:gd name="connsiteX5717" fmla="*/ 2200775 w 6579326"/>
              <a:gd name="connsiteY5717" fmla="*/ 3847053 h 4156314"/>
              <a:gd name="connsiteX5718" fmla="*/ 2197605 w 6579326"/>
              <a:gd name="connsiteY5718" fmla="*/ 3851335 h 4156314"/>
              <a:gd name="connsiteX5719" fmla="*/ 2170569 w 6579326"/>
              <a:gd name="connsiteY5719" fmla="*/ 3848678 h 4156314"/>
              <a:gd name="connsiteX5720" fmla="*/ 2167190 w 6579326"/>
              <a:gd name="connsiteY5720" fmla="*/ 3848345 h 4156314"/>
              <a:gd name="connsiteX5721" fmla="*/ 2162429 w 6579326"/>
              <a:gd name="connsiteY5721" fmla="*/ 3845122 h 4156314"/>
              <a:gd name="connsiteX5722" fmla="*/ 2187391 w 6579326"/>
              <a:gd name="connsiteY5722" fmla="*/ 3833796 h 4156314"/>
              <a:gd name="connsiteX5723" fmla="*/ 2193499 w 6579326"/>
              <a:gd name="connsiteY5723" fmla="*/ 3827699 h 4156314"/>
              <a:gd name="connsiteX5724" fmla="*/ 2206453 w 6579326"/>
              <a:gd name="connsiteY5724" fmla="*/ 3832812 h 4156314"/>
              <a:gd name="connsiteX5725" fmla="*/ 2209854 w 6579326"/>
              <a:gd name="connsiteY5725" fmla="*/ 3828080 h 4156314"/>
              <a:gd name="connsiteX5726" fmla="*/ 2209530 w 6579326"/>
              <a:gd name="connsiteY5726" fmla="*/ 3826699 h 4156314"/>
              <a:gd name="connsiteX5727" fmla="*/ 2216628 w 6579326"/>
              <a:gd name="connsiteY5727" fmla="*/ 3825646 h 4156314"/>
              <a:gd name="connsiteX5728" fmla="*/ 2218692 w 6579326"/>
              <a:gd name="connsiteY5728" fmla="*/ 3813907 h 4156314"/>
              <a:gd name="connsiteX5729" fmla="*/ 2225034 w 6579326"/>
              <a:gd name="connsiteY5729" fmla="*/ 3805344 h 4156314"/>
              <a:gd name="connsiteX5730" fmla="*/ 2202690 w 6579326"/>
              <a:gd name="connsiteY5730" fmla="*/ 3808660 h 4156314"/>
              <a:gd name="connsiteX5731" fmla="*/ 2195795 w 6579326"/>
              <a:gd name="connsiteY5731" fmla="*/ 3813493 h 4156314"/>
              <a:gd name="connsiteX5732" fmla="*/ 2214415 w 6579326"/>
              <a:gd name="connsiteY5732" fmla="*/ 3810730 h 4156314"/>
              <a:gd name="connsiteX5733" fmla="*/ 2207434 w 6579326"/>
              <a:gd name="connsiteY5733" fmla="*/ 3817780 h 4156314"/>
              <a:gd name="connsiteX5734" fmla="*/ 2208163 w 6579326"/>
              <a:gd name="connsiteY5734" fmla="*/ 3820881 h 4156314"/>
              <a:gd name="connsiteX5735" fmla="*/ 2207816 w 6579326"/>
              <a:gd name="connsiteY5735" fmla="*/ 3820761 h 4156314"/>
              <a:gd name="connsiteX5736" fmla="*/ 2204903 w 6579326"/>
              <a:gd name="connsiteY5736" fmla="*/ 3823575 h 4156314"/>
              <a:gd name="connsiteX5737" fmla="*/ 2196921 w 6579326"/>
              <a:gd name="connsiteY5737" fmla="*/ 3824282 h 4156314"/>
              <a:gd name="connsiteX5738" fmla="*/ 2193499 w 6579326"/>
              <a:gd name="connsiteY5738" fmla="*/ 3827699 h 4156314"/>
              <a:gd name="connsiteX5739" fmla="*/ 2182006 w 6579326"/>
              <a:gd name="connsiteY5739" fmla="*/ 3823161 h 4156314"/>
              <a:gd name="connsiteX5740" fmla="*/ 2177729 w 6579326"/>
              <a:gd name="connsiteY5740" fmla="*/ 3819986 h 4156314"/>
              <a:gd name="connsiteX5741" fmla="*/ 2174558 w 6579326"/>
              <a:gd name="connsiteY5741" fmla="*/ 3824266 h 4156314"/>
              <a:gd name="connsiteX5742" fmla="*/ 2152215 w 6579326"/>
              <a:gd name="connsiteY5742" fmla="*/ 3827582 h 4156314"/>
              <a:gd name="connsiteX5743" fmla="*/ 2148491 w 6579326"/>
              <a:gd name="connsiteY5743" fmla="*/ 3828135 h 4156314"/>
              <a:gd name="connsiteX5744" fmla="*/ 2149598 w 6579326"/>
              <a:gd name="connsiteY5744" fmla="*/ 3835593 h 4156314"/>
              <a:gd name="connsiteX5745" fmla="*/ 2157599 w 6579326"/>
              <a:gd name="connsiteY5745" fmla="*/ 3838217 h 4156314"/>
              <a:gd name="connsiteX5746" fmla="*/ 2146980 w 6579326"/>
              <a:gd name="connsiteY5746" fmla="*/ 3843603 h 4156314"/>
              <a:gd name="connsiteX5747" fmla="*/ 2141597 w 6579326"/>
              <a:gd name="connsiteY5747" fmla="*/ 3832969 h 4156314"/>
              <a:gd name="connsiteX5748" fmla="*/ 2126701 w 6579326"/>
              <a:gd name="connsiteY5748" fmla="*/ 3835180 h 4156314"/>
              <a:gd name="connsiteX5749" fmla="*/ 2137319 w 6579326"/>
              <a:gd name="connsiteY5749" fmla="*/ 3829792 h 4156314"/>
              <a:gd name="connsiteX5750" fmla="*/ 2132489 w 6579326"/>
              <a:gd name="connsiteY5750" fmla="*/ 3822887 h 4156314"/>
              <a:gd name="connsiteX5751" fmla="*/ 2133999 w 6579326"/>
              <a:gd name="connsiteY5751" fmla="*/ 3807419 h 4156314"/>
              <a:gd name="connsiteX5752" fmla="*/ 2152619 w 6579326"/>
              <a:gd name="connsiteY5752" fmla="*/ 3804656 h 4156314"/>
              <a:gd name="connsiteX5753" fmla="*/ 2159514 w 6579326"/>
              <a:gd name="connsiteY5753" fmla="*/ 3799822 h 4156314"/>
              <a:gd name="connsiteX5754" fmla="*/ 2170685 w 6579326"/>
              <a:gd name="connsiteY5754" fmla="*/ 3798164 h 4156314"/>
              <a:gd name="connsiteX5755" fmla="*/ 2188751 w 6579326"/>
              <a:gd name="connsiteY5755" fmla="*/ 3791672 h 4156314"/>
              <a:gd name="connsiteX5756" fmla="*/ 2188198 w 6579326"/>
              <a:gd name="connsiteY5756" fmla="*/ 3787944 h 4156314"/>
              <a:gd name="connsiteX5757" fmla="*/ 2196846 w 6579326"/>
              <a:gd name="connsiteY5757" fmla="*/ 3781300 h 4156314"/>
              <a:gd name="connsiteX5758" fmla="*/ 2200710 w 6579326"/>
              <a:gd name="connsiteY5758" fmla="*/ 3785937 h 4156314"/>
              <a:gd name="connsiteX5759" fmla="*/ 2200103 w 6579326"/>
              <a:gd name="connsiteY5759" fmla="*/ 3788022 h 4156314"/>
              <a:gd name="connsiteX5760" fmla="*/ 2201459 w 6579326"/>
              <a:gd name="connsiteY5760" fmla="*/ 3788573 h 4156314"/>
              <a:gd name="connsiteX5761" fmla="*/ 2200411 w 6579326"/>
              <a:gd name="connsiteY5761" fmla="*/ 3792407 h 4156314"/>
              <a:gd name="connsiteX5762" fmla="*/ 2172345 w 6579326"/>
              <a:gd name="connsiteY5762" fmla="*/ 3809351 h 4156314"/>
              <a:gd name="connsiteX5763" fmla="*/ 2154832 w 6579326"/>
              <a:gd name="connsiteY5763" fmla="*/ 3819572 h 4156314"/>
              <a:gd name="connsiteX5764" fmla="*/ 2162834 w 6579326"/>
              <a:gd name="connsiteY5764" fmla="*/ 3822196 h 4156314"/>
              <a:gd name="connsiteX5765" fmla="*/ 2192072 w 6579326"/>
              <a:gd name="connsiteY5765" fmla="*/ 3814045 h 4156314"/>
              <a:gd name="connsiteX5766" fmla="*/ 2194688 w 6579326"/>
              <a:gd name="connsiteY5766" fmla="*/ 3806035 h 4156314"/>
              <a:gd name="connsiteX5767" fmla="*/ 2212755 w 6579326"/>
              <a:gd name="connsiteY5767" fmla="*/ 3799544 h 4156314"/>
              <a:gd name="connsiteX5768" fmla="*/ 2207924 w 6579326"/>
              <a:gd name="connsiteY5768" fmla="*/ 3792638 h 4156314"/>
              <a:gd name="connsiteX5769" fmla="*/ 2222821 w 6579326"/>
              <a:gd name="connsiteY5769" fmla="*/ 3790428 h 4156314"/>
              <a:gd name="connsiteX5770" fmla="*/ 2223928 w 6579326"/>
              <a:gd name="connsiteY5770" fmla="*/ 3797886 h 4156314"/>
              <a:gd name="connsiteX5771" fmla="*/ 2235099 w 6579326"/>
              <a:gd name="connsiteY5771" fmla="*/ 3796228 h 4156314"/>
              <a:gd name="connsiteX5772" fmla="*/ 2237717 w 6579326"/>
              <a:gd name="connsiteY5772" fmla="*/ 3788217 h 4156314"/>
              <a:gd name="connsiteX5773" fmla="*/ 2285020 w 6579326"/>
              <a:gd name="connsiteY5773" fmla="*/ 3773576 h 4156314"/>
              <a:gd name="connsiteX5774" fmla="*/ 2280190 w 6579326"/>
              <a:gd name="connsiteY5774" fmla="*/ 3766670 h 4156314"/>
              <a:gd name="connsiteX5775" fmla="*/ 2269018 w 6579326"/>
              <a:gd name="connsiteY5775" fmla="*/ 3768328 h 4156314"/>
              <a:gd name="connsiteX5776" fmla="*/ 2267156 w 6579326"/>
              <a:gd name="connsiteY5776" fmla="*/ 3768605 h 4156314"/>
              <a:gd name="connsiteX5777" fmla="*/ 2265294 w 6579326"/>
              <a:gd name="connsiteY5777" fmla="*/ 3768881 h 4156314"/>
              <a:gd name="connsiteX5778" fmla="*/ 2255984 w 6579326"/>
              <a:gd name="connsiteY5778" fmla="*/ 3770262 h 4156314"/>
              <a:gd name="connsiteX5779" fmla="*/ 2254122 w 6579326"/>
              <a:gd name="connsiteY5779" fmla="*/ 3770539 h 4156314"/>
              <a:gd name="connsiteX5780" fmla="*/ 2245567 w 6579326"/>
              <a:gd name="connsiteY5780" fmla="*/ 3764186 h 4156314"/>
              <a:gd name="connsiteX5781" fmla="*/ 2224331 w 6579326"/>
              <a:gd name="connsiteY5781" fmla="*/ 3774960 h 4156314"/>
              <a:gd name="connsiteX5782" fmla="*/ 2220054 w 6579326"/>
              <a:gd name="connsiteY5782" fmla="*/ 3771782 h 4156314"/>
              <a:gd name="connsiteX5783" fmla="*/ 2206264 w 6579326"/>
              <a:gd name="connsiteY5783" fmla="*/ 3781451 h 4156314"/>
              <a:gd name="connsiteX5784" fmla="*/ 2193986 w 6579326"/>
              <a:gd name="connsiteY5784" fmla="*/ 3775651 h 4156314"/>
              <a:gd name="connsiteX5785" fmla="*/ 2196049 w 6579326"/>
              <a:gd name="connsiteY5785" fmla="*/ 3763912 h 4156314"/>
              <a:gd name="connsiteX5786" fmla="*/ 2222671 w 6579326"/>
              <a:gd name="connsiteY5786" fmla="*/ 3763772 h 4156314"/>
              <a:gd name="connsiteX5787" fmla="*/ 2221564 w 6579326"/>
              <a:gd name="connsiteY5787" fmla="*/ 3756314 h 4156314"/>
              <a:gd name="connsiteX5788" fmla="*/ 2239631 w 6579326"/>
              <a:gd name="connsiteY5788" fmla="*/ 3749823 h 4156314"/>
              <a:gd name="connsiteX5789" fmla="*/ 2252462 w 6579326"/>
              <a:gd name="connsiteY5789" fmla="*/ 3759351 h 4156314"/>
              <a:gd name="connsiteX5790" fmla="*/ 2269422 w 6579326"/>
              <a:gd name="connsiteY5790" fmla="*/ 3745402 h 4156314"/>
              <a:gd name="connsiteX5791" fmla="*/ 2284871 w 6579326"/>
              <a:gd name="connsiteY5791" fmla="*/ 3746920 h 4156314"/>
              <a:gd name="connsiteX5792" fmla="*/ 2298660 w 6579326"/>
              <a:gd name="connsiteY5792" fmla="*/ 3737252 h 4156314"/>
              <a:gd name="connsiteX5793" fmla="*/ 2314499 w 6579326"/>
              <a:gd name="connsiteY5793" fmla="*/ 3732837 h 4156314"/>
              <a:gd name="connsiteX5794" fmla="*/ 2311555 w 6579326"/>
              <a:gd name="connsiteY5794" fmla="*/ 3734386 h 4156314"/>
              <a:gd name="connsiteX5795" fmla="*/ 2318740 w 6579326"/>
              <a:gd name="connsiteY5795" fmla="*/ 3733915 h 4156314"/>
              <a:gd name="connsiteX5796" fmla="*/ 2343021 w 6579326"/>
              <a:gd name="connsiteY5796" fmla="*/ 3724886 h 4156314"/>
              <a:gd name="connsiteX5797" fmla="*/ 2349370 w 6579326"/>
              <a:gd name="connsiteY5797" fmla="*/ 3723117 h 4156314"/>
              <a:gd name="connsiteX5798" fmla="*/ 2386374 w 6579326"/>
              <a:gd name="connsiteY5798" fmla="*/ 3712803 h 4156314"/>
              <a:gd name="connsiteX5799" fmla="*/ 2401270 w 6579326"/>
              <a:gd name="connsiteY5799" fmla="*/ 3710592 h 4156314"/>
              <a:gd name="connsiteX5800" fmla="*/ 2415059 w 6579326"/>
              <a:gd name="connsiteY5800" fmla="*/ 3700924 h 4156314"/>
              <a:gd name="connsiteX5801" fmla="*/ 2398451 w 6579326"/>
              <a:gd name="connsiteY5801" fmla="*/ 3704045 h 4156314"/>
              <a:gd name="connsiteX5802" fmla="*/ 2401494 w 6579326"/>
              <a:gd name="connsiteY5802" fmla="*/ 3702893 h 4156314"/>
              <a:gd name="connsiteX5803" fmla="*/ 2450638 w 6579326"/>
              <a:gd name="connsiteY5803" fmla="*/ 3684210 h 4156314"/>
              <a:gd name="connsiteX5804" fmla="*/ 2478216 w 6579326"/>
              <a:gd name="connsiteY5804" fmla="*/ 3664874 h 4156314"/>
              <a:gd name="connsiteX5805" fmla="*/ 2503730 w 6579326"/>
              <a:gd name="connsiteY5805" fmla="*/ 3657277 h 4156314"/>
              <a:gd name="connsiteX5806" fmla="*/ 2502624 w 6579326"/>
              <a:gd name="connsiteY5806" fmla="*/ 3649819 h 4156314"/>
              <a:gd name="connsiteX5807" fmla="*/ 2506347 w 6579326"/>
              <a:gd name="connsiteY5807" fmla="*/ 3649267 h 4156314"/>
              <a:gd name="connsiteX5808" fmla="*/ 2506900 w 6579326"/>
              <a:gd name="connsiteY5808" fmla="*/ 3652995 h 4156314"/>
              <a:gd name="connsiteX5809" fmla="*/ 2511454 w 6579326"/>
              <a:gd name="connsiteY5809" fmla="*/ 3656376 h 4156314"/>
              <a:gd name="connsiteX5810" fmla="*/ 2510558 w 6579326"/>
              <a:gd name="connsiteY5810" fmla="*/ 3658408 h 4156314"/>
              <a:gd name="connsiteX5811" fmla="*/ 2510662 w 6579326"/>
              <a:gd name="connsiteY5811" fmla="*/ 3659106 h 4156314"/>
              <a:gd name="connsiteX5812" fmla="*/ 2512441 w 6579326"/>
              <a:gd name="connsiteY5812" fmla="*/ 3657110 h 4156314"/>
              <a:gd name="connsiteX5813" fmla="*/ 2514386 w 6579326"/>
              <a:gd name="connsiteY5813" fmla="*/ 3658553 h 4156314"/>
              <a:gd name="connsiteX5814" fmla="*/ 2515455 w 6579326"/>
              <a:gd name="connsiteY5814" fmla="*/ 3659348 h 4156314"/>
              <a:gd name="connsiteX5815" fmla="*/ 2518626 w 6579326"/>
              <a:gd name="connsiteY5815" fmla="*/ 3655067 h 4156314"/>
              <a:gd name="connsiteX5816" fmla="*/ 2514332 w 6579326"/>
              <a:gd name="connsiteY5816" fmla="*/ 3654989 h 4156314"/>
              <a:gd name="connsiteX5817" fmla="*/ 2512441 w 6579326"/>
              <a:gd name="connsiteY5817" fmla="*/ 3657110 h 4156314"/>
              <a:gd name="connsiteX5818" fmla="*/ 2511454 w 6579326"/>
              <a:gd name="connsiteY5818" fmla="*/ 3656376 h 4156314"/>
              <a:gd name="connsiteX5819" fmla="*/ 2516966 w 6579326"/>
              <a:gd name="connsiteY5819" fmla="*/ 3643879 h 4156314"/>
              <a:gd name="connsiteX5820" fmla="*/ 2530202 w 6579326"/>
              <a:gd name="connsiteY5820" fmla="*/ 3630483 h 4156314"/>
              <a:gd name="connsiteX5821" fmla="*/ 2562610 w 6579326"/>
              <a:gd name="connsiteY5821" fmla="*/ 3618051 h 4156314"/>
              <a:gd name="connsiteX5822" fmla="*/ 2588124 w 6579326"/>
              <a:gd name="connsiteY5822" fmla="*/ 3610454 h 4156314"/>
              <a:gd name="connsiteX5823" fmla="*/ 2591294 w 6579326"/>
              <a:gd name="connsiteY5823" fmla="*/ 3606173 h 4156314"/>
              <a:gd name="connsiteX5824" fmla="*/ 2553502 w 6579326"/>
              <a:gd name="connsiteY5824" fmla="*/ 3607969 h 4156314"/>
              <a:gd name="connsiteX5825" fmla="*/ 2563567 w 6579326"/>
              <a:gd name="connsiteY5825" fmla="*/ 3598853 h 4156314"/>
              <a:gd name="connsiteX5826" fmla="*/ 2547565 w 6579326"/>
              <a:gd name="connsiteY5826" fmla="*/ 3593606 h 4156314"/>
              <a:gd name="connsiteX5827" fmla="*/ 2530605 w 6579326"/>
              <a:gd name="connsiteY5827" fmla="*/ 3607557 h 4156314"/>
              <a:gd name="connsiteX5828" fmla="*/ 2546054 w 6579326"/>
              <a:gd name="connsiteY5828" fmla="*/ 3609075 h 4156314"/>
              <a:gd name="connsiteX5829" fmla="*/ 2535661 w 6579326"/>
              <a:gd name="connsiteY5829" fmla="*/ 3619595 h 4156314"/>
              <a:gd name="connsiteX5830" fmla="*/ 2514199 w 6579326"/>
              <a:gd name="connsiteY5830" fmla="*/ 3625235 h 4156314"/>
              <a:gd name="connsiteX5831" fmla="*/ 2511028 w 6579326"/>
              <a:gd name="connsiteY5831" fmla="*/ 3629516 h 4156314"/>
              <a:gd name="connsiteX5832" fmla="*/ 2517369 w 6579326"/>
              <a:gd name="connsiteY5832" fmla="*/ 3620953 h 4156314"/>
              <a:gd name="connsiteX5833" fmla="*/ 2532265 w 6579326"/>
              <a:gd name="connsiteY5833" fmla="*/ 3618743 h 4156314"/>
              <a:gd name="connsiteX5834" fmla="*/ 2523812 w 6579326"/>
              <a:gd name="connsiteY5834" fmla="*/ 3606659 h 4156314"/>
              <a:gd name="connsiteX5835" fmla="*/ 2523424 w 6579326"/>
              <a:gd name="connsiteY5835" fmla="*/ 3606105 h 4156314"/>
              <a:gd name="connsiteX5836" fmla="*/ 2525885 w 6579326"/>
              <a:gd name="connsiteY5836" fmla="*/ 3605199 h 4156314"/>
              <a:gd name="connsiteX5837" fmla="*/ 2526396 w 6579326"/>
              <a:gd name="connsiteY5837" fmla="*/ 3605240 h 4156314"/>
              <a:gd name="connsiteX5838" fmla="*/ 2526872 w 6579326"/>
              <a:gd name="connsiteY5838" fmla="*/ 3604835 h 4156314"/>
              <a:gd name="connsiteX5839" fmla="*/ 2525885 w 6579326"/>
              <a:gd name="connsiteY5839" fmla="*/ 3605199 h 4156314"/>
              <a:gd name="connsiteX5840" fmla="*/ 2522604 w 6579326"/>
              <a:gd name="connsiteY5840" fmla="*/ 3604932 h 4156314"/>
              <a:gd name="connsiteX5841" fmla="*/ 2523424 w 6579326"/>
              <a:gd name="connsiteY5841" fmla="*/ 3606105 h 4156314"/>
              <a:gd name="connsiteX5842" fmla="*/ 2511986 w 6579326"/>
              <a:gd name="connsiteY5842" fmla="*/ 3610320 h 4156314"/>
              <a:gd name="connsiteX5843" fmla="*/ 2512539 w 6579326"/>
              <a:gd name="connsiteY5843" fmla="*/ 3614048 h 4156314"/>
              <a:gd name="connsiteX5844" fmla="*/ 2499707 w 6579326"/>
              <a:gd name="connsiteY5844" fmla="*/ 3604520 h 4156314"/>
              <a:gd name="connsiteX5845" fmla="*/ 2539010 w 6579326"/>
              <a:gd name="connsiteY5845" fmla="*/ 3587253 h 4156314"/>
              <a:gd name="connsiteX5846" fmla="*/ 2550735 w 6579326"/>
              <a:gd name="connsiteY5846" fmla="*/ 3589325 h 4156314"/>
              <a:gd name="connsiteX5847" fmla="*/ 2580526 w 6579326"/>
              <a:gd name="connsiteY5847" fmla="*/ 3584904 h 4156314"/>
              <a:gd name="connsiteX5848" fmla="*/ 2586314 w 6579326"/>
              <a:gd name="connsiteY5848" fmla="*/ 3572612 h 4156314"/>
              <a:gd name="connsiteX5849" fmla="*/ 2589485 w 6579326"/>
              <a:gd name="connsiteY5849" fmla="*/ 3568331 h 4156314"/>
              <a:gd name="connsiteX5850" fmla="*/ 2598040 w 6579326"/>
              <a:gd name="connsiteY5850" fmla="*/ 3574683 h 4156314"/>
              <a:gd name="connsiteX5851" fmla="*/ 2612382 w 6579326"/>
              <a:gd name="connsiteY5851" fmla="*/ 3568743 h 4156314"/>
              <a:gd name="connsiteX5852" fmla="*/ 2625215 w 6579326"/>
              <a:gd name="connsiteY5852" fmla="*/ 3578273 h 4156314"/>
              <a:gd name="connsiteX5853" fmla="*/ 2632109 w 6579326"/>
              <a:gd name="connsiteY5853" fmla="*/ 3573438 h 4156314"/>
              <a:gd name="connsiteX5854" fmla="*/ 2627278 w 6579326"/>
              <a:gd name="connsiteY5854" fmla="*/ 3566533 h 4156314"/>
              <a:gd name="connsiteX5855" fmla="*/ 2647408 w 6579326"/>
              <a:gd name="connsiteY5855" fmla="*/ 3548301 h 4156314"/>
              <a:gd name="connsiteX5856" fmla="*/ 2610169 w 6579326"/>
              <a:gd name="connsiteY5856" fmla="*/ 3553827 h 4156314"/>
              <a:gd name="connsiteX5857" fmla="*/ 2592655 w 6579326"/>
              <a:gd name="connsiteY5857" fmla="*/ 3564049 h 4156314"/>
              <a:gd name="connsiteX5858" fmla="*/ 2588932 w 6579326"/>
              <a:gd name="connsiteY5858" fmla="*/ 3564601 h 4156314"/>
              <a:gd name="connsiteX5859" fmla="*/ 2587825 w 6579326"/>
              <a:gd name="connsiteY5859" fmla="*/ 3557143 h 4156314"/>
              <a:gd name="connsiteX5860" fmla="*/ 2564375 w 6579326"/>
              <a:gd name="connsiteY5860" fmla="*/ 3553001 h 4156314"/>
              <a:gd name="connsiteX5861" fmla="*/ 2528242 w 6579326"/>
              <a:gd name="connsiteY5861" fmla="*/ 3565985 h 4156314"/>
              <a:gd name="connsiteX5862" fmla="*/ 2525625 w 6579326"/>
              <a:gd name="connsiteY5862" fmla="*/ 3573996 h 4156314"/>
              <a:gd name="connsiteX5863" fmla="*/ 2540520 w 6579326"/>
              <a:gd name="connsiteY5863" fmla="*/ 3571785 h 4156314"/>
              <a:gd name="connsiteX5864" fmla="*/ 2536400 w 6579326"/>
              <a:gd name="connsiteY5864" fmla="*/ 3574190 h 4156314"/>
              <a:gd name="connsiteX5865" fmla="*/ 2522126 w 6579326"/>
              <a:gd name="connsiteY5865" fmla="*/ 3579219 h 4156314"/>
              <a:gd name="connsiteX5866" fmla="*/ 2490046 w 6579326"/>
              <a:gd name="connsiteY5866" fmla="*/ 3590709 h 4156314"/>
              <a:gd name="connsiteX5867" fmla="*/ 2482044 w 6579326"/>
              <a:gd name="connsiteY5867" fmla="*/ 3588085 h 4156314"/>
              <a:gd name="connsiteX5868" fmla="*/ 2475150 w 6579326"/>
              <a:gd name="connsiteY5868" fmla="*/ 3592919 h 4156314"/>
              <a:gd name="connsiteX5869" fmla="*/ 2427846 w 6579326"/>
              <a:gd name="connsiteY5869" fmla="*/ 3607561 h 4156314"/>
              <a:gd name="connsiteX5870" fmla="*/ 2423568 w 6579326"/>
              <a:gd name="connsiteY5870" fmla="*/ 3604384 h 4156314"/>
              <a:gd name="connsiteX5871" fmla="*/ 2406608 w 6579326"/>
              <a:gd name="connsiteY5871" fmla="*/ 3618335 h 4156314"/>
              <a:gd name="connsiteX5872" fmla="*/ 2398607 w 6579326"/>
              <a:gd name="connsiteY5872" fmla="*/ 3615710 h 4156314"/>
              <a:gd name="connsiteX5873" fmla="*/ 2329513 w 6579326"/>
              <a:gd name="connsiteY5873" fmla="*/ 3637397 h 4156314"/>
              <a:gd name="connsiteX5874" fmla="*/ 2326895 w 6579326"/>
              <a:gd name="connsiteY5874" fmla="*/ 3645408 h 4156314"/>
              <a:gd name="connsiteX5875" fmla="*/ 2331727 w 6579326"/>
              <a:gd name="connsiteY5875" fmla="*/ 3652313 h 4156314"/>
              <a:gd name="connsiteX5876" fmla="*/ 2338068 w 6579326"/>
              <a:gd name="connsiteY5876" fmla="*/ 3643750 h 4156314"/>
              <a:gd name="connsiteX5877" fmla="*/ 2383308 w 6579326"/>
              <a:gd name="connsiteY5877" fmla="*/ 3640847 h 4156314"/>
              <a:gd name="connsiteX5878" fmla="*/ 2383861 w 6579326"/>
              <a:gd name="connsiteY5878" fmla="*/ 3644577 h 4156314"/>
              <a:gd name="connsiteX5879" fmla="*/ 2368412 w 6579326"/>
              <a:gd name="connsiteY5879" fmla="*/ 3643058 h 4156314"/>
              <a:gd name="connsiteX5880" fmla="*/ 2359453 w 6579326"/>
              <a:gd name="connsiteY5880" fmla="*/ 3659631 h 4156314"/>
              <a:gd name="connsiteX5881" fmla="*/ 2367455 w 6579326"/>
              <a:gd name="connsiteY5881" fmla="*/ 3662256 h 4156314"/>
              <a:gd name="connsiteX5882" fmla="*/ 2344558 w 6579326"/>
              <a:gd name="connsiteY5882" fmla="*/ 3661842 h 4156314"/>
              <a:gd name="connsiteX5883" fmla="*/ 2333387 w 6579326"/>
              <a:gd name="connsiteY5883" fmla="*/ 3663499 h 4156314"/>
              <a:gd name="connsiteX5884" fmla="*/ 2323172 w 6579326"/>
              <a:gd name="connsiteY5884" fmla="*/ 3645960 h 4156314"/>
              <a:gd name="connsiteX5885" fmla="*/ 2309383 w 6579326"/>
              <a:gd name="connsiteY5885" fmla="*/ 3655629 h 4156314"/>
              <a:gd name="connsiteX5886" fmla="*/ 2317938 w 6579326"/>
              <a:gd name="connsiteY5886" fmla="*/ 3661982 h 4156314"/>
              <a:gd name="connsiteX5887" fmla="*/ 2296148 w 6579326"/>
              <a:gd name="connsiteY5887" fmla="*/ 3669025 h 4156314"/>
              <a:gd name="connsiteX5888" fmla="*/ 2287188 w 6579326"/>
              <a:gd name="connsiteY5888" fmla="*/ 3685599 h 4156314"/>
              <a:gd name="connsiteX5889" fmla="*/ 2279187 w 6579326"/>
              <a:gd name="connsiteY5889" fmla="*/ 3682976 h 4156314"/>
              <a:gd name="connsiteX5890" fmla="*/ 2272846 w 6579326"/>
              <a:gd name="connsiteY5890" fmla="*/ 3691539 h 4156314"/>
              <a:gd name="connsiteX5891" fmla="*/ 2267463 w 6579326"/>
              <a:gd name="connsiteY5891" fmla="*/ 3680904 h 4156314"/>
              <a:gd name="connsiteX5892" fmla="*/ 2255737 w 6579326"/>
              <a:gd name="connsiteY5892" fmla="*/ 3678834 h 4156314"/>
              <a:gd name="connsiteX5893" fmla="*/ 2241948 w 6579326"/>
              <a:gd name="connsiteY5893" fmla="*/ 3688502 h 4156314"/>
              <a:gd name="connsiteX5894" fmla="*/ 2232991 w 6579326"/>
              <a:gd name="connsiteY5894" fmla="*/ 3705075 h 4156314"/>
              <a:gd name="connsiteX5895" fmla="*/ 2220158 w 6579326"/>
              <a:gd name="connsiteY5895" fmla="*/ 3695546 h 4156314"/>
              <a:gd name="connsiteX5896" fmla="*/ 2213264 w 6579326"/>
              <a:gd name="connsiteY5896" fmla="*/ 3700381 h 4156314"/>
              <a:gd name="connsiteX5897" fmla="*/ 2212174 w 6579326"/>
              <a:gd name="connsiteY5897" fmla="*/ 3703649 h 4156314"/>
              <a:gd name="connsiteX5898" fmla="*/ 2207736 w 6579326"/>
              <a:gd name="connsiteY5898" fmla="*/ 3702809 h 4156314"/>
              <a:gd name="connsiteX5899" fmla="*/ 2211906 w 6579326"/>
              <a:gd name="connsiteY5899" fmla="*/ 3704452 h 4156314"/>
              <a:gd name="connsiteX5900" fmla="*/ 2212174 w 6579326"/>
              <a:gd name="connsiteY5900" fmla="*/ 3703649 h 4156314"/>
              <a:gd name="connsiteX5901" fmla="*/ 2225543 w 6579326"/>
              <a:gd name="connsiteY5901" fmla="*/ 3706181 h 4156314"/>
              <a:gd name="connsiteX5902" fmla="*/ 2206923 w 6579326"/>
              <a:gd name="connsiteY5902" fmla="*/ 3708944 h 4156314"/>
              <a:gd name="connsiteX5903" fmla="*/ 2205816 w 6579326"/>
              <a:gd name="connsiteY5903" fmla="*/ 3701486 h 4156314"/>
              <a:gd name="connsiteX5904" fmla="*/ 2237672 w 6579326"/>
              <a:gd name="connsiteY5904" fmla="*/ 3685325 h 4156314"/>
              <a:gd name="connsiteX5905" fmla="*/ 2232840 w 6579326"/>
              <a:gd name="connsiteY5905" fmla="*/ 3678420 h 4156314"/>
              <a:gd name="connsiteX5906" fmla="*/ 2228564 w 6579326"/>
              <a:gd name="connsiteY5906" fmla="*/ 3675244 h 4156314"/>
              <a:gd name="connsiteX5907" fmla="*/ 2218498 w 6579326"/>
              <a:gd name="connsiteY5907" fmla="*/ 3684360 h 4156314"/>
              <a:gd name="connsiteX5908" fmla="*/ 2175471 w 6579326"/>
              <a:gd name="connsiteY5908" fmla="*/ 3702177 h 4156314"/>
              <a:gd name="connsiteX5909" fmla="*/ 2161682 w 6579326"/>
              <a:gd name="connsiteY5909" fmla="*/ 3711846 h 4156314"/>
              <a:gd name="connsiteX5910" fmla="*/ 2178238 w 6579326"/>
              <a:gd name="connsiteY5910" fmla="*/ 3720823 h 4156314"/>
              <a:gd name="connsiteX5911" fmla="*/ 2184579 w 6579326"/>
              <a:gd name="connsiteY5911" fmla="*/ 3712259 h 4156314"/>
              <a:gd name="connsiteX5912" fmla="*/ 2203198 w 6579326"/>
              <a:gd name="connsiteY5912" fmla="*/ 3709497 h 4156314"/>
              <a:gd name="connsiteX5913" fmla="*/ 2179345 w 6579326"/>
              <a:gd name="connsiteY5913" fmla="*/ 3728281 h 4156314"/>
              <a:gd name="connsiteX5914" fmla="*/ 2157001 w 6579326"/>
              <a:gd name="connsiteY5914" fmla="*/ 3731596 h 4156314"/>
              <a:gd name="connsiteX5915" fmla="*/ 2137827 w 6579326"/>
              <a:gd name="connsiteY5915" fmla="*/ 3730630 h 4156314"/>
              <a:gd name="connsiteX5916" fmla="*/ 2120315 w 6579326"/>
              <a:gd name="connsiteY5916" fmla="*/ 3740851 h 4156314"/>
              <a:gd name="connsiteX5917" fmla="*/ 2104866 w 6579326"/>
              <a:gd name="connsiteY5917" fmla="*/ 3739333 h 4156314"/>
              <a:gd name="connsiteX5918" fmla="*/ 2017706 w 6579326"/>
              <a:gd name="connsiteY5918" fmla="*/ 3767511 h 4156314"/>
              <a:gd name="connsiteX5919" fmla="*/ 1982679 w 6579326"/>
              <a:gd name="connsiteY5919" fmla="*/ 3787953 h 4156314"/>
              <a:gd name="connsiteX5920" fmla="*/ 1990680 w 6579326"/>
              <a:gd name="connsiteY5920" fmla="*/ 3790576 h 4156314"/>
              <a:gd name="connsiteX5921" fmla="*/ 2011918 w 6579326"/>
              <a:gd name="connsiteY5921" fmla="*/ 3779802 h 4156314"/>
              <a:gd name="connsiteX5922" fmla="*/ 2030537 w 6579326"/>
              <a:gd name="connsiteY5922" fmla="*/ 3777040 h 4156314"/>
              <a:gd name="connsiteX5923" fmla="*/ 2027367 w 6579326"/>
              <a:gd name="connsiteY5923" fmla="*/ 3781321 h 4156314"/>
              <a:gd name="connsiteX5924" fmla="*/ 2027920 w 6579326"/>
              <a:gd name="connsiteY5924" fmla="*/ 3785050 h 4156314"/>
              <a:gd name="connsiteX5925" fmla="*/ 2108740 w 6579326"/>
              <a:gd name="connsiteY5925" fmla="*/ 3765435 h 4156314"/>
              <a:gd name="connsiteX5926" fmla="*/ 2134806 w 6579326"/>
              <a:gd name="connsiteY5926" fmla="*/ 3761567 h 4156314"/>
              <a:gd name="connsiteX5927" fmla="*/ 2143914 w 6579326"/>
              <a:gd name="connsiteY5927" fmla="*/ 3771649 h 4156314"/>
              <a:gd name="connsiteX5928" fmla="*/ 2129019 w 6579326"/>
              <a:gd name="connsiteY5928" fmla="*/ 3773859 h 4156314"/>
              <a:gd name="connsiteX5929" fmla="*/ 2101845 w 6579326"/>
              <a:gd name="connsiteY5929" fmla="*/ 3770269 h 4156314"/>
              <a:gd name="connsiteX5930" fmla="*/ 2043369 w 6579326"/>
              <a:gd name="connsiteY5930" fmla="*/ 3786569 h 4156314"/>
              <a:gd name="connsiteX5931" fmla="*/ 2039091 w 6579326"/>
              <a:gd name="connsiteY5931" fmla="*/ 3783392 h 4156314"/>
              <a:gd name="connsiteX5932" fmla="*/ 1969443 w 6579326"/>
              <a:gd name="connsiteY5932" fmla="*/ 3801350 h 4156314"/>
              <a:gd name="connsiteX5933" fmla="*/ 1946546 w 6579326"/>
              <a:gd name="connsiteY5933" fmla="*/ 3800937 h 4156314"/>
              <a:gd name="connsiteX5934" fmla="*/ 1928480 w 6579326"/>
              <a:gd name="connsiteY5934" fmla="*/ 3807428 h 4156314"/>
              <a:gd name="connsiteX5935" fmla="*/ 1925863 w 6579326"/>
              <a:gd name="connsiteY5935" fmla="*/ 3815439 h 4156314"/>
              <a:gd name="connsiteX5936" fmla="*/ 1910414 w 6579326"/>
              <a:gd name="connsiteY5936" fmla="*/ 3813921 h 4156314"/>
              <a:gd name="connsiteX5937" fmla="*/ 1888623 w 6579326"/>
              <a:gd name="connsiteY5937" fmla="*/ 3820965 h 4156314"/>
              <a:gd name="connsiteX5938" fmla="*/ 1868834 w 6579326"/>
              <a:gd name="connsiteY5938" fmla="*/ 3835335 h 4156314"/>
              <a:gd name="connsiteX5939" fmla="*/ 1864217 w 6579326"/>
              <a:gd name="connsiteY5939" fmla="*/ 3836021 h 4156314"/>
              <a:gd name="connsiteX5940" fmla="*/ 1863910 w 6579326"/>
              <a:gd name="connsiteY5940" fmla="*/ 3836955 h 4156314"/>
              <a:gd name="connsiteX5941" fmla="*/ 1834979 w 6579326"/>
              <a:gd name="connsiteY5941" fmla="*/ 3844170 h 4156314"/>
              <a:gd name="connsiteX5942" fmla="*/ 1835532 w 6579326"/>
              <a:gd name="connsiteY5942" fmla="*/ 3847899 h 4156314"/>
              <a:gd name="connsiteX5943" fmla="*/ 1861599 w 6579326"/>
              <a:gd name="connsiteY5943" fmla="*/ 3844031 h 4156314"/>
              <a:gd name="connsiteX5944" fmla="*/ 1898285 w 6579326"/>
              <a:gd name="connsiteY5944" fmla="*/ 3834776 h 4156314"/>
              <a:gd name="connsiteX5945" fmla="*/ 1914287 w 6579326"/>
              <a:gd name="connsiteY5945" fmla="*/ 3840023 h 4156314"/>
              <a:gd name="connsiteX5946" fmla="*/ 1928629 w 6579326"/>
              <a:gd name="connsiteY5946" fmla="*/ 3834084 h 4156314"/>
              <a:gd name="connsiteX5947" fmla="*/ 1929183 w 6579326"/>
              <a:gd name="connsiteY5947" fmla="*/ 3837813 h 4156314"/>
              <a:gd name="connsiteX5948" fmla="*/ 1947803 w 6579326"/>
              <a:gd name="connsiteY5948" fmla="*/ 3835049 h 4156314"/>
              <a:gd name="connsiteX5949" fmla="*/ 1953850 w 6579326"/>
              <a:gd name="connsiteY5949" fmla="*/ 3839923 h 4156314"/>
              <a:gd name="connsiteX5950" fmla="*/ 1956632 w 6579326"/>
              <a:gd name="connsiteY5950" fmla="*/ 3842850 h 4156314"/>
              <a:gd name="connsiteX5951" fmla="*/ 1955174 w 6579326"/>
              <a:gd name="connsiteY5951" fmla="*/ 3840990 h 4156314"/>
              <a:gd name="connsiteX5952" fmla="*/ 1953850 w 6579326"/>
              <a:gd name="connsiteY5952" fmla="*/ 3839923 h 4156314"/>
              <a:gd name="connsiteX5953" fmla="*/ 1952615 w 6579326"/>
              <a:gd name="connsiteY5953" fmla="*/ 3838623 h 4156314"/>
              <a:gd name="connsiteX5954" fmla="*/ 1992490 w 6579326"/>
              <a:gd name="connsiteY5954" fmla="*/ 3828418 h 4156314"/>
              <a:gd name="connsiteX5955" fmla="*/ 2021175 w 6579326"/>
              <a:gd name="connsiteY5955" fmla="*/ 3816539 h 4156314"/>
              <a:gd name="connsiteX5956" fmla="*/ 2014833 w 6579326"/>
              <a:gd name="connsiteY5956" fmla="*/ 3825102 h 4156314"/>
              <a:gd name="connsiteX5957" fmla="*/ 2026559 w 6579326"/>
              <a:gd name="connsiteY5957" fmla="*/ 3827174 h 4156314"/>
              <a:gd name="connsiteX5958" fmla="*/ 2063245 w 6579326"/>
              <a:gd name="connsiteY5958" fmla="*/ 3817918 h 4156314"/>
              <a:gd name="connsiteX5959" fmla="*/ 2053179 w 6579326"/>
              <a:gd name="connsiteY5959" fmla="*/ 3827034 h 4156314"/>
              <a:gd name="connsiteX5960" fmla="*/ 2061181 w 6579326"/>
              <a:gd name="connsiteY5960" fmla="*/ 3829659 h 4156314"/>
              <a:gd name="connsiteX5961" fmla="*/ 2070693 w 6579326"/>
              <a:gd name="connsiteY5961" fmla="*/ 3816813 h 4156314"/>
              <a:gd name="connsiteX5962" fmla="*/ 2079247 w 6579326"/>
              <a:gd name="connsiteY5962" fmla="*/ 3823166 h 4156314"/>
              <a:gd name="connsiteX5963" fmla="*/ 2078141 w 6579326"/>
              <a:gd name="connsiteY5963" fmla="*/ 3815708 h 4156314"/>
              <a:gd name="connsiteX5964" fmla="*/ 2086142 w 6579326"/>
              <a:gd name="connsiteY5964" fmla="*/ 3818332 h 4156314"/>
              <a:gd name="connsiteX5965" fmla="*/ 2114824 w 6579326"/>
              <a:gd name="connsiteY5965" fmla="*/ 3806037 h 4156314"/>
              <a:gd name="connsiteX5966" fmla="*/ 2121305 w 6579326"/>
              <a:gd name="connsiteY5966" fmla="*/ 3808498 h 4156314"/>
              <a:gd name="connsiteX5967" fmla="*/ 2117704 w 6579326"/>
              <a:gd name="connsiteY5967" fmla="*/ 3812220 h 4156314"/>
              <a:gd name="connsiteX5968" fmla="*/ 2115933 w 6579326"/>
              <a:gd name="connsiteY5968" fmla="*/ 3813912 h 4156314"/>
              <a:gd name="connsiteX5969" fmla="*/ 2121820 w 6579326"/>
              <a:gd name="connsiteY5969" fmla="*/ 3809783 h 4156314"/>
              <a:gd name="connsiteX5970" fmla="*/ 2110145 w 6579326"/>
              <a:gd name="connsiteY5970" fmla="*/ 3826203 h 4156314"/>
              <a:gd name="connsiteX5971" fmla="*/ 2105868 w 6579326"/>
              <a:gd name="connsiteY5971" fmla="*/ 3823027 h 4156314"/>
              <a:gd name="connsiteX5972" fmla="*/ 2099527 w 6579326"/>
              <a:gd name="connsiteY5972" fmla="*/ 3831590 h 4156314"/>
              <a:gd name="connsiteX5973" fmla="*/ 2066565 w 6579326"/>
              <a:gd name="connsiteY5973" fmla="*/ 3840292 h 4156314"/>
              <a:gd name="connsiteX5974" fmla="*/ 2054839 w 6579326"/>
              <a:gd name="connsiteY5974" fmla="*/ 3838222 h 4156314"/>
              <a:gd name="connsiteX5975" fmla="*/ 2039390 w 6579326"/>
              <a:gd name="connsiteY5975" fmla="*/ 3836702 h 4156314"/>
              <a:gd name="connsiteX5976" fmla="*/ 2041604 w 6579326"/>
              <a:gd name="connsiteY5976" fmla="*/ 3851618 h 4156314"/>
              <a:gd name="connsiteX5977" fmla="*/ 2037880 w 6579326"/>
              <a:gd name="connsiteY5977" fmla="*/ 3852171 h 4156314"/>
              <a:gd name="connsiteX5978" fmla="*/ 2036220 w 6579326"/>
              <a:gd name="connsiteY5978" fmla="*/ 3840985 h 4156314"/>
              <a:gd name="connsiteX5979" fmla="*/ 2000087 w 6579326"/>
              <a:gd name="connsiteY5979" fmla="*/ 3853969 h 4156314"/>
              <a:gd name="connsiteX5980" fmla="*/ 1993746 w 6579326"/>
              <a:gd name="connsiteY5980" fmla="*/ 3862532 h 4156314"/>
              <a:gd name="connsiteX5981" fmla="*/ 1986298 w 6579326"/>
              <a:gd name="connsiteY5981" fmla="*/ 3863637 h 4156314"/>
              <a:gd name="connsiteX5982" fmla="*/ 1993192 w 6579326"/>
              <a:gd name="connsiteY5982" fmla="*/ 3858802 h 4156314"/>
              <a:gd name="connsiteX5983" fmla="*/ 1988796 w 6579326"/>
              <a:gd name="connsiteY5983" fmla="*/ 3857361 h 4156314"/>
              <a:gd name="connsiteX5984" fmla="*/ 1988655 w 6579326"/>
              <a:gd name="connsiteY5984" fmla="*/ 3855069 h 4156314"/>
              <a:gd name="connsiteX5985" fmla="*/ 1960081 w 6579326"/>
              <a:gd name="connsiteY5985" fmla="*/ 3840849 h 4156314"/>
              <a:gd name="connsiteX5986" fmla="*/ 1954846 w 6579326"/>
              <a:gd name="connsiteY5986" fmla="*/ 3856870 h 4156314"/>
              <a:gd name="connsiteX5987" fmla="*/ 1947952 w 6579326"/>
              <a:gd name="connsiteY5987" fmla="*/ 3861705 h 4156314"/>
              <a:gd name="connsiteX5988" fmla="*/ 1939397 w 6579326"/>
              <a:gd name="connsiteY5988" fmla="*/ 3855353 h 4156314"/>
              <a:gd name="connsiteX5989" fmla="*/ 1919267 w 6579326"/>
              <a:gd name="connsiteY5989" fmla="*/ 3873584 h 4156314"/>
              <a:gd name="connsiteX5990" fmla="*/ 1911266 w 6579326"/>
              <a:gd name="connsiteY5990" fmla="*/ 3870960 h 4156314"/>
              <a:gd name="connsiteX5991" fmla="*/ 1886306 w 6579326"/>
              <a:gd name="connsiteY5991" fmla="*/ 3882286 h 4156314"/>
              <a:gd name="connsiteX5992" fmla="*/ 1852237 w 6579326"/>
              <a:gd name="connsiteY5992" fmla="*/ 3883531 h 4156314"/>
              <a:gd name="connsiteX5993" fmla="*/ 1843612 w 6579326"/>
              <a:gd name="connsiteY5993" fmla="*/ 3892260 h 4156314"/>
              <a:gd name="connsiteX5994" fmla="*/ 1839968 w 6579326"/>
              <a:gd name="connsiteY5994" fmla="*/ 3891793 h 4156314"/>
              <a:gd name="connsiteX5995" fmla="*/ 1840102 w 6579326"/>
              <a:gd name="connsiteY5995" fmla="*/ 3891524 h 4156314"/>
              <a:gd name="connsiteX5996" fmla="*/ 1838589 w 6579326"/>
              <a:gd name="connsiteY5996" fmla="*/ 3891617 h 4156314"/>
              <a:gd name="connsiteX5997" fmla="*/ 1830447 w 6579326"/>
              <a:gd name="connsiteY5997" fmla="*/ 3890575 h 4156314"/>
              <a:gd name="connsiteX5998" fmla="*/ 1832559 w 6579326"/>
              <a:gd name="connsiteY5998" fmla="*/ 3891988 h 4156314"/>
              <a:gd name="connsiteX5999" fmla="*/ 1838589 w 6579326"/>
              <a:gd name="connsiteY5999" fmla="*/ 3891617 h 4156314"/>
              <a:gd name="connsiteX6000" fmla="*/ 1839968 w 6579326"/>
              <a:gd name="connsiteY6000" fmla="*/ 3891793 h 4156314"/>
              <a:gd name="connsiteX6001" fmla="*/ 1839370 w 6579326"/>
              <a:gd name="connsiteY6001" fmla="*/ 3893002 h 4156314"/>
              <a:gd name="connsiteX6002" fmla="*/ 1816657 w 6579326"/>
              <a:gd name="connsiteY6002" fmla="*/ 3900243 h 4156314"/>
              <a:gd name="connsiteX6003" fmla="*/ 1807290 w 6579326"/>
              <a:gd name="connsiteY6003" fmla="*/ 3893288 h 4156314"/>
              <a:gd name="connsiteX6004" fmla="*/ 1808617 w 6579326"/>
              <a:gd name="connsiteY6004" fmla="*/ 3890539 h 4156314"/>
              <a:gd name="connsiteX6005" fmla="*/ 1803825 w 6579326"/>
              <a:gd name="connsiteY6005" fmla="*/ 3890715 h 4156314"/>
              <a:gd name="connsiteX6006" fmla="*/ 1805430 w 6579326"/>
              <a:gd name="connsiteY6006" fmla="*/ 3891906 h 4156314"/>
              <a:gd name="connsiteX6007" fmla="*/ 1807290 w 6579326"/>
              <a:gd name="connsiteY6007" fmla="*/ 3893288 h 4156314"/>
              <a:gd name="connsiteX6008" fmla="*/ 1804932 w 6579326"/>
              <a:gd name="connsiteY6008" fmla="*/ 3898173 h 4156314"/>
              <a:gd name="connsiteX6009" fmla="*/ 1804378 w 6579326"/>
              <a:gd name="connsiteY6009" fmla="*/ 3894443 h 4156314"/>
              <a:gd name="connsiteX6010" fmla="*/ 1793761 w 6579326"/>
              <a:gd name="connsiteY6010" fmla="*/ 3899830 h 4156314"/>
              <a:gd name="connsiteX6011" fmla="*/ 1794867 w 6579326"/>
              <a:gd name="connsiteY6011" fmla="*/ 3907287 h 4156314"/>
              <a:gd name="connsiteX6012" fmla="*/ 1760798 w 6579326"/>
              <a:gd name="connsiteY6012" fmla="*/ 3908532 h 4156314"/>
              <a:gd name="connsiteX6013" fmla="*/ 1778312 w 6579326"/>
              <a:gd name="connsiteY6013" fmla="*/ 3898311 h 4156314"/>
              <a:gd name="connsiteX6014" fmla="*/ 1769757 w 6579326"/>
              <a:gd name="connsiteY6014" fmla="*/ 3891959 h 4156314"/>
              <a:gd name="connsiteX6015" fmla="*/ 1754432 w 6579326"/>
              <a:gd name="connsiteY6015" fmla="*/ 3900902 h 4156314"/>
              <a:gd name="connsiteX6016" fmla="*/ 1754283 w 6579326"/>
              <a:gd name="connsiteY6016" fmla="*/ 3900991 h 4156314"/>
              <a:gd name="connsiteX6017" fmla="*/ 1732518 w 6579326"/>
              <a:gd name="connsiteY6017" fmla="*/ 3897485 h 4156314"/>
              <a:gd name="connsiteX6018" fmla="*/ 1729900 w 6579326"/>
              <a:gd name="connsiteY6018" fmla="*/ 3905495 h 4156314"/>
              <a:gd name="connsiteX6019" fmla="*/ 1727284 w 6579326"/>
              <a:gd name="connsiteY6019" fmla="*/ 3913506 h 4156314"/>
              <a:gd name="connsiteX6020" fmla="*/ 1735285 w 6579326"/>
              <a:gd name="connsiteY6020" fmla="*/ 3916129 h 4156314"/>
              <a:gd name="connsiteX6021" fmla="*/ 1690598 w 6579326"/>
              <a:gd name="connsiteY6021" fmla="*/ 3922760 h 4156314"/>
              <a:gd name="connsiteX6022" fmla="*/ 1694709 w 6579326"/>
              <a:gd name="connsiteY6022" fmla="*/ 3917208 h 4156314"/>
              <a:gd name="connsiteX6023" fmla="*/ 1696302 w 6579326"/>
              <a:gd name="connsiteY6023" fmla="*/ 3919532 h 4156314"/>
              <a:gd name="connsiteX6024" fmla="*/ 1700869 w 6579326"/>
              <a:gd name="connsiteY6024" fmla="*/ 3917843 h 4156314"/>
              <a:gd name="connsiteX6025" fmla="*/ 1697921 w 6579326"/>
              <a:gd name="connsiteY6025" fmla="*/ 3915108 h 4156314"/>
              <a:gd name="connsiteX6026" fmla="*/ 1707557 w 6579326"/>
              <a:gd name="connsiteY6026" fmla="*/ 3908811 h 4156314"/>
              <a:gd name="connsiteX6027" fmla="*/ 1688384 w 6579326"/>
              <a:gd name="connsiteY6027" fmla="*/ 3907846 h 4156314"/>
              <a:gd name="connsiteX6028" fmla="*/ 1685213 w 6579326"/>
              <a:gd name="connsiteY6028" fmla="*/ 3912127 h 4156314"/>
              <a:gd name="connsiteX6029" fmla="*/ 1680937 w 6579326"/>
              <a:gd name="connsiteY6029" fmla="*/ 3908951 h 4156314"/>
              <a:gd name="connsiteX6030" fmla="*/ 1674042 w 6579326"/>
              <a:gd name="connsiteY6030" fmla="*/ 3913785 h 4156314"/>
              <a:gd name="connsiteX6031" fmla="*/ 1669492 w 6579326"/>
              <a:gd name="connsiteY6031" fmla="*/ 3918389 h 4156314"/>
              <a:gd name="connsiteX6032" fmla="*/ 1665755 w 6579326"/>
              <a:gd name="connsiteY6032" fmla="*/ 3919583 h 4156314"/>
              <a:gd name="connsiteX6033" fmla="*/ 1654629 w 6579326"/>
              <a:gd name="connsiteY6033" fmla="*/ 3917619 h 4156314"/>
              <a:gd name="connsiteX6034" fmla="*/ 1651698 w 6579326"/>
              <a:gd name="connsiteY6034" fmla="*/ 3917100 h 4156314"/>
              <a:gd name="connsiteX6035" fmla="*/ 1636374 w 6579326"/>
              <a:gd name="connsiteY6035" fmla="*/ 3926043 h 4156314"/>
              <a:gd name="connsiteX6036" fmla="*/ 1635644 w 6579326"/>
              <a:gd name="connsiteY6036" fmla="*/ 3926469 h 4156314"/>
              <a:gd name="connsiteX6037" fmla="*/ 1634236 w 6579326"/>
              <a:gd name="connsiteY6037" fmla="*/ 3924455 h 4156314"/>
              <a:gd name="connsiteX6038" fmla="*/ 1633632 w 6579326"/>
              <a:gd name="connsiteY6038" fmla="*/ 3923593 h 4156314"/>
              <a:gd name="connsiteX6039" fmla="*/ 1632895 w 6579326"/>
              <a:gd name="connsiteY6039" fmla="*/ 3927784 h 4156314"/>
              <a:gd name="connsiteX6040" fmla="*/ 1631927 w 6579326"/>
              <a:gd name="connsiteY6040" fmla="*/ 3928132 h 4156314"/>
              <a:gd name="connsiteX6041" fmla="*/ 1632779 w 6579326"/>
              <a:gd name="connsiteY6041" fmla="*/ 3928441 h 4156314"/>
              <a:gd name="connsiteX6042" fmla="*/ 1631825 w 6579326"/>
              <a:gd name="connsiteY6042" fmla="*/ 3933864 h 4156314"/>
              <a:gd name="connsiteX6043" fmla="*/ 1631568 w 6579326"/>
              <a:gd name="connsiteY6043" fmla="*/ 3935331 h 4156314"/>
              <a:gd name="connsiteX6044" fmla="*/ 1627290 w 6579326"/>
              <a:gd name="connsiteY6044" fmla="*/ 3932155 h 4156314"/>
              <a:gd name="connsiteX6045" fmla="*/ 1620949 w 6579326"/>
              <a:gd name="connsiteY6045" fmla="*/ 3940718 h 4156314"/>
              <a:gd name="connsiteX6046" fmla="*/ 1620396 w 6579326"/>
              <a:gd name="connsiteY6046" fmla="*/ 3936989 h 4156314"/>
              <a:gd name="connsiteX6047" fmla="*/ 1616119 w 6579326"/>
              <a:gd name="connsiteY6047" fmla="*/ 3933812 h 4156314"/>
              <a:gd name="connsiteX6048" fmla="*/ 1587433 w 6579326"/>
              <a:gd name="connsiteY6048" fmla="*/ 3945691 h 4156314"/>
              <a:gd name="connsiteX6049" fmla="*/ 1590051 w 6579326"/>
              <a:gd name="connsiteY6049" fmla="*/ 3937681 h 4156314"/>
              <a:gd name="connsiteX6050" fmla="*/ 1576533 w 6579326"/>
              <a:gd name="connsiteY6050" fmla="*/ 3936352 h 4156314"/>
              <a:gd name="connsiteX6051" fmla="*/ 1575622 w 6579326"/>
              <a:gd name="connsiteY6051" fmla="*/ 3936263 h 4156314"/>
              <a:gd name="connsiteX6052" fmla="*/ 1581700 w 6579326"/>
              <a:gd name="connsiteY6052" fmla="*/ 3933502 h 4156314"/>
              <a:gd name="connsiteX6053" fmla="*/ 1574602 w 6579326"/>
              <a:gd name="connsiteY6053" fmla="*/ 3936163 h 4156314"/>
              <a:gd name="connsiteX6054" fmla="*/ 1575622 w 6579326"/>
              <a:gd name="connsiteY6054" fmla="*/ 3936263 h 4156314"/>
              <a:gd name="connsiteX6055" fmla="*/ 1563983 w 6579326"/>
              <a:gd name="connsiteY6055" fmla="*/ 3941549 h 4156314"/>
              <a:gd name="connsiteX6056" fmla="*/ 1560260 w 6579326"/>
              <a:gd name="connsiteY6056" fmla="*/ 3942102 h 4156314"/>
              <a:gd name="connsiteX6057" fmla="*/ 1542193 w 6579326"/>
              <a:gd name="connsiteY6057" fmla="*/ 3948594 h 4156314"/>
              <a:gd name="connsiteX6058" fmla="*/ 1531022 w 6579326"/>
              <a:gd name="connsiteY6058" fmla="*/ 3950252 h 4156314"/>
              <a:gd name="connsiteX6059" fmla="*/ 1532682 w 6579326"/>
              <a:gd name="connsiteY6059" fmla="*/ 3961438 h 4156314"/>
              <a:gd name="connsiteX6060" fmla="*/ 1530971 w 6579326"/>
              <a:gd name="connsiteY6060" fmla="*/ 3963846 h 4156314"/>
              <a:gd name="connsiteX6061" fmla="*/ 1512955 w 6579326"/>
              <a:gd name="connsiteY6061" fmla="*/ 3956744 h 4156314"/>
              <a:gd name="connsiteX6062" fmla="*/ 1510338 w 6579326"/>
              <a:gd name="connsiteY6062" fmla="*/ 3964754 h 4156314"/>
              <a:gd name="connsiteX6063" fmla="*/ 1482610 w 6579326"/>
              <a:gd name="connsiteY6063" fmla="*/ 3957436 h 4156314"/>
              <a:gd name="connsiteX6064" fmla="*/ 1501230 w 6579326"/>
              <a:gd name="connsiteY6064" fmla="*/ 3954673 h 4156314"/>
              <a:gd name="connsiteX6065" fmla="*/ 1499571 w 6579326"/>
              <a:gd name="connsiteY6065" fmla="*/ 3943487 h 4156314"/>
              <a:gd name="connsiteX6066" fmla="*/ 1506465 w 6579326"/>
              <a:gd name="connsiteY6066" fmla="*/ 3938652 h 4156314"/>
              <a:gd name="connsiteX6067" fmla="*/ 1499017 w 6579326"/>
              <a:gd name="connsiteY6067" fmla="*/ 3939757 h 4156314"/>
              <a:gd name="connsiteX6068" fmla="*/ 1485781 w 6579326"/>
              <a:gd name="connsiteY6068" fmla="*/ 3953154 h 4156314"/>
              <a:gd name="connsiteX6069" fmla="*/ 1455437 w 6579326"/>
              <a:gd name="connsiteY6069" fmla="*/ 3953846 h 4156314"/>
              <a:gd name="connsiteX6070" fmla="*/ 1441094 w 6579326"/>
              <a:gd name="connsiteY6070" fmla="*/ 3959785 h 4156314"/>
              <a:gd name="connsiteX6071" fmla="*/ 1471439 w 6579326"/>
              <a:gd name="connsiteY6071" fmla="*/ 3959094 h 4156314"/>
              <a:gd name="connsiteX6072" fmla="*/ 1465098 w 6579326"/>
              <a:gd name="connsiteY6072" fmla="*/ 3967657 h 4156314"/>
              <a:gd name="connsiteX6073" fmla="*/ 1465926 w 6579326"/>
              <a:gd name="connsiteY6073" fmla="*/ 3969293 h 4156314"/>
              <a:gd name="connsiteX6074" fmla="*/ 1459996 w 6579326"/>
              <a:gd name="connsiteY6074" fmla="*/ 3971748 h 4156314"/>
              <a:gd name="connsiteX6075" fmla="*/ 1458204 w 6579326"/>
              <a:gd name="connsiteY6075" fmla="*/ 3972490 h 4156314"/>
              <a:gd name="connsiteX6076" fmla="*/ 1451309 w 6579326"/>
              <a:gd name="connsiteY6076" fmla="*/ 3977325 h 4156314"/>
              <a:gd name="connsiteX6077" fmla="*/ 1463587 w 6579326"/>
              <a:gd name="connsiteY6077" fmla="*/ 3983125 h 4156314"/>
              <a:gd name="connsiteX6078" fmla="*/ 1431732 w 6579326"/>
              <a:gd name="connsiteY6078" fmla="*/ 3999285 h 4156314"/>
              <a:gd name="connsiteX6079" fmla="*/ 1416282 w 6579326"/>
              <a:gd name="connsiteY6079" fmla="*/ 3997767 h 4156314"/>
              <a:gd name="connsiteX6080" fmla="*/ 1426901 w 6579326"/>
              <a:gd name="connsiteY6080" fmla="*/ 3992380 h 4156314"/>
              <a:gd name="connsiteX6081" fmla="*/ 1410899 w 6579326"/>
              <a:gd name="connsiteY6081" fmla="*/ 3987132 h 4156314"/>
              <a:gd name="connsiteX6082" fmla="*/ 1397110 w 6579326"/>
              <a:gd name="connsiteY6082" fmla="*/ 3996800 h 4156314"/>
              <a:gd name="connsiteX6083" fmla="*/ 1394492 w 6579326"/>
              <a:gd name="connsiteY6083" fmla="*/ 4004811 h 4156314"/>
              <a:gd name="connsiteX6084" fmla="*/ 1384981 w 6579326"/>
              <a:gd name="connsiteY6084" fmla="*/ 4017656 h 4156314"/>
              <a:gd name="connsiteX6085" fmla="*/ 1389811 w 6579326"/>
              <a:gd name="connsiteY6085" fmla="*/ 4024562 h 4156314"/>
              <a:gd name="connsiteX6086" fmla="*/ 1394089 w 6579326"/>
              <a:gd name="connsiteY6086" fmla="*/ 4027737 h 4156314"/>
              <a:gd name="connsiteX6087" fmla="*/ 1400430 w 6579326"/>
              <a:gd name="connsiteY6087" fmla="*/ 4019174 h 4156314"/>
              <a:gd name="connsiteX6088" fmla="*/ 1415325 w 6579326"/>
              <a:gd name="connsiteY6088" fmla="*/ 4016964 h 4156314"/>
              <a:gd name="connsiteX6089" fmla="*/ 1412154 w 6579326"/>
              <a:gd name="connsiteY6089" fmla="*/ 4021246 h 4156314"/>
              <a:gd name="connsiteX6090" fmla="*/ 1416986 w 6579326"/>
              <a:gd name="connsiteY6090" fmla="*/ 4028151 h 4156314"/>
              <a:gd name="connsiteX6091" fmla="*/ 1410091 w 6579326"/>
              <a:gd name="connsiteY6091" fmla="*/ 4032985 h 4156314"/>
              <a:gd name="connsiteX6092" fmla="*/ 1422369 w 6579326"/>
              <a:gd name="connsiteY6092" fmla="*/ 4038785 h 4156314"/>
              <a:gd name="connsiteX6093" fmla="*/ 1427200 w 6579326"/>
              <a:gd name="connsiteY6093" fmla="*/ 4045690 h 4156314"/>
              <a:gd name="connsiteX6094" fmla="*/ 1434095 w 6579326"/>
              <a:gd name="connsiteY6094" fmla="*/ 4040857 h 4156314"/>
              <a:gd name="connsiteX6095" fmla="*/ 1429818 w 6579326"/>
              <a:gd name="connsiteY6095" fmla="*/ 4037679 h 4156314"/>
              <a:gd name="connsiteX6096" fmla="*/ 1446224 w 6579326"/>
              <a:gd name="connsiteY6096" fmla="*/ 4020001 h 4156314"/>
              <a:gd name="connsiteX6097" fmla="*/ 1457949 w 6579326"/>
              <a:gd name="connsiteY6097" fmla="*/ 4022073 h 4156314"/>
              <a:gd name="connsiteX6098" fmla="*/ 1461193 w 6579326"/>
              <a:gd name="connsiteY6098" fmla="*/ 4008387 h 4156314"/>
              <a:gd name="connsiteX6099" fmla="*/ 1482909 w 6579326"/>
              <a:gd name="connsiteY6099" fmla="*/ 4010747 h 4156314"/>
              <a:gd name="connsiteX6100" fmla="*/ 1492975 w 6579326"/>
              <a:gd name="connsiteY6100" fmla="*/ 4001631 h 4156314"/>
              <a:gd name="connsiteX6101" fmla="*/ 1500976 w 6579326"/>
              <a:gd name="connsiteY6101" fmla="*/ 4004254 h 4156314"/>
              <a:gd name="connsiteX6102" fmla="*/ 1494635 w 6579326"/>
              <a:gd name="connsiteY6102" fmla="*/ 4012817 h 4156314"/>
              <a:gd name="connsiteX6103" fmla="*/ 1507466 w 6579326"/>
              <a:gd name="connsiteY6103" fmla="*/ 4022347 h 4156314"/>
              <a:gd name="connsiteX6104" fmla="*/ 1525533 w 6579326"/>
              <a:gd name="connsiteY6104" fmla="*/ 4015854 h 4156314"/>
              <a:gd name="connsiteX6105" fmla="*/ 1547877 w 6579326"/>
              <a:gd name="connsiteY6105" fmla="*/ 4012538 h 4156314"/>
              <a:gd name="connsiteX6106" fmla="*/ 1548430 w 6579326"/>
              <a:gd name="connsiteY6106" fmla="*/ 4016268 h 4156314"/>
              <a:gd name="connsiteX6107" fmla="*/ 1524022 w 6579326"/>
              <a:gd name="connsiteY6107" fmla="*/ 4031322 h 4156314"/>
              <a:gd name="connsiteX6108" fmla="*/ 1516171 w 6579326"/>
              <a:gd name="connsiteY6108" fmla="*/ 4055354 h 4156314"/>
              <a:gd name="connsiteX6109" fmla="*/ 1478932 w 6579326"/>
              <a:gd name="connsiteY6109" fmla="*/ 4060880 h 4156314"/>
              <a:gd name="connsiteX6110" fmla="*/ 1478379 w 6579326"/>
              <a:gd name="connsiteY6110" fmla="*/ 4057151 h 4156314"/>
              <a:gd name="connsiteX6111" fmla="*/ 1489550 w 6579326"/>
              <a:gd name="connsiteY6111" fmla="*/ 4055494 h 4156314"/>
              <a:gd name="connsiteX6112" fmla="*/ 1480995 w 6579326"/>
              <a:gd name="connsiteY6112" fmla="*/ 4049141 h 4156314"/>
              <a:gd name="connsiteX6113" fmla="*/ 1454928 w 6579326"/>
              <a:gd name="connsiteY6113" fmla="*/ 4053009 h 4156314"/>
              <a:gd name="connsiteX6114" fmla="*/ 1450650 w 6579326"/>
              <a:gd name="connsiteY6114" fmla="*/ 4049832 h 4156314"/>
              <a:gd name="connsiteX6115" fmla="*/ 1440033 w 6579326"/>
              <a:gd name="connsiteY6115" fmla="*/ 4055219 h 4156314"/>
              <a:gd name="connsiteX6116" fmla="*/ 1449140 w 6579326"/>
              <a:gd name="connsiteY6116" fmla="*/ 4065301 h 4156314"/>
              <a:gd name="connsiteX6117" fmla="*/ 1438522 w 6579326"/>
              <a:gd name="connsiteY6117" fmla="*/ 4070688 h 4156314"/>
              <a:gd name="connsiteX6118" fmla="*/ 1446523 w 6579326"/>
              <a:gd name="connsiteY6118" fmla="*/ 4073311 h 4156314"/>
              <a:gd name="connsiteX6119" fmla="*/ 1447629 w 6579326"/>
              <a:gd name="connsiteY6119" fmla="*/ 4080769 h 4156314"/>
              <a:gd name="connsiteX6120" fmla="*/ 1437012 w 6579326"/>
              <a:gd name="connsiteY6120" fmla="*/ 4086156 h 4156314"/>
              <a:gd name="connsiteX6121" fmla="*/ 1433006 w 6579326"/>
              <a:gd name="connsiteY6121" fmla="*/ 4083182 h 4156314"/>
              <a:gd name="connsiteX6122" fmla="*/ 1437089 w 6579326"/>
              <a:gd name="connsiteY6122" fmla="*/ 4077867 h 4156314"/>
              <a:gd name="connsiteX6123" fmla="*/ 1419199 w 6579326"/>
              <a:gd name="connsiteY6123" fmla="*/ 4043067 h 4156314"/>
              <a:gd name="connsiteX6124" fmla="*/ 1415474 w 6579326"/>
              <a:gd name="connsiteY6124" fmla="*/ 4043620 h 4156314"/>
              <a:gd name="connsiteX6125" fmla="*/ 1405410 w 6579326"/>
              <a:gd name="connsiteY6125" fmla="*/ 4052735 h 4156314"/>
              <a:gd name="connsiteX6126" fmla="*/ 1392578 w 6579326"/>
              <a:gd name="connsiteY6126" fmla="*/ 4043206 h 4156314"/>
              <a:gd name="connsiteX6127" fmla="*/ 1381960 w 6579326"/>
              <a:gd name="connsiteY6127" fmla="*/ 4048593 h 4156314"/>
              <a:gd name="connsiteX6128" fmla="*/ 1372447 w 6579326"/>
              <a:gd name="connsiteY6128" fmla="*/ 4061437 h 4156314"/>
              <a:gd name="connsiteX6129" fmla="*/ 1377279 w 6579326"/>
              <a:gd name="connsiteY6129" fmla="*/ 4068342 h 4156314"/>
              <a:gd name="connsiteX6130" fmla="*/ 1369831 w 6579326"/>
              <a:gd name="connsiteY6130" fmla="*/ 4069448 h 4156314"/>
              <a:gd name="connsiteX6131" fmla="*/ 1374661 w 6579326"/>
              <a:gd name="connsiteY6131" fmla="*/ 4076353 h 4156314"/>
              <a:gd name="connsiteX6132" fmla="*/ 1372598 w 6579326"/>
              <a:gd name="connsiteY6132" fmla="*/ 4088093 h 4156314"/>
              <a:gd name="connsiteX6133" fmla="*/ 1360872 w 6579326"/>
              <a:gd name="connsiteY6133" fmla="*/ 4086021 h 4156314"/>
              <a:gd name="connsiteX6134" fmla="*/ 1355489 w 6579326"/>
              <a:gd name="connsiteY6134" fmla="*/ 4075388 h 4156314"/>
              <a:gd name="connsiteX6135" fmla="*/ 1357552 w 6579326"/>
              <a:gd name="connsiteY6135" fmla="*/ 4063648 h 4156314"/>
              <a:gd name="connsiteX6136" fmla="*/ 1352169 w 6579326"/>
              <a:gd name="connsiteY6136" fmla="*/ 4053014 h 4156314"/>
              <a:gd name="connsiteX6137" fmla="*/ 1343614 w 6579326"/>
              <a:gd name="connsiteY6137" fmla="*/ 4046661 h 4156314"/>
              <a:gd name="connsiteX6138" fmla="*/ 1321824 w 6579326"/>
              <a:gd name="connsiteY6138" fmla="*/ 4053705 h 4156314"/>
              <a:gd name="connsiteX6139" fmla="*/ 1311758 w 6579326"/>
              <a:gd name="connsiteY6139" fmla="*/ 4062821 h 4156314"/>
              <a:gd name="connsiteX6140" fmla="*/ 1299630 w 6579326"/>
              <a:gd name="connsiteY6140" fmla="*/ 4048041 h 4156314"/>
              <a:gd name="connsiteX6141" fmla="*/ 1308438 w 6579326"/>
              <a:gd name="connsiteY6141" fmla="*/ 4040447 h 4156314"/>
              <a:gd name="connsiteX6142" fmla="*/ 1309545 w 6579326"/>
              <a:gd name="connsiteY6142" fmla="*/ 4047905 h 4156314"/>
              <a:gd name="connsiteX6143" fmla="*/ 1318099 w 6579326"/>
              <a:gd name="connsiteY6143" fmla="*/ 4054258 h 4156314"/>
              <a:gd name="connsiteX6144" fmla="*/ 1318822 w 6579326"/>
              <a:gd name="connsiteY6144" fmla="*/ 4053282 h 4156314"/>
              <a:gd name="connsiteX6145" fmla="*/ 1319168 w 6579326"/>
              <a:gd name="connsiteY6145" fmla="*/ 4053445 h 4156314"/>
              <a:gd name="connsiteX6146" fmla="*/ 1343061 w 6579326"/>
              <a:gd name="connsiteY6146" fmla="*/ 4042932 h 4156314"/>
              <a:gd name="connsiteX6147" fmla="*/ 1337922 w 6579326"/>
              <a:gd name="connsiteY6147" fmla="*/ 4039117 h 4156314"/>
              <a:gd name="connsiteX6148" fmla="*/ 1356850 w 6579326"/>
              <a:gd name="connsiteY6148" fmla="*/ 4033263 h 4156314"/>
              <a:gd name="connsiteX6149" fmla="*/ 1365807 w 6579326"/>
              <a:gd name="connsiteY6149" fmla="*/ 4016690 h 4156314"/>
              <a:gd name="connsiteX6150" fmla="*/ 1380703 w 6579326"/>
              <a:gd name="connsiteY6150" fmla="*/ 4014480 h 4156314"/>
              <a:gd name="connsiteX6151" fmla="*/ 1383874 w 6579326"/>
              <a:gd name="connsiteY6151" fmla="*/ 4010198 h 4156314"/>
              <a:gd name="connsiteX6152" fmla="*/ 1364700 w 6579326"/>
              <a:gd name="connsiteY6152" fmla="*/ 4009232 h 4156314"/>
              <a:gd name="connsiteX6153" fmla="*/ 1378489 w 6579326"/>
              <a:gd name="connsiteY6153" fmla="*/ 3999564 h 4156314"/>
              <a:gd name="connsiteX6154" fmla="*/ 1413515 w 6579326"/>
              <a:gd name="connsiteY6154" fmla="*/ 3979122 h 4156314"/>
              <a:gd name="connsiteX6155" fmla="*/ 1394343 w 6579326"/>
              <a:gd name="connsiteY6155" fmla="*/ 3978156 h 4156314"/>
              <a:gd name="connsiteX6156" fmla="*/ 1396406 w 6579326"/>
              <a:gd name="connsiteY6156" fmla="*/ 3966417 h 4156314"/>
              <a:gd name="connsiteX6157" fmla="*/ 1407025 w 6579326"/>
              <a:gd name="connsiteY6157" fmla="*/ 3961030 h 4156314"/>
              <a:gd name="connsiteX6158" fmla="*/ 1424539 w 6579326"/>
              <a:gd name="connsiteY6158" fmla="*/ 3950809 h 4156314"/>
              <a:gd name="connsiteX6159" fmla="*/ 1418601 w 6579326"/>
              <a:gd name="connsiteY6159" fmla="*/ 3936446 h 4156314"/>
              <a:gd name="connsiteX6160" fmla="*/ 1429220 w 6579326"/>
              <a:gd name="connsiteY6160" fmla="*/ 3931060 h 4156314"/>
              <a:gd name="connsiteX6161" fmla="*/ 1437774 w 6579326"/>
              <a:gd name="connsiteY6161" fmla="*/ 3937413 h 4156314"/>
              <a:gd name="connsiteX6162" fmla="*/ 1465906 w 6579326"/>
              <a:gd name="connsiteY6162" fmla="*/ 3921804 h 4156314"/>
              <a:gd name="connsiteX6163" fmla="*/ 1488803 w 6579326"/>
              <a:gd name="connsiteY6163" fmla="*/ 3922218 h 4156314"/>
              <a:gd name="connsiteX6164" fmla="*/ 1485676 w 6579326"/>
              <a:gd name="connsiteY6164" fmla="*/ 3917749 h 4156314"/>
              <a:gd name="connsiteX6165" fmla="*/ 1487142 w 6579326"/>
              <a:gd name="connsiteY6165" fmla="*/ 3911031 h 4156314"/>
              <a:gd name="connsiteX6166" fmla="*/ 1469076 w 6579326"/>
              <a:gd name="connsiteY6166" fmla="*/ 3917524 h 4156314"/>
              <a:gd name="connsiteX6167" fmla="*/ 1467416 w 6579326"/>
              <a:gd name="connsiteY6167" fmla="*/ 3906336 h 4156314"/>
              <a:gd name="connsiteX6168" fmla="*/ 1478588 w 6579326"/>
              <a:gd name="connsiteY6168" fmla="*/ 3904678 h 4156314"/>
              <a:gd name="connsiteX6169" fmla="*/ 1477481 w 6579326"/>
              <a:gd name="connsiteY6169" fmla="*/ 3897220 h 4156314"/>
              <a:gd name="connsiteX6170" fmla="*/ 1480651 w 6579326"/>
              <a:gd name="connsiteY6170" fmla="*/ 3892939 h 4156314"/>
              <a:gd name="connsiteX6171" fmla="*/ 1475821 w 6579326"/>
              <a:gd name="connsiteY6171" fmla="*/ 3886034 h 4156314"/>
              <a:gd name="connsiteX6172" fmla="*/ 1460926 w 6579326"/>
              <a:gd name="connsiteY6172" fmla="*/ 3888245 h 4156314"/>
              <a:gd name="connsiteX6173" fmla="*/ 1463542 w 6579326"/>
              <a:gd name="connsiteY6173" fmla="*/ 3880234 h 4156314"/>
              <a:gd name="connsiteX6174" fmla="*/ 1441812 w 6579326"/>
              <a:gd name="connsiteY6174" fmla="*/ 3864098 h 4156314"/>
              <a:gd name="connsiteX6175" fmla="*/ 1442534 w 6579326"/>
              <a:gd name="connsiteY6175" fmla="*/ 3863700 h 4156314"/>
              <a:gd name="connsiteX6176" fmla="*/ 1437879 w 6579326"/>
              <a:gd name="connsiteY6176" fmla="*/ 3861176 h 4156314"/>
              <a:gd name="connsiteX6177" fmla="*/ 1441087 w 6579326"/>
              <a:gd name="connsiteY6177" fmla="*/ 3863558 h 4156314"/>
              <a:gd name="connsiteX6178" fmla="*/ 1441812 w 6579326"/>
              <a:gd name="connsiteY6178" fmla="*/ 3864098 h 4156314"/>
              <a:gd name="connsiteX6179" fmla="*/ 1431537 w 6579326"/>
              <a:gd name="connsiteY6179" fmla="*/ 3869739 h 4156314"/>
              <a:gd name="connsiteX6180" fmla="*/ 1434155 w 6579326"/>
              <a:gd name="connsiteY6180" fmla="*/ 3861729 h 4156314"/>
              <a:gd name="connsiteX6181" fmla="*/ 1406980 w 6579326"/>
              <a:gd name="connsiteY6181" fmla="*/ 3858139 h 4156314"/>
              <a:gd name="connsiteX6182" fmla="*/ 1401193 w 6579326"/>
              <a:gd name="connsiteY6182" fmla="*/ 3870431 h 4156314"/>
              <a:gd name="connsiteX6183" fmla="*/ 1396915 w 6579326"/>
              <a:gd name="connsiteY6183" fmla="*/ 3867255 h 4156314"/>
              <a:gd name="connsiteX6184" fmla="*/ 1398342 w 6579326"/>
              <a:gd name="connsiteY6184" fmla="*/ 3866447 h 4156314"/>
              <a:gd name="connsiteX6185" fmla="*/ 1399533 w 6579326"/>
              <a:gd name="connsiteY6185" fmla="*/ 3859244 h 4156314"/>
              <a:gd name="connsiteX6186" fmla="*/ 1388360 w 6579326"/>
              <a:gd name="connsiteY6186" fmla="*/ 3860902 h 4156314"/>
              <a:gd name="connsiteX6187" fmla="*/ 1382019 w 6579326"/>
              <a:gd name="connsiteY6187" fmla="*/ 3869465 h 4156314"/>
              <a:gd name="connsiteX6188" fmla="*/ 1379403 w 6579326"/>
              <a:gd name="connsiteY6188" fmla="*/ 3877476 h 4156314"/>
              <a:gd name="connsiteX6189" fmla="*/ 1377742 w 6579326"/>
              <a:gd name="connsiteY6189" fmla="*/ 3866288 h 4156314"/>
              <a:gd name="connsiteX6190" fmla="*/ 1354292 w 6579326"/>
              <a:gd name="connsiteY6190" fmla="*/ 3862146 h 4156314"/>
              <a:gd name="connsiteX6191" fmla="*/ 1330438 w 6579326"/>
              <a:gd name="connsiteY6191" fmla="*/ 3880930 h 4156314"/>
              <a:gd name="connsiteX6192" fmla="*/ 1322436 w 6579326"/>
              <a:gd name="connsiteY6192" fmla="*/ 3878307 h 4156314"/>
              <a:gd name="connsiteX6193" fmla="*/ 1309754 w 6579326"/>
              <a:gd name="connsiteY6193" fmla="*/ 3895433 h 4156314"/>
              <a:gd name="connsiteX6194" fmla="*/ 1289719 w 6579326"/>
              <a:gd name="connsiteY6194" fmla="*/ 3895071 h 4156314"/>
              <a:gd name="connsiteX6195" fmla="*/ 1287538 w 6579326"/>
              <a:gd name="connsiteY6195" fmla="*/ 3895031 h 4156314"/>
              <a:gd name="connsiteX6196" fmla="*/ 1287806 w 6579326"/>
              <a:gd name="connsiteY6196" fmla="*/ 3894879 h 4156314"/>
              <a:gd name="connsiteX6197" fmla="*/ 1294305 w 6579326"/>
              <a:gd name="connsiteY6197" fmla="*/ 3893914 h 4156314"/>
              <a:gd name="connsiteX6198" fmla="*/ 1293931 w 6579326"/>
              <a:gd name="connsiteY6198" fmla="*/ 3891394 h 4156314"/>
              <a:gd name="connsiteX6199" fmla="*/ 1314989 w 6579326"/>
              <a:gd name="connsiteY6199" fmla="*/ 3879412 h 4156314"/>
              <a:gd name="connsiteX6200" fmla="*/ 1306434 w 6579326"/>
              <a:gd name="connsiteY6200" fmla="*/ 3873060 h 4156314"/>
              <a:gd name="connsiteX6201" fmla="*/ 1274579 w 6579326"/>
              <a:gd name="connsiteY6201" fmla="*/ 3889219 h 4156314"/>
              <a:gd name="connsiteX6202" fmla="*/ 1274026 w 6579326"/>
              <a:gd name="connsiteY6202" fmla="*/ 3885491 h 4156314"/>
              <a:gd name="connsiteX6203" fmla="*/ 1287262 w 6579326"/>
              <a:gd name="connsiteY6203" fmla="*/ 3872093 h 4156314"/>
              <a:gd name="connsiteX6204" fmla="*/ 1302711 w 6579326"/>
              <a:gd name="connsiteY6204" fmla="*/ 3873612 h 4156314"/>
              <a:gd name="connsiteX6205" fmla="*/ 1319670 w 6579326"/>
              <a:gd name="connsiteY6205" fmla="*/ 3859662 h 4156314"/>
              <a:gd name="connsiteX6206" fmla="*/ 1306285 w 6579326"/>
              <a:gd name="connsiteY6206" fmla="*/ 3846404 h 4156314"/>
              <a:gd name="connsiteX6207" fmla="*/ 1312626 w 6579326"/>
              <a:gd name="connsiteY6207" fmla="*/ 3837841 h 4156314"/>
              <a:gd name="connsiteX6208" fmla="*/ 1310008 w 6579326"/>
              <a:gd name="connsiteY6208" fmla="*/ 3845851 h 4156314"/>
              <a:gd name="connsiteX6209" fmla="*/ 1314286 w 6579326"/>
              <a:gd name="connsiteY6209" fmla="*/ 3849028 h 4156314"/>
              <a:gd name="connsiteX6210" fmla="*/ 1338693 w 6579326"/>
              <a:gd name="connsiteY6210" fmla="*/ 3833973 h 4156314"/>
              <a:gd name="connsiteX6211" fmla="*/ 1350419 w 6579326"/>
              <a:gd name="connsiteY6211" fmla="*/ 3836044 h 4156314"/>
              <a:gd name="connsiteX6212" fmla="*/ 1377997 w 6579326"/>
              <a:gd name="connsiteY6212" fmla="*/ 3816708 h 4156314"/>
              <a:gd name="connsiteX6213" fmla="*/ 1374272 w 6579326"/>
              <a:gd name="connsiteY6213" fmla="*/ 3817260 h 4156314"/>
              <a:gd name="connsiteX6214" fmla="*/ 1371942 w 6579326"/>
              <a:gd name="connsiteY6214" fmla="*/ 3815529 h 4156314"/>
              <a:gd name="connsiteX6215" fmla="*/ 1374065 w 6579326"/>
              <a:gd name="connsiteY6215" fmla="*/ 3815862 h 4156314"/>
              <a:gd name="connsiteX6216" fmla="*/ 1372517 w 6579326"/>
              <a:gd name="connsiteY6216" fmla="*/ 3814245 h 4156314"/>
              <a:gd name="connsiteX6217" fmla="*/ 1367999 w 6579326"/>
              <a:gd name="connsiteY6217" fmla="*/ 3812601 h 4156314"/>
              <a:gd name="connsiteX6218" fmla="*/ 1366787 w 6579326"/>
              <a:gd name="connsiteY6218" fmla="*/ 3811701 h 4156314"/>
              <a:gd name="connsiteX6219" fmla="*/ 1365718 w 6579326"/>
              <a:gd name="connsiteY6219" fmla="*/ 3810908 h 4156314"/>
              <a:gd name="connsiteX6220" fmla="*/ 1366900 w 6579326"/>
              <a:gd name="connsiteY6220" fmla="*/ 3808052 h 4156314"/>
              <a:gd name="connsiteX6221" fmla="*/ 1364829 w 6579326"/>
              <a:gd name="connsiteY6221" fmla="*/ 3811447 h 4156314"/>
              <a:gd name="connsiteX6222" fmla="*/ 1341714 w 6579326"/>
              <a:gd name="connsiteY6222" fmla="*/ 3803036 h 4156314"/>
              <a:gd name="connsiteX6223" fmla="*/ 1340607 w 6579326"/>
              <a:gd name="connsiteY6223" fmla="*/ 3795578 h 4156314"/>
              <a:gd name="connsiteX6224" fmla="*/ 1343779 w 6579326"/>
              <a:gd name="connsiteY6224" fmla="*/ 3791297 h 4156314"/>
              <a:gd name="connsiteX6225" fmla="*/ 1328329 w 6579326"/>
              <a:gd name="connsiteY6225" fmla="*/ 3789778 h 4156314"/>
              <a:gd name="connsiteX6226" fmla="*/ 1327776 w 6579326"/>
              <a:gd name="connsiteY6226" fmla="*/ 3786049 h 4156314"/>
              <a:gd name="connsiteX6227" fmla="*/ 1319775 w 6579326"/>
              <a:gd name="connsiteY6227" fmla="*/ 3783425 h 4156314"/>
              <a:gd name="connsiteX6228" fmla="*/ 1322587 w 6579326"/>
              <a:gd name="connsiteY6228" fmla="*/ 3780396 h 4156314"/>
              <a:gd name="connsiteX6229" fmla="*/ 1323497 w 6579326"/>
              <a:gd name="connsiteY6229" fmla="*/ 3779658 h 4156314"/>
              <a:gd name="connsiteX6230" fmla="*/ 1323876 w 6579326"/>
              <a:gd name="connsiteY6230" fmla="*/ 3779006 h 4156314"/>
              <a:gd name="connsiteX6231" fmla="*/ 1322587 w 6579326"/>
              <a:gd name="connsiteY6231" fmla="*/ 3780396 h 4156314"/>
              <a:gd name="connsiteX6232" fmla="*/ 1312881 w 6579326"/>
              <a:gd name="connsiteY6232" fmla="*/ 3788260 h 4156314"/>
              <a:gd name="connsiteX6233" fmla="*/ 1320882 w 6579326"/>
              <a:gd name="connsiteY6233" fmla="*/ 3790883 h 4156314"/>
              <a:gd name="connsiteX6234" fmla="*/ 1310263 w 6579326"/>
              <a:gd name="connsiteY6234" fmla="*/ 3796270 h 4156314"/>
              <a:gd name="connsiteX6235" fmla="*/ 1321988 w 6579326"/>
              <a:gd name="connsiteY6235" fmla="*/ 3798341 h 4156314"/>
              <a:gd name="connsiteX6236" fmla="*/ 1309860 w 6579326"/>
              <a:gd name="connsiteY6236" fmla="*/ 3819197 h 4156314"/>
              <a:gd name="connsiteX6237" fmla="*/ 1303877 w 6579326"/>
              <a:gd name="connsiteY6237" fmla="*/ 3820084 h 4156314"/>
              <a:gd name="connsiteX6238" fmla="*/ 1304738 w 6579326"/>
              <a:gd name="connsiteY6238" fmla="*/ 3818349 h 4156314"/>
              <a:gd name="connsiteX6239" fmla="*/ 1298687 w 6579326"/>
              <a:gd name="connsiteY6239" fmla="*/ 3820855 h 4156314"/>
              <a:gd name="connsiteX6240" fmla="*/ 1300084 w 6579326"/>
              <a:gd name="connsiteY6240" fmla="*/ 3820647 h 4156314"/>
              <a:gd name="connsiteX6241" fmla="*/ 1303877 w 6579326"/>
              <a:gd name="connsiteY6241" fmla="*/ 3820084 h 4156314"/>
              <a:gd name="connsiteX6242" fmla="*/ 1299794 w 6579326"/>
              <a:gd name="connsiteY6242" fmla="*/ 3828312 h 4156314"/>
              <a:gd name="connsiteX6243" fmla="*/ 1291793 w 6579326"/>
              <a:gd name="connsiteY6243" fmla="*/ 3825688 h 4156314"/>
              <a:gd name="connsiteX6244" fmla="*/ 1307093 w 6579326"/>
              <a:gd name="connsiteY6244" fmla="*/ 3800551 h 4156314"/>
              <a:gd name="connsiteX6245" fmla="*/ 1295367 w 6579326"/>
              <a:gd name="connsiteY6245" fmla="*/ 3798481 h 4156314"/>
              <a:gd name="connsiteX6246" fmla="*/ 1296474 w 6579326"/>
              <a:gd name="connsiteY6246" fmla="*/ 3805939 h 4156314"/>
              <a:gd name="connsiteX6247" fmla="*/ 1288505 w 6579326"/>
              <a:gd name="connsiteY6247" fmla="*/ 3797117 h 4156314"/>
              <a:gd name="connsiteX6248" fmla="*/ 1287795 w 6579326"/>
              <a:gd name="connsiteY6248" fmla="*/ 3796332 h 4156314"/>
              <a:gd name="connsiteX6249" fmla="*/ 1294521 w 6579326"/>
              <a:gd name="connsiteY6249" fmla="*/ 3789972 h 4156314"/>
              <a:gd name="connsiteX6250" fmla="*/ 1287366 w 6579326"/>
              <a:gd name="connsiteY6250" fmla="*/ 3795857 h 4156314"/>
              <a:gd name="connsiteX6251" fmla="*/ 1287795 w 6579326"/>
              <a:gd name="connsiteY6251" fmla="*/ 3796332 h 4156314"/>
              <a:gd name="connsiteX6252" fmla="*/ 1274130 w 6579326"/>
              <a:gd name="connsiteY6252" fmla="*/ 3809254 h 4156314"/>
              <a:gd name="connsiteX6253" fmla="*/ 1274683 w 6579326"/>
              <a:gd name="connsiteY6253" fmla="*/ 3812983 h 4156314"/>
              <a:gd name="connsiteX6254" fmla="*/ 1282131 w 6579326"/>
              <a:gd name="connsiteY6254" fmla="*/ 3811878 h 4156314"/>
              <a:gd name="connsiteX6255" fmla="*/ 1255660 w 6579326"/>
              <a:gd name="connsiteY6255" fmla="*/ 3838672 h 4156314"/>
              <a:gd name="connsiteX6256" fmla="*/ 1270960 w 6579326"/>
              <a:gd name="connsiteY6256" fmla="*/ 3813535 h 4156314"/>
              <a:gd name="connsiteX6257" fmla="*/ 1266747 w 6579326"/>
              <a:gd name="connsiteY6257" fmla="*/ 3814160 h 4156314"/>
              <a:gd name="connsiteX6258" fmla="*/ 1265356 w 6579326"/>
              <a:gd name="connsiteY6258" fmla="*/ 3811033 h 4156314"/>
              <a:gd name="connsiteX6259" fmla="*/ 1272470 w 6579326"/>
              <a:gd name="connsiteY6259" fmla="*/ 3798067 h 4156314"/>
              <a:gd name="connsiteX6260" fmla="*/ 1264469 w 6579326"/>
              <a:gd name="connsiteY6260" fmla="*/ 3795444 h 4156314"/>
              <a:gd name="connsiteX6261" fmla="*/ 1278811 w 6579326"/>
              <a:gd name="connsiteY6261" fmla="*/ 3789504 h 4156314"/>
              <a:gd name="connsiteX6262" fmla="*/ 1283089 w 6579326"/>
              <a:gd name="connsiteY6262" fmla="*/ 3792681 h 4156314"/>
              <a:gd name="connsiteX6263" fmla="*/ 1286259 w 6579326"/>
              <a:gd name="connsiteY6263" fmla="*/ 3788399 h 4156314"/>
              <a:gd name="connsiteX6264" fmla="*/ 1309560 w 6579326"/>
              <a:gd name="connsiteY6264" fmla="*/ 3765886 h 4156314"/>
              <a:gd name="connsiteX6265" fmla="*/ 1319625 w 6579326"/>
              <a:gd name="connsiteY6265" fmla="*/ 3756771 h 4156314"/>
              <a:gd name="connsiteX6266" fmla="*/ 1299590 w 6579326"/>
              <a:gd name="connsiteY6266" fmla="*/ 3756409 h 4156314"/>
              <a:gd name="connsiteX6267" fmla="*/ 1297595 w 6579326"/>
              <a:gd name="connsiteY6267" fmla="*/ 3756373 h 4156314"/>
              <a:gd name="connsiteX6268" fmla="*/ 1298125 w 6579326"/>
              <a:gd name="connsiteY6268" fmla="*/ 3756149 h 4156314"/>
              <a:gd name="connsiteX6269" fmla="*/ 1297617 w 6579326"/>
              <a:gd name="connsiteY6269" fmla="*/ 3753129 h 4156314"/>
              <a:gd name="connsiteX6270" fmla="*/ 1292487 w 6579326"/>
              <a:gd name="connsiteY6270" fmla="*/ 3753160 h 4156314"/>
              <a:gd name="connsiteX6271" fmla="*/ 1307774 w 6579326"/>
              <a:gd name="connsiteY6271" fmla="*/ 3744237 h 4156314"/>
              <a:gd name="connsiteX6272" fmla="*/ 1309964 w 6579326"/>
              <a:gd name="connsiteY6272" fmla="*/ 3742960 h 4156314"/>
              <a:gd name="connsiteX6273" fmla="*/ 1315198 w 6579326"/>
              <a:gd name="connsiteY6273" fmla="*/ 3726939 h 4156314"/>
              <a:gd name="connsiteX6274" fmla="*/ 1300856 w 6579326"/>
              <a:gd name="connsiteY6274" fmla="*/ 3732878 h 4156314"/>
              <a:gd name="connsiteX6275" fmla="*/ 1324157 w 6579326"/>
              <a:gd name="connsiteY6275" fmla="*/ 3710365 h 4156314"/>
              <a:gd name="connsiteX6276" fmla="*/ 1324710 w 6579326"/>
              <a:gd name="connsiteY6276" fmla="*/ 3714094 h 4156314"/>
              <a:gd name="connsiteX6277" fmla="*/ 1314091 w 6579326"/>
              <a:gd name="connsiteY6277" fmla="*/ 3719481 h 4156314"/>
              <a:gd name="connsiteX6278" fmla="*/ 1323199 w 6579326"/>
              <a:gd name="connsiteY6278" fmla="*/ 3729562 h 4156314"/>
              <a:gd name="connsiteX6279" fmla="*/ 1334371 w 6579326"/>
              <a:gd name="connsiteY6279" fmla="*/ 3727904 h 4156314"/>
              <a:gd name="connsiteX6280" fmla="*/ 1332711 w 6579326"/>
              <a:gd name="connsiteY6280" fmla="*/ 3716718 h 4156314"/>
              <a:gd name="connsiteX6281" fmla="*/ 1336988 w 6579326"/>
              <a:gd name="connsiteY6281" fmla="*/ 3719894 h 4156314"/>
              <a:gd name="connsiteX6282" fmla="*/ 1354502 w 6579326"/>
              <a:gd name="connsiteY6282" fmla="*/ 3709673 h 4156314"/>
              <a:gd name="connsiteX6283" fmla="*/ 1358225 w 6579326"/>
              <a:gd name="connsiteY6283" fmla="*/ 3709120 h 4156314"/>
              <a:gd name="connsiteX6284" fmla="*/ 1345947 w 6579326"/>
              <a:gd name="connsiteY6284" fmla="*/ 3703320 h 4156314"/>
              <a:gd name="connsiteX6285" fmla="*/ 1348010 w 6579326"/>
              <a:gd name="connsiteY6285" fmla="*/ 3691582 h 4156314"/>
              <a:gd name="connsiteX6286" fmla="*/ 1355363 w 6579326"/>
              <a:gd name="connsiteY6286" fmla="*/ 3691522 h 4156314"/>
              <a:gd name="connsiteX6287" fmla="*/ 1349703 w 6579326"/>
              <a:gd name="connsiteY6287" fmla="*/ 3696570 h 4156314"/>
              <a:gd name="connsiteX6288" fmla="*/ 1352581 w 6579326"/>
              <a:gd name="connsiteY6288" fmla="*/ 3695131 h 4156314"/>
              <a:gd name="connsiteX6289" fmla="*/ 1356773 w 6579326"/>
              <a:gd name="connsiteY6289" fmla="*/ 3691510 h 4156314"/>
              <a:gd name="connsiteX6290" fmla="*/ 1356920 w 6579326"/>
              <a:gd name="connsiteY6290" fmla="*/ 3691510 h 4156314"/>
              <a:gd name="connsiteX6291" fmla="*/ 1359385 w 6579326"/>
              <a:gd name="connsiteY6291" fmla="*/ 3689255 h 4156314"/>
              <a:gd name="connsiteX6292" fmla="*/ 1363233 w 6579326"/>
              <a:gd name="connsiteY6292" fmla="*/ 3685932 h 4156314"/>
              <a:gd name="connsiteX6293" fmla="*/ 1366077 w 6579326"/>
              <a:gd name="connsiteY6293" fmla="*/ 3685089 h 4156314"/>
              <a:gd name="connsiteX6294" fmla="*/ 1369723 w 6579326"/>
              <a:gd name="connsiteY6294" fmla="*/ 3686049 h 4156314"/>
              <a:gd name="connsiteX6295" fmla="*/ 1372014 w 6579326"/>
              <a:gd name="connsiteY6295" fmla="*/ 3699452 h 4156314"/>
              <a:gd name="connsiteX6296" fmla="*/ 1382633 w 6579326"/>
              <a:gd name="connsiteY6296" fmla="*/ 3694066 h 4156314"/>
              <a:gd name="connsiteX6297" fmla="*/ 1385546 w 6579326"/>
              <a:gd name="connsiteY6297" fmla="*/ 3691251 h 4156314"/>
              <a:gd name="connsiteX6298" fmla="*/ 1385486 w 6579326"/>
              <a:gd name="connsiteY6298" fmla="*/ 3690196 h 4156314"/>
              <a:gd name="connsiteX6299" fmla="*/ 1385757 w 6579326"/>
              <a:gd name="connsiteY6299" fmla="*/ 3690268 h 4156314"/>
              <a:gd name="connsiteX6300" fmla="*/ 1386734 w 6579326"/>
              <a:gd name="connsiteY6300" fmla="*/ 3689645 h 4156314"/>
              <a:gd name="connsiteX6301" fmla="*/ 1385427 w 6579326"/>
              <a:gd name="connsiteY6301" fmla="*/ 3689161 h 4156314"/>
              <a:gd name="connsiteX6302" fmla="*/ 1385251 w 6579326"/>
              <a:gd name="connsiteY6302" fmla="*/ 3686055 h 4156314"/>
              <a:gd name="connsiteX6303" fmla="*/ 1377803 w 6579326"/>
              <a:gd name="connsiteY6303" fmla="*/ 3687160 h 4156314"/>
              <a:gd name="connsiteX6304" fmla="*/ 1380315 w 6579326"/>
              <a:gd name="connsiteY6304" fmla="*/ 3687264 h 4156314"/>
              <a:gd name="connsiteX6305" fmla="*/ 1385427 w 6579326"/>
              <a:gd name="connsiteY6305" fmla="*/ 3689161 h 4156314"/>
              <a:gd name="connsiteX6306" fmla="*/ 1385486 w 6579326"/>
              <a:gd name="connsiteY6306" fmla="*/ 3690196 h 4156314"/>
              <a:gd name="connsiteX6307" fmla="*/ 1369723 w 6579326"/>
              <a:gd name="connsiteY6307" fmla="*/ 3686049 h 4156314"/>
              <a:gd name="connsiteX6308" fmla="*/ 1369304 w 6579326"/>
              <a:gd name="connsiteY6308" fmla="*/ 3683598 h 4156314"/>
              <a:gd name="connsiteX6309" fmla="*/ 1364545 w 6579326"/>
              <a:gd name="connsiteY6309" fmla="*/ 3684799 h 4156314"/>
              <a:gd name="connsiteX6310" fmla="*/ 1365496 w 6579326"/>
              <a:gd name="connsiteY6310" fmla="*/ 3683977 h 4156314"/>
              <a:gd name="connsiteX6311" fmla="*/ 1389378 w 6579326"/>
              <a:gd name="connsiteY6311" fmla="*/ 3662576 h 4156314"/>
              <a:gd name="connsiteX6312" fmla="*/ 1386207 w 6579326"/>
              <a:gd name="connsiteY6312" fmla="*/ 3666857 h 4156314"/>
              <a:gd name="connsiteX6313" fmla="*/ 1406891 w 6579326"/>
              <a:gd name="connsiteY6313" fmla="*/ 3652356 h 4156314"/>
              <a:gd name="connsiteX6314" fmla="*/ 1425511 w 6579326"/>
              <a:gd name="connsiteY6314" fmla="*/ 3649592 h 4156314"/>
              <a:gd name="connsiteX6315" fmla="*/ 1428681 w 6579326"/>
              <a:gd name="connsiteY6315" fmla="*/ 3645310 h 4156314"/>
              <a:gd name="connsiteX6316" fmla="*/ 1402061 w 6579326"/>
              <a:gd name="connsiteY6316" fmla="*/ 3645450 h 4156314"/>
              <a:gd name="connsiteX6317" fmla="*/ 1378057 w 6579326"/>
              <a:gd name="connsiteY6317" fmla="*/ 3637580 h 4156314"/>
              <a:gd name="connsiteX6318" fmla="*/ 1355712 w 6579326"/>
              <a:gd name="connsiteY6318" fmla="*/ 3640895 h 4156314"/>
              <a:gd name="connsiteX6319" fmla="*/ 1339860 w 6579326"/>
              <a:gd name="connsiteY6319" fmla="*/ 3662302 h 4156314"/>
              <a:gd name="connsiteX6320" fmla="*/ 1345095 w 6579326"/>
              <a:gd name="connsiteY6320" fmla="*/ 3646282 h 4156314"/>
              <a:gd name="connsiteX6321" fmla="*/ 1333922 w 6579326"/>
              <a:gd name="connsiteY6321" fmla="*/ 3647940 h 4156314"/>
              <a:gd name="connsiteX6322" fmla="*/ 1320687 w 6579326"/>
              <a:gd name="connsiteY6322" fmla="*/ 3661336 h 4156314"/>
              <a:gd name="connsiteX6323" fmla="*/ 1299450 w 6579326"/>
              <a:gd name="connsiteY6323" fmla="*/ 3672110 h 4156314"/>
              <a:gd name="connsiteX6324" fmla="*/ 1296280 w 6579326"/>
              <a:gd name="connsiteY6324" fmla="*/ 3676392 h 4156314"/>
              <a:gd name="connsiteX6325" fmla="*/ 1294614 w 6579326"/>
              <a:gd name="connsiteY6325" fmla="*/ 3681490 h 4156314"/>
              <a:gd name="connsiteX6326" fmla="*/ 1289385 w 6579326"/>
              <a:gd name="connsiteY6326" fmla="*/ 3681225 h 4156314"/>
              <a:gd name="connsiteX6327" fmla="*/ 1293662 w 6579326"/>
              <a:gd name="connsiteY6327" fmla="*/ 3684402 h 4156314"/>
              <a:gd name="connsiteX6328" fmla="*/ 1293989 w 6579326"/>
              <a:gd name="connsiteY6328" fmla="*/ 3683400 h 4156314"/>
              <a:gd name="connsiteX6329" fmla="*/ 1294614 w 6579326"/>
              <a:gd name="connsiteY6329" fmla="*/ 3681490 h 4156314"/>
              <a:gd name="connsiteX6330" fmla="*/ 1300037 w 6579326"/>
              <a:gd name="connsiteY6330" fmla="*/ 3681763 h 4156314"/>
              <a:gd name="connsiteX6331" fmla="*/ 1300683 w 6579326"/>
              <a:gd name="connsiteY6331" fmla="*/ 3682685 h 4156314"/>
              <a:gd name="connsiteX6332" fmla="*/ 1297205 w 6579326"/>
              <a:gd name="connsiteY6332" fmla="*/ 3687033 h 4156314"/>
              <a:gd name="connsiteX6333" fmla="*/ 1287013 w 6579326"/>
              <a:gd name="connsiteY6333" fmla="*/ 3698401 h 4156314"/>
              <a:gd name="connsiteX6334" fmla="*/ 1284202 w 6579326"/>
              <a:gd name="connsiteY6334" fmla="*/ 3694380 h 4156314"/>
              <a:gd name="connsiteX6335" fmla="*/ 1283598 w 6579326"/>
              <a:gd name="connsiteY6335" fmla="*/ 3693518 h 4156314"/>
              <a:gd name="connsiteX6336" fmla="*/ 1265531 w 6579326"/>
              <a:gd name="connsiteY6336" fmla="*/ 3700009 h 4156314"/>
              <a:gd name="connsiteX6337" fmla="*/ 1277810 w 6579326"/>
              <a:gd name="connsiteY6337" fmla="*/ 3705809 h 4156314"/>
              <a:gd name="connsiteX6338" fmla="*/ 1282087 w 6579326"/>
              <a:gd name="connsiteY6338" fmla="*/ 3708986 h 4156314"/>
              <a:gd name="connsiteX6339" fmla="*/ 1282640 w 6579326"/>
              <a:gd name="connsiteY6339" fmla="*/ 3712715 h 4156314"/>
              <a:gd name="connsiteX6340" fmla="*/ 1260850 w 6579326"/>
              <a:gd name="connsiteY6340" fmla="*/ 3719760 h 4156314"/>
              <a:gd name="connsiteX6341" fmla="*/ 1269404 w 6579326"/>
              <a:gd name="connsiteY6341" fmla="*/ 3726112 h 4156314"/>
              <a:gd name="connsiteX6342" fmla="*/ 1269957 w 6579326"/>
              <a:gd name="connsiteY6342" fmla="*/ 3729841 h 4156314"/>
              <a:gd name="connsiteX6343" fmla="*/ 1254509 w 6579326"/>
              <a:gd name="connsiteY6343" fmla="*/ 3728323 h 4156314"/>
              <a:gd name="connsiteX6344" fmla="*/ 1250785 w 6579326"/>
              <a:gd name="connsiteY6344" fmla="*/ 3728875 h 4156314"/>
              <a:gd name="connsiteX6345" fmla="*/ 1249274 w 6579326"/>
              <a:gd name="connsiteY6345" fmla="*/ 3744344 h 4156314"/>
              <a:gd name="connsiteX6346" fmla="*/ 1235485 w 6579326"/>
              <a:gd name="connsiteY6346" fmla="*/ 3754012 h 4156314"/>
              <a:gd name="connsiteX6347" fmla="*/ 1228037 w 6579326"/>
              <a:gd name="connsiteY6347" fmla="*/ 3755117 h 4156314"/>
              <a:gd name="connsiteX6348" fmla="*/ 1230655 w 6579326"/>
              <a:gd name="connsiteY6348" fmla="*/ 3747107 h 4156314"/>
              <a:gd name="connsiteX6349" fmla="*/ 1228995 w 6579326"/>
              <a:gd name="connsiteY6349" fmla="*/ 3735919 h 4156314"/>
              <a:gd name="connsiteX6350" fmla="*/ 1214653 w 6579326"/>
              <a:gd name="connsiteY6350" fmla="*/ 3741860 h 4156314"/>
              <a:gd name="connsiteX6351" fmla="*/ 1214099 w 6579326"/>
              <a:gd name="connsiteY6351" fmla="*/ 3738130 h 4156314"/>
              <a:gd name="connsiteX6352" fmla="*/ 1224717 w 6579326"/>
              <a:gd name="connsiteY6352" fmla="*/ 3732744 h 4156314"/>
              <a:gd name="connsiteX6353" fmla="*/ 1229398 w 6579326"/>
              <a:gd name="connsiteY6353" fmla="*/ 3712993 h 4156314"/>
              <a:gd name="connsiteX6354" fmla="*/ 1221397 w 6579326"/>
              <a:gd name="connsiteY6354" fmla="*/ 3710370 h 4156314"/>
              <a:gd name="connsiteX6355" fmla="*/ 1227738 w 6579326"/>
              <a:gd name="connsiteY6355" fmla="*/ 3701807 h 4156314"/>
              <a:gd name="connsiteX6356" fmla="*/ 1255316 w 6579326"/>
              <a:gd name="connsiteY6356" fmla="*/ 3682470 h 4156314"/>
              <a:gd name="connsiteX6357" fmla="*/ 1259041 w 6579326"/>
              <a:gd name="connsiteY6357" fmla="*/ 3681918 h 4156314"/>
              <a:gd name="connsiteX6358" fmla="*/ 1284554 w 6579326"/>
              <a:gd name="connsiteY6358" fmla="*/ 3674320 h 4156314"/>
              <a:gd name="connsiteX6359" fmla="*/ 1281384 w 6579326"/>
              <a:gd name="connsiteY6359" fmla="*/ 3678602 h 4156314"/>
              <a:gd name="connsiteX6360" fmla="*/ 1285661 w 6579326"/>
              <a:gd name="connsiteY6360" fmla="*/ 3681778 h 4156314"/>
              <a:gd name="connsiteX6361" fmla="*/ 1292002 w 6579326"/>
              <a:gd name="connsiteY6361" fmla="*/ 3673215 h 4156314"/>
              <a:gd name="connsiteX6362" fmla="*/ 1283447 w 6579326"/>
              <a:gd name="connsiteY6362" fmla="*/ 3666862 h 4156314"/>
              <a:gd name="connsiteX6363" fmla="*/ 1289235 w 6579326"/>
              <a:gd name="connsiteY6363" fmla="*/ 3654571 h 4156314"/>
              <a:gd name="connsiteX6364" fmla="*/ 1280442 w 6579326"/>
              <a:gd name="connsiteY6364" fmla="*/ 3653017 h 4156314"/>
              <a:gd name="connsiteX6365" fmla="*/ 1277787 w 6579326"/>
              <a:gd name="connsiteY6365" fmla="*/ 3654364 h 4156314"/>
              <a:gd name="connsiteX6366" fmla="*/ 1287575 w 6579326"/>
              <a:gd name="connsiteY6366" fmla="*/ 3643385 h 4156314"/>
              <a:gd name="connsiteX6367" fmla="*/ 1292407 w 6579326"/>
              <a:gd name="connsiteY6367" fmla="*/ 3650290 h 4156314"/>
              <a:gd name="connsiteX6368" fmla="*/ 1296534 w 6579326"/>
              <a:gd name="connsiteY6368" fmla="*/ 3626811 h 4156314"/>
              <a:gd name="connsiteX6369" fmla="*/ 1292256 w 6579326"/>
              <a:gd name="connsiteY6369" fmla="*/ 3623634 h 4156314"/>
              <a:gd name="connsiteX6370" fmla="*/ 1290596 w 6579326"/>
              <a:gd name="connsiteY6370" fmla="*/ 3612448 h 4156314"/>
              <a:gd name="connsiteX6371" fmla="*/ 1303429 w 6579326"/>
              <a:gd name="connsiteY6371" fmla="*/ 3621976 h 4156314"/>
              <a:gd name="connsiteX6372" fmla="*/ 1307152 w 6579326"/>
              <a:gd name="connsiteY6372" fmla="*/ 3621424 h 4156314"/>
              <a:gd name="connsiteX6373" fmla="*/ 1308958 w 6579326"/>
              <a:gd name="connsiteY6373" fmla="*/ 3611152 h 4156314"/>
              <a:gd name="connsiteX6374" fmla="*/ 1308975 w 6579326"/>
              <a:gd name="connsiteY6374" fmla="*/ 3611057 h 4156314"/>
              <a:gd name="connsiteX6375" fmla="*/ 1309403 w 6579326"/>
              <a:gd name="connsiteY6375" fmla="*/ 3610944 h 4156314"/>
              <a:gd name="connsiteX6376" fmla="*/ 1309770 w 6579326"/>
              <a:gd name="connsiteY6376" fmla="*/ 3613413 h 4156314"/>
              <a:gd name="connsiteX6377" fmla="*/ 1320388 w 6579326"/>
              <a:gd name="connsiteY6377" fmla="*/ 3608027 h 4156314"/>
              <a:gd name="connsiteX6378" fmla="*/ 1324112 w 6579326"/>
              <a:gd name="connsiteY6378" fmla="*/ 3607474 h 4156314"/>
              <a:gd name="connsiteX6379" fmla="*/ 1330453 w 6579326"/>
              <a:gd name="connsiteY6379" fmla="*/ 3598911 h 4156314"/>
              <a:gd name="connsiteX6380" fmla="*/ 1341624 w 6579326"/>
              <a:gd name="connsiteY6380" fmla="*/ 3597253 h 4156314"/>
              <a:gd name="connsiteX6381" fmla="*/ 1334140 w 6579326"/>
              <a:gd name="connsiteY6381" fmla="*/ 3591694 h 4156314"/>
              <a:gd name="connsiteX6382" fmla="*/ 1334043 w 6579326"/>
              <a:gd name="connsiteY6382" fmla="*/ 3591622 h 4156314"/>
              <a:gd name="connsiteX6383" fmla="*/ 1343689 w 6579326"/>
              <a:gd name="connsiteY6383" fmla="*/ 3585513 h 4156314"/>
              <a:gd name="connsiteX6384" fmla="*/ 1346859 w 6579326"/>
              <a:gd name="connsiteY6384" fmla="*/ 3581233 h 4156314"/>
              <a:gd name="connsiteX6385" fmla="*/ 1345845 w 6579326"/>
              <a:gd name="connsiteY6385" fmla="*/ 3580899 h 4156314"/>
              <a:gd name="connsiteX6386" fmla="*/ 1345820 w 6579326"/>
              <a:gd name="connsiteY6386" fmla="*/ 3578976 h 4156314"/>
              <a:gd name="connsiteX6387" fmla="*/ 1353058 w 6579326"/>
              <a:gd name="connsiteY6387" fmla="*/ 3574617 h 4156314"/>
              <a:gd name="connsiteX6388" fmla="*/ 1378161 w 6579326"/>
              <a:gd name="connsiteY6388" fmla="*/ 3561343 h 4156314"/>
              <a:gd name="connsiteX6389" fmla="*/ 1385609 w 6579326"/>
              <a:gd name="connsiteY6389" fmla="*/ 3560238 h 4156314"/>
              <a:gd name="connsiteX6390" fmla="*/ 1382439 w 6579326"/>
              <a:gd name="connsiteY6390" fmla="*/ 3564519 h 4156314"/>
              <a:gd name="connsiteX6391" fmla="*/ 1390440 w 6579326"/>
              <a:gd name="connsiteY6391" fmla="*/ 3567143 h 4156314"/>
              <a:gd name="connsiteX6392" fmla="*/ 1387269 w 6579326"/>
              <a:gd name="connsiteY6392" fmla="*/ 3571424 h 4156314"/>
              <a:gd name="connsiteX6393" fmla="*/ 1403825 w 6579326"/>
              <a:gd name="connsiteY6393" fmla="*/ 3580401 h 4156314"/>
              <a:gd name="connsiteX6394" fmla="*/ 1393207 w 6579326"/>
              <a:gd name="connsiteY6394" fmla="*/ 3585787 h 4156314"/>
              <a:gd name="connsiteX6395" fmla="*/ 1395792 w 6579326"/>
              <a:gd name="connsiteY6395" fmla="*/ 3589903 h 4156314"/>
              <a:gd name="connsiteX6396" fmla="*/ 1389717 w 6579326"/>
              <a:gd name="connsiteY6396" fmla="*/ 3591129 h 4156314"/>
              <a:gd name="connsiteX6397" fmla="*/ 1396321 w 6579326"/>
              <a:gd name="connsiteY6397" fmla="*/ 3590744 h 4156314"/>
              <a:gd name="connsiteX6398" fmla="*/ 1395792 w 6579326"/>
              <a:gd name="connsiteY6398" fmla="*/ 3589903 h 4156314"/>
              <a:gd name="connsiteX6399" fmla="*/ 1408656 w 6579326"/>
              <a:gd name="connsiteY6399" fmla="*/ 3587306 h 4156314"/>
              <a:gd name="connsiteX6400" fmla="*/ 1406996 w 6579326"/>
              <a:gd name="connsiteY6400" fmla="*/ 3576119 h 4156314"/>
              <a:gd name="connsiteX6401" fmla="*/ 1417060 w 6579326"/>
              <a:gd name="connsiteY6401" fmla="*/ 3567003 h 4156314"/>
              <a:gd name="connsiteX6402" fmla="*/ 1450023 w 6579326"/>
              <a:gd name="connsiteY6402" fmla="*/ 3558301 h 4156314"/>
              <a:gd name="connsiteX6403" fmla="*/ 1448916 w 6579326"/>
              <a:gd name="connsiteY6403" fmla="*/ 3550843 h 4156314"/>
              <a:gd name="connsiteX6404" fmla="*/ 1430296 w 6579326"/>
              <a:gd name="connsiteY6404" fmla="*/ 3553607 h 4156314"/>
              <a:gd name="connsiteX6405" fmla="*/ 1403261 w 6579326"/>
              <a:gd name="connsiteY6405" fmla="*/ 3550948 h 4156314"/>
              <a:gd name="connsiteX6406" fmla="*/ 1402124 w 6579326"/>
              <a:gd name="connsiteY6406" fmla="*/ 3550837 h 4156314"/>
              <a:gd name="connsiteX6407" fmla="*/ 1397738 w 6579326"/>
              <a:gd name="connsiteY6407" fmla="*/ 3539382 h 4156314"/>
              <a:gd name="connsiteX6408" fmla="*/ 1376501 w 6579326"/>
              <a:gd name="connsiteY6408" fmla="*/ 3550156 h 4156314"/>
              <a:gd name="connsiteX6409" fmla="*/ 1364223 w 6579326"/>
              <a:gd name="connsiteY6409" fmla="*/ 3544355 h 4156314"/>
              <a:gd name="connsiteX6410" fmla="*/ 1375395 w 6579326"/>
              <a:gd name="connsiteY6410" fmla="*/ 3542698 h 4156314"/>
              <a:gd name="connsiteX6411" fmla="*/ 1379119 w 6579326"/>
              <a:gd name="connsiteY6411" fmla="*/ 3542145 h 4156314"/>
              <a:gd name="connsiteX6412" fmla="*/ 1374288 w 6579326"/>
              <a:gd name="connsiteY6412" fmla="*/ 3535240 h 4156314"/>
              <a:gd name="connsiteX6413" fmla="*/ 1394015 w 6579326"/>
              <a:gd name="connsiteY6413" fmla="*/ 3539935 h 4156314"/>
              <a:gd name="connsiteX6414" fmla="*/ 1388630 w 6579326"/>
              <a:gd name="connsiteY6414" fmla="*/ 3529301 h 4156314"/>
              <a:gd name="connsiteX6415" fmla="*/ 1362010 w 6579326"/>
              <a:gd name="connsiteY6415" fmla="*/ 3529440 h 4156314"/>
              <a:gd name="connsiteX6416" fmla="*/ 1357732 w 6579326"/>
              <a:gd name="connsiteY6416" fmla="*/ 3526264 h 4156314"/>
              <a:gd name="connsiteX6417" fmla="*/ 1342283 w 6579326"/>
              <a:gd name="connsiteY6417" fmla="*/ 3524745 h 4156314"/>
              <a:gd name="connsiteX6418" fmla="*/ 1333476 w 6579326"/>
              <a:gd name="connsiteY6418" fmla="*/ 3532722 h 4156314"/>
              <a:gd name="connsiteX6419" fmla="*/ 1332889 w 6579326"/>
              <a:gd name="connsiteY6419" fmla="*/ 3533253 h 4156314"/>
              <a:gd name="connsiteX6420" fmla="*/ 1334225 w 6579326"/>
              <a:gd name="connsiteY6420" fmla="*/ 3529752 h 4156314"/>
              <a:gd name="connsiteX6421" fmla="*/ 1333112 w 6579326"/>
              <a:gd name="connsiteY6421" fmla="*/ 3527059 h 4156314"/>
              <a:gd name="connsiteX6422" fmla="*/ 1327941 w 6579326"/>
              <a:gd name="connsiteY6422" fmla="*/ 3530685 h 4156314"/>
              <a:gd name="connsiteX6423" fmla="*/ 1324733 w 6579326"/>
              <a:gd name="connsiteY6423" fmla="*/ 3528303 h 4156314"/>
              <a:gd name="connsiteX6424" fmla="*/ 1323663 w 6579326"/>
              <a:gd name="connsiteY6424" fmla="*/ 3527508 h 4156314"/>
              <a:gd name="connsiteX6425" fmla="*/ 1305597 w 6579326"/>
              <a:gd name="connsiteY6425" fmla="*/ 3534001 h 4156314"/>
              <a:gd name="connsiteX6426" fmla="*/ 1317875 w 6579326"/>
              <a:gd name="connsiteY6426" fmla="*/ 3539801 h 4156314"/>
              <a:gd name="connsiteX6427" fmla="*/ 1306704 w 6579326"/>
              <a:gd name="connsiteY6427" fmla="*/ 3541458 h 4156314"/>
              <a:gd name="connsiteX6428" fmla="*/ 1298149 w 6579326"/>
              <a:gd name="connsiteY6428" fmla="*/ 3535106 h 4156314"/>
              <a:gd name="connsiteX6429" fmla="*/ 1276359 w 6579326"/>
              <a:gd name="connsiteY6429" fmla="*/ 3542150 h 4156314"/>
              <a:gd name="connsiteX6430" fmla="*/ 1267400 w 6579326"/>
              <a:gd name="connsiteY6430" fmla="*/ 3558723 h 4156314"/>
              <a:gd name="connsiteX6431" fmla="*/ 1258846 w 6579326"/>
              <a:gd name="connsiteY6431" fmla="*/ 3552371 h 4156314"/>
              <a:gd name="connsiteX6432" fmla="*/ 1265740 w 6579326"/>
              <a:gd name="connsiteY6432" fmla="*/ 3547537 h 4156314"/>
              <a:gd name="connsiteX6433" fmla="*/ 1239189 w 6579326"/>
              <a:gd name="connsiteY6433" fmla="*/ 3548142 h 4156314"/>
              <a:gd name="connsiteX6434" fmla="*/ 1238726 w 6579326"/>
              <a:gd name="connsiteY6434" fmla="*/ 3548153 h 4156314"/>
              <a:gd name="connsiteX6435" fmla="*/ 1239761 w 6579326"/>
              <a:gd name="connsiteY6435" fmla="*/ 3547442 h 4156314"/>
              <a:gd name="connsiteX6436" fmla="*/ 1246567 w 6579326"/>
              <a:gd name="connsiteY6436" fmla="*/ 3544963 h 4156314"/>
              <a:gd name="connsiteX6437" fmla="*/ 1261464 w 6579326"/>
              <a:gd name="connsiteY6437" fmla="*/ 3544360 h 4156314"/>
              <a:gd name="connsiteX6438" fmla="*/ 1259804 w 6579326"/>
              <a:gd name="connsiteY6438" fmla="*/ 3533174 h 4156314"/>
              <a:gd name="connsiteX6439" fmla="*/ 1273593 w 6579326"/>
              <a:gd name="connsiteY6439" fmla="*/ 3523506 h 4156314"/>
              <a:gd name="connsiteX6440" fmla="*/ 1261313 w 6579326"/>
              <a:gd name="connsiteY6440" fmla="*/ 3517706 h 4156314"/>
              <a:gd name="connsiteX6441" fmla="*/ 1258143 w 6579326"/>
              <a:gd name="connsiteY6441" fmla="*/ 3521987 h 4156314"/>
              <a:gd name="connsiteX6442" fmla="*/ 1253866 w 6579326"/>
              <a:gd name="connsiteY6442" fmla="*/ 3518811 h 4156314"/>
              <a:gd name="connsiteX6443" fmla="*/ 1244354 w 6579326"/>
              <a:gd name="connsiteY6443" fmla="*/ 3531655 h 4156314"/>
              <a:gd name="connsiteX6444" fmla="*/ 1246971 w 6579326"/>
              <a:gd name="connsiteY6444" fmla="*/ 3523644 h 4156314"/>
              <a:gd name="connsiteX6445" fmla="*/ 1254451 w 6579326"/>
              <a:gd name="connsiteY6445" fmla="*/ 3516342 h 4156314"/>
              <a:gd name="connsiteX6446" fmla="*/ 1253832 w 6579326"/>
              <a:gd name="connsiteY6446" fmla="*/ 3515565 h 4156314"/>
              <a:gd name="connsiteX6447" fmla="*/ 1254313 w 6579326"/>
              <a:gd name="connsiteY6447" fmla="*/ 3515409 h 4156314"/>
              <a:gd name="connsiteX6448" fmla="*/ 1257037 w 6579326"/>
              <a:gd name="connsiteY6448" fmla="*/ 3514529 h 4156314"/>
              <a:gd name="connsiteX6449" fmla="*/ 1248482 w 6579326"/>
              <a:gd name="connsiteY6449" fmla="*/ 3508176 h 4156314"/>
              <a:gd name="connsiteX6450" fmla="*/ 1234140 w 6579326"/>
              <a:gd name="connsiteY6450" fmla="*/ 3514116 h 4156314"/>
              <a:gd name="connsiteX6451" fmla="*/ 1230266 w 6579326"/>
              <a:gd name="connsiteY6451" fmla="*/ 3488013 h 4156314"/>
              <a:gd name="connsiteX6452" fmla="*/ 1241438 w 6579326"/>
              <a:gd name="connsiteY6452" fmla="*/ 3486355 h 4156314"/>
              <a:gd name="connsiteX6453" fmla="*/ 1244055 w 6579326"/>
              <a:gd name="connsiteY6453" fmla="*/ 3478345 h 4156314"/>
              <a:gd name="connsiteX6454" fmla="*/ 1258951 w 6579326"/>
              <a:gd name="connsiteY6454" fmla="*/ 3476134 h 4156314"/>
              <a:gd name="connsiteX6455" fmla="*/ 1258398 w 6579326"/>
              <a:gd name="connsiteY6455" fmla="*/ 3472406 h 4156314"/>
              <a:gd name="connsiteX6456" fmla="*/ 1276463 w 6579326"/>
              <a:gd name="connsiteY6456" fmla="*/ 3465913 h 4156314"/>
              <a:gd name="connsiteX6457" fmla="*/ 1270826 w 6579326"/>
              <a:gd name="connsiteY6457" fmla="*/ 3464064 h 4156314"/>
              <a:gd name="connsiteX6458" fmla="*/ 1272722 w 6579326"/>
              <a:gd name="connsiteY6458" fmla="*/ 3463134 h 4156314"/>
              <a:gd name="connsiteX6459" fmla="*/ 1270251 w 6579326"/>
              <a:gd name="connsiteY6459" fmla="*/ 3461670 h 4156314"/>
              <a:gd name="connsiteX6460" fmla="*/ 1278528 w 6579326"/>
              <a:gd name="connsiteY6460" fmla="*/ 3454174 h 4156314"/>
              <a:gd name="connsiteX6461" fmla="*/ 1258801 w 6579326"/>
              <a:gd name="connsiteY6461" fmla="*/ 3449480 h 4156314"/>
              <a:gd name="connsiteX6462" fmla="*/ 1260918 w 6579326"/>
              <a:gd name="connsiteY6462" fmla="*/ 3456132 h 4156314"/>
              <a:gd name="connsiteX6463" fmla="*/ 1270251 w 6579326"/>
              <a:gd name="connsiteY6463" fmla="*/ 3461670 h 4156314"/>
              <a:gd name="connsiteX6464" fmla="*/ 1268462 w 6579326"/>
              <a:gd name="connsiteY6464" fmla="*/ 3463290 h 4156314"/>
              <a:gd name="connsiteX6465" fmla="*/ 1270826 w 6579326"/>
              <a:gd name="connsiteY6465" fmla="*/ 3464064 h 4156314"/>
              <a:gd name="connsiteX6466" fmla="*/ 1270116 w 6579326"/>
              <a:gd name="connsiteY6466" fmla="*/ 3464414 h 4156314"/>
              <a:gd name="connsiteX6467" fmla="*/ 1229010 w 6579326"/>
              <a:gd name="connsiteY6467" fmla="*/ 3453901 h 4156314"/>
              <a:gd name="connsiteX6468" fmla="*/ 1217782 w 6579326"/>
              <a:gd name="connsiteY6468" fmla="*/ 3445562 h 4156314"/>
              <a:gd name="connsiteX6469" fmla="*/ 1216178 w 6579326"/>
              <a:gd name="connsiteY6469" fmla="*/ 3444371 h 4156314"/>
              <a:gd name="connsiteX6470" fmla="*/ 1224104 w 6579326"/>
              <a:gd name="connsiteY6470" fmla="*/ 3433667 h 4156314"/>
              <a:gd name="connsiteX6471" fmla="*/ 1225689 w 6579326"/>
              <a:gd name="connsiteY6471" fmla="*/ 3431527 h 4156314"/>
              <a:gd name="connsiteX6472" fmla="*/ 1241138 w 6579326"/>
              <a:gd name="connsiteY6472" fmla="*/ 3433045 h 4156314"/>
              <a:gd name="connsiteX6473" fmla="*/ 1244310 w 6579326"/>
              <a:gd name="connsiteY6473" fmla="*/ 3428764 h 4156314"/>
              <a:gd name="connsiteX6474" fmla="*/ 1240032 w 6579326"/>
              <a:gd name="connsiteY6474" fmla="*/ 3425587 h 4156314"/>
              <a:gd name="connsiteX6475" fmla="*/ 1253821 w 6579326"/>
              <a:gd name="connsiteY6475" fmla="*/ 3415919 h 4156314"/>
              <a:gd name="connsiteX6476" fmla="*/ 1242096 w 6579326"/>
              <a:gd name="connsiteY6476" fmla="*/ 3413848 h 4156314"/>
              <a:gd name="connsiteX6477" fmla="*/ 1248437 w 6579326"/>
              <a:gd name="connsiteY6477" fmla="*/ 3405285 h 4156314"/>
              <a:gd name="connsiteX6478" fmla="*/ 1246777 w 6579326"/>
              <a:gd name="connsiteY6478" fmla="*/ 3394097 h 4156314"/>
              <a:gd name="connsiteX6479" fmla="*/ 1230775 w 6579326"/>
              <a:gd name="connsiteY6479" fmla="*/ 3388850 h 4156314"/>
              <a:gd name="connsiteX6480" fmla="*/ 1237116 w 6579326"/>
              <a:gd name="connsiteY6480" fmla="*/ 3380287 h 4156314"/>
              <a:gd name="connsiteX6481" fmla="*/ 1212559 w 6579326"/>
              <a:gd name="connsiteY6481" fmla="*/ 3368687 h 4156314"/>
              <a:gd name="connsiteX6482" fmla="*/ 1209792 w 6579326"/>
              <a:gd name="connsiteY6482" fmla="*/ 3350043 h 4156314"/>
              <a:gd name="connsiteX6483" fmla="*/ 1220410 w 6579326"/>
              <a:gd name="connsiteY6483" fmla="*/ 3344657 h 4156314"/>
              <a:gd name="connsiteX6484" fmla="*/ 1218474 w 6579326"/>
              <a:gd name="connsiteY6484" fmla="*/ 3331605 h 4156314"/>
              <a:gd name="connsiteX6485" fmla="*/ 1218301 w 6579326"/>
              <a:gd name="connsiteY6485" fmla="*/ 3330440 h 4156314"/>
              <a:gd name="connsiteX6486" fmla="*/ 1221921 w 6579326"/>
              <a:gd name="connsiteY6486" fmla="*/ 3329188 h 4156314"/>
              <a:gd name="connsiteX6487" fmla="*/ 1205919 w 6579326"/>
              <a:gd name="connsiteY6487" fmla="*/ 3323941 h 4156314"/>
              <a:gd name="connsiteX6488" fmla="*/ 1212813 w 6579326"/>
              <a:gd name="connsiteY6488" fmla="*/ 3319106 h 4156314"/>
              <a:gd name="connsiteX6489" fmla="*/ 1239434 w 6579326"/>
              <a:gd name="connsiteY6489" fmla="*/ 3318967 h 4156314"/>
              <a:gd name="connsiteX6490" fmla="*/ 1243158 w 6579326"/>
              <a:gd name="connsiteY6490" fmla="*/ 3318415 h 4156314"/>
              <a:gd name="connsiteX6491" fmla="*/ 1242052 w 6579326"/>
              <a:gd name="connsiteY6491" fmla="*/ 3310957 h 4156314"/>
              <a:gd name="connsiteX6492" fmla="*/ 1245221 w 6579326"/>
              <a:gd name="connsiteY6492" fmla="*/ 3306675 h 4156314"/>
              <a:gd name="connsiteX6493" fmla="*/ 1228666 w 6579326"/>
              <a:gd name="connsiteY6493" fmla="*/ 3297699 h 4156314"/>
              <a:gd name="connsiteX6494" fmla="*/ 1224942 w 6579326"/>
              <a:gd name="connsiteY6494" fmla="*/ 3298252 h 4156314"/>
              <a:gd name="connsiteX6495" fmla="*/ 1246179 w 6579326"/>
              <a:gd name="connsiteY6495" fmla="*/ 3287478 h 4156314"/>
              <a:gd name="connsiteX6496" fmla="*/ 1249902 w 6579326"/>
              <a:gd name="connsiteY6496" fmla="*/ 3286926 h 4156314"/>
              <a:gd name="connsiteX6497" fmla="*/ 1246871 w 6579326"/>
              <a:gd name="connsiteY6497" fmla="*/ 3292139 h 4156314"/>
              <a:gd name="connsiteX6498" fmla="*/ 1243008 w 6579326"/>
              <a:gd name="connsiteY6498" fmla="*/ 3291759 h 4156314"/>
              <a:gd name="connsiteX6499" fmla="*/ 1246871 w 6579326"/>
              <a:gd name="connsiteY6499" fmla="*/ 3292139 h 4156314"/>
              <a:gd name="connsiteX6500" fmla="*/ 1256526 w 6579326"/>
              <a:gd name="connsiteY6500" fmla="*/ 3293088 h 4156314"/>
              <a:gd name="connsiteX6501" fmla="*/ 1258457 w 6579326"/>
              <a:gd name="connsiteY6501" fmla="*/ 3293278 h 4156314"/>
              <a:gd name="connsiteX6502" fmla="*/ 1272799 w 6579326"/>
              <a:gd name="connsiteY6502" fmla="*/ 3287338 h 4156314"/>
              <a:gd name="connsiteX6503" fmla="*/ 1270586 w 6579326"/>
              <a:gd name="connsiteY6503" fmla="*/ 3272422 h 4156314"/>
              <a:gd name="connsiteX6504" fmla="*/ 1289206 w 6579326"/>
              <a:gd name="connsiteY6504" fmla="*/ 3269659 h 4156314"/>
              <a:gd name="connsiteX6505" fmla="*/ 1288653 w 6579326"/>
              <a:gd name="connsiteY6505" fmla="*/ 3265931 h 4156314"/>
              <a:gd name="connsiteX6506" fmla="*/ 1306718 w 6579326"/>
              <a:gd name="connsiteY6506" fmla="*/ 3259438 h 4156314"/>
              <a:gd name="connsiteX6507" fmla="*/ 1317891 w 6579326"/>
              <a:gd name="connsiteY6507" fmla="*/ 3257781 h 4156314"/>
              <a:gd name="connsiteX6508" fmla="*/ 1326850 w 6579326"/>
              <a:gd name="connsiteY6508" fmla="*/ 3241207 h 4156314"/>
              <a:gd name="connsiteX6509" fmla="*/ 1317742 w 6579326"/>
              <a:gd name="connsiteY6509" fmla="*/ 3231126 h 4156314"/>
              <a:gd name="connsiteX6510" fmla="*/ 1302845 w 6579326"/>
              <a:gd name="connsiteY6510" fmla="*/ 3233336 h 4156314"/>
              <a:gd name="connsiteX6511" fmla="*/ 1296504 w 6579326"/>
              <a:gd name="connsiteY6511" fmla="*/ 3241900 h 4156314"/>
              <a:gd name="connsiteX6512" fmla="*/ 1290567 w 6579326"/>
              <a:gd name="connsiteY6512" fmla="*/ 3227536 h 4156314"/>
              <a:gd name="connsiteX6513" fmla="*/ 1279395 w 6579326"/>
              <a:gd name="connsiteY6513" fmla="*/ 3229194 h 4156314"/>
              <a:gd name="connsiteX6514" fmla="*/ 1281055 w 6579326"/>
              <a:gd name="connsiteY6514" fmla="*/ 3240380 h 4156314"/>
              <a:gd name="connsiteX6515" fmla="*/ 1260371 w 6579326"/>
              <a:gd name="connsiteY6515" fmla="*/ 3254884 h 4156314"/>
              <a:gd name="connsiteX6516" fmla="*/ 1249200 w 6579326"/>
              <a:gd name="connsiteY6516" fmla="*/ 3256541 h 4156314"/>
              <a:gd name="connsiteX6517" fmla="*/ 1243815 w 6579326"/>
              <a:gd name="connsiteY6517" fmla="*/ 3245906 h 4156314"/>
              <a:gd name="connsiteX6518" fmla="*/ 1232091 w 6579326"/>
              <a:gd name="connsiteY6518" fmla="*/ 3243836 h 4156314"/>
              <a:gd name="connsiteX6519" fmla="*/ 1245880 w 6579326"/>
              <a:gd name="connsiteY6519" fmla="*/ 3234168 h 4156314"/>
              <a:gd name="connsiteX6520" fmla="*/ 1262436 w 6579326"/>
              <a:gd name="connsiteY6520" fmla="*/ 3243143 h 4156314"/>
              <a:gd name="connsiteX6521" fmla="*/ 1268224 w 6579326"/>
              <a:gd name="connsiteY6521" fmla="*/ 3230852 h 4156314"/>
              <a:gd name="connsiteX6522" fmla="*/ 1263946 w 6579326"/>
              <a:gd name="connsiteY6522" fmla="*/ 3227675 h 4156314"/>
              <a:gd name="connsiteX6523" fmla="*/ 1253328 w 6579326"/>
              <a:gd name="connsiteY6523" fmla="*/ 3233062 h 4156314"/>
              <a:gd name="connsiteX6524" fmla="*/ 1247943 w 6579326"/>
              <a:gd name="connsiteY6524" fmla="*/ 3222428 h 4156314"/>
              <a:gd name="connsiteX6525" fmla="*/ 1247390 w 6579326"/>
              <a:gd name="connsiteY6525" fmla="*/ 3218699 h 4156314"/>
              <a:gd name="connsiteX6526" fmla="*/ 1254284 w 6579326"/>
              <a:gd name="connsiteY6526" fmla="*/ 3213864 h 4156314"/>
              <a:gd name="connsiteX6527" fmla="*/ 1258562 w 6579326"/>
              <a:gd name="connsiteY6527" fmla="*/ 3217041 h 4156314"/>
              <a:gd name="connsiteX6528" fmla="*/ 1269180 w 6579326"/>
              <a:gd name="connsiteY6528" fmla="*/ 3211654 h 4156314"/>
              <a:gd name="connsiteX6529" fmla="*/ 1260626 w 6579326"/>
              <a:gd name="connsiteY6529" fmla="*/ 3205301 h 4156314"/>
              <a:gd name="connsiteX6530" fmla="*/ 1267520 w 6579326"/>
              <a:gd name="connsiteY6530" fmla="*/ 3200468 h 4156314"/>
              <a:gd name="connsiteX6531" fmla="*/ 1259519 w 6579326"/>
              <a:gd name="connsiteY6531" fmla="*/ 3197844 h 4156314"/>
              <a:gd name="connsiteX6532" fmla="*/ 1204916 w 6579326"/>
              <a:gd name="connsiteY6532" fmla="*/ 3240246 h 4156314"/>
              <a:gd name="connsiteX6533" fmla="*/ 1213471 w 6579326"/>
              <a:gd name="connsiteY6533" fmla="*/ 3246599 h 4156314"/>
              <a:gd name="connsiteX6534" fmla="*/ 1206576 w 6579326"/>
              <a:gd name="connsiteY6534" fmla="*/ 3251433 h 4156314"/>
              <a:gd name="connsiteX6535" fmla="*/ 1196217 w 6579326"/>
              <a:gd name="connsiteY6535" fmla="*/ 3243740 h 4156314"/>
              <a:gd name="connsiteX6536" fmla="*/ 1199796 w 6579326"/>
              <a:gd name="connsiteY6536" fmla="*/ 3239397 h 4156314"/>
              <a:gd name="connsiteX6537" fmla="*/ 1193745 w 6579326"/>
              <a:gd name="connsiteY6537" fmla="*/ 3241904 h 4156314"/>
              <a:gd name="connsiteX6538" fmla="*/ 1195349 w 6579326"/>
              <a:gd name="connsiteY6538" fmla="*/ 3243095 h 4156314"/>
              <a:gd name="connsiteX6539" fmla="*/ 1196217 w 6579326"/>
              <a:gd name="connsiteY6539" fmla="*/ 3243740 h 4156314"/>
              <a:gd name="connsiteX6540" fmla="*/ 1191127 w 6579326"/>
              <a:gd name="connsiteY6540" fmla="*/ 3249915 h 4156314"/>
              <a:gd name="connsiteX6541" fmla="*/ 1192234 w 6579326"/>
              <a:gd name="connsiteY6541" fmla="*/ 3257373 h 4156314"/>
              <a:gd name="connsiteX6542" fmla="*/ 1167827 w 6579326"/>
              <a:gd name="connsiteY6542" fmla="*/ 3272427 h 4156314"/>
              <a:gd name="connsiteX6543" fmla="*/ 1159273 w 6579326"/>
              <a:gd name="connsiteY6543" fmla="*/ 3266074 h 4156314"/>
              <a:gd name="connsiteX6544" fmla="*/ 1143824 w 6579326"/>
              <a:gd name="connsiteY6544" fmla="*/ 3264556 h 4156314"/>
              <a:gd name="connsiteX6545" fmla="*/ 1142717 w 6579326"/>
              <a:gd name="connsiteY6545" fmla="*/ 3257098 h 4156314"/>
              <a:gd name="connsiteX6546" fmla="*/ 1124097 w 6579326"/>
              <a:gd name="connsiteY6546" fmla="*/ 3259862 h 4156314"/>
              <a:gd name="connsiteX6547" fmla="*/ 1129331 w 6579326"/>
              <a:gd name="connsiteY6547" fmla="*/ 3243841 h 4156314"/>
              <a:gd name="connsiteX6548" fmla="*/ 1099540 w 6579326"/>
              <a:gd name="connsiteY6548" fmla="*/ 3248261 h 4156314"/>
              <a:gd name="connsiteX6549" fmla="*/ 1096922 w 6579326"/>
              <a:gd name="connsiteY6549" fmla="*/ 3256272 h 4156314"/>
              <a:gd name="connsiteX6550" fmla="*/ 1104371 w 6579326"/>
              <a:gd name="connsiteY6550" fmla="*/ 3255167 h 4156314"/>
              <a:gd name="connsiteX6551" fmla="*/ 1094859 w 6579326"/>
              <a:gd name="connsiteY6551" fmla="*/ 3268011 h 4156314"/>
              <a:gd name="connsiteX6552" fmla="*/ 1115692 w 6579326"/>
              <a:gd name="connsiteY6552" fmla="*/ 3280163 h 4156314"/>
              <a:gd name="connsiteX6553" fmla="*/ 1092794 w 6579326"/>
              <a:gd name="connsiteY6553" fmla="*/ 3279751 h 4156314"/>
              <a:gd name="connsiteX6554" fmla="*/ 1095966 w 6579326"/>
              <a:gd name="connsiteY6554" fmla="*/ 3275469 h 4156314"/>
              <a:gd name="connsiteX6555" fmla="*/ 1083133 w 6579326"/>
              <a:gd name="connsiteY6555" fmla="*/ 3265940 h 4156314"/>
              <a:gd name="connsiteX6556" fmla="*/ 1074175 w 6579326"/>
              <a:gd name="connsiteY6556" fmla="*/ 3282514 h 4156314"/>
              <a:gd name="connsiteX6557" fmla="*/ 1056108 w 6579326"/>
              <a:gd name="connsiteY6557" fmla="*/ 3289005 h 4156314"/>
              <a:gd name="connsiteX6558" fmla="*/ 1049767 w 6579326"/>
              <a:gd name="connsiteY6558" fmla="*/ 3297569 h 4156314"/>
              <a:gd name="connsiteX6559" fmla="*/ 1046598 w 6579326"/>
              <a:gd name="connsiteY6559" fmla="*/ 3301850 h 4156314"/>
              <a:gd name="connsiteX6560" fmla="*/ 1026317 w 6579326"/>
              <a:gd name="connsiteY6560" fmla="*/ 3293426 h 4156314"/>
              <a:gd name="connsiteX6561" fmla="*/ 1025764 w 6579326"/>
              <a:gd name="connsiteY6561" fmla="*/ 3289698 h 4156314"/>
              <a:gd name="connsiteX6562" fmla="*/ 1013082 w 6579326"/>
              <a:gd name="connsiteY6562" fmla="*/ 3306824 h 4156314"/>
              <a:gd name="connsiteX6563" fmla="*/ 1025361 w 6579326"/>
              <a:gd name="connsiteY6563" fmla="*/ 3312624 h 4156314"/>
              <a:gd name="connsiteX6564" fmla="*/ 1019020 w 6579326"/>
              <a:gd name="connsiteY6564" fmla="*/ 3321187 h 4156314"/>
              <a:gd name="connsiteX6565" fmla="*/ 1027021 w 6579326"/>
              <a:gd name="connsiteY6565" fmla="*/ 3323810 h 4156314"/>
              <a:gd name="connsiteX6566" fmla="*/ 1008400 w 6579326"/>
              <a:gd name="connsiteY6566" fmla="*/ 3326573 h 4156314"/>
              <a:gd name="connsiteX6567" fmla="*/ 1007847 w 6579326"/>
              <a:gd name="connsiteY6567" fmla="*/ 3322845 h 4156314"/>
              <a:gd name="connsiteX6568" fmla="*/ 995569 w 6579326"/>
              <a:gd name="connsiteY6568" fmla="*/ 3317045 h 4156314"/>
              <a:gd name="connsiteX6569" fmla="*/ 991845 w 6579326"/>
              <a:gd name="connsiteY6569" fmla="*/ 3317598 h 4156314"/>
              <a:gd name="connsiteX6570" fmla="*/ 1015700 w 6579326"/>
              <a:gd name="connsiteY6570" fmla="*/ 3298813 h 4156314"/>
              <a:gd name="connsiteX6571" fmla="*/ 1011975 w 6579326"/>
              <a:gd name="connsiteY6571" fmla="*/ 3299366 h 4156314"/>
              <a:gd name="connsiteX6572" fmla="*/ 1021487 w 6579326"/>
              <a:gd name="connsiteY6572" fmla="*/ 3286521 h 4156314"/>
              <a:gd name="connsiteX6573" fmla="*/ 1032658 w 6579326"/>
              <a:gd name="connsiteY6573" fmla="*/ 3284863 h 4156314"/>
              <a:gd name="connsiteX6574" fmla="*/ 1034723 w 6579326"/>
              <a:gd name="connsiteY6574" fmla="*/ 3273124 h 4156314"/>
              <a:gd name="connsiteX6575" fmla="*/ 1042724 w 6579326"/>
              <a:gd name="connsiteY6575" fmla="*/ 3275747 h 4156314"/>
              <a:gd name="connsiteX6576" fmla="*/ 1048107 w 6579326"/>
              <a:gd name="connsiteY6576" fmla="*/ 3286382 h 4156314"/>
              <a:gd name="connsiteX6577" fmla="*/ 1062450 w 6579326"/>
              <a:gd name="connsiteY6577" fmla="*/ 3280442 h 4156314"/>
              <a:gd name="connsiteX6578" fmla="*/ 1078856 w 6579326"/>
              <a:gd name="connsiteY6578" fmla="*/ 3262763 h 4156314"/>
              <a:gd name="connsiteX6579" fmla="*/ 1087814 w 6579326"/>
              <a:gd name="connsiteY6579" fmla="*/ 3246190 h 4156314"/>
              <a:gd name="connsiteX6580" fmla="*/ 1083538 w 6579326"/>
              <a:gd name="connsiteY6580" fmla="*/ 3243014 h 4156314"/>
              <a:gd name="connsiteX6581" fmla="*/ 1086707 w 6579326"/>
              <a:gd name="connsiteY6581" fmla="*/ 3238732 h 4156314"/>
              <a:gd name="connsiteX6582" fmla="*/ 1086154 w 6579326"/>
              <a:gd name="connsiteY6582" fmla="*/ 3235004 h 4156314"/>
              <a:gd name="connsiteX6583" fmla="*/ 1094709 w 6579326"/>
              <a:gd name="connsiteY6583" fmla="*/ 3241356 h 4156314"/>
              <a:gd name="connsiteX6584" fmla="*/ 1104774 w 6579326"/>
              <a:gd name="connsiteY6584" fmla="*/ 3232241 h 4156314"/>
              <a:gd name="connsiteX6585" fmla="*/ 1085601 w 6579326"/>
              <a:gd name="connsiteY6585" fmla="*/ 3231274 h 4156314"/>
              <a:gd name="connsiteX6586" fmla="*/ 1043681 w 6579326"/>
              <a:gd name="connsiteY6586" fmla="*/ 3256551 h 4156314"/>
              <a:gd name="connsiteX6587" fmla="*/ 969501 w 6579326"/>
              <a:gd name="connsiteY6587" fmla="*/ 3320913 h 4156314"/>
              <a:gd name="connsiteX6588" fmla="*/ 966885 w 6579326"/>
              <a:gd name="connsiteY6588" fmla="*/ 3328924 h 4156314"/>
              <a:gd name="connsiteX6589" fmla="*/ 981780 w 6579326"/>
              <a:gd name="connsiteY6589" fmla="*/ 3326713 h 4156314"/>
              <a:gd name="connsiteX6590" fmla="*/ 997229 w 6579326"/>
              <a:gd name="connsiteY6590" fmla="*/ 3328231 h 4156314"/>
              <a:gd name="connsiteX6591" fmla="*/ 1001506 w 6579326"/>
              <a:gd name="connsiteY6591" fmla="*/ 3331408 h 4156314"/>
              <a:gd name="connsiteX6592" fmla="*/ 960692 w 6579326"/>
              <a:gd name="connsiteY6592" fmla="*/ 3364141 h 4156314"/>
              <a:gd name="connsiteX6593" fmla="*/ 940009 w 6579326"/>
              <a:gd name="connsiteY6593" fmla="*/ 3378645 h 4156314"/>
              <a:gd name="connsiteX6594" fmla="*/ 927327 w 6579326"/>
              <a:gd name="connsiteY6594" fmla="*/ 3395771 h 4156314"/>
              <a:gd name="connsiteX6595" fmla="*/ 915049 w 6579326"/>
              <a:gd name="connsiteY6595" fmla="*/ 3389971 h 4156314"/>
              <a:gd name="connsiteX6596" fmla="*/ 858382 w 6579326"/>
              <a:gd name="connsiteY6596" fmla="*/ 3444111 h 4156314"/>
              <a:gd name="connsiteX6597" fmla="*/ 859488 w 6579326"/>
              <a:gd name="connsiteY6597" fmla="*/ 3451569 h 4156314"/>
              <a:gd name="connsiteX6598" fmla="*/ 845146 w 6579326"/>
              <a:gd name="connsiteY6598" fmla="*/ 3457509 h 4156314"/>
              <a:gd name="connsiteX6599" fmla="*/ 841975 w 6579326"/>
              <a:gd name="connsiteY6599" fmla="*/ 3461790 h 4156314"/>
              <a:gd name="connsiteX6600" fmla="*/ 825016 w 6579326"/>
              <a:gd name="connsiteY6600" fmla="*/ 3475740 h 4156314"/>
              <a:gd name="connsiteX6601" fmla="*/ 826720 w 6579326"/>
              <a:gd name="connsiteY6601" fmla="*/ 3475591 h 4156314"/>
              <a:gd name="connsiteX6602" fmla="*/ 811780 w 6579326"/>
              <a:gd name="connsiteY6602" fmla="*/ 3489137 h 4156314"/>
              <a:gd name="connsiteX6603" fmla="*/ 826526 w 6579326"/>
              <a:gd name="connsiteY6603" fmla="*/ 3460272 h 4156314"/>
              <a:gd name="connsiteX6604" fmla="*/ 840868 w 6579326"/>
              <a:gd name="connsiteY6604" fmla="*/ 3454332 h 4156314"/>
              <a:gd name="connsiteX6605" fmla="*/ 828037 w 6579326"/>
              <a:gd name="connsiteY6605" fmla="*/ 3444803 h 4156314"/>
              <a:gd name="connsiteX6606" fmla="*/ 819078 w 6579326"/>
              <a:gd name="connsiteY6606" fmla="*/ 3461377 h 4156314"/>
              <a:gd name="connsiteX6607" fmla="*/ 804183 w 6579326"/>
              <a:gd name="connsiteY6607" fmla="*/ 3463588 h 4156314"/>
              <a:gd name="connsiteX6608" fmla="*/ 805140 w 6579326"/>
              <a:gd name="connsiteY6608" fmla="*/ 3444390 h 4156314"/>
              <a:gd name="connsiteX6609" fmla="*/ 790245 w 6579326"/>
              <a:gd name="connsiteY6609" fmla="*/ 3446600 h 4156314"/>
              <a:gd name="connsiteX6610" fmla="*/ 785564 w 6579326"/>
              <a:gd name="connsiteY6610" fmla="*/ 3466351 h 4156314"/>
              <a:gd name="connsiteX6611" fmla="*/ 801013 w 6579326"/>
              <a:gd name="connsiteY6611" fmla="*/ 3467868 h 4156314"/>
              <a:gd name="connsiteX6612" fmla="*/ 795225 w 6579326"/>
              <a:gd name="connsiteY6612" fmla="*/ 3480161 h 4156314"/>
              <a:gd name="connsiteX6613" fmla="*/ 777158 w 6579326"/>
              <a:gd name="connsiteY6613" fmla="*/ 3486653 h 4156314"/>
              <a:gd name="connsiteX6614" fmla="*/ 768603 w 6579326"/>
              <a:gd name="connsiteY6614" fmla="*/ 3480300 h 4156314"/>
              <a:gd name="connsiteX6615" fmla="*/ 750388 w 6579326"/>
              <a:gd name="connsiteY6615" fmla="*/ 3460137 h 4156314"/>
              <a:gd name="connsiteX6616" fmla="*/ 746664 w 6579326"/>
              <a:gd name="connsiteY6616" fmla="*/ 3460689 h 4156314"/>
              <a:gd name="connsiteX6617" fmla="*/ 779477 w 6579326"/>
              <a:gd name="connsiteY6617" fmla="*/ 3425332 h 4156314"/>
              <a:gd name="connsiteX6618" fmla="*/ 790648 w 6579326"/>
              <a:gd name="connsiteY6618" fmla="*/ 3423674 h 4156314"/>
              <a:gd name="connsiteX6619" fmla="*/ 805395 w 6579326"/>
              <a:gd name="connsiteY6619" fmla="*/ 3394809 h 4156314"/>
              <a:gd name="connsiteX6620" fmla="*/ 797393 w 6579326"/>
              <a:gd name="connsiteY6620" fmla="*/ 3392186 h 4156314"/>
              <a:gd name="connsiteX6621" fmla="*/ 806351 w 6579326"/>
              <a:gd name="connsiteY6621" fmla="*/ 3375612 h 4156314"/>
              <a:gd name="connsiteX6622" fmla="*/ 771730 w 6579326"/>
              <a:gd name="connsiteY6622" fmla="*/ 3373128 h 4156314"/>
              <a:gd name="connsiteX6623" fmla="*/ 766899 w 6579326"/>
              <a:gd name="connsiteY6623" fmla="*/ 3366223 h 4156314"/>
              <a:gd name="connsiteX6624" fmla="*/ 756834 w 6579326"/>
              <a:gd name="connsiteY6624" fmla="*/ 3375338 h 4156314"/>
              <a:gd name="connsiteX6625" fmla="*/ 761111 w 6579326"/>
              <a:gd name="connsiteY6625" fmla="*/ 3378514 h 4156314"/>
              <a:gd name="connsiteX6626" fmla="*/ 728703 w 6579326"/>
              <a:gd name="connsiteY6626" fmla="*/ 3390945 h 4156314"/>
              <a:gd name="connsiteX6627" fmla="*/ 722241 w 6579326"/>
              <a:gd name="connsiteY6627" fmla="*/ 3396260 h 4156314"/>
              <a:gd name="connsiteX6628" fmla="*/ 721126 w 6579326"/>
              <a:gd name="connsiteY6628" fmla="*/ 3395999 h 4156314"/>
              <a:gd name="connsiteX6629" fmla="*/ 687335 w 6579326"/>
              <a:gd name="connsiteY6629" fmla="*/ 3419950 h 4156314"/>
              <a:gd name="connsiteX6630" fmla="*/ 679887 w 6579326"/>
              <a:gd name="connsiteY6630" fmla="*/ 3421056 h 4156314"/>
              <a:gd name="connsiteX6631" fmla="*/ 675610 w 6579326"/>
              <a:gd name="connsiteY6631" fmla="*/ 3417880 h 4156314"/>
              <a:gd name="connsiteX6632" fmla="*/ 689953 w 6579326"/>
              <a:gd name="connsiteY6632" fmla="*/ 3411940 h 4156314"/>
              <a:gd name="connsiteX6633" fmla="*/ 702635 w 6579326"/>
              <a:gd name="connsiteY6633" fmla="*/ 3394814 h 4156314"/>
              <a:gd name="connsiteX6634" fmla="*/ 700421 w 6579326"/>
              <a:gd name="connsiteY6634" fmla="*/ 3379898 h 4156314"/>
              <a:gd name="connsiteX6635" fmla="*/ 708423 w 6579326"/>
              <a:gd name="connsiteY6635" fmla="*/ 3382522 h 4156314"/>
              <a:gd name="connsiteX6636" fmla="*/ 717934 w 6579326"/>
              <a:gd name="connsiteY6636" fmla="*/ 3369677 h 4156314"/>
              <a:gd name="connsiteX6637" fmla="*/ 709934 w 6579326"/>
              <a:gd name="connsiteY6637" fmla="*/ 3367054 h 4156314"/>
              <a:gd name="connsiteX6638" fmla="*/ 693930 w 6579326"/>
              <a:gd name="connsiteY6638" fmla="*/ 3361806 h 4156314"/>
              <a:gd name="connsiteX6639" fmla="*/ 665799 w 6579326"/>
              <a:gd name="connsiteY6639" fmla="*/ 3377413 h 4156314"/>
              <a:gd name="connsiteX6640" fmla="*/ 656841 w 6579326"/>
              <a:gd name="connsiteY6640" fmla="*/ 3393987 h 4156314"/>
              <a:gd name="connsiteX6641" fmla="*/ 641945 w 6579326"/>
              <a:gd name="connsiteY6641" fmla="*/ 3396198 h 4156314"/>
              <a:gd name="connsiteX6642" fmla="*/ 651457 w 6579326"/>
              <a:gd name="connsiteY6642" fmla="*/ 3383354 h 4156314"/>
              <a:gd name="connsiteX6643" fmla="*/ 665246 w 6579326"/>
              <a:gd name="connsiteY6643" fmla="*/ 3373685 h 4156314"/>
              <a:gd name="connsiteX6644" fmla="*/ 664139 w 6579326"/>
              <a:gd name="connsiteY6644" fmla="*/ 3366227 h 4156314"/>
              <a:gd name="connsiteX6645" fmla="*/ 646073 w 6579326"/>
              <a:gd name="connsiteY6645" fmla="*/ 3372719 h 4156314"/>
              <a:gd name="connsiteX6646" fmla="*/ 624432 w 6579326"/>
              <a:gd name="connsiteY6646" fmla="*/ 3406419 h 4156314"/>
              <a:gd name="connsiteX6647" fmla="*/ 642499 w 6579326"/>
              <a:gd name="connsiteY6647" fmla="*/ 3399927 h 4156314"/>
              <a:gd name="connsiteX6648" fmla="*/ 626092 w 6579326"/>
              <a:gd name="connsiteY6648" fmla="*/ 3417606 h 4156314"/>
              <a:gd name="connsiteX6649" fmla="*/ 624985 w 6579326"/>
              <a:gd name="connsiteY6649" fmla="*/ 3410148 h 4156314"/>
              <a:gd name="connsiteX6650" fmla="*/ 618644 w 6579326"/>
              <a:gd name="connsiteY6650" fmla="*/ 3418711 h 4156314"/>
              <a:gd name="connsiteX6651" fmla="*/ 600025 w 6579326"/>
              <a:gd name="connsiteY6651" fmla="*/ 3421474 h 4156314"/>
              <a:gd name="connsiteX6652" fmla="*/ 587343 w 6579326"/>
              <a:gd name="connsiteY6652" fmla="*/ 3438600 h 4156314"/>
              <a:gd name="connsiteX6653" fmla="*/ 564446 w 6579326"/>
              <a:gd name="connsiteY6653" fmla="*/ 3438186 h 4156314"/>
              <a:gd name="connsiteX6654" fmla="*/ 555891 w 6579326"/>
              <a:gd name="connsiteY6654" fmla="*/ 3431834 h 4156314"/>
              <a:gd name="connsiteX6655" fmla="*/ 558508 w 6579326"/>
              <a:gd name="connsiteY6655" fmla="*/ 3423823 h 4156314"/>
              <a:gd name="connsiteX6656" fmla="*/ 549400 w 6579326"/>
              <a:gd name="connsiteY6656" fmla="*/ 3413742 h 4156314"/>
              <a:gd name="connsiteX6657" fmla="*/ 566914 w 6579326"/>
              <a:gd name="connsiteY6657" fmla="*/ 3403521 h 4156314"/>
              <a:gd name="connsiteX6658" fmla="*/ 555741 w 6579326"/>
              <a:gd name="connsiteY6658" fmla="*/ 3405179 h 4156314"/>
              <a:gd name="connsiteX6659" fmla="*/ 579999 w 6579326"/>
              <a:gd name="connsiteY6659" fmla="*/ 3363469 h 4156314"/>
              <a:gd name="connsiteX6660" fmla="*/ 568828 w 6579326"/>
              <a:gd name="connsiteY6660" fmla="*/ 3365127 h 4156314"/>
              <a:gd name="connsiteX6661" fmla="*/ 568275 w 6579326"/>
              <a:gd name="connsiteY6661" fmla="*/ 3361397 h 4156314"/>
              <a:gd name="connsiteX6662" fmla="*/ 560827 w 6579326"/>
              <a:gd name="connsiteY6662" fmla="*/ 3362502 h 4156314"/>
              <a:gd name="connsiteX6663" fmla="*/ 584680 w 6579326"/>
              <a:gd name="connsiteY6663" fmla="*/ 3343718 h 4156314"/>
              <a:gd name="connsiteX6664" fmla="*/ 566061 w 6579326"/>
              <a:gd name="connsiteY6664" fmla="*/ 3346481 h 4156314"/>
              <a:gd name="connsiteX6665" fmla="*/ 527461 w 6579326"/>
              <a:gd name="connsiteY6665" fmla="*/ 3394132 h 4156314"/>
              <a:gd name="connsiteX6666" fmla="*/ 507884 w 6579326"/>
              <a:gd name="connsiteY6666" fmla="*/ 3416091 h 4156314"/>
              <a:gd name="connsiteX6667" fmla="*/ 508438 w 6579326"/>
              <a:gd name="connsiteY6667" fmla="*/ 3419821 h 4156314"/>
              <a:gd name="connsiteX6668" fmla="*/ 496712 w 6579326"/>
              <a:gd name="connsiteY6668" fmla="*/ 3417749 h 4156314"/>
              <a:gd name="connsiteX6669" fmla="*/ 516289 w 6579326"/>
              <a:gd name="connsiteY6669" fmla="*/ 3395790 h 4156314"/>
              <a:gd name="connsiteX6670" fmla="*/ 512011 w 6579326"/>
              <a:gd name="connsiteY6670" fmla="*/ 3392613 h 4156314"/>
              <a:gd name="connsiteX6671" fmla="*/ 524694 w 6579326"/>
              <a:gd name="connsiteY6671" fmla="*/ 3375486 h 4156314"/>
              <a:gd name="connsiteX6672" fmla="*/ 516693 w 6579326"/>
              <a:gd name="connsiteY6672" fmla="*/ 3372863 h 4156314"/>
              <a:gd name="connsiteX6673" fmla="*/ 504564 w 6579326"/>
              <a:gd name="connsiteY6673" fmla="*/ 3393718 h 4156314"/>
              <a:gd name="connsiteX6674" fmla="*/ 501393 w 6579326"/>
              <a:gd name="connsiteY6674" fmla="*/ 3398000 h 4156314"/>
              <a:gd name="connsiteX6675" fmla="*/ 492839 w 6579326"/>
              <a:gd name="connsiteY6675" fmla="*/ 3391647 h 4156314"/>
              <a:gd name="connsiteX6676" fmla="*/ 475325 w 6579326"/>
              <a:gd name="connsiteY6676" fmla="*/ 3401868 h 4156314"/>
              <a:gd name="connsiteX6677" fmla="*/ 453939 w 6579326"/>
              <a:gd name="connsiteY6677" fmla="*/ 3385986 h 4156314"/>
              <a:gd name="connsiteX6678" fmla="*/ 462344 w 6579326"/>
              <a:gd name="connsiteY6678" fmla="*/ 3365684 h 4156314"/>
              <a:gd name="connsiteX6679" fmla="*/ 445788 w 6579326"/>
              <a:gd name="connsiteY6679" fmla="*/ 3356707 h 4156314"/>
              <a:gd name="connsiteX6680" fmla="*/ 467025 w 6579326"/>
              <a:gd name="connsiteY6680" fmla="*/ 3345934 h 4156314"/>
              <a:gd name="connsiteX6681" fmla="*/ 458470 w 6579326"/>
              <a:gd name="connsiteY6681" fmla="*/ 3339581 h 4156314"/>
              <a:gd name="connsiteX6682" fmla="*/ 469642 w 6579326"/>
              <a:gd name="connsiteY6682" fmla="*/ 3337923 h 4156314"/>
              <a:gd name="connsiteX6683" fmla="*/ 463705 w 6579326"/>
              <a:gd name="connsiteY6683" fmla="*/ 3323560 h 4156314"/>
              <a:gd name="connsiteX6684" fmla="*/ 476940 w 6579326"/>
              <a:gd name="connsiteY6684" fmla="*/ 3310163 h 4156314"/>
              <a:gd name="connsiteX6685" fmla="*/ 454043 w 6579326"/>
              <a:gd name="connsiteY6685" fmla="*/ 3309749 h 4156314"/>
              <a:gd name="connsiteX6686" fmla="*/ 439701 w 6579326"/>
              <a:gd name="connsiteY6686" fmla="*/ 3315689 h 4156314"/>
              <a:gd name="connsiteX6687" fmla="*/ 427019 w 6579326"/>
              <a:gd name="connsiteY6687" fmla="*/ 3332816 h 4156314"/>
              <a:gd name="connsiteX6688" fmla="*/ 416401 w 6579326"/>
              <a:gd name="connsiteY6688" fmla="*/ 3338202 h 4156314"/>
              <a:gd name="connsiteX6689" fmla="*/ 425912 w 6579326"/>
              <a:gd name="connsiteY6689" fmla="*/ 3325358 h 4156314"/>
              <a:gd name="connsiteX6690" fmla="*/ 424805 w 6579326"/>
              <a:gd name="connsiteY6690" fmla="*/ 3317900 h 4156314"/>
              <a:gd name="connsiteX6691" fmla="*/ 426144 w 6579326"/>
              <a:gd name="connsiteY6691" fmla="*/ 3316094 h 4156314"/>
              <a:gd name="connsiteX6692" fmla="*/ 424637 w 6579326"/>
              <a:gd name="connsiteY6692" fmla="*/ 3311377 h 4156314"/>
              <a:gd name="connsiteX6693" fmla="*/ 438041 w 6579326"/>
              <a:gd name="connsiteY6693" fmla="*/ 3304502 h 4156314"/>
              <a:gd name="connsiteX6694" fmla="*/ 444935 w 6579326"/>
              <a:gd name="connsiteY6694" fmla="*/ 3299668 h 4156314"/>
              <a:gd name="connsiteX6695" fmla="*/ 442169 w 6579326"/>
              <a:gd name="connsiteY6695" fmla="*/ 3281023 h 4156314"/>
              <a:gd name="connsiteX6696" fmla="*/ 438445 w 6579326"/>
              <a:gd name="connsiteY6696" fmla="*/ 3281576 h 4156314"/>
              <a:gd name="connsiteX6697" fmla="*/ 411974 w 6579326"/>
              <a:gd name="connsiteY6697" fmla="*/ 3308370 h 4156314"/>
              <a:gd name="connsiteX6698" fmla="*/ 408250 w 6579326"/>
              <a:gd name="connsiteY6698" fmla="*/ 3308923 h 4156314"/>
              <a:gd name="connsiteX6699" fmla="*/ 407696 w 6579326"/>
              <a:gd name="connsiteY6699" fmla="*/ 3305195 h 4156314"/>
              <a:gd name="connsiteX6700" fmla="*/ 414591 w 6579326"/>
              <a:gd name="connsiteY6700" fmla="*/ 3300360 h 4156314"/>
              <a:gd name="connsiteX6701" fmla="*/ 419825 w 6579326"/>
              <a:gd name="connsiteY6701" fmla="*/ 3284339 h 4156314"/>
              <a:gd name="connsiteX6702" fmla="*/ 429891 w 6579326"/>
              <a:gd name="connsiteY6702" fmla="*/ 3275223 h 4156314"/>
              <a:gd name="connsiteX6703" fmla="*/ 419676 w 6579326"/>
              <a:gd name="connsiteY6703" fmla="*/ 3257684 h 4156314"/>
              <a:gd name="connsiteX6704" fmla="*/ 424223 w 6579326"/>
              <a:gd name="connsiteY6704" fmla="*/ 3248026 h 4156314"/>
              <a:gd name="connsiteX6705" fmla="*/ 429741 w 6579326"/>
              <a:gd name="connsiteY6705" fmla="*/ 3248569 h 4156314"/>
              <a:gd name="connsiteX6706" fmla="*/ 432912 w 6579326"/>
              <a:gd name="connsiteY6706" fmla="*/ 3244286 h 4156314"/>
              <a:gd name="connsiteX6707" fmla="*/ 424911 w 6579326"/>
              <a:gd name="connsiteY6707" fmla="*/ 3241663 h 4156314"/>
              <a:gd name="connsiteX6708" fmla="*/ 420079 w 6579326"/>
              <a:gd name="connsiteY6708" fmla="*/ 3234758 h 4156314"/>
              <a:gd name="connsiteX6709" fmla="*/ 399949 w 6579326"/>
              <a:gd name="connsiteY6709" fmla="*/ 3252989 h 4156314"/>
              <a:gd name="connsiteX6710" fmla="*/ 388927 w 6579326"/>
              <a:gd name="connsiteY6710" fmla="*/ 3281302 h 4156314"/>
              <a:gd name="connsiteX6711" fmla="*/ 381479 w 6579326"/>
              <a:gd name="connsiteY6711" fmla="*/ 3282407 h 4156314"/>
              <a:gd name="connsiteX6712" fmla="*/ 391140 w 6579326"/>
              <a:gd name="connsiteY6712" fmla="*/ 3296217 h 4156314"/>
              <a:gd name="connsiteX6713" fmla="*/ 389631 w 6579326"/>
              <a:gd name="connsiteY6713" fmla="*/ 3311686 h 4156314"/>
              <a:gd name="connsiteX6714" fmla="*/ 397078 w 6579326"/>
              <a:gd name="connsiteY6714" fmla="*/ 3310581 h 4156314"/>
              <a:gd name="connsiteX6715" fmla="*/ 397161 w 6579326"/>
              <a:gd name="connsiteY6715" fmla="*/ 3313322 h 4156314"/>
              <a:gd name="connsiteX6716" fmla="*/ 383289 w 6579326"/>
              <a:gd name="connsiteY6716" fmla="*/ 3320249 h 4156314"/>
              <a:gd name="connsiteX6717" fmla="*/ 383529 w 6579326"/>
              <a:gd name="connsiteY6717" fmla="*/ 3321864 h 4156314"/>
              <a:gd name="connsiteX6718" fmla="*/ 375842 w 6579326"/>
              <a:gd name="connsiteY6718" fmla="*/ 3321354 h 4156314"/>
              <a:gd name="connsiteX6719" fmla="*/ 384799 w 6579326"/>
              <a:gd name="connsiteY6719" fmla="*/ 3304780 h 4156314"/>
              <a:gd name="connsiteX6720" fmla="*/ 380523 w 6579326"/>
              <a:gd name="connsiteY6720" fmla="*/ 3301605 h 4156314"/>
              <a:gd name="connsiteX6721" fmla="*/ 371010 w 6579326"/>
              <a:gd name="connsiteY6721" fmla="*/ 3314449 h 4156314"/>
              <a:gd name="connsiteX6722" fmla="*/ 367690 w 6579326"/>
              <a:gd name="connsiteY6722" fmla="*/ 3292075 h 4156314"/>
              <a:gd name="connsiteX6723" fmla="*/ 378309 w 6579326"/>
              <a:gd name="connsiteY6723" fmla="*/ 3286689 h 4156314"/>
              <a:gd name="connsiteX6724" fmla="*/ 373478 w 6579326"/>
              <a:gd name="connsiteY6724" fmla="*/ 3279784 h 4156314"/>
              <a:gd name="connsiteX6725" fmla="*/ 371265 w 6579326"/>
              <a:gd name="connsiteY6725" fmla="*/ 3264868 h 4156314"/>
              <a:gd name="connsiteX6726" fmla="*/ 336239 w 6579326"/>
              <a:gd name="connsiteY6726" fmla="*/ 3285310 h 4156314"/>
              <a:gd name="connsiteX6727" fmla="*/ 319833 w 6579326"/>
              <a:gd name="connsiteY6727" fmla="*/ 3302989 h 4156314"/>
              <a:gd name="connsiteX6728" fmla="*/ 316109 w 6579326"/>
              <a:gd name="connsiteY6728" fmla="*/ 3303541 h 4156314"/>
              <a:gd name="connsiteX6729" fmla="*/ 312939 w 6579326"/>
              <a:gd name="connsiteY6729" fmla="*/ 3307822 h 4156314"/>
              <a:gd name="connsiteX6730" fmla="*/ 314046 w 6579326"/>
              <a:gd name="connsiteY6730" fmla="*/ 3315280 h 4156314"/>
              <a:gd name="connsiteX6731" fmla="*/ 318322 w 6579326"/>
              <a:gd name="connsiteY6731" fmla="*/ 3318457 h 4156314"/>
              <a:gd name="connsiteX6732" fmla="*/ 336389 w 6579326"/>
              <a:gd name="connsiteY6732" fmla="*/ 3311964 h 4156314"/>
              <a:gd name="connsiteX6733" fmla="*/ 315706 w 6579326"/>
              <a:gd name="connsiteY6733" fmla="*/ 3326467 h 4156314"/>
              <a:gd name="connsiteX6734" fmla="*/ 315152 w 6579326"/>
              <a:gd name="connsiteY6734" fmla="*/ 3322738 h 4156314"/>
              <a:gd name="connsiteX6735" fmla="*/ 290191 w 6579326"/>
              <a:gd name="connsiteY6735" fmla="*/ 3334064 h 4156314"/>
              <a:gd name="connsiteX6736" fmla="*/ 295425 w 6579326"/>
              <a:gd name="connsiteY6736" fmla="*/ 3318043 h 4156314"/>
              <a:gd name="connsiteX6737" fmla="*/ 301766 w 6579326"/>
              <a:gd name="connsiteY6737" fmla="*/ 3309480 h 4156314"/>
              <a:gd name="connsiteX6738" fmla="*/ 293765 w 6579326"/>
              <a:gd name="connsiteY6738" fmla="*/ 3306857 h 4156314"/>
              <a:gd name="connsiteX6739" fmla="*/ 303506 w 6579326"/>
              <a:gd name="connsiteY6739" fmla="*/ 3290107 h 4156314"/>
              <a:gd name="connsiteX6740" fmla="*/ 306051 w 6579326"/>
              <a:gd name="connsiteY6740" fmla="*/ 3290266 h 4156314"/>
              <a:gd name="connsiteX6741" fmla="*/ 305894 w 6579326"/>
              <a:gd name="connsiteY6741" fmla="*/ 3286001 h 4156314"/>
              <a:gd name="connsiteX6742" fmla="*/ 304378 w 6579326"/>
              <a:gd name="connsiteY6742" fmla="*/ 3288609 h 4156314"/>
              <a:gd name="connsiteX6743" fmla="*/ 303506 w 6579326"/>
              <a:gd name="connsiteY6743" fmla="*/ 3290107 h 4156314"/>
              <a:gd name="connsiteX6744" fmla="*/ 298429 w 6579326"/>
              <a:gd name="connsiteY6744" fmla="*/ 3289789 h 4156314"/>
              <a:gd name="connsiteX6745" fmla="*/ 289339 w 6579326"/>
              <a:gd name="connsiteY6745" fmla="*/ 3277026 h 4156314"/>
              <a:gd name="connsiteX6746" fmla="*/ 296233 w 6579326"/>
              <a:gd name="connsiteY6746" fmla="*/ 3272191 h 4156314"/>
              <a:gd name="connsiteX6747" fmla="*/ 295680 w 6579326"/>
              <a:gd name="connsiteY6747" fmla="*/ 3268462 h 4156314"/>
              <a:gd name="connsiteX6748" fmla="*/ 275401 w 6579326"/>
              <a:gd name="connsiteY6748" fmla="*/ 3260038 h 4156314"/>
              <a:gd name="connsiteX6749" fmla="*/ 294019 w 6579326"/>
              <a:gd name="connsiteY6749" fmla="*/ 3257275 h 4156314"/>
              <a:gd name="connsiteX6750" fmla="*/ 292913 w 6579326"/>
              <a:gd name="connsiteY6750" fmla="*/ 3249817 h 4156314"/>
              <a:gd name="connsiteX6751" fmla="*/ 283252 w 6579326"/>
              <a:gd name="connsiteY6751" fmla="*/ 3236006 h 4156314"/>
              <a:gd name="connsiteX6752" fmla="*/ 292211 w 6579326"/>
              <a:gd name="connsiteY6752" fmla="*/ 3219434 h 4156314"/>
              <a:gd name="connsiteX6753" fmla="*/ 278825 w 6579326"/>
              <a:gd name="connsiteY6753" fmla="*/ 3206176 h 4156314"/>
              <a:gd name="connsiteX6754" fmla="*/ 285719 w 6579326"/>
              <a:gd name="connsiteY6754" fmla="*/ 3201341 h 4156314"/>
              <a:gd name="connsiteX6755" fmla="*/ 266547 w 6579326"/>
              <a:gd name="connsiteY6755" fmla="*/ 3200376 h 4156314"/>
              <a:gd name="connsiteX6756" fmla="*/ 288337 w 6579326"/>
              <a:gd name="connsiteY6756" fmla="*/ 3193331 h 4156314"/>
              <a:gd name="connsiteX6757" fmla="*/ 292060 w 6579326"/>
              <a:gd name="connsiteY6757" fmla="*/ 3192778 h 4156314"/>
              <a:gd name="connsiteX6758" fmla="*/ 287230 w 6579326"/>
              <a:gd name="connsiteY6758" fmla="*/ 3185873 h 4156314"/>
              <a:gd name="connsiteX6759" fmla="*/ 286677 w 6579326"/>
              <a:gd name="connsiteY6759" fmla="*/ 3182145 h 4156314"/>
              <a:gd name="connsiteX6760" fmla="*/ 275505 w 6579326"/>
              <a:gd name="connsiteY6760" fmla="*/ 3183803 h 4156314"/>
              <a:gd name="connsiteX6761" fmla="*/ 281846 w 6579326"/>
              <a:gd name="connsiteY6761" fmla="*/ 3175240 h 4156314"/>
              <a:gd name="connsiteX6762" fmla="*/ 289847 w 6579326"/>
              <a:gd name="connsiteY6762" fmla="*/ 3177862 h 4156314"/>
              <a:gd name="connsiteX6763" fmla="*/ 316318 w 6579326"/>
              <a:gd name="connsiteY6763" fmla="*/ 3151068 h 4156314"/>
              <a:gd name="connsiteX6764" fmla="*/ 285974 w 6579326"/>
              <a:gd name="connsiteY6764" fmla="*/ 3151761 h 4156314"/>
              <a:gd name="connsiteX6765" fmla="*/ 285420 w 6579326"/>
              <a:gd name="connsiteY6765" fmla="*/ 3148031 h 4156314"/>
              <a:gd name="connsiteX6766" fmla="*/ 300316 w 6579326"/>
              <a:gd name="connsiteY6766" fmla="*/ 3145821 h 4156314"/>
              <a:gd name="connsiteX6767" fmla="*/ 296996 w 6579326"/>
              <a:gd name="connsiteY6767" fmla="*/ 3123447 h 4156314"/>
              <a:gd name="connsiteX6768" fmla="*/ 311338 w 6579326"/>
              <a:gd name="connsiteY6768" fmla="*/ 3117508 h 4156314"/>
              <a:gd name="connsiteX6769" fmla="*/ 310231 w 6579326"/>
              <a:gd name="connsiteY6769" fmla="*/ 3110050 h 4156314"/>
              <a:gd name="connsiteX6770" fmla="*/ 273546 w 6579326"/>
              <a:gd name="connsiteY6770" fmla="*/ 3119305 h 4156314"/>
              <a:gd name="connsiteX6771" fmla="*/ 259757 w 6579326"/>
              <a:gd name="connsiteY6771" fmla="*/ 3128973 h 4156314"/>
              <a:gd name="connsiteX6772" fmla="*/ 253415 w 6579326"/>
              <a:gd name="connsiteY6772" fmla="*/ 3137536 h 4156314"/>
              <a:gd name="connsiteX6773" fmla="*/ 234243 w 6579326"/>
              <a:gd name="connsiteY6773" fmla="*/ 3136571 h 4156314"/>
              <a:gd name="connsiteX6774" fmla="*/ 221560 w 6579326"/>
              <a:gd name="connsiteY6774" fmla="*/ 3153697 h 4156314"/>
              <a:gd name="connsiteX6775" fmla="*/ 217283 w 6579326"/>
              <a:gd name="connsiteY6775" fmla="*/ 3150520 h 4156314"/>
              <a:gd name="connsiteX6776" fmla="*/ 211495 w 6579326"/>
              <a:gd name="connsiteY6776" fmla="*/ 3162813 h 4156314"/>
              <a:gd name="connsiteX6777" fmla="*/ 195158 w 6579326"/>
              <a:gd name="connsiteY6777" fmla="*/ 3171876 h 4156314"/>
              <a:gd name="connsiteX6778" fmla="*/ 198876 w 6579326"/>
              <a:gd name="connsiteY6778" fmla="*/ 3167543 h 4156314"/>
              <a:gd name="connsiteX6779" fmla="*/ 194697 w 6579326"/>
              <a:gd name="connsiteY6779" fmla="*/ 3170039 h 4156314"/>
              <a:gd name="connsiteX6780" fmla="*/ 188547 w 6579326"/>
              <a:gd name="connsiteY6780" fmla="*/ 3175544 h 4156314"/>
              <a:gd name="connsiteX6781" fmla="*/ 186880 w 6579326"/>
              <a:gd name="connsiteY6781" fmla="*/ 3176469 h 4156314"/>
              <a:gd name="connsiteX6782" fmla="*/ 183364 w 6579326"/>
              <a:gd name="connsiteY6782" fmla="*/ 3178420 h 4156314"/>
              <a:gd name="connsiteX6783" fmla="*/ 186577 w 6579326"/>
              <a:gd name="connsiteY6783" fmla="*/ 3177307 h 4156314"/>
              <a:gd name="connsiteX6784" fmla="*/ 188547 w 6579326"/>
              <a:gd name="connsiteY6784" fmla="*/ 3175544 h 4156314"/>
              <a:gd name="connsiteX6785" fmla="*/ 195158 w 6579326"/>
              <a:gd name="connsiteY6785" fmla="*/ 3171876 h 4156314"/>
              <a:gd name="connsiteX6786" fmla="*/ 189421 w 6579326"/>
              <a:gd name="connsiteY6786" fmla="*/ 3178563 h 4156314"/>
              <a:gd name="connsiteX6787" fmla="*/ 171235 w 6579326"/>
              <a:gd name="connsiteY6787" fmla="*/ 3199276 h 4156314"/>
              <a:gd name="connsiteX6788" fmla="*/ 165850 w 6579326"/>
              <a:gd name="connsiteY6788" fmla="*/ 3188641 h 4156314"/>
              <a:gd name="connsiteX6789" fmla="*/ 168468 w 6579326"/>
              <a:gd name="connsiteY6789" fmla="*/ 3180630 h 4156314"/>
              <a:gd name="connsiteX6790" fmla="*/ 161020 w 6579326"/>
              <a:gd name="connsiteY6790" fmla="*/ 3181736 h 4156314"/>
              <a:gd name="connsiteX6791" fmla="*/ 182257 w 6579326"/>
              <a:gd name="connsiteY6791" fmla="*/ 3170962 h 4156314"/>
              <a:gd name="connsiteX6792" fmla="*/ 207217 w 6579326"/>
              <a:gd name="connsiteY6792" fmla="*/ 3159636 h 4156314"/>
              <a:gd name="connsiteX6793" fmla="*/ 194386 w 6579326"/>
              <a:gd name="connsiteY6793" fmla="*/ 3150107 h 4156314"/>
              <a:gd name="connsiteX6794" fmla="*/ 191066 w 6579326"/>
              <a:gd name="connsiteY6794" fmla="*/ 3127734 h 4156314"/>
              <a:gd name="connsiteX6795" fmla="*/ 205962 w 6579326"/>
              <a:gd name="connsiteY6795" fmla="*/ 3125523 h 4156314"/>
              <a:gd name="connsiteX6796" fmla="*/ 209132 w 6579326"/>
              <a:gd name="connsiteY6796" fmla="*/ 3121241 h 4156314"/>
              <a:gd name="connsiteX6797" fmla="*/ 208025 w 6579326"/>
              <a:gd name="connsiteY6797" fmla="*/ 3113784 h 4156314"/>
              <a:gd name="connsiteX6798" fmla="*/ 213935 w 6579326"/>
              <a:gd name="connsiteY6798" fmla="*/ 3099508 h 4156314"/>
              <a:gd name="connsiteX6799" fmla="*/ 210541 w 6579326"/>
              <a:gd name="connsiteY6799" fmla="*/ 3101433 h 4156314"/>
              <a:gd name="connsiteX6800" fmla="*/ 213259 w 6579326"/>
              <a:gd name="connsiteY6800" fmla="*/ 3097762 h 4156314"/>
              <a:gd name="connsiteX6801" fmla="*/ 211599 w 6579326"/>
              <a:gd name="connsiteY6801" fmla="*/ 3086576 h 4156314"/>
              <a:gd name="connsiteX6802" fmla="*/ 220558 w 6579326"/>
              <a:gd name="connsiteY6802" fmla="*/ 3070003 h 4156314"/>
              <a:gd name="connsiteX6803" fmla="*/ 220005 w 6579326"/>
              <a:gd name="connsiteY6803" fmla="*/ 3066273 h 4156314"/>
              <a:gd name="connsiteX6804" fmla="*/ 205109 w 6579326"/>
              <a:gd name="connsiteY6804" fmla="*/ 3068483 h 4156314"/>
              <a:gd name="connsiteX6805" fmla="*/ 221516 w 6579326"/>
              <a:gd name="connsiteY6805" fmla="*/ 3050805 h 4156314"/>
              <a:gd name="connsiteX6806" fmla="*/ 217238 w 6579326"/>
              <a:gd name="connsiteY6806" fmla="*/ 3047629 h 4156314"/>
              <a:gd name="connsiteX6807" fmla="*/ 223579 w 6579326"/>
              <a:gd name="connsiteY6807" fmla="*/ 3039066 h 4156314"/>
              <a:gd name="connsiteX6808" fmla="*/ 221366 w 6579326"/>
              <a:gd name="connsiteY6808" fmla="*/ 3024150 h 4156314"/>
              <a:gd name="connsiteX6809" fmla="*/ 218599 w 6579326"/>
              <a:gd name="connsiteY6809" fmla="*/ 3005505 h 4156314"/>
              <a:gd name="connsiteX6810" fmla="*/ 196809 w 6579326"/>
              <a:gd name="connsiteY6810" fmla="*/ 3012550 h 4156314"/>
              <a:gd name="connsiteX6811" fmla="*/ 210194 w 6579326"/>
              <a:gd name="connsiteY6811" fmla="*/ 3025808 h 4156314"/>
              <a:gd name="connsiteX6812" fmla="*/ 207023 w 6579326"/>
              <a:gd name="connsiteY6812" fmla="*/ 3030089 h 4156314"/>
              <a:gd name="connsiteX6813" fmla="*/ 187297 w 6579326"/>
              <a:gd name="connsiteY6813" fmla="*/ 3025394 h 4156314"/>
              <a:gd name="connsiteX6814" fmla="*/ 184127 w 6579326"/>
              <a:gd name="connsiteY6814" fmla="*/ 3029676 h 4156314"/>
              <a:gd name="connsiteX6815" fmla="*/ 182467 w 6579326"/>
              <a:gd name="connsiteY6815" fmla="*/ 3018489 h 4156314"/>
              <a:gd name="connsiteX6816" fmla="*/ 189361 w 6579326"/>
              <a:gd name="connsiteY6816" fmla="*/ 3013655 h 4156314"/>
              <a:gd name="connsiteX6817" fmla="*/ 168842 w 6579326"/>
              <a:gd name="connsiteY6817" fmla="*/ 3010030 h 4156314"/>
              <a:gd name="connsiteX6818" fmla="*/ 166931 w 6579326"/>
              <a:gd name="connsiteY6818" fmla="*/ 3009693 h 4156314"/>
              <a:gd name="connsiteX6819" fmla="*/ 167358 w 6579326"/>
              <a:gd name="connsiteY6819" fmla="*/ 3006440 h 4156314"/>
              <a:gd name="connsiteX6820" fmla="*/ 161230 w 6579326"/>
              <a:gd name="connsiteY6820" fmla="*/ 3029262 h 4156314"/>
              <a:gd name="connsiteX6821" fmla="*/ 146888 w 6579326"/>
              <a:gd name="connsiteY6821" fmla="*/ 3035202 h 4156314"/>
              <a:gd name="connsiteX6822" fmla="*/ 158612 w 6579326"/>
              <a:gd name="connsiteY6822" fmla="*/ 3037273 h 4156314"/>
              <a:gd name="connsiteX6823" fmla="*/ 156545 w 6579326"/>
              <a:gd name="connsiteY6823" fmla="*/ 3053002 h 4156314"/>
              <a:gd name="connsiteX6824" fmla="*/ 155896 w 6579326"/>
              <a:gd name="connsiteY6824" fmla="*/ 3057948 h 4156314"/>
              <a:gd name="connsiteX6825" fmla="*/ 152979 w 6579326"/>
              <a:gd name="connsiteY6825" fmla="*/ 3057819 h 4156314"/>
              <a:gd name="connsiteX6826" fmla="*/ 153208 w 6579326"/>
              <a:gd name="connsiteY6826" fmla="*/ 3058560 h 4156314"/>
              <a:gd name="connsiteX6827" fmla="*/ 155664 w 6579326"/>
              <a:gd name="connsiteY6827" fmla="*/ 3059711 h 4156314"/>
              <a:gd name="connsiteX6828" fmla="*/ 155485 w 6579326"/>
              <a:gd name="connsiteY6828" fmla="*/ 3061079 h 4156314"/>
              <a:gd name="connsiteX6829" fmla="*/ 155038 w 6579326"/>
              <a:gd name="connsiteY6829" fmla="*/ 3064481 h 4156314"/>
              <a:gd name="connsiteX6830" fmla="*/ 152421 w 6579326"/>
              <a:gd name="connsiteY6830" fmla="*/ 3072492 h 4156314"/>
              <a:gd name="connsiteX6831" fmla="*/ 139739 w 6579326"/>
              <a:gd name="connsiteY6831" fmla="*/ 3089618 h 4156314"/>
              <a:gd name="connsiteX6832" fmla="*/ 140845 w 6579326"/>
              <a:gd name="connsiteY6832" fmla="*/ 3097076 h 4156314"/>
              <a:gd name="connsiteX6833" fmla="*/ 133951 w 6579326"/>
              <a:gd name="connsiteY6833" fmla="*/ 3101909 h 4156314"/>
              <a:gd name="connsiteX6834" fmla="*/ 134504 w 6579326"/>
              <a:gd name="connsiteY6834" fmla="*/ 3105639 h 4156314"/>
              <a:gd name="connsiteX6835" fmla="*/ 128163 w 6579326"/>
              <a:gd name="connsiteY6835" fmla="*/ 3114202 h 4156314"/>
              <a:gd name="connsiteX6836" fmla="*/ 120162 w 6579326"/>
              <a:gd name="connsiteY6836" fmla="*/ 3111578 h 4156314"/>
              <a:gd name="connsiteX6837" fmla="*/ 115884 w 6579326"/>
              <a:gd name="connsiteY6837" fmla="*/ 3108402 h 4156314"/>
              <a:gd name="connsiteX6838" fmla="*/ 115331 w 6579326"/>
              <a:gd name="connsiteY6838" fmla="*/ 3104672 h 4156314"/>
              <a:gd name="connsiteX6839" fmla="*/ 122225 w 6579326"/>
              <a:gd name="connsiteY6839" fmla="*/ 3099839 h 4156314"/>
              <a:gd name="connsiteX6840" fmla="*/ 101946 w 6579326"/>
              <a:gd name="connsiteY6840" fmla="*/ 3091414 h 4156314"/>
              <a:gd name="connsiteX6841" fmla="*/ 96562 w 6579326"/>
              <a:gd name="connsiteY6841" fmla="*/ 3080781 h 4156314"/>
              <a:gd name="connsiteX6842" fmla="*/ 114628 w 6579326"/>
              <a:gd name="connsiteY6842" fmla="*/ 3074288 h 4156314"/>
              <a:gd name="connsiteX6843" fmla="*/ 133247 w 6579326"/>
              <a:gd name="connsiteY6843" fmla="*/ 3071525 h 4156314"/>
              <a:gd name="connsiteX6844" fmla="*/ 130481 w 6579326"/>
              <a:gd name="connsiteY6844" fmla="*/ 3052881 h 4156314"/>
              <a:gd name="connsiteX6845" fmla="*/ 136268 w 6579326"/>
              <a:gd name="connsiteY6845" fmla="*/ 3040589 h 4156314"/>
              <a:gd name="connsiteX6846" fmla="*/ 115436 w 6579326"/>
              <a:gd name="connsiteY6846" fmla="*/ 3028436 h 4156314"/>
              <a:gd name="connsiteX6847" fmla="*/ 128672 w 6579326"/>
              <a:gd name="connsiteY6847" fmla="*/ 3015039 h 4156314"/>
              <a:gd name="connsiteX6848" fmla="*/ 133502 w 6579326"/>
              <a:gd name="connsiteY6848" fmla="*/ 3021945 h 4156314"/>
              <a:gd name="connsiteX6849" fmla="*/ 157356 w 6579326"/>
              <a:gd name="connsiteY6849" fmla="*/ 3003160 h 4156314"/>
              <a:gd name="connsiteX6850" fmla="*/ 155696 w 6579326"/>
              <a:gd name="connsiteY6850" fmla="*/ 2991973 h 4156314"/>
              <a:gd name="connsiteX6851" fmla="*/ 163698 w 6579326"/>
              <a:gd name="connsiteY6851" fmla="*/ 2994597 h 4156314"/>
              <a:gd name="connsiteX6852" fmla="*/ 169485 w 6579326"/>
              <a:gd name="connsiteY6852" fmla="*/ 2982305 h 4156314"/>
              <a:gd name="connsiteX6853" fmla="*/ 173208 w 6579326"/>
              <a:gd name="connsiteY6853" fmla="*/ 2981752 h 4156314"/>
              <a:gd name="connsiteX6854" fmla="*/ 172102 w 6579326"/>
              <a:gd name="connsiteY6854" fmla="*/ 2974294 h 4156314"/>
              <a:gd name="connsiteX6855" fmla="*/ 154036 w 6579326"/>
              <a:gd name="connsiteY6855" fmla="*/ 2980787 h 4156314"/>
              <a:gd name="connsiteX6856" fmla="*/ 150865 w 6579326"/>
              <a:gd name="connsiteY6856" fmla="*/ 2985068 h 4156314"/>
              <a:gd name="connsiteX6857" fmla="*/ 139694 w 6579326"/>
              <a:gd name="connsiteY6857" fmla="*/ 2986725 h 4156314"/>
              <a:gd name="connsiteX6858" fmla="*/ 128118 w 6579326"/>
              <a:gd name="connsiteY6858" fmla="*/ 3011310 h 4156314"/>
              <a:gd name="connsiteX6859" fmla="*/ 126327 w 6579326"/>
              <a:gd name="connsiteY6859" fmla="*/ 3011844 h 4156314"/>
              <a:gd name="connsiteX6860" fmla="*/ 128456 w 6579326"/>
              <a:gd name="connsiteY6860" fmla="*/ 3009176 h 4156314"/>
              <a:gd name="connsiteX6861" fmla="*/ 124245 w 6579326"/>
              <a:gd name="connsiteY6861" fmla="*/ 2985208 h 4156314"/>
              <a:gd name="connsiteX6862" fmla="*/ 152930 w 6579326"/>
              <a:gd name="connsiteY6862" fmla="*/ 2973329 h 4156314"/>
              <a:gd name="connsiteX6863" fmla="*/ 169335 w 6579326"/>
              <a:gd name="connsiteY6863" fmla="*/ 2955650 h 4156314"/>
              <a:gd name="connsiteX6864" fmla="*/ 180507 w 6579326"/>
              <a:gd name="connsiteY6864" fmla="*/ 2953992 h 4156314"/>
              <a:gd name="connsiteX6865" fmla="*/ 178847 w 6579326"/>
              <a:gd name="connsiteY6865" fmla="*/ 2942805 h 4156314"/>
              <a:gd name="connsiteX6866" fmla="*/ 170846 w 6579326"/>
              <a:gd name="connsiteY6866" fmla="*/ 2940182 h 4156314"/>
              <a:gd name="connsiteX6867" fmla="*/ 171856 w 6579326"/>
              <a:gd name="connsiteY6867" fmla="*/ 2938627 h 4156314"/>
              <a:gd name="connsiteX6868" fmla="*/ 177187 w 6579326"/>
              <a:gd name="connsiteY6868" fmla="*/ 2936026 h 4156314"/>
              <a:gd name="connsiteX6869" fmla="*/ 171960 w 6579326"/>
              <a:gd name="connsiteY6869" fmla="*/ 2938468 h 4156314"/>
              <a:gd name="connsiteX6870" fmla="*/ 171856 w 6579326"/>
              <a:gd name="connsiteY6870" fmla="*/ 2938627 h 4156314"/>
              <a:gd name="connsiteX6871" fmla="*/ 156504 w 6579326"/>
              <a:gd name="connsiteY6871" fmla="*/ 2946120 h 4156314"/>
              <a:gd name="connsiteX6872" fmla="*/ 173463 w 6579326"/>
              <a:gd name="connsiteY6872" fmla="*/ 2932171 h 4156314"/>
              <a:gd name="connsiteX6873" fmla="*/ 180911 w 6579326"/>
              <a:gd name="connsiteY6873" fmla="*/ 2931066 h 4156314"/>
              <a:gd name="connsiteX6874" fmla="*/ 180357 w 6579326"/>
              <a:gd name="connsiteY6874" fmla="*/ 2927336 h 4156314"/>
              <a:gd name="connsiteX6875" fmla="*/ 160632 w 6579326"/>
              <a:gd name="connsiteY6875" fmla="*/ 2922643 h 4156314"/>
              <a:gd name="connsiteX6876" fmla="*/ 178144 w 6579326"/>
              <a:gd name="connsiteY6876" fmla="*/ 2912422 h 4156314"/>
              <a:gd name="connsiteX6877" fmla="*/ 196349 w 6579326"/>
              <a:gd name="connsiteY6877" fmla="*/ 2906862 h 4156314"/>
              <a:gd name="connsiteX6878" fmla="*/ 200957 w 6579326"/>
              <a:gd name="connsiteY6878" fmla="*/ 2904305 h 4156314"/>
              <a:gd name="connsiteX6879" fmla="*/ 200676 w 6579326"/>
              <a:gd name="connsiteY6879" fmla="*/ 2907172 h 4156314"/>
              <a:gd name="connsiteX6880" fmla="*/ 200489 w 6579326"/>
              <a:gd name="connsiteY6880" fmla="*/ 2909106 h 4156314"/>
              <a:gd name="connsiteX6881" fmla="*/ 215383 w 6579326"/>
              <a:gd name="connsiteY6881" fmla="*/ 2906896 h 4156314"/>
              <a:gd name="connsiteX6882" fmla="*/ 232897 w 6579326"/>
              <a:gd name="connsiteY6882" fmla="*/ 2896675 h 4156314"/>
              <a:gd name="connsiteX6883" fmla="*/ 245025 w 6579326"/>
              <a:gd name="connsiteY6883" fmla="*/ 2875819 h 4156314"/>
              <a:gd name="connsiteX6884" fmla="*/ 261986 w 6579326"/>
              <a:gd name="connsiteY6884" fmla="*/ 2861870 h 4156314"/>
              <a:gd name="connsiteX6885" fmla="*/ 274115 w 6579326"/>
              <a:gd name="connsiteY6885" fmla="*/ 2841014 h 4156314"/>
              <a:gd name="connsiteX6886" fmla="*/ 270390 w 6579326"/>
              <a:gd name="connsiteY6886" fmla="*/ 2841567 h 4156314"/>
              <a:gd name="connsiteX6887" fmla="*/ 288457 w 6579326"/>
              <a:gd name="connsiteY6887" fmla="*/ 2835075 h 4156314"/>
              <a:gd name="connsiteX6888" fmla="*/ 294798 w 6579326"/>
              <a:gd name="connsiteY6888" fmla="*/ 2826512 h 4156314"/>
              <a:gd name="connsiteX6889" fmla="*/ 281966 w 6579326"/>
              <a:gd name="connsiteY6889" fmla="*/ 2816983 h 4156314"/>
              <a:gd name="connsiteX6890" fmla="*/ 262228 w 6579326"/>
              <a:gd name="connsiteY6890" fmla="*/ 2825156 h 4156314"/>
              <a:gd name="connsiteX6891" fmla="*/ 258515 w 6579326"/>
              <a:gd name="connsiteY6891" fmla="*/ 2812840 h 4156314"/>
              <a:gd name="connsiteX6892" fmla="*/ 231342 w 6579326"/>
              <a:gd name="connsiteY6892" fmla="*/ 2809251 h 4156314"/>
              <a:gd name="connsiteX6893" fmla="*/ 237130 w 6579326"/>
              <a:gd name="connsiteY6893" fmla="*/ 2796959 h 4156314"/>
              <a:gd name="connsiteX6894" fmla="*/ 232852 w 6579326"/>
              <a:gd name="connsiteY6894" fmla="*/ 2793782 h 4156314"/>
              <a:gd name="connsiteX6895" fmla="*/ 228575 w 6579326"/>
              <a:gd name="connsiteY6895" fmla="*/ 2790607 h 4156314"/>
              <a:gd name="connsiteX6896" fmla="*/ 217403 w 6579326"/>
              <a:gd name="connsiteY6896" fmla="*/ 2792264 h 4156314"/>
              <a:gd name="connsiteX6897" fmla="*/ 209955 w 6579326"/>
              <a:gd name="connsiteY6897" fmla="*/ 2793370 h 4156314"/>
              <a:gd name="connsiteX6898" fmla="*/ 228425 w 6579326"/>
              <a:gd name="connsiteY6898" fmla="*/ 2763951 h 4156314"/>
              <a:gd name="connsiteX6899" fmla="*/ 225515 w 6579326"/>
              <a:gd name="connsiteY6899" fmla="*/ 2761790 h 4156314"/>
              <a:gd name="connsiteX6900" fmla="*/ 228734 w 6579326"/>
              <a:gd name="connsiteY6900" fmla="*/ 2759617 h 4156314"/>
              <a:gd name="connsiteX6901" fmla="*/ 219870 w 6579326"/>
              <a:gd name="connsiteY6901" fmla="*/ 2757598 h 4156314"/>
              <a:gd name="connsiteX6902" fmla="*/ 220940 w 6579326"/>
              <a:gd name="connsiteY6902" fmla="*/ 2758393 h 4156314"/>
              <a:gd name="connsiteX6903" fmla="*/ 225515 w 6579326"/>
              <a:gd name="connsiteY6903" fmla="*/ 2761790 h 4156314"/>
              <a:gd name="connsiteX6904" fmla="*/ 223868 w 6579326"/>
              <a:gd name="connsiteY6904" fmla="*/ 2762900 h 4156314"/>
              <a:gd name="connsiteX6905" fmla="*/ 198080 w 6579326"/>
              <a:gd name="connsiteY6905" fmla="*/ 2764643 h 4156314"/>
              <a:gd name="connsiteX6906" fmla="*/ 196974 w 6579326"/>
              <a:gd name="connsiteY6906" fmla="*/ 2757186 h 4156314"/>
              <a:gd name="connsiteX6907" fmla="*/ 181524 w 6579326"/>
              <a:gd name="connsiteY6907" fmla="*/ 2755666 h 4156314"/>
              <a:gd name="connsiteX6908" fmla="*/ 174077 w 6579326"/>
              <a:gd name="connsiteY6908" fmla="*/ 2756771 h 4156314"/>
              <a:gd name="connsiteX6909" fmla="*/ 164011 w 6579326"/>
              <a:gd name="connsiteY6909" fmla="*/ 2765887 h 4156314"/>
              <a:gd name="connsiteX6910" fmla="*/ 159734 w 6579326"/>
              <a:gd name="connsiteY6910" fmla="*/ 2762712 h 4156314"/>
              <a:gd name="connsiteX6911" fmla="*/ 179311 w 6579326"/>
              <a:gd name="connsiteY6911" fmla="*/ 2740751 h 4156314"/>
              <a:gd name="connsiteX6912" fmla="*/ 187866 w 6579326"/>
              <a:gd name="connsiteY6912" fmla="*/ 2747103 h 4156314"/>
              <a:gd name="connsiteX6913" fmla="*/ 202761 w 6579326"/>
              <a:gd name="connsiteY6913" fmla="*/ 2744893 h 4156314"/>
              <a:gd name="connsiteX6914" fmla="*/ 213784 w 6579326"/>
              <a:gd name="connsiteY6914" fmla="*/ 2716580 h 4156314"/>
              <a:gd name="connsiteX6915" fmla="*/ 250874 w 6579326"/>
              <a:gd name="connsiteY6915" fmla="*/ 2684399 h 4156314"/>
              <a:gd name="connsiteX6916" fmla="*/ 246596 w 6579326"/>
              <a:gd name="connsiteY6916" fmla="*/ 2681223 h 4156314"/>
              <a:gd name="connsiteX6917" fmla="*/ 235978 w 6579326"/>
              <a:gd name="connsiteY6917" fmla="*/ 2686609 h 4156314"/>
              <a:gd name="connsiteX6918" fmla="*/ 227977 w 6579326"/>
              <a:gd name="connsiteY6918" fmla="*/ 2683986 h 4156314"/>
              <a:gd name="connsiteX6919" fmla="*/ 234318 w 6579326"/>
              <a:gd name="connsiteY6919" fmla="*/ 2675423 h 4156314"/>
              <a:gd name="connsiteX6920" fmla="*/ 219826 w 6579326"/>
              <a:gd name="connsiteY6920" fmla="*/ 2654707 h 4156314"/>
              <a:gd name="connsiteX6921" fmla="*/ 211824 w 6579326"/>
              <a:gd name="connsiteY6921" fmla="*/ 2652083 h 4156314"/>
              <a:gd name="connsiteX6922" fmla="*/ 208654 w 6579326"/>
              <a:gd name="connsiteY6922" fmla="*/ 2656365 h 4156314"/>
              <a:gd name="connsiteX6923" fmla="*/ 204376 w 6579326"/>
              <a:gd name="connsiteY6923" fmla="*/ 2653188 h 4156314"/>
              <a:gd name="connsiteX6924" fmla="*/ 206994 w 6579326"/>
              <a:gd name="connsiteY6924" fmla="*/ 2645177 h 4156314"/>
              <a:gd name="connsiteX6925" fmla="*/ 188928 w 6579326"/>
              <a:gd name="connsiteY6925" fmla="*/ 2651670 h 4156314"/>
              <a:gd name="connsiteX6926" fmla="*/ 182586 w 6579326"/>
              <a:gd name="connsiteY6926" fmla="*/ 2660233 h 4156314"/>
              <a:gd name="connsiteX6927" fmla="*/ 181075 w 6579326"/>
              <a:gd name="connsiteY6927" fmla="*/ 2675702 h 4156314"/>
              <a:gd name="connsiteX6928" fmla="*/ 189078 w 6579326"/>
              <a:gd name="connsiteY6928" fmla="*/ 2678324 h 4156314"/>
              <a:gd name="connsiteX6929" fmla="*/ 186460 w 6579326"/>
              <a:gd name="connsiteY6929" fmla="*/ 2686335 h 4156314"/>
              <a:gd name="connsiteX6930" fmla="*/ 190738 w 6579326"/>
              <a:gd name="connsiteY6930" fmla="*/ 2689512 h 4156314"/>
              <a:gd name="connsiteX6931" fmla="*/ 170457 w 6579326"/>
              <a:gd name="connsiteY6931" fmla="*/ 2681088 h 4156314"/>
              <a:gd name="connsiteX6932" fmla="*/ 164521 w 6579326"/>
              <a:gd name="connsiteY6932" fmla="*/ 2666724 h 4156314"/>
              <a:gd name="connsiteX6933" fmla="*/ 163414 w 6579326"/>
              <a:gd name="connsiteY6933" fmla="*/ 2659266 h 4156314"/>
              <a:gd name="connsiteX6934" fmla="*/ 176648 w 6579326"/>
              <a:gd name="connsiteY6934" fmla="*/ 2645870 h 4156314"/>
              <a:gd name="connsiteX6935" fmla="*/ 169201 w 6579326"/>
              <a:gd name="connsiteY6935" fmla="*/ 2646975 h 4156314"/>
              <a:gd name="connsiteX6936" fmla="*/ 164371 w 6579326"/>
              <a:gd name="connsiteY6936" fmla="*/ 2640070 h 4156314"/>
              <a:gd name="connsiteX6937" fmla="*/ 185607 w 6579326"/>
              <a:gd name="connsiteY6937" fmla="*/ 2629296 h 4156314"/>
              <a:gd name="connsiteX6938" fmla="*/ 225314 w 6579326"/>
              <a:gd name="connsiteY6938" fmla="*/ 2589105 h 4156314"/>
              <a:gd name="connsiteX6939" fmla="*/ 234827 w 6579326"/>
              <a:gd name="connsiteY6939" fmla="*/ 2576260 h 4156314"/>
              <a:gd name="connsiteX6940" fmla="*/ 245998 w 6579326"/>
              <a:gd name="connsiteY6940" fmla="*/ 2574602 h 4156314"/>
              <a:gd name="connsiteX6941" fmla="*/ 248616 w 6579326"/>
              <a:gd name="connsiteY6941" fmla="*/ 2566592 h 4156314"/>
              <a:gd name="connsiteX6942" fmla="*/ 269299 w 6579326"/>
              <a:gd name="connsiteY6942" fmla="*/ 2552090 h 4156314"/>
              <a:gd name="connsiteX6943" fmla="*/ 313283 w 6579326"/>
              <a:gd name="connsiteY6943" fmla="*/ 2515074 h 4156314"/>
              <a:gd name="connsiteX6944" fmla="*/ 315347 w 6579326"/>
              <a:gd name="connsiteY6944" fmla="*/ 2503334 h 4156314"/>
              <a:gd name="connsiteX6945" fmla="*/ 327071 w 6579326"/>
              <a:gd name="connsiteY6945" fmla="*/ 2505406 h 4156314"/>
              <a:gd name="connsiteX6946" fmla="*/ 333966 w 6579326"/>
              <a:gd name="connsiteY6946" fmla="*/ 2500571 h 4156314"/>
              <a:gd name="connsiteX6947" fmla="*/ 330243 w 6579326"/>
              <a:gd name="connsiteY6947" fmla="*/ 2501124 h 4156314"/>
              <a:gd name="connsiteX6948" fmla="*/ 354649 w 6579326"/>
              <a:gd name="connsiteY6948" fmla="*/ 2486069 h 4156314"/>
              <a:gd name="connsiteX6949" fmla="*/ 346096 w 6579326"/>
              <a:gd name="connsiteY6949" fmla="*/ 2479717 h 4156314"/>
              <a:gd name="connsiteX6950" fmla="*/ 360992 w 6579326"/>
              <a:gd name="connsiteY6950" fmla="*/ 2477506 h 4156314"/>
              <a:gd name="connsiteX6951" fmla="*/ 351883 w 6579326"/>
              <a:gd name="connsiteY6951" fmla="*/ 2467424 h 4156314"/>
              <a:gd name="connsiteX6952" fmla="*/ 361948 w 6579326"/>
              <a:gd name="connsiteY6952" fmla="*/ 2458308 h 4156314"/>
              <a:gd name="connsiteX6953" fmla="*/ 374226 w 6579326"/>
              <a:gd name="connsiteY6953" fmla="*/ 2464108 h 4156314"/>
              <a:gd name="connsiteX6954" fmla="*/ 373119 w 6579326"/>
              <a:gd name="connsiteY6954" fmla="*/ 2456651 h 4156314"/>
              <a:gd name="connsiteX6955" fmla="*/ 380568 w 6579326"/>
              <a:gd name="connsiteY6955" fmla="*/ 2455545 h 4156314"/>
              <a:gd name="connsiteX6956" fmla="*/ 412423 w 6579326"/>
              <a:gd name="connsiteY6956" fmla="*/ 2439386 h 4156314"/>
              <a:gd name="connsiteX6957" fmla="*/ 422489 w 6579326"/>
              <a:gd name="connsiteY6957" fmla="*/ 2430270 h 4156314"/>
              <a:gd name="connsiteX6958" fmla="*/ 450067 w 6579326"/>
              <a:gd name="connsiteY6958" fmla="*/ 2410933 h 4156314"/>
              <a:gd name="connsiteX6959" fmla="*/ 448960 w 6579326"/>
              <a:gd name="connsiteY6959" fmla="*/ 2403475 h 4156314"/>
              <a:gd name="connsiteX6960" fmla="*/ 456961 w 6579326"/>
              <a:gd name="connsiteY6960" fmla="*/ 2406098 h 4156314"/>
              <a:gd name="connsiteX6961" fmla="*/ 480815 w 6579326"/>
              <a:gd name="connsiteY6961" fmla="*/ 2387314 h 4156314"/>
              <a:gd name="connsiteX6962" fmla="*/ 451023 w 6579326"/>
              <a:gd name="connsiteY6962" fmla="*/ 2391735 h 4156314"/>
              <a:gd name="connsiteX6963" fmla="*/ 454194 w 6579326"/>
              <a:gd name="connsiteY6963" fmla="*/ 2387454 h 4156314"/>
              <a:gd name="connsiteX6964" fmla="*/ 472260 w 6579326"/>
              <a:gd name="connsiteY6964" fmla="*/ 2380962 h 4156314"/>
              <a:gd name="connsiteX6965" fmla="*/ 490880 w 6579326"/>
              <a:gd name="connsiteY6965" fmla="*/ 2378199 h 4156314"/>
              <a:gd name="connsiteX6966" fmla="*/ 529629 w 6579326"/>
              <a:gd name="connsiteY6966" fmla="*/ 2357204 h 4156314"/>
              <a:gd name="connsiteX6967" fmla="*/ 554037 w 6579326"/>
              <a:gd name="connsiteY6967" fmla="*/ 2342150 h 4156314"/>
              <a:gd name="connsiteX6968" fmla="*/ 560378 w 6579326"/>
              <a:gd name="connsiteY6968" fmla="*/ 2333587 h 4156314"/>
              <a:gd name="connsiteX6969" fmla="*/ 553888 w 6579326"/>
              <a:gd name="connsiteY6969" fmla="*/ 2315494 h 4156314"/>
              <a:gd name="connsiteX6970" fmla="*/ 565059 w 6579326"/>
              <a:gd name="connsiteY6970" fmla="*/ 2313836 h 4156314"/>
              <a:gd name="connsiteX6971" fmla="*/ 562442 w 6579326"/>
              <a:gd name="connsiteY6971" fmla="*/ 2321847 h 4156314"/>
              <a:gd name="connsiteX6972" fmla="*/ 570444 w 6579326"/>
              <a:gd name="connsiteY6972" fmla="*/ 2324471 h 4156314"/>
              <a:gd name="connsiteX6973" fmla="*/ 581062 w 6579326"/>
              <a:gd name="connsiteY6973" fmla="*/ 2319084 h 4156314"/>
              <a:gd name="connsiteX6974" fmla="*/ 583729 w 6579326"/>
              <a:gd name="connsiteY6974" fmla="*/ 2308207 h 4156314"/>
              <a:gd name="connsiteX6975" fmla="*/ 585861 w 6579326"/>
              <a:gd name="connsiteY6975" fmla="*/ 2306741 h 4156314"/>
              <a:gd name="connsiteX6976" fmla="*/ 586850 w 6579326"/>
              <a:gd name="connsiteY6976" fmla="*/ 2306792 h 4156314"/>
              <a:gd name="connsiteX6977" fmla="*/ 582020 w 6579326"/>
              <a:gd name="connsiteY6977" fmla="*/ 2299887 h 4156314"/>
              <a:gd name="connsiteX6978" fmla="*/ 601745 w 6579326"/>
              <a:gd name="connsiteY6978" fmla="*/ 2304582 h 4156314"/>
              <a:gd name="connsiteX6979" fmla="*/ 616088 w 6579326"/>
              <a:gd name="connsiteY6979" fmla="*/ 2298642 h 4156314"/>
              <a:gd name="connsiteX6980" fmla="*/ 600085 w 6579326"/>
              <a:gd name="connsiteY6980" fmla="*/ 2293394 h 4156314"/>
              <a:gd name="connsiteX6981" fmla="*/ 562293 w 6579326"/>
              <a:gd name="connsiteY6981" fmla="*/ 2295192 h 4156314"/>
              <a:gd name="connsiteX6982" fmla="*/ 542567 w 6579326"/>
              <a:gd name="connsiteY6982" fmla="*/ 2290497 h 4156314"/>
              <a:gd name="connsiteX6983" fmla="*/ 509604 w 6579326"/>
              <a:gd name="connsiteY6983" fmla="*/ 2299199 h 4156314"/>
              <a:gd name="connsiteX6984" fmla="*/ 497325 w 6579326"/>
              <a:gd name="connsiteY6984" fmla="*/ 2293399 h 4156314"/>
              <a:gd name="connsiteX6985" fmla="*/ 494709 w 6579326"/>
              <a:gd name="connsiteY6985" fmla="*/ 2301409 h 4156314"/>
              <a:gd name="connsiteX6986" fmla="*/ 494156 w 6579326"/>
              <a:gd name="connsiteY6986" fmla="*/ 2297681 h 4156314"/>
              <a:gd name="connsiteX6987" fmla="*/ 482983 w 6579326"/>
              <a:gd name="connsiteY6987" fmla="*/ 2299339 h 4156314"/>
              <a:gd name="connsiteX6988" fmla="*/ 489324 w 6579326"/>
              <a:gd name="connsiteY6988" fmla="*/ 2290776 h 4156314"/>
              <a:gd name="connsiteX6989" fmla="*/ 458426 w 6579326"/>
              <a:gd name="connsiteY6989" fmla="*/ 2287739 h 4156314"/>
              <a:gd name="connsiteX6990" fmla="*/ 427125 w 6579326"/>
              <a:gd name="connsiteY6990" fmla="*/ 2307628 h 4156314"/>
              <a:gd name="connsiteX6991" fmla="*/ 418571 w 6579326"/>
              <a:gd name="connsiteY6991" fmla="*/ 2301275 h 4156314"/>
              <a:gd name="connsiteX6992" fmla="*/ 409058 w 6579326"/>
              <a:gd name="connsiteY6992" fmla="*/ 2314120 h 4156314"/>
              <a:gd name="connsiteX6993" fmla="*/ 390439 w 6579326"/>
              <a:gd name="connsiteY6993" fmla="*/ 2316883 h 4156314"/>
              <a:gd name="connsiteX6994" fmla="*/ 365075 w 6579326"/>
              <a:gd name="connsiteY6994" fmla="*/ 2351135 h 4156314"/>
              <a:gd name="connsiteX6995" fmla="*/ 339560 w 6579326"/>
              <a:gd name="connsiteY6995" fmla="*/ 2358733 h 4156314"/>
              <a:gd name="connsiteX6996" fmla="*/ 324978 w 6579326"/>
              <a:gd name="connsiteY6996" fmla="*/ 2370727 h 4156314"/>
              <a:gd name="connsiteX6997" fmla="*/ 324810 w 6579326"/>
              <a:gd name="connsiteY6997" fmla="*/ 2370747 h 4156314"/>
              <a:gd name="connsiteX6998" fmla="*/ 323065 w 6579326"/>
              <a:gd name="connsiteY6998" fmla="*/ 2372274 h 4156314"/>
              <a:gd name="connsiteX6999" fmla="*/ 311429 w 6579326"/>
              <a:gd name="connsiteY6999" fmla="*/ 2374340 h 4156314"/>
              <a:gd name="connsiteX7000" fmla="*/ 317365 w 6579326"/>
              <a:gd name="connsiteY7000" fmla="*/ 2388703 h 4156314"/>
              <a:gd name="connsiteX7001" fmla="*/ 297640 w 6579326"/>
              <a:gd name="connsiteY7001" fmla="*/ 2384008 h 4156314"/>
              <a:gd name="connsiteX7002" fmla="*/ 297086 w 6579326"/>
              <a:gd name="connsiteY7002" fmla="*/ 2380280 h 4156314"/>
              <a:gd name="connsiteX7003" fmla="*/ 262061 w 6579326"/>
              <a:gd name="connsiteY7003" fmla="*/ 2400722 h 4156314"/>
              <a:gd name="connsiteX7004" fmla="*/ 270062 w 6579326"/>
              <a:gd name="connsiteY7004" fmla="*/ 2403345 h 4156314"/>
              <a:gd name="connsiteX7005" fmla="*/ 259443 w 6579326"/>
              <a:gd name="connsiteY7005" fmla="*/ 2408732 h 4156314"/>
              <a:gd name="connsiteX7006" fmla="*/ 259996 w 6579326"/>
              <a:gd name="connsiteY7006" fmla="*/ 2412461 h 4156314"/>
              <a:gd name="connsiteX7007" fmla="*/ 242484 w 6579326"/>
              <a:gd name="connsiteY7007" fmla="*/ 2422681 h 4156314"/>
              <a:gd name="connsiteX7008" fmla="*/ 226077 w 6579326"/>
              <a:gd name="connsiteY7008" fmla="*/ 2440360 h 4156314"/>
              <a:gd name="connsiteX7009" fmla="*/ 227737 w 6579326"/>
              <a:gd name="connsiteY7009" fmla="*/ 2451548 h 4156314"/>
              <a:gd name="connsiteX7010" fmla="*/ 235185 w 6579326"/>
              <a:gd name="connsiteY7010" fmla="*/ 2450442 h 4156314"/>
              <a:gd name="connsiteX7011" fmla="*/ 232015 w 6579326"/>
              <a:gd name="connsiteY7011" fmla="*/ 2454723 h 4156314"/>
              <a:gd name="connsiteX7012" fmla="*/ 224014 w 6579326"/>
              <a:gd name="connsiteY7012" fmla="*/ 2452100 h 4156314"/>
              <a:gd name="connsiteX7013" fmla="*/ 221314 w 6579326"/>
              <a:gd name="connsiteY7013" fmla="*/ 2452501 h 4156314"/>
              <a:gd name="connsiteX7014" fmla="*/ 222063 w 6579326"/>
              <a:gd name="connsiteY7014" fmla="*/ 2448578 h 4156314"/>
              <a:gd name="connsiteX7015" fmla="*/ 205394 w 6579326"/>
              <a:gd name="connsiteY7015" fmla="*/ 2454863 h 4156314"/>
              <a:gd name="connsiteX7016" fmla="*/ 207721 w 6579326"/>
              <a:gd name="connsiteY7016" fmla="*/ 2454518 h 4156314"/>
              <a:gd name="connsiteX7017" fmla="*/ 221314 w 6579326"/>
              <a:gd name="connsiteY7017" fmla="*/ 2452501 h 4156314"/>
              <a:gd name="connsiteX7018" fmla="*/ 220892 w 6579326"/>
              <a:gd name="connsiteY7018" fmla="*/ 2454707 h 4156314"/>
              <a:gd name="connsiteX7019" fmla="*/ 188988 w 6579326"/>
              <a:gd name="connsiteY7019" fmla="*/ 2472542 h 4156314"/>
              <a:gd name="connsiteX7020" fmla="*/ 174092 w 6579326"/>
              <a:gd name="connsiteY7020" fmla="*/ 2474753 h 4156314"/>
              <a:gd name="connsiteX7021" fmla="*/ 177262 w 6579326"/>
              <a:gd name="connsiteY7021" fmla="*/ 2470470 h 4156314"/>
              <a:gd name="connsiteX7022" fmla="*/ 164430 w 6579326"/>
              <a:gd name="connsiteY7022" fmla="*/ 2460942 h 4156314"/>
              <a:gd name="connsiteX7023" fmla="*/ 179327 w 6579326"/>
              <a:gd name="connsiteY7023" fmla="*/ 2458732 h 4156314"/>
              <a:gd name="connsiteX7024" fmla="*/ 192009 w 6579326"/>
              <a:gd name="connsiteY7024" fmla="*/ 2441605 h 4156314"/>
              <a:gd name="connsiteX7025" fmla="*/ 167452 w 6579326"/>
              <a:gd name="connsiteY7025" fmla="*/ 2430005 h 4156314"/>
              <a:gd name="connsiteX7026" fmla="*/ 152556 w 6579326"/>
              <a:gd name="connsiteY7026" fmla="*/ 2432216 h 4156314"/>
              <a:gd name="connsiteX7027" fmla="*/ 155173 w 6579326"/>
              <a:gd name="connsiteY7027" fmla="*/ 2424205 h 4156314"/>
              <a:gd name="connsiteX7028" fmla="*/ 174900 w 6579326"/>
              <a:gd name="connsiteY7028" fmla="*/ 2428900 h 4156314"/>
              <a:gd name="connsiteX7029" fmla="*/ 168409 w 6579326"/>
              <a:gd name="connsiteY7029" fmla="*/ 2410807 h 4156314"/>
              <a:gd name="connsiteX7030" fmla="*/ 192817 w 6579326"/>
              <a:gd name="connsiteY7030" fmla="*/ 2395753 h 4156314"/>
              <a:gd name="connsiteX7031" fmla="*/ 193923 w 6579326"/>
              <a:gd name="connsiteY7031" fmla="*/ 2403211 h 4156314"/>
              <a:gd name="connsiteX7032" fmla="*/ 201371 w 6579326"/>
              <a:gd name="connsiteY7032" fmla="*/ 2402106 h 4156314"/>
              <a:gd name="connsiteX7033" fmla="*/ 195030 w 6579326"/>
              <a:gd name="connsiteY7033" fmla="*/ 2410669 h 4156314"/>
              <a:gd name="connsiteX7034" fmla="*/ 202478 w 6579326"/>
              <a:gd name="connsiteY7034" fmla="*/ 2409563 h 4156314"/>
              <a:gd name="connsiteX7035" fmla="*/ 209926 w 6579326"/>
              <a:gd name="connsiteY7035" fmla="*/ 2408458 h 4156314"/>
              <a:gd name="connsiteX7036" fmla="*/ 209372 w 6579326"/>
              <a:gd name="connsiteY7036" fmla="*/ 2404729 h 4156314"/>
              <a:gd name="connsiteX7037" fmla="*/ 225928 w 6579326"/>
              <a:gd name="connsiteY7037" fmla="*/ 2413706 h 4156314"/>
              <a:gd name="connsiteX7038" fmla="*/ 246612 w 6579326"/>
              <a:gd name="connsiteY7038" fmla="*/ 2399203 h 4156314"/>
              <a:gd name="connsiteX7039" fmla="*/ 232672 w 6579326"/>
              <a:gd name="connsiteY7039" fmla="*/ 2382216 h 4156314"/>
              <a:gd name="connsiteX7040" fmla="*/ 242738 w 6579326"/>
              <a:gd name="connsiteY7040" fmla="*/ 2373101 h 4156314"/>
              <a:gd name="connsiteX7041" fmla="*/ 258187 w 6579326"/>
              <a:gd name="connsiteY7041" fmla="*/ 2374619 h 4156314"/>
              <a:gd name="connsiteX7042" fmla="*/ 249632 w 6579326"/>
              <a:gd name="connsiteY7042" fmla="*/ 2368266 h 4156314"/>
              <a:gd name="connsiteX7043" fmla="*/ 267698 w 6579326"/>
              <a:gd name="connsiteY7043" fmla="*/ 2361775 h 4156314"/>
              <a:gd name="connsiteX7044" fmla="*/ 259144 w 6579326"/>
              <a:gd name="connsiteY7044" fmla="*/ 2355422 h 4156314"/>
              <a:gd name="connsiteX7045" fmla="*/ 248654 w 6579326"/>
              <a:gd name="connsiteY7045" fmla="*/ 2359190 h 4156314"/>
              <a:gd name="connsiteX7046" fmla="*/ 250876 w 6579326"/>
              <a:gd name="connsiteY7046" fmla="*/ 2354207 h 4156314"/>
              <a:gd name="connsiteX7047" fmla="*/ 254867 w 6579326"/>
              <a:gd name="connsiteY7047" fmla="*/ 2352245 h 4156314"/>
              <a:gd name="connsiteX7048" fmla="*/ 253470 w 6579326"/>
              <a:gd name="connsiteY7048" fmla="*/ 2352452 h 4156314"/>
              <a:gd name="connsiteX7049" fmla="*/ 249116 w 6579326"/>
              <a:gd name="connsiteY7049" fmla="*/ 2353098 h 4156314"/>
              <a:gd name="connsiteX7050" fmla="*/ 252654 w 6579326"/>
              <a:gd name="connsiteY7050" fmla="*/ 2337329 h 4156314"/>
              <a:gd name="connsiteX7051" fmla="*/ 263271 w 6579326"/>
              <a:gd name="connsiteY7051" fmla="*/ 2331943 h 4156314"/>
              <a:gd name="connsiteX7052" fmla="*/ 253251 w 6579326"/>
              <a:gd name="connsiteY7052" fmla="*/ 2347364 h 4156314"/>
              <a:gd name="connsiteX7053" fmla="*/ 262900 w 6579326"/>
              <a:gd name="connsiteY7053" fmla="*/ 2346965 h 4156314"/>
              <a:gd name="connsiteX7054" fmla="*/ 259729 w 6579326"/>
              <a:gd name="connsiteY7054" fmla="*/ 2352952 h 4156314"/>
              <a:gd name="connsiteX7055" fmla="*/ 280380 w 6579326"/>
              <a:gd name="connsiteY7055" fmla="*/ 2344648 h 4156314"/>
              <a:gd name="connsiteX7056" fmla="*/ 287275 w 6579326"/>
              <a:gd name="connsiteY7056" fmla="*/ 2339814 h 4156314"/>
              <a:gd name="connsiteX7057" fmla="*/ 278720 w 6579326"/>
              <a:gd name="connsiteY7057" fmla="*/ 2333461 h 4156314"/>
              <a:gd name="connsiteX7058" fmla="*/ 291900 w 6579326"/>
              <a:gd name="connsiteY7058" fmla="*/ 2326776 h 4156314"/>
              <a:gd name="connsiteX7059" fmla="*/ 301966 w 6579326"/>
              <a:gd name="connsiteY7059" fmla="*/ 2326201 h 4156314"/>
              <a:gd name="connsiteX7060" fmla="*/ 302409 w 6579326"/>
              <a:gd name="connsiteY7060" fmla="*/ 2323224 h 4156314"/>
              <a:gd name="connsiteX7061" fmla="*/ 304283 w 6579326"/>
              <a:gd name="connsiteY7061" fmla="*/ 2323028 h 4156314"/>
              <a:gd name="connsiteX7062" fmla="*/ 326579 w 6579326"/>
              <a:gd name="connsiteY7062" fmla="*/ 2322549 h 4156314"/>
              <a:gd name="connsiteX7063" fmla="*/ 329195 w 6579326"/>
              <a:gd name="connsiteY7063" fmla="*/ 2314538 h 4156314"/>
              <a:gd name="connsiteX7064" fmla="*/ 312498 w 6579326"/>
              <a:gd name="connsiteY7064" fmla="*/ 2310130 h 4156314"/>
              <a:gd name="connsiteX7065" fmla="*/ 316339 w 6579326"/>
              <a:gd name="connsiteY7065" fmla="*/ 2306441 h 4156314"/>
              <a:gd name="connsiteX7066" fmla="*/ 316276 w 6579326"/>
              <a:gd name="connsiteY7066" fmla="*/ 2305832 h 4156314"/>
              <a:gd name="connsiteX7067" fmla="*/ 333324 w 6579326"/>
              <a:gd name="connsiteY7067" fmla="*/ 2291059 h 4156314"/>
              <a:gd name="connsiteX7068" fmla="*/ 322662 w 6579326"/>
              <a:gd name="connsiteY7068" fmla="*/ 2287563 h 4156314"/>
              <a:gd name="connsiteX7069" fmla="*/ 335941 w 6579326"/>
              <a:gd name="connsiteY7069" fmla="*/ 2283049 h 4156314"/>
              <a:gd name="connsiteX7070" fmla="*/ 327386 w 6579326"/>
              <a:gd name="connsiteY7070" fmla="*/ 2276696 h 4156314"/>
              <a:gd name="connsiteX7071" fmla="*/ 311937 w 6579326"/>
              <a:gd name="connsiteY7071" fmla="*/ 2275177 h 4156314"/>
              <a:gd name="connsiteX7072" fmla="*/ 320895 w 6579326"/>
              <a:gd name="connsiteY7072" fmla="*/ 2258605 h 4156314"/>
              <a:gd name="connsiteX7073" fmla="*/ 331514 w 6579326"/>
              <a:gd name="connsiteY7073" fmla="*/ 2253217 h 4156314"/>
              <a:gd name="connsiteX7074" fmla="*/ 335238 w 6579326"/>
              <a:gd name="connsiteY7074" fmla="*/ 2252665 h 4156314"/>
              <a:gd name="connsiteX7075" fmla="*/ 333650 w 6579326"/>
              <a:gd name="connsiteY7075" fmla="*/ 2248375 h 4156314"/>
              <a:gd name="connsiteX7076" fmla="*/ 330915 w 6579326"/>
              <a:gd name="connsiteY7076" fmla="*/ 2250925 h 4156314"/>
              <a:gd name="connsiteX7077" fmla="*/ 340472 w 6579326"/>
              <a:gd name="connsiteY7077" fmla="*/ 2236644 h 4156314"/>
              <a:gd name="connsiteX7078" fmla="*/ 358539 w 6579326"/>
              <a:gd name="connsiteY7078" fmla="*/ 2230152 h 4156314"/>
              <a:gd name="connsiteX7079" fmla="*/ 370264 w 6579326"/>
              <a:gd name="connsiteY7079" fmla="*/ 2232223 h 4156314"/>
              <a:gd name="connsiteX7080" fmla="*/ 384607 w 6579326"/>
              <a:gd name="connsiteY7080" fmla="*/ 2226284 h 4156314"/>
              <a:gd name="connsiteX7081" fmla="*/ 406397 w 6579326"/>
              <a:gd name="connsiteY7081" fmla="*/ 2219239 h 4156314"/>
              <a:gd name="connsiteX7082" fmla="*/ 410120 w 6579326"/>
              <a:gd name="connsiteY7082" fmla="*/ 2218686 h 4156314"/>
              <a:gd name="connsiteX7083" fmla="*/ 422802 w 6579326"/>
              <a:gd name="connsiteY7083" fmla="*/ 2201560 h 4156314"/>
              <a:gd name="connsiteX7084" fmla="*/ 414248 w 6579326"/>
              <a:gd name="connsiteY7084" fmla="*/ 2195207 h 4156314"/>
              <a:gd name="connsiteX7085" fmla="*/ 396735 w 6579326"/>
              <a:gd name="connsiteY7085" fmla="*/ 2205428 h 4156314"/>
              <a:gd name="connsiteX7086" fmla="*/ 395076 w 6579326"/>
              <a:gd name="connsiteY7086" fmla="*/ 2194242 h 4156314"/>
              <a:gd name="connsiteX7087" fmla="*/ 409971 w 6579326"/>
              <a:gd name="connsiteY7087" fmla="*/ 2192032 h 4156314"/>
              <a:gd name="connsiteX7088" fmla="*/ 409418 w 6579326"/>
              <a:gd name="connsiteY7088" fmla="*/ 2188302 h 4156314"/>
              <a:gd name="connsiteX7089" fmla="*/ 412588 w 6579326"/>
              <a:gd name="connsiteY7089" fmla="*/ 2184021 h 4156314"/>
              <a:gd name="connsiteX7090" fmla="*/ 439763 w 6579326"/>
              <a:gd name="connsiteY7090" fmla="*/ 2187611 h 4156314"/>
              <a:gd name="connsiteX7091" fmla="*/ 438656 w 6579326"/>
              <a:gd name="connsiteY7091" fmla="*/ 2180153 h 4156314"/>
              <a:gd name="connsiteX7092" fmla="*/ 442379 w 6579326"/>
              <a:gd name="connsiteY7092" fmla="*/ 2179600 h 4156314"/>
              <a:gd name="connsiteX7093" fmla="*/ 491747 w 6579326"/>
              <a:gd name="connsiteY7093" fmla="*/ 2153218 h 4156314"/>
              <a:gd name="connsiteX7094" fmla="*/ 499195 w 6579326"/>
              <a:gd name="connsiteY7094" fmla="*/ 2152113 h 4156314"/>
              <a:gd name="connsiteX7095" fmla="*/ 501813 w 6579326"/>
              <a:gd name="connsiteY7095" fmla="*/ 2144103 h 4156314"/>
              <a:gd name="connsiteX7096" fmla="*/ 460296 w 6579326"/>
              <a:gd name="connsiteY7096" fmla="*/ 2146453 h 4156314"/>
              <a:gd name="connsiteX7097" fmla="*/ 470915 w 6579326"/>
              <a:gd name="connsiteY7097" fmla="*/ 2141066 h 4156314"/>
              <a:gd name="connsiteX7098" fmla="*/ 455466 w 6579326"/>
              <a:gd name="connsiteY7098" fmla="*/ 2139548 h 4156314"/>
              <a:gd name="connsiteX7099" fmla="*/ 461807 w 6579326"/>
              <a:gd name="connsiteY7099" fmla="*/ 2130985 h 4156314"/>
              <a:gd name="connsiteX7100" fmla="*/ 493661 w 6579326"/>
              <a:gd name="connsiteY7100" fmla="*/ 2114824 h 4156314"/>
              <a:gd name="connsiteX7101" fmla="*/ 491725 w 6579326"/>
              <a:gd name="connsiteY7101" fmla="*/ 2101772 h 4156314"/>
              <a:gd name="connsiteX7102" fmla="*/ 491535 w 6579326"/>
              <a:gd name="connsiteY7102" fmla="*/ 2100497 h 4156314"/>
              <a:gd name="connsiteX7103" fmla="*/ 495173 w 6579326"/>
              <a:gd name="connsiteY7103" fmla="*/ 2099355 h 4156314"/>
              <a:gd name="connsiteX7104" fmla="*/ 490895 w 6579326"/>
              <a:gd name="connsiteY7104" fmla="*/ 2096180 h 4156314"/>
              <a:gd name="connsiteX7105" fmla="*/ 421396 w 6579326"/>
              <a:gd name="connsiteY7105" fmla="*/ 2140792 h 4156314"/>
              <a:gd name="connsiteX7106" fmla="*/ 416848 w 6579326"/>
              <a:gd name="connsiteY7106" fmla="*/ 2153491 h 4156314"/>
              <a:gd name="connsiteX7107" fmla="*/ 415609 w 6579326"/>
              <a:gd name="connsiteY7107" fmla="*/ 2153084 h 4156314"/>
              <a:gd name="connsiteX7108" fmla="*/ 414351 w 6579326"/>
              <a:gd name="connsiteY7108" fmla="*/ 2154223 h 4156314"/>
              <a:gd name="connsiteX7109" fmla="*/ 412441 w 6579326"/>
              <a:gd name="connsiteY7109" fmla="*/ 2155954 h 4156314"/>
              <a:gd name="connsiteX7110" fmla="*/ 401266 w 6579326"/>
              <a:gd name="connsiteY7110" fmla="*/ 2159023 h 4156314"/>
              <a:gd name="connsiteX7111" fmla="*/ 405544 w 6579326"/>
              <a:gd name="connsiteY7111" fmla="*/ 2162200 h 4156314"/>
              <a:gd name="connsiteX7112" fmla="*/ 412441 w 6579326"/>
              <a:gd name="connsiteY7112" fmla="*/ 2155954 h 4156314"/>
              <a:gd name="connsiteX7113" fmla="*/ 416351 w 6579326"/>
              <a:gd name="connsiteY7113" fmla="*/ 2154880 h 4156314"/>
              <a:gd name="connsiteX7114" fmla="*/ 416848 w 6579326"/>
              <a:gd name="connsiteY7114" fmla="*/ 2153491 h 4156314"/>
              <a:gd name="connsiteX7115" fmla="*/ 429611 w 6579326"/>
              <a:gd name="connsiteY7115" fmla="*/ 2157675 h 4156314"/>
              <a:gd name="connsiteX7116" fmla="*/ 431611 w 6579326"/>
              <a:gd name="connsiteY7116" fmla="*/ 2158332 h 4156314"/>
              <a:gd name="connsiteX7117" fmla="*/ 434782 w 6579326"/>
              <a:gd name="connsiteY7117" fmla="*/ 2154050 h 4156314"/>
              <a:gd name="connsiteX7118" fmla="*/ 435488 w 6579326"/>
              <a:gd name="connsiteY7118" fmla="*/ 2161711 h 4156314"/>
              <a:gd name="connsiteX7119" fmla="*/ 429253 w 6579326"/>
              <a:gd name="connsiteY7119" fmla="*/ 2164875 h 4156314"/>
              <a:gd name="connsiteX7120" fmla="*/ 425270 w 6579326"/>
              <a:gd name="connsiteY7120" fmla="*/ 2166895 h 4156314"/>
              <a:gd name="connsiteX7121" fmla="*/ 417822 w 6579326"/>
              <a:gd name="connsiteY7121" fmla="*/ 2168000 h 4156314"/>
              <a:gd name="connsiteX7122" fmla="*/ 426377 w 6579326"/>
              <a:gd name="connsiteY7122" fmla="*/ 2174353 h 4156314"/>
              <a:gd name="connsiteX7123" fmla="*/ 414099 w 6579326"/>
              <a:gd name="connsiteY7123" fmla="*/ 2168553 h 4156314"/>
              <a:gd name="connsiteX7124" fmla="*/ 386224 w 6579326"/>
              <a:gd name="connsiteY7124" fmla="*/ 2182692 h 4156314"/>
              <a:gd name="connsiteX7125" fmla="*/ 383334 w 6579326"/>
              <a:gd name="connsiteY7125" fmla="*/ 2184159 h 4156314"/>
              <a:gd name="connsiteX7126" fmla="*/ 385414 w 6579326"/>
              <a:gd name="connsiteY7126" fmla="*/ 2180431 h 4156314"/>
              <a:gd name="connsiteX7127" fmla="*/ 377413 w 6579326"/>
              <a:gd name="connsiteY7127" fmla="*/ 2177807 h 4156314"/>
              <a:gd name="connsiteX7128" fmla="*/ 371625 w 6579326"/>
              <a:gd name="connsiteY7128" fmla="*/ 2190100 h 4156314"/>
              <a:gd name="connsiteX7129" fmla="*/ 375902 w 6579326"/>
              <a:gd name="connsiteY7129" fmla="*/ 2193276 h 4156314"/>
              <a:gd name="connsiteX7130" fmla="*/ 369561 w 6579326"/>
              <a:gd name="connsiteY7130" fmla="*/ 2201839 h 4156314"/>
              <a:gd name="connsiteX7131" fmla="*/ 354665 w 6579326"/>
              <a:gd name="connsiteY7131" fmla="*/ 2204049 h 4156314"/>
              <a:gd name="connsiteX7132" fmla="*/ 355218 w 6579326"/>
              <a:gd name="connsiteY7132" fmla="*/ 2207779 h 4156314"/>
              <a:gd name="connsiteX7133" fmla="*/ 350942 w 6579326"/>
              <a:gd name="connsiteY7133" fmla="*/ 2204602 h 4156314"/>
              <a:gd name="connsiteX7134" fmla="*/ 333428 w 6579326"/>
              <a:gd name="connsiteY7134" fmla="*/ 2214823 h 4156314"/>
              <a:gd name="connsiteX7135" fmla="*/ 333982 w 6579326"/>
              <a:gd name="connsiteY7135" fmla="*/ 2218552 h 4156314"/>
              <a:gd name="connsiteX7136" fmla="*/ 326534 w 6579326"/>
              <a:gd name="connsiteY7136" fmla="*/ 2219657 h 4156314"/>
              <a:gd name="connsiteX7137" fmla="*/ 288337 w 6579326"/>
              <a:gd name="connsiteY7137" fmla="*/ 2244380 h 4156314"/>
              <a:gd name="connsiteX7138" fmla="*/ 277166 w 6579326"/>
              <a:gd name="connsiteY7138" fmla="*/ 2246038 h 4156314"/>
              <a:gd name="connsiteX7139" fmla="*/ 266547 w 6579326"/>
              <a:gd name="connsiteY7139" fmla="*/ 2251426 h 4156314"/>
              <a:gd name="connsiteX7140" fmla="*/ 287230 w 6579326"/>
              <a:gd name="connsiteY7140" fmla="*/ 2236922 h 4156314"/>
              <a:gd name="connsiteX7141" fmla="*/ 257439 w 6579326"/>
              <a:gd name="connsiteY7141" fmla="*/ 2241343 h 4156314"/>
              <a:gd name="connsiteX7142" fmla="*/ 259652 w 6579326"/>
              <a:gd name="connsiteY7142" fmla="*/ 2256259 h 4156314"/>
              <a:gd name="connsiteX7143" fmla="*/ 236755 w 6579326"/>
              <a:gd name="connsiteY7143" fmla="*/ 2255846 h 4156314"/>
              <a:gd name="connsiteX7144" fmla="*/ 238415 w 6579326"/>
              <a:gd name="connsiteY7144" fmla="*/ 2267033 h 4156314"/>
              <a:gd name="connsiteX7145" fmla="*/ 252758 w 6579326"/>
              <a:gd name="connsiteY7145" fmla="*/ 2261094 h 4156314"/>
              <a:gd name="connsiteX7146" fmla="*/ 228351 w 6579326"/>
              <a:gd name="connsiteY7146" fmla="*/ 2276148 h 4156314"/>
              <a:gd name="connsiteX7147" fmla="*/ 240629 w 6579326"/>
              <a:gd name="connsiteY7147" fmla="*/ 2281948 h 4156314"/>
              <a:gd name="connsiteX7148" fmla="*/ 246970 w 6579326"/>
              <a:gd name="connsiteY7148" fmla="*/ 2273385 h 4156314"/>
              <a:gd name="connsiteX7149" fmla="*/ 261866 w 6579326"/>
              <a:gd name="connsiteY7149" fmla="*/ 2271175 h 4156314"/>
              <a:gd name="connsiteX7150" fmla="*/ 244907 w 6579326"/>
              <a:gd name="connsiteY7150" fmla="*/ 2285124 h 4156314"/>
              <a:gd name="connsiteX7151" fmla="*/ 242289 w 6579326"/>
              <a:gd name="connsiteY7151" fmla="*/ 2293134 h 4156314"/>
              <a:gd name="connsiteX7152" fmla="*/ 261462 w 6579326"/>
              <a:gd name="connsiteY7152" fmla="*/ 2294101 h 4156314"/>
              <a:gd name="connsiteX7153" fmla="*/ 289594 w 6579326"/>
              <a:gd name="connsiteY7153" fmla="*/ 2278493 h 4156314"/>
              <a:gd name="connsiteX7154" fmla="*/ 255675 w 6579326"/>
              <a:gd name="connsiteY7154" fmla="*/ 2306392 h 4156314"/>
              <a:gd name="connsiteX7155" fmla="*/ 247120 w 6579326"/>
              <a:gd name="connsiteY7155" fmla="*/ 2300040 h 4156314"/>
              <a:gd name="connsiteX7156" fmla="*/ 227393 w 6579326"/>
              <a:gd name="connsiteY7156" fmla="*/ 2295345 h 4156314"/>
              <a:gd name="connsiteX7157" fmla="*/ 214158 w 6579326"/>
              <a:gd name="connsiteY7157" fmla="*/ 2308743 h 4156314"/>
              <a:gd name="connsiteX7158" fmla="*/ 214339 w 6579326"/>
              <a:gd name="connsiteY7158" fmla="*/ 2312526 h 4156314"/>
              <a:gd name="connsiteX7159" fmla="*/ 199349 w 6579326"/>
              <a:gd name="connsiteY7159" fmla="*/ 2314751 h 4156314"/>
              <a:gd name="connsiteX7160" fmla="*/ 196092 w 6579326"/>
              <a:gd name="connsiteY7160" fmla="*/ 2315234 h 4156314"/>
              <a:gd name="connsiteX7161" fmla="*/ 176918 w 6579326"/>
              <a:gd name="connsiteY7161" fmla="*/ 2314269 h 4156314"/>
              <a:gd name="connsiteX7162" fmla="*/ 168917 w 6579326"/>
              <a:gd name="connsiteY7162" fmla="*/ 2311645 h 4156314"/>
              <a:gd name="connsiteX7163" fmla="*/ 158853 w 6579326"/>
              <a:gd name="connsiteY7163" fmla="*/ 2320760 h 4156314"/>
              <a:gd name="connsiteX7164" fmla="*/ 163129 w 6579326"/>
              <a:gd name="connsiteY7164" fmla="*/ 2323937 h 4156314"/>
              <a:gd name="connsiteX7165" fmla="*/ 149894 w 6579326"/>
              <a:gd name="connsiteY7165" fmla="*/ 2337334 h 4156314"/>
              <a:gd name="connsiteX7166" fmla="*/ 140786 w 6579326"/>
              <a:gd name="connsiteY7166" fmla="*/ 2327253 h 4156314"/>
              <a:gd name="connsiteX7167" fmla="*/ 137242 w 6579326"/>
              <a:gd name="connsiteY7167" fmla="*/ 2336235 h 4156314"/>
              <a:gd name="connsiteX7168" fmla="*/ 133743 w 6579326"/>
              <a:gd name="connsiteY7168" fmla="*/ 2334603 h 4156314"/>
              <a:gd name="connsiteX7169" fmla="*/ 133891 w 6579326"/>
              <a:gd name="connsiteY7169" fmla="*/ 2332086 h 4156314"/>
              <a:gd name="connsiteX7170" fmla="*/ 114719 w 6579326"/>
              <a:gd name="connsiteY7170" fmla="*/ 2331121 h 4156314"/>
              <a:gd name="connsiteX7171" fmla="*/ 117336 w 6579326"/>
              <a:gd name="connsiteY7171" fmla="*/ 2323111 h 4156314"/>
              <a:gd name="connsiteX7172" fmla="*/ 128507 w 6579326"/>
              <a:gd name="connsiteY7172" fmla="*/ 2321453 h 4156314"/>
              <a:gd name="connsiteX7173" fmla="*/ 127953 w 6579326"/>
              <a:gd name="connsiteY7173" fmla="*/ 2317723 h 4156314"/>
              <a:gd name="connsiteX7174" fmla="*/ 134849 w 6579326"/>
              <a:gd name="connsiteY7174" fmla="*/ 2312890 h 4156314"/>
              <a:gd name="connsiteX7175" fmla="*/ 125740 w 6579326"/>
              <a:gd name="connsiteY7175" fmla="*/ 2302808 h 4156314"/>
              <a:gd name="connsiteX7176" fmla="*/ 128358 w 6579326"/>
              <a:gd name="connsiteY7176" fmla="*/ 2294798 h 4156314"/>
              <a:gd name="connsiteX7177" fmla="*/ 119803 w 6579326"/>
              <a:gd name="connsiteY7177" fmla="*/ 2288445 h 4156314"/>
              <a:gd name="connsiteX7178" fmla="*/ 109739 w 6579326"/>
              <a:gd name="connsiteY7178" fmla="*/ 2297561 h 4156314"/>
              <a:gd name="connsiteX7179" fmla="*/ 106419 w 6579326"/>
              <a:gd name="connsiteY7179" fmla="*/ 2275188 h 4156314"/>
              <a:gd name="connsiteX7180" fmla="*/ 99523 w 6579326"/>
              <a:gd name="connsiteY7180" fmla="*/ 2280021 h 4156314"/>
              <a:gd name="connsiteX7181" fmla="*/ 87245 w 6579326"/>
              <a:gd name="connsiteY7181" fmla="*/ 2274221 h 4156314"/>
              <a:gd name="connsiteX7182" fmla="*/ 83521 w 6579326"/>
              <a:gd name="connsiteY7182" fmla="*/ 2274774 h 4156314"/>
              <a:gd name="connsiteX7183" fmla="*/ 86139 w 6579326"/>
              <a:gd name="connsiteY7183" fmla="*/ 2266763 h 4156314"/>
              <a:gd name="connsiteX7184" fmla="*/ 82414 w 6579326"/>
              <a:gd name="connsiteY7184" fmla="*/ 2267316 h 4156314"/>
              <a:gd name="connsiteX7185" fmla="*/ 71243 w 6579326"/>
              <a:gd name="connsiteY7185" fmla="*/ 2268974 h 4156314"/>
              <a:gd name="connsiteX7186" fmla="*/ 57857 w 6579326"/>
              <a:gd name="connsiteY7186" fmla="*/ 2255716 h 4156314"/>
              <a:gd name="connsiteX7187" fmla="*/ 69322 w 6579326"/>
              <a:gd name="connsiteY7187" fmla="*/ 2250968 h 4156314"/>
              <a:gd name="connsiteX7188" fmla="*/ 69388 w 6579326"/>
              <a:gd name="connsiteY7188" fmla="*/ 2251065 h 4156314"/>
              <a:gd name="connsiteX7189" fmla="*/ 72199 w 6579326"/>
              <a:gd name="connsiteY7189" fmla="*/ 2249777 h 4156314"/>
              <a:gd name="connsiteX7190" fmla="*/ 70406 w 6579326"/>
              <a:gd name="connsiteY7190" fmla="*/ 2250520 h 4156314"/>
              <a:gd name="connsiteX7191" fmla="*/ 69322 w 6579326"/>
              <a:gd name="connsiteY7191" fmla="*/ 2250968 h 4156314"/>
              <a:gd name="connsiteX7192" fmla="*/ 67163 w 6579326"/>
              <a:gd name="connsiteY7192" fmla="*/ 2247844 h 4156314"/>
              <a:gd name="connsiteX7193" fmla="*/ 58911 w 6579326"/>
              <a:gd name="connsiteY7193" fmla="*/ 2243174 h 4156314"/>
              <a:gd name="connsiteX7194" fmla="*/ 48132 w 6579326"/>
              <a:gd name="connsiteY7194" fmla="*/ 2252007 h 4156314"/>
              <a:gd name="connsiteX7195" fmla="*/ 24142 w 6579326"/>
              <a:gd name="connsiteY7195" fmla="*/ 2236901 h 4156314"/>
              <a:gd name="connsiteX7196" fmla="*/ 20469 w 6579326"/>
              <a:gd name="connsiteY7196" fmla="*/ 2234587 h 4156314"/>
              <a:gd name="connsiteX7197" fmla="*/ 7233 w 6579326"/>
              <a:gd name="connsiteY7197" fmla="*/ 2247984 h 4156314"/>
              <a:gd name="connsiteX7198" fmla="*/ 5169 w 6579326"/>
              <a:gd name="connsiteY7198" fmla="*/ 2259724 h 4156314"/>
              <a:gd name="connsiteX7199" fmla="*/ 0 w 6579326"/>
              <a:gd name="connsiteY7199" fmla="*/ 2260491 h 4156314"/>
              <a:gd name="connsiteX7200" fmla="*/ 0 w 6579326"/>
              <a:gd name="connsiteY7200" fmla="*/ 2255324 h 4156314"/>
              <a:gd name="connsiteX7201" fmla="*/ 5076 w 6579326"/>
              <a:gd name="connsiteY7201" fmla="*/ 2243064 h 4156314"/>
              <a:gd name="connsiteX7202" fmla="*/ 6127 w 6579326"/>
              <a:gd name="connsiteY7202" fmla="*/ 2240526 h 4156314"/>
              <a:gd name="connsiteX7203" fmla="*/ 0 w 6579326"/>
              <a:gd name="connsiteY7203" fmla="*/ 2239717 h 4156314"/>
              <a:gd name="connsiteX7204" fmla="*/ 0 w 6579326"/>
              <a:gd name="connsiteY7204" fmla="*/ 2222380 h 4156314"/>
              <a:gd name="connsiteX7205" fmla="*/ 1498 w 6579326"/>
              <a:gd name="connsiteY7205" fmla="*/ 2222158 h 4156314"/>
              <a:gd name="connsiteX7206" fmla="*/ 3360 w 6579326"/>
              <a:gd name="connsiteY7206" fmla="*/ 2221882 h 4156314"/>
              <a:gd name="connsiteX7207" fmla="*/ 9148 w 6579326"/>
              <a:gd name="connsiteY7207" fmla="*/ 2209589 h 4156314"/>
              <a:gd name="connsiteX7208" fmla="*/ 17149 w 6579326"/>
              <a:gd name="connsiteY7208" fmla="*/ 2212214 h 4156314"/>
              <a:gd name="connsiteX7209" fmla="*/ 36172 w 6579326"/>
              <a:gd name="connsiteY7209" fmla="*/ 2186524 h 4156314"/>
              <a:gd name="connsiteX7210" fmla="*/ 31341 w 6579326"/>
              <a:gd name="connsiteY7210" fmla="*/ 2179619 h 4156314"/>
              <a:gd name="connsiteX7211" fmla="*/ 63197 w 6579326"/>
              <a:gd name="connsiteY7211" fmla="*/ 2163458 h 4156314"/>
              <a:gd name="connsiteX7212" fmla="*/ 69538 w 6579326"/>
              <a:gd name="connsiteY7212" fmla="*/ 2154895 h 4156314"/>
              <a:gd name="connsiteX7213" fmla="*/ 68985 w 6579326"/>
              <a:gd name="connsiteY7213" fmla="*/ 2151167 h 4156314"/>
              <a:gd name="connsiteX7214" fmla="*/ 85945 w 6579326"/>
              <a:gd name="connsiteY7214" fmla="*/ 2137216 h 4156314"/>
              <a:gd name="connsiteX7215" fmla="*/ 98223 w 6579326"/>
              <a:gd name="connsiteY7215" fmla="*/ 2143016 h 4156314"/>
              <a:gd name="connsiteX7216" fmla="*/ 101946 w 6579326"/>
              <a:gd name="connsiteY7216" fmla="*/ 2142464 h 4156314"/>
              <a:gd name="connsiteX7217" fmla="*/ 100286 w 6579326"/>
              <a:gd name="connsiteY7217" fmla="*/ 2131278 h 4156314"/>
              <a:gd name="connsiteX7218" fmla="*/ 125247 w 6579326"/>
              <a:gd name="connsiteY7218" fmla="*/ 2119951 h 4156314"/>
              <a:gd name="connsiteX7219" fmla="*/ 117246 w 6579326"/>
              <a:gd name="connsiteY7219" fmla="*/ 2117327 h 4156314"/>
              <a:gd name="connsiteX7220" fmla="*/ 135866 w 6579326"/>
              <a:gd name="connsiteY7220" fmla="*/ 2114564 h 4156314"/>
              <a:gd name="connsiteX7221" fmla="*/ 148697 w 6579326"/>
              <a:gd name="connsiteY7221" fmla="*/ 2124094 h 4156314"/>
              <a:gd name="connsiteX7222" fmla="*/ 151869 w 6579326"/>
              <a:gd name="connsiteY7222" fmla="*/ 2119811 h 4156314"/>
              <a:gd name="connsiteX7223" fmla="*/ 168424 w 6579326"/>
              <a:gd name="connsiteY7223" fmla="*/ 2128788 h 4156314"/>
              <a:gd name="connsiteX7224" fmla="*/ 171041 w 6579326"/>
              <a:gd name="connsiteY7224" fmla="*/ 2120778 h 4156314"/>
              <a:gd name="connsiteX7225" fmla="*/ 162486 w 6579326"/>
              <a:gd name="connsiteY7225" fmla="*/ 2114425 h 4156314"/>
              <a:gd name="connsiteX7226" fmla="*/ 171999 w 6579326"/>
              <a:gd name="connsiteY7226" fmla="*/ 2101580 h 4156314"/>
              <a:gd name="connsiteX7227" fmla="*/ 181660 w 6579326"/>
              <a:gd name="connsiteY7227" fmla="*/ 2115390 h 4156314"/>
              <a:gd name="connsiteX7228" fmla="*/ 184830 w 6579326"/>
              <a:gd name="connsiteY7228" fmla="*/ 2111110 h 4156314"/>
              <a:gd name="connsiteX7229" fmla="*/ 200832 w 6579326"/>
              <a:gd name="connsiteY7229" fmla="*/ 2116357 h 4156314"/>
              <a:gd name="connsiteX7230" fmla="*/ 210898 w 6579326"/>
              <a:gd name="connsiteY7230" fmla="*/ 2107241 h 4156314"/>
              <a:gd name="connsiteX7231" fmla="*/ 191171 w 6579326"/>
              <a:gd name="connsiteY7231" fmla="*/ 2102547 h 4156314"/>
              <a:gd name="connsiteX7232" fmla="*/ 166614 w 6579326"/>
              <a:gd name="connsiteY7232" fmla="*/ 2090946 h 4156314"/>
              <a:gd name="connsiteX7233" fmla="*/ 162891 w 6579326"/>
              <a:gd name="connsiteY7233" fmla="*/ 2091499 h 4156314"/>
              <a:gd name="connsiteX7234" fmla="*/ 166061 w 6579326"/>
              <a:gd name="connsiteY7234" fmla="*/ 2087217 h 4156314"/>
              <a:gd name="connsiteX7235" fmla="*/ 188958 w 6579326"/>
              <a:gd name="connsiteY7235" fmla="*/ 2087631 h 4156314"/>
              <a:gd name="connsiteX7236" fmla="*/ 211854 w 6579326"/>
              <a:gd name="connsiteY7236" fmla="*/ 2088043 h 4156314"/>
              <a:gd name="connsiteX7237" fmla="*/ 215579 w 6579326"/>
              <a:gd name="connsiteY7237" fmla="*/ 2087491 h 4156314"/>
              <a:gd name="connsiteX7238" fmla="*/ 214472 w 6579326"/>
              <a:gd name="connsiteY7238" fmla="*/ 2080033 h 4156314"/>
              <a:gd name="connsiteX7239" fmla="*/ 218749 w 6579326"/>
              <a:gd name="connsiteY7239" fmla="*/ 2083210 h 4156314"/>
              <a:gd name="connsiteX7240" fmla="*/ 229368 w 6579326"/>
              <a:gd name="connsiteY7240" fmla="*/ 2077822 h 4156314"/>
              <a:gd name="connsiteX7241" fmla="*/ 227154 w 6579326"/>
              <a:gd name="connsiteY7241" fmla="*/ 2062907 h 4156314"/>
              <a:gd name="connsiteX7242" fmla="*/ 226601 w 6579326"/>
              <a:gd name="connsiteY7242" fmla="*/ 2059178 h 4156314"/>
              <a:gd name="connsiteX7243" fmla="*/ 214322 w 6579326"/>
              <a:gd name="connsiteY7243" fmla="*/ 2053378 h 4156314"/>
              <a:gd name="connsiteX7244" fmla="*/ 212259 w 6579326"/>
              <a:gd name="connsiteY7244" fmla="*/ 2065117 h 4156314"/>
              <a:gd name="connsiteX7245" fmla="*/ 193085 w 6579326"/>
              <a:gd name="connsiteY7245" fmla="*/ 2064152 h 4156314"/>
              <a:gd name="connsiteX7246" fmla="*/ 195150 w 6579326"/>
              <a:gd name="connsiteY7246" fmla="*/ 2052412 h 4156314"/>
              <a:gd name="connsiteX7247" fmla="*/ 236112 w 6579326"/>
              <a:gd name="connsiteY7247" fmla="*/ 2046333 h 4156314"/>
              <a:gd name="connsiteX7248" fmla="*/ 232942 w 6579326"/>
              <a:gd name="connsiteY7248" fmla="*/ 2050615 h 4156314"/>
              <a:gd name="connsiteX7249" fmla="*/ 236666 w 6579326"/>
              <a:gd name="connsiteY7249" fmla="*/ 2050063 h 4156314"/>
              <a:gd name="connsiteX7250" fmla="*/ 244113 w 6579326"/>
              <a:gd name="connsiteY7250" fmla="*/ 2048958 h 4156314"/>
              <a:gd name="connsiteX7251" fmla="*/ 234049 w 6579326"/>
              <a:gd name="connsiteY7251" fmla="*/ 2058073 h 4156314"/>
              <a:gd name="connsiteX7252" fmla="*/ 252668 w 6579326"/>
              <a:gd name="connsiteY7252" fmla="*/ 2055310 h 4156314"/>
              <a:gd name="connsiteX7253" fmla="*/ 254732 w 6579326"/>
              <a:gd name="connsiteY7253" fmla="*/ 2043570 h 4156314"/>
              <a:gd name="connsiteX7254" fmla="*/ 294589 w 6579326"/>
              <a:gd name="connsiteY7254" fmla="*/ 2030033 h 4156314"/>
              <a:gd name="connsiteX7255" fmla="*/ 308377 w 6579326"/>
              <a:gd name="connsiteY7255" fmla="*/ 2020365 h 4156314"/>
              <a:gd name="connsiteX7256" fmla="*/ 329615 w 6579326"/>
              <a:gd name="connsiteY7256" fmla="*/ 2009591 h 4156314"/>
              <a:gd name="connsiteX7257" fmla="*/ 342474 w 6579326"/>
              <a:gd name="connsiteY7257" fmla="*/ 2007683 h 4156314"/>
              <a:gd name="connsiteX7258" fmla="*/ 348234 w 6579326"/>
              <a:gd name="connsiteY7258" fmla="*/ 2006829 h 4156314"/>
              <a:gd name="connsiteX7259" fmla="*/ 345907 w 6579326"/>
              <a:gd name="connsiteY7259" fmla="*/ 2007174 h 4156314"/>
              <a:gd name="connsiteX7260" fmla="*/ 342474 w 6579326"/>
              <a:gd name="connsiteY7260" fmla="*/ 2007683 h 4156314"/>
              <a:gd name="connsiteX7261" fmla="*/ 355129 w 6579326"/>
              <a:gd name="connsiteY7261" fmla="*/ 2001995 h 4156314"/>
              <a:gd name="connsiteX7262" fmla="*/ 352512 w 6579326"/>
              <a:gd name="connsiteY7262" fmla="*/ 2010006 h 4156314"/>
              <a:gd name="connsiteX7263" fmla="*/ 371684 w 6579326"/>
              <a:gd name="connsiteY7263" fmla="*/ 2010971 h 4156314"/>
              <a:gd name="connsiteX7264" fmla="*/ 375409 w 6579326"/>
              <a:gd name="connsiteY7264" fmla="*/ 2010418 h 4156314"/>
              <a:gd name="connsiteX7265" fmla="*/ 375701 w 6579326"/>
              <a:gd name="connsiteY7265" fmla="*/ 2010375 h 4156314"/>
              <a:gd name="connsiteX7266" fmla="*/ 372791 w 6579326"/>
              <a:gd name="connsiteY7266" fmla="*/ 2018429 h 4156314"/>
              <a:gd name="connsiteX7267" fmla="*/ 394028 w 6579326"/>
              <a:gd name="connsiteY7267" fmla="*/ 2007655 h 4156314"/>
              <a:gd name="connsiteX7268" fmla="*/ 396092 w 6579326"/>
              <a:gd name="connsiteY7268" fmla="*/ 1995916 h 4156314"/>
              <a:gd name="connsiteX7269" fmla="*/ 370024 w 6579326"/>
              <a:gd name="connsiteY7269" fmla="*/ 1999785 h 4156314"/>
              <a:gd name="connsiteX7270" fmla="*/ 344914 w 6579326"/>
              <a:gd name="connsiteY7270" fmla="*/ 1984455 h 4156314"/>
              <a:gd name="connsiteX7271" fmla="*/ 337466 w 6579326"/>
              <a:gd name="connsiteY7271" fmla="*/ 1985560 h 4156314"/>
              <a:gd name="connsiteX7272" fmla="*/ 332232 w 6579326"/>
              <a:gd name="connsiteY7272" fmla="*/ 2001581 h 4156314"/>
              <a:gd name="connsiteX7273" fmla="*/ 311953 w 6579326"/>
              <a:gd name="connsiteY7273" fmla="*/ 1993158 h 4156314"/>
              <a:gd name="connsiteX7274" fmla="*/ 298717 w 6579326"/>
              <a:gd name="connsiteY7274" fmla="*/ 2006555 h 4156314"/>
              <a:gd name="connsiteX7275" fmla="*/ 296100 w 6579326"/>
              <a:gd name="connsiteY7275" fmla="*/ 2005697 h 4156314"/>
              <a:gd name="connsiteX7276" fmla="*/ 294226 w 6579326"/>
              <a:gd name="connsiteY7276" fmla="*/ 2002338 h 4156314"/>
              <a:gd name="connsiteX7277" fmla="*/ 275820 w 6579326"/>
              <a:gd name="connsiteY7277" fmla="*/ 2006142 h 4156314"/>
              <a:gd name="connsiteX7278" fmla="*/ 278034 w 6579326"/>
              <a:gd name="connsiteY7278" fmla="*/ 2021058 h 4156314"/>
              <a:gd name="connsiteX7279" fmla="*/ 269478 w 6579326"/>
              <a:gd name="connsiteY7279" fmla="*/ 2014705 h 4156314"/>
              <a:gd name="connsiteX7280" fmla="*/ 263137 w 6579326"/>
              <a:gd name="connsiteY7280" fmla="*/ 2023268 h 4156314"/>
              <a:gd name="connsiteX7281" fmla="*/ 261074 w 6579326"/>
              <a:gd name="connsiteY7281" fmla="*/ 2035007 h 4156314"/>
              <a:gd name="connsiteX7282" fmla="*/ 249901 w 6579326"/>
              <a:gd name="connsiteY7282" fmla="*/ 2036665 h 4156314"/>
              <a:gd name="connsiteX7283" fmla="*/ 256242 w 6579326"/>
              <a:gd name="connsiteY7283" fmla="*/ 2028102 h 4156314"/>
              <a:gd name="connsiteX7284" fmla="*/ 256126 w 6579326"/>
              <a:gd name="connsiteY7284" fmla="*/ 2024904 h 4156314"/>
              <a:gd name="connsiteX7285" fmla="*/ 259500 w 6579326"/>
              <a:gd name="connsiteY7285" fmla="*/ 2022671 h 4156314"/>
              <a:gd name="connsiteX7286" fmla="*/ 260701 w 6579326"/>
              <a:gd name="connsiteY7286" fmla="*/ 2022081 h 4156314"/>
              <a:gd name="connsiteX7287" fmla="*/ 260999 w 6579326"/>
              <a:gd name="connsiteY7287" fmla="*/ 2021680 h 4156314"/>
              <a:gd name="connsiteX7288" fmla="*/ 259500 w 6579326"/>
              <a:gd name="connsiteY7288" fmla="*/ 2022671 h 4156314"/>
              <a:gd name="connsiteX7289" fmla="*/ 245071 w 6579326"/>
              <a:gd name="connsiteY7289" fmla="*/ 2029760 h 4156314"/>
              <a:gd name="connsiteX7290" fmla="*/ 257753 w 6579326"/>
              <a:gd name="connsiteY7290" fmla="*/ 2012633 h 4156314"/>
              <a:gd name="connsiteX7291" fmla="*/ 254029 w 6579326"/>
              <a:gd name="connsiteY7291" fmla="*/ 2013186 h 4156314"/>
              <a:gd name="connsiteX7292" fmla="*/ 274714 w 6579326"/>
              <a:gd name="connsiteY7292" fmla="*/ 1998684 h 4156314"/>
              <a:gd name="connsiteX7293" fmla="*/ 287949 w 6579326"/>
              <a:gd name="connsiteY7293" fmla="*/ 1985286 h 4156314"/>
              <a:gd name="connsiteX7294" fmla="*/ 291850 w 6579326"/>
              <a:gd name="connsiteY7294" fmla="*/ 1984811 h 4156314"/>
              <a:gd name="connsiteX7295" fmla="*/ 284091 w 6579326"/>
              <a:gd name="connsiteY7295" fmla="*/ 1991754 h 4156314"/>
              <a:gd name="connsiteX7296" fmla="*/ 298295 w 6579326"/>
              <a:gd name="connsiteY7296" fmla="*/ 1984027 h 4156314"/>
              <a:gd name="connsiteX7297" fmla="*/ 291850 w 6579326"/>
              <a:gd name="connsiteY7297" fmla="*/ 1984811 h 4156314"/>
              <a:gd name="connsiteX7298" fmla="*/ 296107 w 6579326"/>
              <a:gd name="connsiteY7298" fmla="*/ 1981002 h 4156314"/>
              <a:gd name="connsiteX7299" fmla="*/ 322422 w 6579326"/>
              <a:gd name="connsiteY7299" fmla="*/ 1961116 h 4156314"/>
              <a:gd name="connsiteX7300" fmla="*/ 337317 w 6579326"/>
              <a:gd name="connsiteY7300" fmla="*/ 1958906 h 4156314"/>
              <a:gd name="connsiteX7301" fmla="*/ 338419 w 6579326"/>
              <a:gd name="connsiteY7301" fmla="*/ 1957417 h 4156314"/>
              <a:gd name="connsiteX7302" fmla="*/ 344765 w 6579326"/>
              <a:gd name="connsiteY7302" fmla="*/ 1957800 h 4156314"/>
              <a:gd name="connsiteX7303" fmla="*/ 343105 w 6579326"/>
              <a:gd name="connsiteY7303" fmla="*/ 1946614 h 4156314"/>
              <a:gd name="connsiteX7304" fmla="*/ 364342 w 6579326"/>
              <a:gd name="connsiteY7304" fmla="*/ 1935841 h 4156314"/>
              <a:gd name="connsiteX7305" fmla="*/ 378131 w 6579326"/>
              <a:gd name="connsiteY7305" fmla="*/ 1926172 h 4156314"/>
              <a:gd name="connsiteX7306" fmla="*/ 383365 w 6579326"/>
              <a:gd name="connsiteY7306" fmla="*/ 1910150 h 4156314"/>
              <a:gd name="connsiteX7307" fmla="*/ 391920 w 6579326"/>
              <a:gd name="connsiteY7307" fmla="*/ 1916503 h 4156314"/>
              <a:gd name="connsiteX7308" fmla="*/ 420524 w 6579326"/>
              <a:gd name="connsiteY7308" fmla="*/ 1903684 h 4156314"/>
              <a:gd name="connsiteX7309" fmla="*/ 426661 w 6579326"/>
              <a:gd name="connsiteY7309" fmla="*/ 1908869 h 4156314"/>
              <a:gd name="connsiteX7310" fmla="*/ 423321 w 6579326"/>
              <a:gd name="connsiteY7310" fmla="*/ 1911308 h 4156314"/>
              <a:gd name="connsiteX7311" fmla="*/ 429159 w 6579326"/>
              <a:gd name="connsiteY7311" fmla="*/ 1910977 h 4156314"/>
              <a:gd name="connsiteX7312" fmla="*/ 426661 w 6579326"/>
              <a:gd name="connsiteY7312" fmla="*/ 1908869 h 4156314"/>
              <a:gd name="connsiteX7313" fmla="*/ 435500 w 6579326"/>
              <a:gd name="connsiteY7313" fmla="*/ 1902414 h 4156314"/>
              <a:gd name="connsiteX7314" fmla="*/ 439777 w 6579326"/>
              <a:gd name="connsiteY7314" fmla="*/ 1905591 h 4156314"/>
              <a:gd name="connsiteX7315" fmla="*/ 456737 w 6579326"/>
              <a:gd name="connsiteY7315" fmla="*/ 1891640 h 4156314"/>
              <a:gd name="connsiteX7316" fmla="*/ 438117 w 6579326"/>
              <a:gd name="connsiteY7316" fmla="*/ 1894403 h 4156314"/>
              <a:gd name="connsiteX7317" fmla="*/ 420051 w 6579326"/>
              <a:gd name="connsiteY7317" fmla="*/ 1900896 h 4156314"/>
              <a:gd name="connsiteX7318" fmla="*/ 430116 w 6579326"/>
              <a:gd name="connsiteY7318" fmla="*/ 1891780 h 4156314"/>
              <a:gd name="connsiteX7319" fmla="*/ 425839 w 6579326"/>
              <a:gd name="connsiteY7319" fmla="*/ 1888603 h 4156314"/>
              <a:gd name="connsiteX7320" fmla="*/ 434797 w 6579326"/>
              <a:gd name="connsiteY7320" fmla="*/ 1872031 h 4156314"/>
              <a:gd name="connsiteX7321" fmla="*/ 435350 w 6579326"/>
              <a:gd name="connsiteY7321" fmla="*/ 1875759 h 4156314"/>
              <a:gd name="connsiteX7322" fmla="*/ 439996 w 6579326"/>
              <a:gd name="connsiteY7322" fmla="*/ 1873402 h 4156314"/>
              <a:gd name="connsiteX7323" fmla="*/ 442402 w 6579326"/>
              <a:gd name="connsiteY7323" fmla="*/ 1875188 h 4156314"/>
              <a:gd name="connsiteX7324" fmla="*/ 461418 w 6579326"/>
              <a:gd name="connsiteY7324" fmla="*/ 1871891 h 4156314"/>
              <a:gd name="connsiteX7325" fmla="*/ 455480 w 6579326"/>
              <a:gd name="connsiteY7325" fmla="*/ 1857528 h 4156314"/>
              <a:gd name="connsiteX7326" fmla="*/ 476718 w 6579326"/>
              <a:gd name="connsiteY7326" fmla="*/ 1846754 h 4156314"/>
              <a:gd name="connsiteX7327" fmla="*/ 476194 w 6579326"/>
              <a:gd name="connsiteY7327" fmla="*/ 1847338 h 4156314"/>
              <a:gd name="connsiteX7328" fmla="*/ 471424 w 6579326"/>
              <a:gd name="connsiteY7328" fmla="*/ 1850755 h 4156314"/>
              <a:gd name="connsiteX7329" fmla="*/ 474626 w 6579326"/>
              <a:gd name="connsiteY7329" fmla="*/ 1849089 h 4156314"/>
              <a:gd name="connsiteX7330" fmla="*/ 476194 w 6579326"/>
              <a:gd name="connsiteY7330" fmla="*/ 1847338 h 4156314"/>
              <a:gd name="connsiteX7331" fmla="*/ 490506 w 6579326"/>
              <a:gd name="connsiteY7331" fmla="*/ 1837086 h 4156314"/>
              <a:gd name="connsiteX7332" fmla="*/ 497955 w 6579326"/>
              <a:gd name="connsiteY7332" fmla="*/ 1835980 h 4156314"/>
              <a:gd name="connsiteX7333" fmla="*/ 510084 w 6579326"/>
              <a:gd name="connsiteY7333" fmla="*/ 1815126 h 4156314"/>
              <a:gd name="connsiteX7334" fmla="*/ 509531 w 6579326"/>
              <a:gd name="connsiteY7334" fmla="*/ 1811396 h 4156314"/>
              <a:gd name="connsiteX7335" fmla="*/ 503446 w 6579326"/>
              <a:gd name="connsiteY7335" fmla="*/ 1812299 h 4156314"/>
              <a:gd name="connsiteX7336" fmla="*/ 505253 w 6579326"/>
              <a:gd name="connsiteY7336" fmla="*/ 1808221 h 4156314"/>
              <a:gd name="connsiteX7337" fmla="*/ 487186 w 6579326"/>
              <a:gd name="connsiteY7337" fmla="*/ 1814712 h 4156314"/>
              <a:gd name="connsiteX7338" fmla="*/ 477121 w 6579326"/>
              <a:gd name="connsiteY7338" fmla="*/ 1823828 h 4156314"/>
              <a:gd name="connsiteX7339" fmla="*/ 473398 w 6579326"/>
              <a:gd name="connsiteY7339" fmla="*/ 1824380 h 4156314"/>
              <a:gd name="connsiteX7340" fmla="*/ 469120 w 6579326"/>
              <a:gd name="connsiteY7340" fmla="*/ 1821205 h 4156314"/>
              <a:gd name="connsiteX7341" fmla="*/ 486079 w 6579326"/>
              <a:gd name="connsiteY7341" fmla="*/ 1807254 h 4156314"/>
              <a:gd name="connsiteX7342" fmla="*/ 511594 w 6579326"/>
              <a:gd name="connsiteY7342" fmla="*/ 1799658 h 4156314"/>
              <a:gd name="connsiteX7343" fmla="*/ 524829 w 6579326"/>
              <a:gd name="connsiteY7343" fmla="*/ 1786260 h 4156314"/>
              <a:gd name="connsiteX7344" fmla="*/ 539172 w 6579326"/>
              <a:gd name="connsiteY7344" fmla="*/ 1780321 h 4156314"/>
              <a:gd name="connsiteX7345" fmla="*/ 542343 w 6579326"/>
              <a:gd name="connsiteY7345" fmla="*/ 1776039 h 4156314"/>
              <a:gd name="connsiteX7346" fmla="*/ 534342 w 6579326"/>
              <a:gd name="connsiteY7346" fmla="*/ 1773416 h 4156314"/>
              <a:gd name="connsiteX7347" fmla="*/ 553918 w 6579326"/>
              <a:gd name="connsiteY7347" fmla="*/ 1751455 h 4156314"/>
              <a:gd name="connsiteX7348" fmla="*/ 562296 w 6579326"/>
              <a:gd name="connsiteY7348" fmla="*/ 1750211 h 4156314"/>
              <a:gd name="connsiteX7349" fmla="*/ 560057 w 6579326"/>
              <a:gd name="connsiteY7349" fmla="*/ 1754356 h 4156314"/>
              <a:gd name="connsiteX7350" fmla="*/ 564423 w 6579326"/>
              <a:gd name="connsiteY7350" fmla="*/ 1752516 h 4156314"/>
              <a:gd name="connsiteX7351" fmla="*/ 570842 w 6579326"/>
              <a:gd name="connsiteY7351" fmla="*/ 1747338 h 4156314"/>
              <a:gd name="connsiteX7352" fmla="*/ 573916 w 6579326"/>
              <a:gd name="connsiteY7352" fmla="*/ 1745153 h 4156314"/>
              <a:gd name="connsiteX7353" fmla="*/ 573921 w 6579326"/>
              <a:gd name="connsiteY7353" fmla="*/ 1744856 h 4156314"/>
              <a:gd name="connsiteX7354" fmla="*/ 585773 w 6579326"/>
              <a:gd name="connsiteY7354" fmla="*/ 1735295 h 4156314"/>
              <a:gd name="connsiteX7355" fmla="*/ 577772 w 6579326"/>
              <a:gd name="connsiteY7355" fmla="*/ 1732671 h 4156314"/>
              <a:gd name="connsiteX7356" fmla="*/ 574058 w 6579326"/>
              <a:gd name="connsiteY7356" fmla="*/ 1736497 h 4156314"/>
              <a:gd name="connsiteX7357" fmla="*/ 573921 w 6579326"/>
              <a:gd name="connsiteY7357" fmla="*/ 1744856 h 4156314"/>
              <a:gd name="connsiteX7358" fmla="*/ 570842 w 6579326"/>
              <a:gd name="connsiteY7358" fmla="*/ 1747338 h 4156314"/>
              <a:gd name="connsiteX7359" fmla="*/ 567460 w 6579326"/>
              <a:gd name="connsiteY7359" fmla="*/ 1749743 h 4156314"/>
              <a:gd name="connsiteX7360" fmla="*/ 564944 w 6579326"/>
              <a:gd name="connsiteY7360" fmla="*/ 1748813 h 4156314"/>
              <a:gd name="connsiteX7361" fmla="*/ 564536 w 6579326"/>
              <a:gd name="connsiteY7361" fmla="*/ 1746069 h 4156314"/>
              <a:gd name="connsiteX7362" fmla="*/ 563368 w 6579326"/>
              <a:gd name="connsiteY7362" fmla="*/ 1748231 h 4156314"/>
              <a:gd name="connsiteX7363" fmla="*/ 544811 w 6579326"/>
              <a:gd name="connsiteY7363" fmla="*/ 1741374 h 4156314"/>
              <a:gd name="connsiteX7364" fmla="*/ 533349 w 6579326"/>
              <a:gd name="connsiteY7364" fmla="*/ 1750697 h 4156314"/>
              <a:gd name="connsiteX7365" fmla="*/ 514669 w 6579326"/>
              <a:gd name="connsiteY7365" fmla="*/ 1760644 h 4156314"/>
              <a:gd name="connsiteX7366" fmla="*/ 512955 w 6579326"/>
              <a:gd name="connsiteY7366" fmla="*/ 1757533 h 4156314"/>
              <a:gd name="connsiteX7367" fmla="*/ 506614 w 6579326"/>
              <a:gd name="connsiteY7367" fmla="*/ 1766097 h 4156314"/>
              <a:gd name="connsiteX7368" fmla="*/ 482206 w 6579326"/>
              <a:gd name="connsiteY7368" fmla="*/ 1781152 h 4156314"/>
              <a:gd name="connsiteX7369" fmla="*/ 475866 w 6579326"/>
              <a:gd name="connsiteY7369" fmla="*/ 1789715 h 4156314"/>
              <a:gd name="connsiteX7370" fmla="*/ 474759 w 6579326"/>
              <a:gd name="connsiteY7370" fmla="*/ 1782257 h 4156314"/>
              <a:gd name="connsiteX7371" fmla="*/ 462480 w 6579326"/>
              <a:gd name="connsiteY7371" fmla="*/ 1776457 h 4156314"/>
              <a:gd name="connsiteX7372" fmla="*/ 460820 w 6579326"/>
              <a:gd name="connsiteY7372" fmla="*/ 1765270 h 4156314"/>
              <a:gd name="connsiteX7373" fmla="*/ 428815 w 6579326"/>
              <a:gd name="connsiteY7373" fmla="*/ 1754775 h 4156314"/>
              <a:gd name="connsiteX7374" fmla="*/ 421367 w 6579326"/>
              <a:gd name="connsiteY7374" fmla="*/ 1755880 h 4156314"/>
              <a:gd name="connsiteX7375" fmla="*/ 426751 w 6579326"/>
              <a:gd name="connsiteY7375" fmla="*/ 1766515 h 4156314"/>
              <a:gd name="connsiteX7376" fmla="*/ 408132 w 6579326"/>
              <a:gd name="connsiteY7376" fmla="*/ 1769278 h 4156314"/>
              <a:gd name="connsiteX7377" fmla="*/ 413366 w 6579326"/>
              <a:gd name="connsiteY7377" fmla="*/ 1753257 h 4156314"/>
              <a:gd name="connsiteX7378" fmla="*/ 414876 w 6579326"/>
              <a:gd name="connsiteY7378" fmla="*/ 1737789 h 4156314"/>
              <a:gd name="connsiteX7379" fmla="*/ 396257 w 6579326"/>
              <a:gd name="connsiteY7379" fmla="*/ 1740552 h 4156314"/>
              <a:gd name="connsiteX7380" fmla="*/ 404812 w 6579326"/>
              <a:gd name="connsiteY7380" fmla="*/ 1746905 h 4156314"/>
              <a:gd name="connsiteX7381" fmla="*/ 400684 w 6579326"/>
              <a:gd name="connsiteY7381" fmla="*/ 1770383 h 4156314"/>
              <a:gd name="connsiteX7382" fmla="*/ 374062 w 6579326"/>
              <a:gd name="connsiteY7382" fmla="*/ 1770522 h 4156314"/>
              <a:gd name="connsiteX7383" fmla="*/ 376680 w 6579326"/>
              <a:gd name="connsiteY7383" fmla="*/ 1762512 h 4156314"/>
              <a:gd name="connsiteX7384" fmla="*/ 393639 w 6579326"/>
              <a:gd name="connsiteY7384" fmla="*/ 1748562 h 4156314"/>
              <a:gd name="connsiteX7385" fmla="*/ 396810 w 6579326"/>
              <a:gd name="connsiteY7385" fmla="*/ 1744280 h 4156314"/>
              <a:gd name="connsiteX7386" fmla="*/ 391979 w 6579326"/>
              <a:gd name="connsiteY7386" fmla="*/ 1737375 h 4156314"/>
              <a:gd name="connsiteX7387" fmla="*/ 370742 w 6579326"/>
              <a:gd name="connsiteY7387" fmla="*/ 1748149 h 4156314"/>
              <a:gd name="connsiteX7388" fmla="*/ 388256 w 6579326"/>
              <a:gd name="connsiteY7388" fmla="*/ 1737927 h 4156314"/>
              <a:gd name="connsiteX7389" fmla="*/ 375977 w 6579326"/>
              <a:gd name="connsiteY7389" fmla="*/ 1732128 h 4156314"/>
              <a:gd name="connsiteX7390" fmla="*/ 393490 w 6579326"/>
              <a:gd name="connsiteY7390" fmla="*/ 1721907 h 4156314"/>
              <a:gd name="connsiteX7391" fmla="*/ 400385 w 6579326"/>
              <a:gd name="connsiteY7391" fmla="*/ 1717073 h 4156314"/>
              <a:gd name="connsiteX7392" fmla="*/ 377488 w 6579326"/>
              <a:gd name="connsiteY7392" fmla="*/ 1716659 h 4156314"/>
              <a:gd name="connsiteX7393" fmla="*/ 398725 w 6579326"/>
              <a:gd name="connsiteY7393" fmla="*/ 1705886 h 4156314"/>
              <a:gd name="connsiteX7394" fmla="*/ 415684 w 6579326"/>
              <a:gd name="connsiteY7394" fmla="*/ 1691936 h 4156314"/>
              <a:gd name="connsiteX7395" fmla="*/ 423131 w 6579326"/>
              <a:gd name="connsiteY7395" fmla="*/ 1690831 h 4156314"/>
              <a:gd name="connsiteX7396" fmla="*/ 428502 w 6579326"/>
              <a:gd name="connsiteY7396" fmla="*/ 1685967 h 4156314"/>
              <a:gd name="connsiteX7397" fmla="*/ 428505 w 6579326"/>
              <a:gd name="connsiteY7397" fmla="*/ 1686163 h 4156314"/>
              <a:gd name="connsiteX7398" fmla="*/ 429027 w 6579326"/>
              <a:gd name="connsiteY7398" fmla="*/ 1685669 h 4156314"/>
              <a:gd name="connsiteX7399" fmla="*/ 429111 w 6579326"/>
              <a:gd name="connsiteY7399" fmla="*/ 1685416 h 4156314"/>
              <a:gd name="connsiteX7400" fmla="*/ 431938 w 6579326"/>
              <a:gd name="connsiteY7400" fmla="*/ 1682854 h 4156314"/>
              <a:gd name="connsiteX7401" fmla="*/ 433197 w 6579326"/>
              <a:gd name="connsiteY7401" fmla="*/ 1681715 h 4156314"/>
              <a:gd name="connsiteX7402" fmla="*/ 430426 w 6579326"/>
              <a:gd name="connsiteY7402" fmla="*/ 1681471 h 4156314"/>
              <a:gd name="connsiteX7403" fmla="*/ 429111 w 6579326"/>
              <a:gd name="connsiteY7403" fmla="*/ 1685416 h 4156314"/>
              <a:gd name="connsiteX7404" fmla="*/ 428502 w 6579326"/>
              <a:gd name="connsiteY7404" fmla="*/ 1685967 h 4156314"/>
              <a:gd name="connsiteX7405" fmla="*/ 428366 w 6579326"/>
              <a:gd name="connsiteY7405" fmla="*/ 1674810 h 4156314"/>
              <a:gd name="connsiteX7406" fmla="*/ 455945 w 6579326"/>
              <a:gd name="connsiteY7406" fmla="*/ 1655473 h 4156314"/>
              <a:gd name="connsiteX7407" fmla="*/ 475671 w 6579326"/>
              <a:gd name="connsiteY7407" fmla="*/ 1660168 h 4156314"/>
              <a:gd name="connsiteX7408" fmla="*/ 498014 w 6579326"/>
              <a:gd name="connsiteY7408" fmla="*/ 1656853 h 4156314"/>
              <a:gd name="connsiteX7409" fmla="*/ 500632 w 6579326"/>
              <a:gd name="connsiteY7409" fmla="*/ 1648842 h 4156314"/>
              <a:gd name="connsiteX7410" fmla="*/ 511803 w 6579326"/>
              <a:gd name="connsiteY7410" fmla="*/ 1647185 h 4156314"/>
              <a:gd name="connsiteX7411" fmla="*/ 506420 w 6579326"/>
              <a:gd name="connsiteY7411" fmla="*/ 1636550 h 4156314"/>
              <a:gd name="connsiteX7412" fmla="*/ 501589 w 6579326"/>
              <a:gd name="connsiteY7412" fmla="*/ 1629645 h 4156314"/>
              <a:gd name="connsiteX7413" fmla="*/ 482970 w 6579326"/>
              <a:gd name="connsiteY7413" fmla="*/ 1632407 h 4156314"/>
              <a:gd name="connsiteX7414" fmla="*/ 483523 w 6579326"/>
              <a:gd name="connsiteY7414" fmla="*/ 1636137 h 4156314"/>
              <a:gd name="connsiteX7415" fmla="*/ 476075 w 6579326"/>
              <a:gd name="connsiteY7415" fmla="*/ 1637242 h 4156314"/>
              <a:gd name="connsiteX7416" fmla="*/ 472904 w 6579326"/>
              <a:gd name="connsiteY7416" fmla="*/ 1641523 h 4156314"/>
              <a:gd name="connsiteX7417" fmla="*/ 451667 w 6579326"/>
              <a:gd name="connsiteY7417" fmla="*/ 1652297 h 4156314"/>
              <a:gd name="connsiteX7418" fmla="*/ 447391 w 6579326"/>
              <a:gd name="connsiteY7418" fmla="*/ 1649121 h 4156314"/>
              <a:gd name="connsiteX7419" fmla="*/ 467521 w 6579326"/>
              <a:gd name="connsiteY7419" fmla="*/ 1630890 h 4156314"/>
              <a:gd name="connsiteX7420" fmla="*/ 452072 w 6579326"/>
              <a:gd name="connsiteY7420" fmla="*/ 1629370 h 4156314"/>
              <a:gd name="connsiteX7421" fmla="*/ 445177 w 6579326"/>
              <a:gd name="connsiteY7421" fmla="*/ 1634205 h 4156314"/>
              <a:gd name="connsiteX7422" fmla="*/ 432898 w 6579326"/>
              <a:gd name="connsiteY7422" fmla="*/ 1628405 h 4156314"/>
              <a:gd name="connsiteX7423" fmla="*/ 425450 w 6579326"/>
              <a:gd name="connsiteY7423" fmla="*/ 1629511 h 4156314"/>
              <a:gd name="connsiteX7424" fmla="*/ 423386 w 6579326"/>
              <a:gd name="connsiteY7424" fmla="*/ 1641249 h 4156314"/>
              <a:gd name="connsiteX7425" fmla="*/ 409043 w 6579326"/>
              <a:gd name="connsiteY7425" fmla="*/ 1647189 h 4156314"/>
              <a:gd name="connsiteX7426" fmla="*/ 413321 w 6579326"/>
              <a:gd name="connsiteY7426" fmla="*/ 1650365 h 4156314"/>
              <a:gd name="connsiteX7427" fmla="*/ 397319 w 6579326"/>
              <a:gd name="connsiteY7427" fmla="*/ 1645118 h 4156314"/>
              <a:gd name="connsiteX7428" fmla="*/ 394148 w 6579326"/>
              <a:gd name="connsiteY7428" fmla="*/ 1649400 h 4156314"/>
              <a:gd name="connsiteX7429" fmla="*/ 373869 w 6579326"/>
              <a:gd name="connsiteY7429" fmla="*/ 1640975 h 4156314"/>
              <a:gd name="connsiteX7430" fmla="*/ 374975 w 6579326"/>
              <a:gd name="connsiteY7430" fmla="*/ 1648433 h 4156314"/>
              <a:gd name="connsiteX7431" fmla="*/ 355248 w 6579326"/>
              <a:gd name="connsiteY7431" fmla="*/ 1643739 h 4156314"/>
              <a:gd name="connsiteX7432" fmla="*/ 349865 w 6579326"/>
              <a:gd name="connsiteY7432" fmla="*/ 1633105 h 4156314"/>
              <a:gd name="connsiteX7433" fmla="*/ 319520 w 6579326"/>
              <a:gd name="connsiteY7433" fmla="*/ 1633796 h 4156314"/>
              <a:gd name="connsiteX7434" fmla="*/ 308901 w 6579326"/>
              <a:gd name="connsiteY7434" fmla="*/ 1639184 h 4156314"/>
              <a:gd name="connsiteX7435" fmla="*/ 301454 w 6579326"/>
              <a:gd name="connsiteY7435" fmla="*/ 1640289 h 4156314"/>
              <a:gd name="connsiteX7436" fmla="*/ 325861 w 6579326"/>
              <a:gd name="connsiteY7436" fmla="*/ 1625233 h 4156314"/>
              <a:gd name="connsiteX7437" fmla="*/ 324755 w 6579326"/>
              <a:gd name="connsiteY7437" fmla="*/ 1617775 h 4156314"/>
              <a:gd name="connsiteX7438" fmla="*/ 337990 w 6579326"/>
              <a:gd name="connsiteY7438" fmla="*/ 1604378 h 4156314"/>
              <a:gd name="connsiteX7439" fmla="*/ 314540 w 6579326"/>
              <a:gd name="connsiteY7439" fmla="*/ 1600236 h 4156314"/>
              <a:gd name="connsiteX7440" fmla="*/ 333159 w 6579326"/>
              <a:gd name="connsiteY7440" fmla="*/ 1597473 h 4156314"/>
              <a:gd name="connsiteX7441" fmla="*/ 342267 w 6579326"/>
              <a:gd name="connsiteY7441" fmla="*/ 1607554 h 4156314"/>
              <a:gd name="connsiteX7442" fmla="*/ 348608 w 6579326"/>
              <a:gd name="connsiteY7442" fmla="*/ 1598992 h 4156314"/>
              <a:gd name="connsiteX7443" fmla="*/ 364611 w 6579326"/>
              <a:gd name="connsiteY7443" fmla="*/ 1604238 h 4156314"/>
              <a:gd name="connsiteX7444" fmla="*/ 370398 w 6579326"/>
              <a:gd name="connsiteY7444" fmla="*/ 1591947 h 4156314"/>
              <a:gd name="connsiteX7445" fmla="*/ 389019 w 6579326"/>
              <a:gd name="connsiteY7445" fmla="*/ 1589184 h 4156314"/>
              <a:gd name="connsiteX7446" fmla="*/ 393295 w 6579326"/>
              <a:gd name="connsiteY7446" fmla="*/ 1592361 h 4156314"/>
              <a:gd name="connsiteX7447" fmla="*/ 403361 w 6579326"/>
              <a:gd name="connsiteY7447" fmla="*/ 1583245 h 4156314"/>
              <a:gd name="connsiteX7448" fmla="*/ 404871 w 6579326"/>
              <a:gd name="connsiteY7448" fmla="*/ 1567777 h 4156314"/>
              <a:gd name="connsiteX7449" fmla="*/ 389975 w 6579326"/>
              <a:gd name="connsiteY7449" fmla="*/ 1569988 h 4156314"/>
              <a:gd name="connsiteX7450" fmla="*/ 388869 w 6579326"/>
              <a:gd name="connsiteY7450" fmla="*/ 1562529 h 4156314"/>
              <a:gd name="connsiteX7451" fmla="*/ 415894 w 6579326"/>
              <a:gd name="connsiteY7451" fmla="*/ 1539463 h 4156314"/>
              <a:gd name="connsiteX7452" fmla="*/ 427619 w 6579326"/>
              <a:gd name="connsiteY7452" fmla="*/ 1541535 h 4156314"/>
              <a:gd name="connsiteX7453" fmla="*/ 443471 w 6579326"/>
              <a:gd name="connsiteY7453" fmla="*/ 1520127 h 4156314"/>
              <a:gd name="connsiteX7454" fmla="*/ 437534 w 6579326"/>
              <a:gd name="connsiteY7454" fmla="*/ 1505764 h 4156314"/>
              <a:gd name="connsiteX7455" fmla="*/ 451323 w 6579326"/>
              <a:gd name="connsiteY7455" fmla="*/ 1496095 h 4156314"/>
              <a:gd name="connsiteX7456" fmla="*/ 452983 w 6579326"/>
              <a:gd name="connsiteY7456" fmla="*/ 1507283 h 4156314"/>
              <a:gd name="connsiteX7457" fmla="*/ 449260 w 6579326"/>
              <a:gd name="connsiteY7457" fmla="*/ 1507835 h 4156314"/>
              <a:gd name="connsiteX7458" fmla="*/ 449813 w 6579326"/>
              <a:gd name="connsiteY7458" fmla="*/ 1511563 h 4156314"/>
              <a:gd name="connsiteX7459" fmla="*/ 457815 w 6579326"/>
              <a:gd name="connsiteY7459" fmla="*/ 1514188 h 4156314"/>
              <a:gd name="connsiteX7460" fmla="*/ 467326 w 6579326"/>
              <a:gd name="connsiteY7460" fmla="*/ 1501342 h 4156314"/>
              <a:gd name="connsiteX7461" fmla="*/ 471604 w 6579326"/>
              <a:gd name="connsiteY7461" fmla="*/ 1504519 h 4156314"/>
              <a:gd name="connsiteX7462" fmla="*/ 455197 w 6579326"/>
              <a:gd name="connsiteY7462" fmla="*/ 1522198 h 4156314"/>
              <a:gd name="connsiteX7463" fmla="*/ 447749 w 6579326"/>
              <a:gd name="connsiteY7463" fmla="*/ 1523304 h 4156314"/>
              <a:gd name="connsiteX7464" fmla="*/ 442141 w 6579326"/>
              <a:gd name="connsiteY7464" fmla="*/ 1530877 h 4156314"/>
              <a:gd name="connsiteX7465" fmla="*/ 441735 w 6579326"/>
              <a:gd name="connsiteY7465" fmla="*/ 1530865 h 4156314"/>
              <a:gd name="connsiteX7466" fmla="*/ 441382 w 6579326"/>
              <a:gd name="connsiteY7466" fmla="*/ 1531901 h 4156314"/>
              <a:gd name="connsiteX7467" fmla="*/ 439426 w 6579326"/>
              <a:gd name="connsiteY7467" fmla="*/ 1534542 h 4156314"/>
              <a:gd name="connsiteX7468" fmla="*/ 438238 w 6579326"/>
              <a:gd name="connsiteY7468" fmla="*/ 1536147 h 4156314"/>
              <a:gd name="connsiteX7469" fmla="*/ 440368 w 6579326"/>
              <a:gd name="connsiteY7469" fmla="*/ 1534880 h 4156314"/>
              <a:gd name="connsiteX7470" fmla="*/ 441382 w 6579326"/>
              <a:gd name="connsiteY7470" fmla="*/ 1531901 h 4156314"/>
              <a:gd name="connsiteX7471" fmla="*/ 442141 w 6579326"/>
              <a:gd name="connsiteY7471" fmla="*/ 1530877 h 4156314"/>
              <a:gd name="connsiteX7472" fmla="*/ 444423 w 6579326"/>
              <a:gd name="connsiteY7472" fmla="*/ 1530942 h 4156314"/>
              <a:gd name="connsiteX7473" fmla="*/ 450516 w 6579326"/>
              <a:gd name="connsiteY7473" fmla="*/ 1541948 h 4156314"/>
              <a:gd name="connsiteX7474" fmla="*/ 451069 w 6579326"/>
              <a:gd name="connsiteY7474" fmla="*/ 1545677 h 4156314"/>
              <a:gd name="connsiteX7475" fmla="*/ 443621 w 6579326"/>
              <a:gd name="connsiteY7475" fmla="*/ 1546783 h 4156314"/>
              <a:gd name="connsiteX7476" fmla="*/ 441558 w 6579326"/>
              <a:gd name="connsiteY7476" fmla="*/ 1558521 h 4156314"/>
              <a:gd name="connsiteX7477" fmla="*/ 453836 w 6579326"/>
              <a:gd name="connsiteY7477" fmla="*/ 1564321 h 4156314"/>
              <a:gd name="connsiteX7478" fmla="*/ 443218 w 6579326"/>
              <a:gd name="connsiteY7478" fmla="*/ 1569709 h 4156314"/>
              <a:gd name="connsiteX7479" fmla="*/ 450665 w 6579326"/>
              <a:gd name="connsiteY7479" fmla="*/ 1568604 h 4156314"/>
              <a:gd name="connsiteX7480" fmla="*/ 478244 w 6579326"/>
              <a:gd name="connsiteY7480" fmla="*/ 1549267 h 4156314"/>
              <a:gd name="connsiteX7481" fmla="*/ 487202 w 6579326"/>
              <a:gd name="connsiteY7481" fmla="*/ 1532693 h 4156314"/>
              <a:gd name="connsiteX7482" fmla="*/ 491479 w 6579326"/>
              <a:gd name="connsiteY7482" fmla="*/ 1535869 h 4156314"/>
              <a:gd name="connsiteX7483" fmla="*/ 482520 w 6579326"/>
              <a:gd name="connsiteY7483" fmla="*/ 1552443 h 4156314"/>
              <a:gd name="connsiteX7484" fmla="*/ 494799 w 6579326"/>
              <a:gd name="connsiteY7484" fmla="*/ 1558243 h 4156314"/>
              <a:gd name="connsiteX7485" fmla="*/ 509142 w 6579326"/>
              <a:gd name="connsiteY7485" fmla="*/ 1552304 h 4156314"/>
              <a:gd name="connsiteX7486" fmla="*/ 509603 w 6579326"/>
              <a:gd name="connsiteY7486" fmla="*/ 1555411 h 4156314"/>
              <a:gd name="connsiteX7487" fmla="*/ 509339 w 6579326"/>
              <a:gd name="connsiteY7487" fmla="*/ 1554834 h 4156314"/>
              <a:gd name="connsiteX7488" fmla="*/ 511355 w 6579326"/>
              <a:gd name="connsiteY7488" fmla="*/ 1567219 h 4156314"/>
              <a:gd name="connsiteX7489" fmla="*/ 511078 w 6579326"/>
              <a:gd name="connsiteY7489" fmla="*/ 1565354 h 4156314"/>
              <a:gd name="connsiteX7490" fmla="*/ 509603 w 6579326"/>
              <a:gd name="connsiteY7490" fmla="*/ 1555411 h 4156314"/>
              <a:gd name="connsiteX7491" fmla="*/ 511714 w 6579326"/>
              <a:gd name="connsiteY7491" fmla="*/ 1560020 h 4156314"/>
              <a:gd name="connsiteX7492" fmla="*/ 530379 w 6579326"/>
              <a:gd name="connsiteY7492" fmla="*/ 1541530 h 4156314"/>
              <a:gd name="connsiteX7493" fmla="*/ 543614 w 6579326"/>
              <a:gd name="connsiteY7493" fmla="*/ 1528132 h 4156314"/>
              <a:gd name="connsiteX7494" fmla="*/ 555339 w 6579326"/>
              <a:gd name="connsiteY7494" fmla="*/ 1530204 h 4156314"/>
              <a:gd name="connsiteX7495" fmla="*/ 576022 w 6579326"/>
              <a:gd name="connsiteY7495" fmla="*/ 1515701 h 4156314"/>
              <a:gd name="connsiteX7496" fmla="*/ 568021 w 6579326"/>
              <a:gd name="connsiteY7496" fmla="*/ 1513078 h 4156314"/>
              <a:gd name="connsiteX7497" fmla="*/ 546784 w 6579326"/>
              <a:gd name="connsiteY7497" fmla="*/ 1523852 h 4156314"/>
              <a:gd name="connsiteX7498" fmla="*/ 554053 w 6579326"/>
              <a:gd name="connsiteY7498" fmla="*/ 1511518 h 4156314"/>
              <a:gd name="connsiteX7499" fmla="*/ 553694 w 6579326"/>
              <a:gd name="connsiteY7499" fmla="*/ 1511627 h 4156314"/>
              <a:gd name="connsiteX7500" fmla="*/ 555019 w 6579326"/>
              <a:gd name="connsiteY7500" fmla="*/ 1508815 h 4156314"/>
              <a:gd name="connsiteX7501" fmla="*/ 555743 w 6579326"/>
              <a:gd name="connsiteY7501" fmla="*/ 1507278 h 4156314"/>
              <a:gd name="connsiteX7502" fmla="*/ 560573 w 6579326"/>
              <a:gd name="connsiteY7502" fmla="*/ 1514183 h 4156314"/>
              <a:gd name="connsiteX7503" fmla="*/ 570639 w 6579326"/>
              <a:gd name="connsiteY7503" fmla="*/ 1505068 h 4156314"/>
              <a:gd name="connsiteX7504" fmla="*/ 606771 w 6579326"/>
              <a:gd name="connsiteY7504" fmla="*/ 1492084 h 4156314"/>
              <a:gd name="connsiteX7505" fmla="*/ 605665 w 6579326"/>
              <a:gd name="connsiteY7505" fmla="*/ 1484625 h 4156314"/>
              <a:gd name="connsiteX7506" fmla="*/ 617389 w 6579326"/>
              <a:gd name="connsiteY7506" fmla="*/ 1486696 h 4156314"/>
              <a:gd name="connsiteX7507" fmla="*/ 630073 w 6579326"/>
              <a:gd name="connsiteY7507" fmla="*/ 1469570 h 4156314"/>
              <a:gd name="connsiteX7508" fmla="*/ 610346 w 6579326"/>
              <a:gd name="connsiteY7508" fmla="*/ 1464875 h 4156314"/>
              <a:gd name="connsiteX7509" fmla="*/ 588556 w 6579326"/>
              <a:gd name="connsiteY7509" fmla="*/ 1471920 h 4156314"/>
              <a:gd name="connsiteX7510" fmla="*/ 589109 w 6579326"/>
              <a:gd name="connsiteY7510" fmla="*/ 1475649 h 4156314"/>
              <a:gd name="connsiteX7511" fmla="*/ 587664 w 6579326"/>
              <a:gd name="connsiteY7511" fmla="*/ 1483866 h 4156314"/>
              <a:gd name="connsiteX7512" fmla="*/ 579043 w 6579326"/>
              <a:gd name="connsiteY7512" fmla="*/ 1484764 h 4156314"/>
              <a:gd name="connsiteX7513" fmla="*/ 581661 w 6579326"/>
              <a:gd name="connsiteY7513" fmla="*/ 1476754 h 4156314"/>
              <a:gd name="connsiteX7514" fmla="*/ 551316 w 6579326"/>
              <a:gd name="connsiteY7514" fmla="*/ 1477446 h 4156314"/>
              <a:gd name="connsiteX7515" fmla="*/ 543869 w 6579326"/>
              <a:gd name="connsiteY7515" fmla="*/ 1478552 h 4156314"/>
              <a:gd name="connsiteX7516" fmla="*/ 541251 w 6579326"/>
              <a:gd name="connsiteY7516" fmla="*/ 1486562 h 4156314"/>
              <a:gd name="connsiteX7517" fmla="*/ 482775 w 6579326"/>
              <a:gd name="connsiteY7517" fmla="*/ 1502862 h 4156314"/>
              <a:gd name="connsiteX7518" fmla="*/ 473667 w 6579326"/>
              <a:gd name="connsiteY7518" fmla="*/ 1492780 h 4156314"/>
              <a:gd name="connsiteX7519" fmla="*/ 466772 w 6579326"/>
              <a:gd name="connsiteY7519" fmla="*/ 1497614 h 4156314"/>
              <a:gd name="connsiteX7520" fmla="*/ 466219 w 6579326"/>
              <a:gd name="connsiteY7520" fmla="*/ 1493885 h 4156314"/>
              <a:gd name="connsiteX7521" fmla="*/ 446493 w 6579326"/>
              <a:gd name="connsiteY7521" fmla="*/ 1489190 h 4156314"/>
              <a:gd name="connsiteX7522" fmla="*/ 424150 w 6579326"/>
              <a:gd name="connsiteY7522" fmla="*/ 1492506 h 4156314"/>
              <a:gd name="connsiteX7523" fmla="*/ 429533 w 6579326"/>
              <a:gd name="connsiteY7523" fmla="*/ 1503140 h 4156314"/>
              <a:gd name="connsiteX7524" fmla="*/ 402358 w 6579326"/>
              <a:gd name="connsiteY7524" fmla="*/ 1499551 h 4156314"/>
              <a:gd name="connsiteX7525" fmla="*/ 394357 w 6579326"/>
              <a:gd name="connsiteY7525" fmla="*/ 1496926 h 4156314"/>
              <a:gd name="connsiteX7526" fmla="*/ 407041 w 6579326"/>
              <a:gd name="connsiteY7526" fmla="*/ 1479800 h 4156314"/>
              <a:gd name="connsiteX7527" fmla="*/ 399038 w 6579326"/>
              <a:gd name="connsiteY7527" fmla="*/ 1477177 h 4156314"/>
              <a:gd name="connsiteX7528" fmla="*/ 392144 w 6579326"/>
              <a:gd name="connsiteY7528" fmla="*/ 1482011 h 4156314"/>
              <a:gd name="connsiteX7529" fmla="*/ 390634 w 6579326"/>
              <a:gd name="connsiteY7529" fmla="*/ 1497479 h 4156314"/>
              <a:gd name="connsiteX7530" fmla="*/ 409403 w 6579326"/>
              <a:gd name="connsiteY7530" fmla="*/ 1521372 h 4156314"/>
              <a:gd name="connsiteX7531" fmla="*/ 384846 w 6579326"/>
              <a:gd name="connsiteY7531" fmla="*/ 1509772 h 4156314"/>
              <a:gd name="connsiteX7532" fmla="*/ 382228 w 6579326"/>
              <a:gd name="connsiteY7532" fmla="*/ 1517782 h 4156314"/>
              <a:gd name="connsiteX7533" fmla="*/ 377398 w 6579326"/>
              <a:gd name="connsiteY7533" fmla="*/ 1510877 h 4156314"/>
              <a:gd name="connsiteX7534" fmla="*/ 367333 w 6579326"/>
              <a:gd name="connsiteY7534" fmla="*/ 1519993 h 4156314"/>
              <a:gd name="connsiteX7535" fmla="*/ 343882 w 6579326"/>
              <a:gd name="connsiteY7535" fmla="*/ 1515851 h 4156314"/>
              <a:gd name="connsiteX7536" fmla="*/ 330647 w 6579326"/>
              <a:gd name="connsiteY7536" fmla="*/ 1529247 h 4156314"/>
              <a:gd name="connsiteX7537" fmla="*/ 322646 w 6579326"/>
              <a:gd name="connsiteY7537" fmla="*/ 1526624 h 4156314"/>
              <a:gd name="connsiteX7538" fmla="*/ 316304 w 6579326"/>
              <a:gd name="connsiteY7538" fmla="*/ 1535187 h 4156314"/>
              <a:gd name="connsiteX7539" fmla="*/ 307197 w 6579326"/>
              <a:gd name="connsiteY7539" fmla="*/ 1525105 h 4156314"/>
              <a:gd name="connsiteX7540" fmla="*/ 306090 w 6579326"/>
              <a:gd name="connsiteY7540" fmla="*/ 1517647 h 4156314"/>
              <a:gd name="connsiteX7541" fmla="*/ 324710 w 6579326"/>
              <a:gd name="connsiteY7541" fmla="*/ 1514884 h 4156314"/>
              <a:gd name="connsiteX7542" fmla="*/ 320432 w 6579326"/>
              <a:gd name="connsiteY7542" fmla="*/ 1511708 h 4156314"/>
              <a:gd name="connsiteX7543" fmla="*/ 333114 w 6579326"/>
              <a:gd name="connsiteY7543" fmla="*/ 1494582 h 4156314"/>
              <a:gd name="connsiteX7544" fmla="*/ 316005 w 6579326"/>
              <a:gd name="connsiteY7544" fmla="*/ 1481877 h 4156314"/>
              <a:gd name="connsiteX7545" fmla="*/ 314899 w 6579326"/>
              <a:gd name="connsiteY7545" fmla="*/ 1474419 h 4156314"/>
              <a:gd name="connsiteX7546" fmla="*/ 295173 w 6579326"/>
              <a:gd name="connsiteY7546" fmla="*/ 1469724 h 4156314"/>
              <a:gd name="connsiteX7547" fmla="*/ 305237 w 6579326"/>
              <a:gd name="connsiteY7547" fmla="*/ 1460608 h 4156314"/>
              <a:gd name="connsiteX7548" fmla="*/ 288462 w 6579326"/>
              <a:gd name="connsiteY7548" fmla="*/ 1459763 h 4156314"/>
              <a:gd name="connsiteX7549" fmla="*/ 287808 w 6579326"/>
              <a:gd name="connsiteY7549" fmla="*/ 1459729 h 4156314"/>
              <a:gd name="connsiteX7550" fmla="*/ 309918 w 6579326"/>
              <a:gd name="connsiteY7550" fmla="*/ 1440858 h 4156314"/>
              <a:gd name="connsiteX7551" fmla="*/ 305088 w 6579326"/>
              <a:gd name="connsiteY7551" fmla="*/ 1433952 h 4156314"/>
              <a:gd name="connsiteX7552" fmla="*/ 294469 w 6579326"/>
              <a:gd name="connsiteY7552" fmla="*/ 1439340 h 4156314"/>
              <a:gd name="connsiteX7553" fmla="*/ 285915 w 6579326"/>
              <a:gd name="connsiteY7553" fmla="*/ 1432987 h 4156314"/>
              <a:gd name="connsiteX7554" fmla="*/ 238058 w 6579326"/>
              <a:gd name="connsiteY7554" fmla="*/ 1443899 h 4156314"/>
              <a:gd name="connsiteX7555" fmla="*/ 266189 w 6579326"/>
              <a:gd name="connsiteY7555" fmla="*/ 1428292 h 4156314"/>
              <a:gd name="connsiteX7556" fmla="*/ 268806 w 6579326"/>
              <a:gd name="connsiteY7556" fmla="*/ 1420282 h 4156314"/>
              <a:gd name="connsiteX7557" fmla="*/ 281638 w 6579326"/>
              <a:gd name="connsiteY7557" fmla="*/ 1429810 h 4156314"/>
              <a:gd name="connsiteX7558" fmla="*/ 314600 w 6579326"/>
              <a:gd name="connsiteY7558" fmla="*/ 1421109 h 4156314"/>
              <a:gd name="connsiteX7559" fmla="*/ 309216 w 6579326"/>
              <a:gd name="connsiteY7559" fmla="*/ 1410474 h 4156314"/>
              <a:gd name="connsiteX7560" fmla="*/ 297490 w 6579326"/>
              <a:gd name="connsiteY7560" fmla="*/ 1408403 h 4156314"/>
              <a:gd name="connsiteX7561" fmla="*/ 308109 w 6579326"/>
              <a:gd name="connsiteY7561" fmla="*/ 1403016 h 4156314"/>
              <a:gd name="connsiteX7562" fmla="*/ 302171 w 6579326"/>
              <a:gd name="connsiteY7562" fmla="*/ 1388653 h 4156314"/>
              <a:gd name="connsiteX7563" fmla="*/ 287276 w 6579326"/>
              <a:gd name="connsiteY7563" fmla="*/ 1390863 h 4156314"/>
              <a:gd name="connsiteX7564" fmla="*/ 285616 w 6579326"/>
              <a:gd name="connsiteY7564" fmla="*/ 1379677 h 4156314"/>
              <a:gd name="connsiteX7565" fmla="*/ 291403 w 6579326"/>
              <a:gd name="connsiteY7565" fmla="*/ 1367384 h 4156314"/>
              <a:gd name="connsiteX7566" fmla="*/ 280932 w 6579326"/>
              <a:gd name="connsiteY7566" fmla="*/ 1367196 h 4156314"/>
              <a:gd name="connsiteX7567" fmla="*/ 300362 w 6579326"/>
              <a:gd name="connsiteY7567" fmla="*/ 1350811 h 4156314"/>
              <a:gd name="connsiteX7568" fmla="*/ 325876 w 6579326"/>
              <a:gd name="connsiteY7568" fmla="*/ 1343214 h 4156314"/>
              <a:gd name="connsiteX7569" fmla="*/ 355667 w 6579326"/>
              <a:gd name="connsiteY7569" fmla="*/ 1338793 h 4156314"/>
              <a:gd name="connsiteX7570" fmla="*/ 355114 w 6579326"/>
              <a:gd name="connsiteY7570" fmla="*/ 1335063 h 4156314"/>
              <a:gd name="connsiteX7571" fmla="*/ 370010 w 6579326"/>
              <a:gd name="connsiteY7571" fmla="*/ 1332853 h 4156314"/>
              <a:gd name="connsiteX7572" fmla="*/ 373679 w 6579326"/>
              <a:gd name="connsiteY7572" fmla="*/ 1327899 h 4156314"/>
              <a:gd name="connsiteX7573" fmla="*/ 393864 w 6579326"/>
              <a:gd name="connsiteY7573" fmla="*/ 1314069 h 4156314"/>
              <a:gd name="connsiteX7574" fmla="*/ 385863 w 6579326"/>
              <a:gd name="connsiteY7574" fmla="*/ 1311446 h 4156314"/>
              <a:gd name="connsiteX7575" fmla="*/ 415654 w 6579326"/>
              <a:gd name="connsiteY7575" fmla="*/ 1307025 h 4156314"/>
              <a:gd name="connsiteX7576" fmla="*/ 429997 w 6579326"/>
              <a:gd name="connsiteY7576" fmla="*/ 1301085 h 4156314"/>
              <a:gd name="connsiteX7577" fmla="*/ 441169 w 6579326"/>
              <a:gd name="connsiteY7577" fmla="*/ 1299427 h 4156314"/>
              <a:gd name="connsiteX7578" fmla="*/ 440062 w 6579326"/>
              <a:gd name="connsiteY7578" fmla="*/ 1291969 h 4156314"/>
              <a:gd name="connsiteX7579" fmla="*/ 405993 w 6579326"/>
              <a:gd name="connsiteY7579" fmla="*/ 1293214 h 4156314"/>
              <a:gd name="connsiteX7580" fmla="*/ 395375 w 6579326"/>
              <a:gd name="connsiteY7580" fmla="*/ 1298600 h 4156314"/>
              <a:gd name="connsiteX7581" fmla="*/ 383096 w 6579326"/>
              <a:gd name="connsiteY7581" fmla="*/ 1292801 h 4156314"/>
              <a:gd name="connsiteX7582" fmla="*/ 365583 w 6579326"/>
              <a:gd name="connsiteY7582" fmla="*/ 1303022 h 4156314"/>
              <a:gd name="connsiteX7583" fmla="*/ 342133 w 6579326"/>
              <a:gd name="connsiteY7583" fmla="*/ 1298879 h 4156314"/>
              <a:gd name="connsiteX7584" fmla="*/ 342704 w 6579326"/>
              <a:gd name="connsiteY7584" fmla="*/ 1304333 h 4156314"/>
              <a:gd name="connsiteX7585" fmla="*/ 345869 w 6579326"/>
              <a:gd name="connsiteY7585" fmla="*/ 1303261 h 4156314"/>
              <a:gd name="connsiteX7586" fmla="*/ 328897 w 6579326"/>
              <a:gd name="connsiteY7586" fmla="*/ 1312277 h 4156314"/>
              <a:gd name="connsiteX7587" fmla="*/ 305447 w 6579326"/>
              <a:gd name="connsiteY7587" fmla="*/ 1308135 h 4156314"/>
              <a:gd name="connsiteX7588" fmla="*/ 306047 w 6579326"/>
              <a:gd name="connsiteY7588" fmla="*/ 1310695 h 4156314"/>
              <a:gd name="connsiteX7589" fmla="*/ 296339 w 6579326"/>
              <a:gd name="connsiteY7589" fmla="*/ 1298054 h 4156314"/>
              <a:gd name="connsiteX7590" fmla="*/ 270272 w 6579326"/>
              <a:gd name="connsiteY7590" fmla="*/ 1301922 h 4156314"/>
              <a:gd name="connsiteX7591" fmla="*/ 258546 w 6579326"/>
              <a:gd name="connsiteY7591" fmla="*/ 1299850 h 4156314"/>
              <a:gd name="connsiteX7592" fmla="*/ 244204 w 6579326"/>
              <a:gd name="connsiteY7592" fmla="*/ 1305791 h 4156314"/>
              <a:gd name="connsiteX7593" fmla="*/ 257993 w 6579326"/>
              <a:gd name="connsiteY7593" fmla="*/ 1296121 h 4156314"/>
              <a:gd name="connsiteX7594" fmla="*/ 335643 w 6579326"/>
              <a:gd name="connsiteY7594" fmla="*/ 1280788 h 4156314"/>
              <a:gd name="connsiteX7595" fmla="*/ 380883 w 6579326"/>
              <a:gd name="connsiteY7595" fmla="*/ 1277885 h 4156314"/>
              <a:gd name="connsiteX7596" fmla="*/ 391502 w 6579326"/>
              <a:gd name="connsiteY7596" fmla="*/ 1272499 h 4156314"/>
              <a:gd name="connsiteX7597" fmla="*/ 367497 w 6579326"/>
              <a:gd name="connsiteY7597" fmla="*/ 1264627 h 4156314"/>
              <a:gd name="connsiteX7598" fmla="*/ 363774 w 6579326"/>
              <a:gd name="connsiteY7598" fmla="*/ 1265180 h 4156314"/>
              <a:gd name="connsiteX7599" fmla="*/ 362667 w 6579326"/>
              <a:gd name="connsiteY7599" fmla="*/ 1257722 h 4156314"/>
              <a:gd name="connsiteX7600" fmla="*/ 386117 w 6579326"/>
              <a:gd name="connsiteY7600" fmla="*/ 1261864 h 4156314"/>
              <a:gd name="connsiteX7601" fmla="*/ 388182 w 6579326"/>
              <a:gd name="connsiteY7601" fmla="*/ 1250125 h 4156314"/>
              <a:gd name="connsiteX7602" fmla="*/ 396183 w 6579326"/>
              <a:gd name="connsiteY7602" fmla="*/ 1252748 h 4156314"/>
              <a:gd name="connsiteX7603" fmla="*/ 408865 w 6579326"/>
              <a:gd name="connsiteY7603" fmla="*/ 1235623 h 4156314"/>
              <a:gd name="connsiteX7604" fmla="*/ 423208 w 6579326"/>
              <a:gd name="connsiteY7604" fmla="*/ 1229683 h 4156314"/>
              <a:gd name="connsiteX7605" fmla="*/ 406099 w 6579326"/>
              <a:gd name="connsiteY7605" fmla="*/ 1216978 h 4156314"/>
              <a:gd name="connsiteX7606" fmla="*/ 445954 w 6579326"/>
              <a:gd name="connsiteY7606" fmla="*/ 1203441 h 4156314"/>
              <a:gd name="connsiteX7607" fmla="*/ 444848 w 6579326"/>
              <a:gd name="connsiteY7607" fmla="*/ 1195983 h 4156314"/>
              <a:gd name="connsiteX7608" fmla="*/ 422504 w 6579326"/>
              <a:gd name="connsiteY7608" fmla="*/ 1199299 h 4156314"/>
              <a:gd name="connsiteX7609" fmla="*/ 414503 w 6579326"/>
              <a:gd name="connsiteY7609" fmla="*/ 1196676 h 4156314"/>
              <a:gd name="connsiteX7610" fmla="*/ 396436 w 6579326"/>
              <a:gd name="connsiteY7610" fmla="*/ 1203168 h 4156314"/>
              <a:gd name="connsiteX7611" fmla="*/ 372583 w 6579326"/>
              <a:gd name="connsiteY7611" fmla="*/ 1221952 h 4156314"/>
              <a:gd name="connsiteX7612" fmla="*/ 390650 w 6579326"/>
              <a:gd name="connsiteY7612" fmla="*/ 1215460 h 4156314"/>
              <a:gd name="connsiteX7613" fmla="*/ 398649 w 6579326"/>
              <a:gd name="connsiteY7613" fmla="*/ 1218083 h 4156314"/>
              <a:gd name="connsiteX7614" fmla="*/ 391756 w 6579326"/>
              <a:gd name="connsiteY7614" fmla="*/ 1222918 h 4156314"/>
              <a:gd name="connsiteX7615" fmla="*/ 354516 w 6579326"/>
              <a:gd name="connsiteY7615" fmla="*/ 1228444 h 4156314"/>
              <a:gd name="connsiteX7616" fmla="*/ 325278 w 6579326"/>
              <a:gd name="connsiteY7616" fmla="*/ 1236593 h 4156314"/>
              <a:gd name="connsiteX7617" fmla="*/ 309829 w 6579326"/>
              <a:gd name="connsiteY7617" fmla="*/ 1235075 h 4156314"/>
              <a:gd name="connsiteX7618" fmla="*/ 308722 w 6579326"/>
              <a:gd name="connsiteY7618" fmla="*/ 1227618 h 4156314"/>
              <a:gd name="connsiteX7619" fmla="*/ 300168 w 6579326"/>
              <a:gd name="connsiteY7619" fmla="*/ 1221265 h 4156314"/>
              <a:gd name="connsiteX7620" fmla="*/ 284315 w 6579326"/>
              <a:gd name="connsiteY7620" fmla="*/ 1242672 h 4156314"/>
              <a:gd name="connsiteX7621" fmla="*/ 268866 w 6579326"/>
              <a:gd name="connsiteY7621" fmla="*/ 1241154 h 4156314"/>
              <a:gd name="connsiteX7622" fmla="*/ 265695 w 6579326"/>
              <a:gd name="connsiteY7622" fmla="*/ 1245435 h 4156314"/>
              <a:gd name="connsiteX7623" fmla="*/ 249139 w 6579326"/>
              <a:gd name="connsiteY7623" fmla="*/ 1236459 h 4156314"/>
              <a:gd name="connsiteX7624" fmla="*/ 208730 w 6579326"/>
              <a:gd name="connsiteY7624" fmla="*/ 1246266 h 4156314"/>
              <a:gd name="connsiteX7625" fmla="*/ 196451 w 6579326"/>
              <a:gd name="connsiteY7625" fmla="*/ 1240466 h 4156314"/>
              <a:gd name="connsiteX7626" fmla="*/ 185280 w 6579326"/>
              <a:gd name="connsiteY7626" fmla="*/ 1242124 h 4156314"/>
              <a:gd name="connsiteX7627" fmla="*/ 183216 w 6579326"/>
              <a:gd name="connsiteY7627" fmla="*/ 1253864 h 4156314"/>
              <a:gd name="connsiteX7628" fmla="*/ 172043 w 6579326"/>
              <a:gd name="connsiteY7628" fmla="*/ 1255522 h 4156314"/>
              <a:gd name="connsiteX7629" fmla="*/ 175214 w 6579326"/>
              <a:gd name="connsiteY7629" fmla="*/ 1251240 h 4156314"/>
              <a:gd name="connsiteX7630" fmla="*/ 170937 w 6579326"/>
              <a:gd name="connsiteY7630" fmla="*/ 1248064 h 4156314"/>
              <a:gd name="connsiteX7631" fmla="*/ 169830 w 6579326"/>
              <a:gd name="connsiteY7631" fmla="*/ 1240606 h 4156314"/>
              <a:gd name="connsiteX7632" fmla="*/ 184727 w 6579326"/>
              <a:gd name="connsiteY7632" fmla="*/ 1238395 h 4156314"/>
              <a:gd name="connsiteX7633" fmla="*/ 198516 w 6579326"/>
              <a:gd name="connsiteY7633" fmla="*/ 1228727 h 4156314"/>
              <a:gd name="connsiteX7634" fmla="*/ 192578 w 6579326"/>
              <a:gd name="connsiteY7634" fmla="*/ 1214364 h 4156314"/>
              <a:gd name="connsiteX7635" fmla="*/ 229817 w 6579326"/>
              <a:gd name="connsiteY7635" fmla="*/ 1208838 h 4156314"/>
              <a:gd name="connsiteX7636" fmla="*/ 243052 w 6579326"/>
              <a:gd name="connsiteY7636" fmla="*/ 1195440 h 4156314"/>
              <a:gd name="connsiteX7637" fmla="*/ 261119 w 6579326"/>
              <a:gd name="connsiteY7637" fmla="*/ 1188949 h 4156314"/>
              <a:gd name="connsiteX7638" fmla="*/ 286633 w 6579326"/>
              <a:gd name="connsiteY7638" fmla="*/ 1181351 h 4156314"/>
              <a:gd name="connsiteX7639" fmla="*/ 292974 w 6579326"/>
              <a:gd name="connsiteY7639" fmla="*/ 1172788 h 4156314"/>
              <a:gd name="connsiteX7640" fmla="*/ 297252 w 6579326"/>
              <a:gd name="connsiteY7640" fmla="*/ 1175965 h 4156314"/>
              <a:gd name="connsiteX7641" fmla="*/ 296624 w 6579326"/>
              <a:gd name="connsiteY7641" fmla="*/ 1176933 h 4156314"/>
              <a:gd name="connsiteX7642" fmla="*/ 294866 w 6579326"/>
              <a:gd name="connsiteY7642" fmla="*/ 1177926 h 4156314"/>
              <a:gd name="connsiteX7643" fmla="*/ 296526 w 6579326"/>
              <a:gd name="connsiteY7643" fmla="*/ 1177085 h 4156314"/>
              <a:gd name="connsiteX7644" fmla="*/ 296624 w 6579326"/>
              <a:gd name="connsiteY7644" fmla="*/ 1176933 h 4156314"/>
              <a:gd name="connsiteX7645" fmla="*/ 307870 w 6579326"/>
              <a:gd name="connsiteY7645" fmla="*/ 1170578 h 4156314"/>
              <a:gd name="connsiteX7646" fmla="*/ 301528 w 6579326"/>
              <a:gd name="connsiteY7646" fmla="*/ 1179140 h 4156314"/>
              <a:gd name="connsiteX7647" fmla="*/ 305806 w 6579326"/>
              <a:gd name="connsiteY7647" fmla="*/ 1182317 h 4156314"/>
              <a:gd name="connsiteX7648" fmla="*/ 295741 w 6579326"/>
              <a:gd name="connsiteY7648" fmla="*/ 1191433 h 4156314"/>
              <a:gd name="connsiteX7649" fmla="*/ 278782 w 6579326"/>
              <a:gd name="connsiteY7649" fmla="*/ 1205383 h 4156314"/>
              <a:gd name="connsiteX7650" fmla="*/ 297401 w 6579326"/>
              <a:gd name="connsiteY7650" fmla="*/ 1202619 h 4156314"/>
              <a:gd name="connsiteX7651" fmla="*/ 356430 w 6579326"/>
              <a:gd name="connsiteY7651" fmla="*/ 1190050 h 4156314"/>
              <a:gd name="connsiteX7652" fmla="*/ 364433 w 6579326"/>
              <a:gd name="connsiteY7652" fmla="*/ 1192672 h 4156314"/>
              <a:gd name="connsiteX7653" fmla="*/ 371326 w 6579326"/>
              <a:gd name="connsiteY7653" fmla="*/ 1187839 h 4156314"/>
              <a:gd name="connsiteX7654" fmla="*/ 384158 w 6579326"/>
              <a:gd name="connsiteY7654" fmla="*/ 1197367 h 4156314"/>
              <a:gd name="connsiteX7655" fmla="*/ 397947 w 6579326"/>
              <a:gd name="connsiteY7655" fmla="*/ 1187699 h 4156314"/>
              <a:gd name="connsiteX7656" fmla="*/ 397580 w 6579326"/>
              <a:gd name="connsiteY7656" fmla="*/ 1187436 h 4156314"/>
              <a:gd name="connsiteX7657" fmla="*/ 410317 w 6579326"/>
              <a:gd name="connsiteY7657" fmla="*/ 1183132 h 4156314"/>
              <a:gd name="connsiteX7658" fmla="*/ 408936 w 6579326"/>
              <a:gd name="connsiteY7658" fmla="*/ 1187617 h 4156314"/>
              <a:gd name="connsiteX7659" fmla="*/ 416014 w 6579326"/>
              <a:gd name="connsiteY7659" fmla="*/ 1181208 h 4156314"/>
              <a:gd name="connsiteX7660" fmla="*/ 410317 w 6579326"/>
              <a:gd name="connsiteY7660" fmla="*/ 1183132 h 4156314"/>
              <a:gd name="connsiteX7661" fmla="*/ 414354 w 6579326"/>
              <a:gd name="connsiteY7661" fmla="*/ 1170020 h 4156314"/>
              <a:gd name="connsiteX7662" fmla="*/ 402075 w 6579326"/>
              <a:gd name="connsiteY7662" fmla="*/ 1164220 h 4156314"/>
              <a:gd name="connsiteX7663" fmla="*/ 379178 w 6579326"/>
              <a:gd name="connsiteY7663" fmla="*/ 1163808 h 4156314"/>
              <a:gd name="connsiteX7664" fmla="*/ 354217 w 6579326"/>
              <a:gd name="connsiteY7664" fmla="*/ 1175134 h 4156314"/>
              <a:gd name="connsiteX7665" fmla="*/ 353663 w 6579326"/>
              <a:gd name="connsiteY7665" fmla="*/ 1171404 h 4156314"/>
              <a:gd name="connsiteX7666" fmla="*/ 361112 w 6579326"/>
              <a:gd name="connsiteY7666" fmla="*/ 1170299 h 4156314"/>
              <a:gd name="connsiteX7667" fmla="*/ 339726 w 6579326"/>
              <a:gd name="connsiteY7667" fmla="*/ 1154418 h 4156314"/>
              <a:gd name="connsiteX7668" fmla="*/ 310487 w 6579326"/>
              <a:gd name="connsiteY7668" fmla="*/ 1162567 h 4156314"/>
              <a:gd name="connsiteX7669" fmla="*/ 311792 w 6579326"/>
              <a:gd name="connsiteY7669" fmla="*/ 1160804 h 4156314"/>
              <a:gd name="connsiteX7670" fmla="*/ 314142 w 6579326"/>
              <a:gd name="connsiteY7670" fmla="*/ 1161549 h 4156314"/>
              <a:gd name="connsiteX7671" fmla="*/ 316829 w 6579326"/>
              <a:gd name="connsiteY7671" fmla="*/ 1154004 h 4156314"/>
              <a:gd name="connsiteX7672" fmla="*/ 316036 w 6579326"/>
              <a:gd name="connsiteY7672" fmla="*/ 1155075 h 4156314"/>
              <a:gd name="connsiteX7673" fmla="*/ 311792 w 6579326"/>
              <a:gd name="connsiteY7673" fmla="*/ 1160804 h 4156314"/>
              <a:gd name="connsiteX7674" fmla="*/ 309150 w 6579326"/>
              <a:gd name="connsiteY7674" fmla="*/ 1159967 h 4156314"/>
              <a:gd name="connsiteX7675" fmla="*/ 307721 w 6579326"/>
              <a:gd name="connsiteY7675" fmla="*/ 1143923 h 4156314"/>
              <a:gd name="connsiteX7676" fmla="*/ 313174 w 6579326"/>
              <a:gd name="connsiteY7676" fmla="*/ 1146210 h 4156314"/>
              <a:gd name="connsiteX7677" fmla="*/ 312715 w 6579326"/>
              <a:gd name="connsiteY7677" fmla="*/ 1146886 h 4156314"/>
              <a:gd name="connsiteX7678" fmla="*/ 309701 w 6579326"/>
              <a:gd name="connsiteY7678" fmla="*/ 1150059 h 4156314"/>
              <a:gd name="connsiteX7679" fmla="*/ 309758 w 6579326"/>
              <a:gd name="connsiteY7679" fmla="*/ 1151243 h 4156314"/>
              <a:gd name="connsiteX7680" fmla="*/ 312715 w 6579326"/>
              <a:gd name="connsiteY7680" fmla="*/ 1146886 h 4156314"/>
              <a:gd name="connsiteX7681" fmla="*/ 325233 w 6579326"/>
              <a:gd name="connsiteY7681" fmla="*/ 1133702 h 4156314"/>
              <a:gd name="connsiteX7682" fmla="*/ 305507 w 6579326"/>
              <a:gd name="connsiteY7682" fmla="*/ 1129007 h 4156314"/>
              <a:gd name="connsiteX7683" fmla="*/ 279993 w 6579326"/>
              <a:gd name="connsiteY7683" fmla="*/ 1136604 h 4156314"/>
              <a:gd name="connsiteX7684" fmla="*/ 263990 w 6579326"/>
              <a:gd name="connsiteY7684" fmla="*/ 1131356 h 4156314"/>
              <a:gd name="connsiteX7685" fmla="*/ 200684 w 6579326"/>
              <a:gd name="connsiteY7685" fmla="*/ 1140751 h 4156314"/>
              <a:gd name="connsiteX7686" fmla="*/ 195853 w 6579326"/>
              <a:gd name="connsiteY7686" fmla="*/ 1133846 h 4156314"/>
              <a:gd name="connsiteX7687" fmla="*/ 181511 w 6579326"/>
              <a:gd name="connsiteY7687" fmla="*/ 1139786 h 4156314"/>
              <a:gd name="connsiteX7688" fmla="*/ 195300 w 6579326"/>
              <a:gd name="connsiteY7688" fmla="*/ 1130117 h 4156314"/>
              <a:gd name="connsiteX7689" fmla="*/ 200131 w 6579326"/>
              <a:gd name="connsiteY7689" fmla="*/ 1137022 h 4156314"/>
              <a:gd name="connsiteX7690" fmla="*/ 202748 w 6579326"/>
              <a:gd name="connsiteY7690" fmla="*/ 1129012 h 4156314"/>
              <a:gd name="connsiteX7691" fmla="*/ 183022 w 6579326"/>
              <a:gd name="connsiteY7691" fmla="*/ 1124317 h 4156314"/>
              <a:gd name="connsiteX7692" fmla="*/ 161232 w 6579326"/>
              <a:gd name="connsiteY7692" fmla="*/ 1131361 h 4156314"/>
              <a:gd name="connsiteX7693" fmla="*/ 153783 w 6579326"/>
              <a:gd name="connsiteY7693" fmla="*/ 1132466 h 4156314"/>
              <a:gd name="connsiteX7694" fmla="*/ 189363 w 6579326"/>
              <a:gd name="connsiteY7694" fmla="*/ 1115754 h 4156314"/>
              <a:gd name="connsiteX7695" fmla="*/ 204259 w 6579326"/>
              <a:gd name="connsiteY7695" fmla="*/ 1113544 h 4156314"/>
              <a:gd name="connsiteX7696" fmla="*/ 284120 w 6579326"/>
              <a:gd name="connsiteY7696" fmla="*/ 1113125 h 4156314"/>
              <a:gd name="connsiteX7697" fmla="*/ 287292 w 6579326"/>
              <a:gd name="connsiteY7697" fmla="*/ 1108844 h 4156314"/>
              <a:gd name="connsiteX7698" fmla="*/ 318190 w 6579326"/>
              <a:gd name="connsiteY7698" fmla="*/ 1111881 h 4156314"/>
              <a:gd name="connsiteX7699" fmla="*/ 343150 w 6579326"/>
              <a:gd name="connsiteY7699" fmla="*/ 1100555 h 4156314"/>
              <a:gd name="connsiteX7700" fmla="*/ 340472 w 6579326"/>
              <a:gd name="connsiteY7700" fmla="*/ 1098566 h 4156314"/>
              <a:gd name="connsiteX7701" fmla="*/ 345214 w 6579326"/>
              <a:gd name="connsiteY7701" fmla="*/ 1088815 h 4156314"/>
              <a:gd name="connsiteX7702" fmla="*/ 350045 w 6579326"/>
              <a:gd name="connsiteY7702" fmla="*/ 1095720 h 4156314"/>
              <a:gd name="connsiteX7703" fmla="*/ 353769 w 6579326"/>
              <a:gd name="connsiteY7703" fmla="*/ 1095167 h 4156314"/>
              <a:gd name="connsiteX7704" fmla="*/ 363281 w 6579326"/>
              <a:gd name="connsiteY7704" fmla="*/ 1082323 h 4156314"/>
              <a:gd name="connsiteX7705" fmla="*/ 369771 w 6579326"/>
              <a:gd name="connsiteY7705" fmla="*/ 1100415 h 4156314"/>
              <a:gd name="connsiteX7706" fmla="*/ 379282 w 6579326"/>
              <a:gd name="connsiteY7706" fmla="*/ 1087571 h 4156314"/>
              <a:gd name="connsiteX7707" fmla="*/ 407968 w 6579326"/>
              <a:gd name="connsiteY7707" fmla="*/ 1075692 h 4156314"/>
              <a:gd name="connsiteX7708" fmla="*/ 410434 w 6579326"/>
              <a:gd name="connsiteY7708" fmla="*/ 1072361 h 4156314"/>
              <a:gd name="connsiteX7709" fmla="*/ 411811 w 6579326"/>
              <a:gd name="connsiteY7709" fmla="*/ 1072739 h 4156314"/>
              <a:gd name="connsiteX7710" fmla="*/ 415416 w 6579326"/>
              <a:gd name="connsiteY7710" fmla="*/ 1074587 h 4156314"/>
              <a:gd name="connsiteX7711" fmla="*/ 417479 w 6579326"/>
              <a:gd name="connsiteY7711" fmla="*/ 1062847 h 4156314"/>
              <a:gd name="connsiteX7712" fmla="*/ 447270 w 6579326"/>
              <a:gd name="connsiteY7712" fmla="*/ 1058426 h 4156314"/>
              <a:gd name="connsiteX7713" fmla="*/ 487127 w 6579326"/>
              <a:gd name="connsiteY7713" fmla="*/ 1044889 h 4156314"/>
              <a:gd name="connsiteX7714" fmla="*/ 483956 w 6579326"/>
              <a:gd name="connsiteY7714" fmla="*/ 1049172 h 4156314"/>
              <a:gd name="connsiteX7715" fmla="*/ 517472 w 6579326"/>
              <a:gd name="connsiteY7715" fmla="*/ 1044198 h 4156314"/>
              <a:gd name="connsiteX7716" fmla="*/ 534028 w 6579326"/>
              <a:gd name="connsiteY7716" fmla="*/ 1053174 h 4156314"/>
              <a:gd name="connsiteX7717" fmla="*/ 536644 w 6579326"/>
              <a:gd name="connsiteY7717" fmla="*/ 1045163 h 4156314"/>
              <a:gd name="connsiteX7718" fmla="*/ 536091 w 6579326"/>
              <a:gd name="connsiteY7718" fmla="*/ 1041435 h 4156314"/>
              <a:gd name="connsiteX7719" fmla="*/ 540922 w 6579326"/>
              <a:gd name="connsiteY7719" fmla="*/ 1048340 h 4156314"/>
              <a:gd name="connsiteX7720" fmla="*/ 566437 w 6579326"/>
              <a:gd name="connsiteY7720" fmla="*/ 1040742 h 4156314"/>
              <a:gd name="connsiteX7721" fmla="*/ 580225 w 6579326"/>
              <a:gd name="connsiteY7721" fmla="*/ 1031074 h 4156314"/>
              <a:gd name="connsiteX7722" fmla="*/ 567947 w 6579326"/>
              <a:gd name="connsiteY7722" fmla="*/ 1025274 h 4156314"/>
              <a:gd name="connsiteX7723" fmla="*/ 582289 w 6579326"/>
              <a:gd name="connsiteY7723" fmla="*/ 1019335 h 4156314"/>
              <a:gd name="connsiteX7724" fmla="*/ 575395 w 6579326"/>
              <a:gd name="connsiteY7724" fmla="*/ 1024169 h 4156314"/>
              <a:gd name="connsiteX7725" fmla="*/ 602570 w 6579326"/>
              <a:gd name="connsiteY7725" fmla="*/ 1027758 h 4156314"/>
              <a:gd name="connsiteX7726" fmla="*/ 607117 w 6579326"/>
              <a:gd name="connsiteY7726" fmla="*/ 1019939 h 4156314"/>
              <a:gd name="connsiteX7727" fmla="*/ 609279 w 6579326"/>
              <a:gd name="connsiteY7727" fmla="*/ 1018893 h 4156314"/>
              <a:gd name="connsiteX7728" fmla="*/ 608911 w 6579326"/>
              <a:gd name="connsiteY7728" fmla="*/ 1019195 h 4156314"/>
              <a:gd name="connsiteX7729" fmla="*/ 609876 w 6579326"/>
              <a:gd name="connsiteY7729" fmla="*/ 1018829 h 4156314"/>
              <a:gd name="connsiteX7730" fmla="*/ 613741 w 6579326"/>
              <a:gd name="connsiteY7730" fmla="*/ 1026101 h 4156314"/>
              <a:gd name="connsiteX7731" fmla="*/ 620082 w 6579326"/>
              <a:gd name="connsiteY7731" fmla="*/ 1017537 h 4156314"/>
              <a:gd name="connsiteX7732" fmla="*/ 622757 w 6579326"/>
              <a:gd name="connsiteY7732" fmla="*/ 1013926 h 4156314"/>
              <a:gd name="connsiteX7733" fmla="*/ 609876 w 6579326"/>
              <a:gd name="connsiteY7733" fmla="*/ 1018829 h 4156314"/>
              <a:gd name="connsiteX7734" fmla="*/ 609780 w 6579326"/>
              <a:gd name="connsiteY7734" fmla="*/ 1018649 h 4156314"/>
              <a:gd name="connsiteX7735" fmla="*/ 609279 w 6579326"/>
              <a:gd name="connsiteY7735" fmla="*/ 1018893 h 4156314"/>
              <a:gd name="connsiteX7736" fmla="*/ 623750 w 6579326"/>
              <a:gd name="connsiteY7736" fmla="*/ 1006990 h 4156314"/>
              <a:gd name="connsiteX7737" fmla="*/ 625870 w 6579326"/>
              <a:gd name="connsiteY7737" fmla="*/ 1005246 h 4156314"/>
              <a:gd name="connsiteX7738" fmla="*/ 621593 w 6579326"/>
              <a:gd name="connsiteY7738" fmla="*/ 1002069 h 4156314"/>
              <a:gd name="connsiteX7739" fmla="*/ 632211 w 6579326"/>
              <a:gd name="connsiteY7739" fmla="*/ 996683 h 4156314"/>
              <a:gd name="connsiteX7740" fmla="*/ 647660 w 6579326"/>
              <a:gd name="connsiteY7740" fmla="*/ 998201 h 4156314"/>
              <a:gd name="connsiteX7741" fmla="*/ 641319 w 6579326"/>
              <a:gd name="connsiteY7741" fmla="*/ 1006764 h 4156314"/>
              <a:gd name="connsiteX7742" fmla="*/ 637042 w 6579326"/>
              <a:gd name="connsiteY7742" fmla="*/ 1003588 h 4156314"/>
              <a:gd name="connsiteX7743" fmla="*/ 626976 w 6579326"/>
              <a:gd name="connsiteY7743" fmla="*/ 1012704 h 4156314"/>
              <a:gd name="connsiteX7744" fmla="*/ 627530 w 6579326"/>
              <a:gd name="connsiteY7744" fmla="*/ 1016432 h 4156314"/>
              <a:gd name="connsiteX7745" fmla="*/ 664769 w 6579326"/>
              <a:gd name="connsiteY7745" fmla="*/ 1010906 h 4156314"/>
              <a:gd name="connsiteX7746" fmla="*/ 686559 w 6579326"/>
              <a:gd name="connsiteY7746" fmla="*/ 1003862 h 4156314"/>
              <a:gd name="connsiteX7747" fmla="*/ 719521 w 6579326"/>
              <a:gd name="connsiteY7747" fmla="*/ 995159 h 4156314"/>
              <a:gd name="connsiteX7748" fmla="*/ 784339 w 6579326"/>
              <a:gd name="connsiteY7748" fmla="*/ 970297 h 4156314"/>
              <a:gd name="connsiteX7749" fmla="*/ 790680 w 6579326"/>
              <a:gd name="connsiteY7749" fmla="*/ 961733 h 4156314"/>
              <a:gd name="connsiteX7750" fmla="*/ 786403 w 6579326"/>
              <a:gd name="connsiteY7750" fmla="*/ 958558 h 4156314"/>
              <a:gd name="connsiteX7751" fmla="*/ 804469 w 6579326"/>
              <a:gd name="connsiteY7751" fmla="*/ 952065 h 4156314"/>
              <a:gd name="connsiteX7752" fmla="*/ 801299 w 6579326"/>
              <a:gd name="connsiteY7752" fmla="*/ 956347 h 4156314"/>
              <a:gd name="connsiteX7753" fmla="*/ 823642 w 6579326"/>
              <a:gd name="connsiteY7753" fmla="*/ 953031 h 4156314"/>
              <a:gd name="connsiteX7754" fmla="*/ 832600 w 6579326"/>
              <a:gd name="connsiteY7754" fmla="*/ 936458 h 4156314"/>
              <a:gd name="connsiteX7755" fmla="*/ 847496 w 6579326"/>
              <a:gd name="connsiteY7755" fmla="*/ 934248 h 4156314"/>
              <a:gd name="connsiteX7756" fmla="*/ 878245 w 6579326"/>
              <a:gd name="connsiteY7756" fmla="*/ 910629 h 4156314"/>
              <a:gd name="connsiteX7757" fmla="*/ 871904 w 6579326"/>
              <a:gd name="connsiteY7757" fmla="*/ 919192 h 4156314"/>
              <a:gd name="connsiteX7758" fmla="*/ 876734 w 6579326"/>
              <a:gd name="connsiteY7758" fmla="*/ 926097 h 4156314"/>
              <a:gd name="connsiteX7759" fmla="*/ 890523 w 6579326"/>
              <a:gd name="connsiteY7759" fmla="*/ 916429 h 4156314"/>
              <a:gd name="connsiteX7760" fmla="*/ 889969 w 6579326"/>
              <a:gd name="connsiteY7760" fmla="*/ 912701 h 4156314"/>
              <a:gd name="connsiteX7761" fmla="*/ 903758 w 6579326"/>
              <a:gd name="connsiteY7761" fmla="*/ 903032 h 4156314"/>
              <a:gd name="connsiteX7762" fmla="*/ 940444 w 6579326"/>
              <a:gd name="connsiteY7762" fmla="*/ 893776 h 4156314"/>
              <a:gd name="connsiteX7763" fmla="*/ 939891 w 6579326"/>
              <a:gd name="connsiteY7763" fmla="*/ 890048 h 4156314"/>
              <a:gd name="connsiteX7764" fmla="*/ 910099 w 6579326"/>
              <a:gd name="connsiteY7764" fmla="*/ 894469 h 4156314"/>
              <a:gd name="connsiteX7765" fmla="*/ 859071 w 6579326"/>
              <a:gd name="connsiteY7765" fmla="*/ 909664 h 4156314"/>
              <a:gd name="connsiteX7766" fmla="*/ 808043 w 6579326"/>
              <a:gd name="connsiteY7766" fmla="*/ 924858 h 4156314"/>
              <a:gd name="connsiteX7767" fmla="*/ 797425 w 6579326"/>
              <a:gd name="connsiteY7767" fmla="*/ 930244 h 4156314"/>
              <a:gd name="connsiteX7768" fmla="*/ 775082 w 6579326"/>
              <a:gd name="connsiteY7768" fmla="*/ 933559 h 4156314"/>
              <a:gd name="connsiteX7769" fmla="*/ 760739 w 6579326"/>
              <a:gd name="connsiteY7769" fmla="*/ 939499 h 4156314"/>
              <a:gd name="connsiteX7770" fmla="*/ 744736 w 6579326"/>
              <a:gd name="connsiteY7770" fmla="*/ 934252 h 4156314"/>
              <a:gd name="connsiteX7771" fmla="*/ 734671 w 6579326"/>
              <a:gd name="connsiteY7771" fmla="*/ 943368 h 4156314"/>
              <a:gd name="connsiteX7772" fmla="*/ 723499 w 6579326"/>
              <a:gd name="connsiteY7772" fmla="*/ 945026 h 4156314"/>
              <a:gd name="connsiteX7773" fmla="*/ 709157 w 6579326"/>
              <a:gd name="connsiteY7773" fmla="*/ 950965 h 4156314"/>
              <a:gd name="connsiteX7774" fmla="*/ 697986 w 6579326"/>
              <a:gd name="connsiteY7774" fmla="*/ 952622 h 4156314"/>
              <a:gd name="connsiteX7775" fmla="*/ 676195 w 6579326"/>
              <a:gd name="connsiteY7775" fmla="*/ 959667 h 4156314"/>
              <a:gd name="connsiteX7776" fmla="*/ 609718 w 6579326"/>
              <a:gd name="connsiteY7776" fmla="*/ 973343 h 4156314"/>
              <a:gd name="connsiteX7777" fmla="*/ 608058 w 6579326"/>
              <a:gd name="connsiteY7777" fmla="*/ 962157 h 4156314"/>
              <a:gd name="connsiteX7778" fmla="*/ 582543 w 6579326"/>
              <a:gd name="connsiteY7778" fmla="*/ 969753 h 4156314"/>
              <a:gd name="connsiteX7779" fmla="*/ 584608 w 6579326"/>
              <a:gd name="connsiteY7779" fmla="*/ 958014 h 4156314"/>
              <a:gd name="connsiteX7780" fmla="*/ 557987 w 6579326"/>
              <a:gd name="connsiteY7780" fmla="*/ 958153 h 4156314"/>
              <a:gd name="connsiteX7781" fmla="*/ 556698 w 6579326"/>
              <a:gd name="connsiteY7781" fmla="*/ 965488 h 4156314"/>
              <a:gd name="connsiteX7782" fmla="*/ 533926 w 6579326"/>
              <a:gd name="connsiteY7782" fmla="*/ 969265 h 4156314"/>
              <a:gd name="connsiteX7783" fmla="*/ 535145 w 6579326"/>
              <a:gd name="connsiteY7783" fmla="*/ 967736 h 4156314"/>
              <a:gd name="connsiteX7784" fmla="*/ 529302 w 6579326"/>
              <a:gd name="connsiteY7784" fmla="*/ 970032 h 4156314"/>
              <a:gd name="connsiteX7785" fmla="*/ 533926 w 6579326"/>
              <a:gd name="connsiteY7785" fmla="*/ 969265 h 4156314"/>
              <a:gd name="connsiteX7786" fmla="*/ 523514 w 6579326"/>
              <a:gd name="connsiteY7786" fmla="*/ 982324 h 4156314"/>
              <a:gd name="connsiteX7787" fmla="*/ 503787 w 6579326"/>
              <a:gd name="connsiteY7787" fmla="*/ 977630 h 4156314"/>
              <a:gd name="connsiteX7788" fmla="*/ 505447 w 6579326"/>
              <a:gd name="connsiteY7788" fmla="*/ 988816 h 4156314"/>
              <a:gd name="connsiteX7789" fmla="*/ 485722 w 6579326"/>
              <a:gd name="connsiteY7789" fmla="*/ 984121 h 4156314"/>
              <a:gd name="connsiteX7790" fmla="*/ 453866 w 6579326"/>
              <a:gd name="connsiteY7790" fmla="*/ 1000282 h 4156314"/>
              <a:gd name="connsiteX7791" fmla="*/ 448482 w 6579326"/>
              <a:gd name="connsiteY7791" fmla="*/ 989647 h 4156314"/>
              <a:gd name="connsiteX7792" fmla="*/ 418691 w 6579326"/>
              <a:gd name="connsiteY7792" fmla="*/ 994068 h 4156314"/>
              <a:gd name="connsiteX7793" fmla="*/ 412903 w 6579326"/>
              <a:gd name="connsiteY7793" fmla="*/ 1006361 h 4156314"/>
              <a:gd name="connsiteX7794" fmla="*/ 404902 w 6579326"/>
              <a:gd name="connsiteY7794" fmla="*/ 1003736 h 4156314"/>
              <a:gd name="connsiteX7795" fmla="*/ 402284 w 6579326"/>
              <a:gd name="connsiteY7795" fmla="*/ 1011747 h 4156314"/>
              <a:gd name="connsiteX7796" fmla="*/ 383665 w 6579326"/>
              <a:gd name="connsiteY7796" fmla="*/ 1014510 h 4156314"/>
              <a:gd name="connsiteX7797" fmla="*/ 400624 w 6579326"/>
              <a:gd name="connsiteY7797" fmla="*/ 1000561 h 4156314"/>
              <a:gd name="connsiteX7798" fmla="*/ 395794 w 6579326"/>
              <a:gd name="connsiteY7798" fmla="*/ 993655 h 4156314"/>
              <a:gd name="connsiteX7799" fmla="*/ 394688 w 6579326"/>
              <a:gd name="connsiteY7799" fmla="*/ 986198 h 4156314"/>
              <a:gd name="connsiteX7800" fmla="*/ 407923 w 6579326"/>
              <a:gd name="connsiteY7800" fmla="*/ 972799 h 4156314"/>
              <a:gd name="connsiteX7801" fmla="*/ 371237 w 6579326"/>
              <a:gd name="connsiteY7801" fmla="*/ 982055 h 4156314"/>
              <a:gd name="connsiteX7802" fmla="*/ 368066 w 6579326"/>
              <a:gd name="connsiteY7802" fmla="*/ 986336 h 4156314"/>
              <a:gd name="connsiteX7803" fmla="*/ 348894 w 6579326"/>
              <a:gd name="connsiteY7803" fmla="*/ 985371 h 4156314"/>
              <a:gd name="connsiteX7804" fmla="*/ 345723 w 6579326"/>
              <a:gd name="connsiteY7804" fmla="*/ 989652 h 4156314"/>
              <a:gd name="connsiteX7805" fmla="*/ 346276 w 6579326"/>
              <a:gd name="connsiteY7805" fmla="*/ 993382 h 4156314"/>
              <a:gd name="connsiteX7806" fmla="*/ 331934 w 6579326"/>
              <a:gd name="connsiteY7806" fmla="*/ 999320 h 4156314"/>
              <a:gd name="connsiteX7807" fmla="*/ 336100 w 6579326"/>
              <a:gd name="connsiteY7807" fmla="*/ 1000544 h 4156314"/>
              <a:gd name="connsiteX7808" fmla="*/ 324486 w 6579326"/>
              <a:gd name="connsiteY7808" fmla="*/ 1000426 h 4156314"/>
              <a:gd name="connsiteX7809" fmla="*/ 327102 w 6579326"/>
              <a:gd name="connsiteY7809" fmla="*/ 992415 h 4156314"/>
              <a:gd name="connsiteX7810" fmla="*/ 313867 w 6579326"/>
              <a:gd name="connsiteY7810" fmla="*/ 1005813 h 4156314"/>
              <a:gd name="connsiteX7811" fmla="*/ 306972 w 6579326"/>
              <a:gd name="connsiteY7811" fmla="*/ 1010647 h 4156314"/>
              <a:gd name="connsiteX7812" fmla="*/ 306419 w 6579326"/>
              <a:gd name="connsiteY7812" fmla="*/ 1006918 h 4156314"/>
              <a:gd name="connsiteX7813" fmla="*/ 288907 w 6579326"/>
              <a:gd name="connsiteY7813" fmla="*/ 1017139 h 4156314"/>
              <a:gd name="connsiteX7814" fmla="*/ 268388 w 6579326"/>
              <a:gd name="connsiteY7814" fmla="*/ 1013514 h 4156314"/>
              <a:gd name="connsiteX7815" fmla="*/ 266686 w 6579326"/>
              <a:gd name="connsiteY7815" fmla="*/ 1013213 h 4156314"/>
              <a:gd name="connsiteX7816" fmla="*/ 268075 w 6579326"/>
              <a:gd name="connsiteY7816" fmla="*/ 1012608 h 4156314"/>
              <a:gd name="connsiteX7817" fmla="*/ 265457 w 6579326"/>
              <a:gd name="connsiteY7817" fmla="*/ 1012997 h 4156314"/>
              <a:gd name="connsiteX7818" fmla="*/ 266686 w 6579326"/>
              <a:gd name="connsiteY7818" fmla="*/ 1013213 h 4156314"/>
              <a:gd name="connsiteX7819" fmla="*/ 254837 w 6579326"/>
              <a:gd name="connsiteY7819" fmla="*/ 1018383 h 4156314"/>
              <a:gd name="connsiteX7820" fmla="*/ 255944 w 6579326"/>
              <a:gd name="connsiteY7820" fmla="*/ 1025841 h 4156314"/>
              <a:gd name="connsiteX7821" fmla="*/ 248496 w 6579326"/>
              <a:gd name="connsiteY7821" fmla="*/ 1026946 h 4156314"/>
              <a:gd name="connsiteX7822" fmla="*/ 247943 w 6579326"/>
              <a:gd name="connsiteY7822" fmla="*/ 1023218 h 4156314"/>
              <a:gd name="connsiteX7823" fmla="*/ 216492 w 6579326"/>
              <a:gd name="connsiteY7823" fmla="*/ 1016451 h 4156314"/>
              <a:gd name="connsiteX7824" fmla="*/ 188826 w 6579326"/>
              <a:gd name="connsiteY7824" fmla="*/ 1017462 h 4156314"/>
              <a:gd name="connsiteX7825" fmla="*/ 199936 w 6579326"/>
              <a:gd name="connsiteY7825" fmla="*/ 1007475 h 4156314"/>
              <a:gd name="connsiteX7826" fmla="*/ 187105 w 6579326"/>
              <a:gd name="connsiteY7826" fmla="*/ 997946 h 4156314"/>
              <a:gd name="connsiteX7827" fmla="*/ 198628 w 6579326"/>
              <a:gd name="connsiteY7827" fmla="*/ 996236 h 4156314"/>
              <a:gd name="connsiteX7828" fmla="*/ 203530 w 6579326"/>
              <a:gd name="connsiteY7828" fmla="*/ 997235 h 4156314"/>
              <a:gd name="connsiteX7829" fmla="*/ 203615 w 6579326"/>
              <a:gd name="connsiteY7829" fmla="*/ 997157 h 4156314"/>
              <a:gd name="connsiteX7830" fmla="*/ 218003 w 6579326"/>
              <a:gd name="connsiteY7830" fmla="*/ 1000983 h 4156314"/>
              <a:gd name="connsiteX7831" fmla="*/ 228067 w 6579326"/>
              <a:gd name="connsiteY7831" fmla="*/ 991867 h 4156314"/>
              <a:gd name="connsiteX7832" fmla="*/ 231238 w 6579326"/>
              <a:gd name="connsiteY7832" fmla="*/ 987586 h 4156314"/>
              <a:gd name="connsiteX7833" fmla="*/ 214129 w 6579326"/>
              <a:gd name="connsiteY7833" fmla="*/ 974881 h 4156314"/>
              <a:gd name="connsiteX7834" fmla="*/ 212469 w 6579326"/>
              <a:gd name="connsiteY7834" fmla="*/ 963695 h 4156314"/>
              <a:gd name="connsiteX7835" fmla="*/ 203915 w 6579326"/>
              <a:gd name="connsiteY7835" fmla="*/ 957341 h 4156314"/>
              <a:gd name="connsiteX7836" fmla="*/ 236323 w 6579326"/>
              <a:gd name="connsiteY7836" fmla="*/ 944909 h 4156314"/>
              <a:gd name="connsiteX7837" fmla="*/ 241154 w 6579326"/>
              <a:gd name="connsiteY7837" fmla="*/ 951814 h 4156314"/>
              <a:gd name="connsiteX7838" fmla="*/ 245430 w 6579326"/>
              <a:gd name="connsiteY7838" fmla="*/ 954992 h 4156314"/>
              <a:gd name="connsiteX7839" fmla="*/ 256049 w 6579326"/>
              <a:gd name="connsiteY7839" fmla="*/ 949604 h 4156314"/>
              <a:gd name="connsiteX7840" fmla="*/ 274668 w 6579326"/>
              <a:gd name="connsiteY7840" fmla="*/ 946841 h 4156314"/>
              <a:gd name="connsiteX7841" fmla="*/ 281160 w 6579326"/>
              <a:gd name="connsiteY7841" fmla="*/ 964934 h 4156314"/>
              <a:gd name="connsiteX7842" fmla="*/ 312058 w 6579326"/>
              <a:gd name="connsiteY7842" fmla="*/ 967971 h 4156314"/>
              <a:gd name="connsiteX7843" fmla="*/ 333295 w 6579326"/>
              <a:gd name="connsiteY7843" fmla="*/ 957197 h 4156314"/>
              <a:gd name="connsiteX7844" fmla="*/ 365704 w 6579326"/>
              <a:gd name="connsiteY7844" fmla="*/ 944766 h 4156314"/>
              <a:gd name="connsiteX7845" fmla="*/ 367767 w 6579326"/>
              <a:gd name="connsiteY7845" fmla="*/ 933026 h 4156314"/>
              <a:gd name="connsiteX7846" fmla="*/ 362384 w 6579326"/>
              <a:gd name="connsiteY7846" fmla="*/ 922392 h 4156314"/>
              <a:gd name="connsiteX7847" fmla="*/ 312865 w 6579326"/>
              <a:gd name="connsiteY7847" fmla="*/ 922118 h 4156314"/>
              <a:gd name="connsiteX7848" fmla="*/ 327208 w 6579326"/>
              <a:gd name="connsiteY7848" fmla="*/ 916179 h 4156314"/>
              <a:gd name="connsiteX7849" fmla="*/ 335209 w 6579326"/>
              <a:gd name="connsiteY7849" fmla="*/ 918803 h 4156314"/>
              <a:gd name="connsiteX7850" fmla="*/ 361277 w 6579326"/>
              <a:gd name="connsiteY7850" fmla="*/ 914934 h 4156314"/>
              <a:gd name="connsiteX7851" fmla="*/ 376173 w 6579326"/>
              <a:gd name="connsiteY7851" fmla="*/ 912724 h 4156314"/>
              <a:gd name="connsiteX7852" fmla="*/ 377279 w 6579326"/>
              <a:gd name="connsiteY7852" fmla="*/ 920182 h 4156314"/>
              <a:gd name="connsiteX7853" fmla="*/ 385281 w 6579326"/>
              <a:gd name="connsiteY7853" fmla="*/ 922805 h 4156314"/>
              <a:gd name="connsiteX7854" fmla="*/ 389004 w 6579326"/>
              <a:gd name="connsiteY7854" fmla="*/ 922252 h 4156314"/>
              <a:gd name="connsiteX7855" fmla="*/ 383621 w 6579326"/>
              <a:gd name="connsiteY7855" fmla="*/ 911619 h 4156314"/>
              <a:gd name="connsiteX7856" fmla="*/ 397409 w 6579326"/>
              <a:gd name="connsiteY7856" fmla="*/ 901950 h 4156314"/>
              <a:gd name="connsiteX7857" fmla="*/ 437819 w 6579326"/>
              <a:gd name="connsiteY7857" fmla="*/ 892144 h 4156314"/>
              <a:gd name="connsiteX7858" fmla="*/ 466600 w 6579326"/>
              <a:gd name="connsiteY7858" fmla="*/ 884544 h 4156314"/>
              <a:gd name="connsiteX7859" fmla="*/ 467054 w 6579326"/>
              <a:gd name="connsiteY7859" fmla="*/ 886376 h 4156314"/>
              <a:gd name="connsiteX7860" fmla="*/ 470781 w 6579326"/>
              <a:gd name="connsiteY7860" fmla="*/ 883440 h 4156314"/>
              <a:gd name="connsiteX7861" fmla="*/ 466661 w 6579326"/>
              <a:gd name="connsiteY7861" fmla="*/ 884528 h 4156314"/>
              <a:gd name="connsiteX7862" fmla="*/ 466600 w 6579326"/>
              <a:gd name="connsiteY7862" fmla="*/ 884544 h 4156314"/>
              <a:gd name="connsiteX7863" fmla="*/ 465573 w 6579326"/>
              <a:gd name="connsiteY7863" fmla="*/ 880403 h 4156314"/>
              <a:gd name="connsiteX7864" fmla="*/ 480442 w 6579326"/>
              <a:gd name="connsiteY7864" fmla="*/ 897251 h 4156314"/>
              <a:gd name="connsiteX7865" fmla="*/ 512850 w 6579326"/>
              <a:gd name="connsiteY7865" fmla="*/ 884820 h 4156314"/>
              <a:gd name="connsiteX7866" fmla="*/ 517128 w 6579326"/>
              <a:gd name="connsiteY7866" fmla="*/ 887996 h 4156314"/>
              <a:gd name="connsiteX7867" fmla="*/ 527746 w 6579326"/>
              <a:gd name="connsiteY7867" fmla="*/ 882609 h 4156314"/>
              <a:gd name="connsiteX7868" fmla="*/ 506944 w 6579326"/>
              <a:gd name="connsiteY7868" fmla="*/ 875788 h 4156314"/>
              <a:gd name="connsiteX7869" fmla="*/ 517826 w 6579326"/>
              <a:gd name="connsiteY7869" fmla="*/ 871457 h 4156314"/>
              <a:gd name="connsiteX7870" fmla="*/ 543600 w 6579326"/>
              <a:gd name="connsiteY7870" fmla="*/ 861202 h 4156314"/>
              <a:gd name="connsiteX7871" fmla="*/ 554217 w 6579326"/>
              <a:gd name="connsiteY7871" fmla="*/ 855815 h 4156314"/>
              <a:gd name="connsiteX7872" fmla="*/ 552154 w 6579326"/>
              <a:gd name="connsiteY7872" fmla="*/ 867555 h 4156314"/>
              <a:gd name="connsiteX7873" fmla="*/ 564433 w 6579326"/>
              <a:gd name="connsiteY7873" fmla="*/ 873354 h 4156314"/>
              <a:gd name="connsiteX7874" fmla="*/ 553261 w 6579326"/>
              <a:gd name="connsiteY7874" fmla="*/ 875012 h 4156314"/>
              <a:gd name="connsiteX7875" fmla="*/ 557537 w 6579326"/>
              <a:gd name="connsiteY7875" fmla="*/ 878188 h 4156314"/>
              <a:gd name="connsiteX7876" fmla="*/ 579329 w 6579326"/>
              <a:gd name="connsiteY7876" fmla="*/ 871144 h 4156314"/>
              <a:gd name="connsiteX7877" fmla="*/ 577159 w 6579326"/>
              <a:gd name="connsiteY7877" fmla="*/ 865895 h 4156314"/>
              <a:gd name="connsiteX7878" fmla="*/ 589393 w 6579326"/>
              <a:gd name="connsiteY7878" fmla="*/ 862029 h 4156314"/>
              <a:gd name="connsiteX7879" fmla="*/ 594225 w 6579326"/>
              <a:gd name="connsiteY7879" fmla="*/ 868934 h 4156314"/>
              <a:gd name="connsiteX7880" fmla="*/ 604289 w 6579326"/>
              <a:gd name="connsiteY7880" fmla="*/ 859818 h 4156314"/>
              <a:gd name="connsiteX7881" fmla="*/ 611737 w 6579326"/>
              <a:gd name="connsiteY7881" fmla="*/ 858713 h 4156314"/>
              <a:gd name="connsiteX7882" fmla="*/ 617524 w 6579326"/>
              <a:gd name="connsiteY7882" fmla="*/ 846420 h 4156314"/>
              <a:gd name="connsiteX7883" fmla="*/ 609523 w 6579326"/>
              <a:gd name="connsiteY7883" fmla="*/ 843797 h 4156314"/>
              <a:gd name="connsiteX7884" fmla="*/ 616418 w 6579326"/>
              <a:gd name="connsiteY7884" fmla="*/ 838962 h 4156314"/>
              <a:gd name="connsiteX7885" fmla="*/ 632974 w 6579326"/>
              <a:gd name="connsiteY7885" fmla="*/ 847939 h 4156314"/>
              <a:gd name="connsiteX7886" fmla="*/ 643592 w 6579326"/>
              <a:gd name="connsiteY7886" fmla="*/ 842552 h 4156314"/>
              <a:gd name="connsiteX7887" fmla="*/ 647869 w 6579326"/>
              <a:gd name="connsiteY7887" fmla="*/ 845729 h 4156314"/>
              <a:gd name="connsiteX7888" fmla="*/ 647316 w 6579326"/>
              <a:gd name="connsiteY7888" fmla="*/ 842000 h 4156314"/>
              <a:gd name="connsiteX7889" fmla="*/ 650487 w 6579326"/>
              <a:gd name="connsiteY7889" fmla="*/ 837718 h 4156314"/>
              <a:gd name="connsiteX7890" fmla="*/ 657935 w 6579326"/>
              <a:gd name="connsiteY7890" fmla="*/ 836613 h 4156314"/>
              <a:gd name="connsiteX7891" fmla="*/ 663318 w 6579326"/>
              <a:gd name="connsiteY7891" fmla="*/ 847247 h 4156314"/>
              <a:gd name="connsiteX7892" fmla="*/ 678767 w 6579326"/>
              <a:gd name="connsiteY7892" fmla="*/ 848766 h 4156314"/>
              <a:gd name="connsiteX7893" fmla="*/ 678214 w 6579326"/>
              <a:gd name="connsiteY7893" fmla="*/ 845037 h 4156314"/>
              <a:gd name="connsiteX7894" fmla="*/ 665936 w 6579326"/>
              <a:gd name="connsiteY7894" fmla="*/ 839236 h 4156314"/>
              <a:gd name="connsiteX7895" fmla="*/ 669106 w 6579326"/>
              <a:gd name="connsiteY7895" fmla="*/ 834956 h 4156314"/>
              <a:gd name="connsiteX7896" fmla="*/ 730753 w 6579326"/>
              <a:gd name="connsiteY7896" fmla="*/ 814373 h 4156314"/>
              <a:gd name="connsiteX7897" fmla="*/ 735030 w 6579326"/>
              <a:gd name="connsiteY7897" fmla="*/ 817551 h 4156314"/>
              <a:gd name="connsiteX7898" fmla="*/ 740819 w 6579326"/>
              <a:gd name="connsiteY7898" fmla="*/ 805258 h 4156314"/>
              <a:gd name="connsiteX7899" fmla="*/ 766332 w 6579326"/>
              <a:gd name="connsiteY7899" fmla="*/ 797661 h 4156314"/>
              <a:gd name="connsiteX7900" fmla="*/ 764269 w 6579326"/>
              <a:gd name="connsiteY7900" fmla="*/ 809400 h 4156314"/>
              <a:gd name="connsiteX7901" fmla="*/ 731860 w 6579326"/>
              <a:gd name="connsiteY7901" fmla="*/ 821832 h 4156314"/>
              <a:gd name="connsiteX7902" fmla="*/ 729242 w 6579326"/>
              <a:gd name="connsiteY7902" fmla="*/ 829842 h 4156314"/>
              <a:gd name="connsiteX7903" fmla="*/ 713793 w 6579326"/>
              <a:gd name="connsiteY7903" fmla="*/ 828324 h 4156314"/>
              <a:gd name="connsiteX7904" fmla="*/ 710623 w 6579326"/>
              <a:gd name="connsiteY7904" fmla="*/ 832605 h 4156314"/>
              <a:gd name="connsiteX7905" fmla="*/ 724626 w 6579326"/>
              <a:gd name="connsiteY7905" fmla="*/ 837197 h 4156314"/>
              <a:gd name="connsiteX7906" fmla="*/ 724716 w 6579326"/>
              <a:gd name="connsiteY7906" fmla="*/ 837226 h 4156314"/>
              <a:gd name="connsiteX7907" fmla="*/ 721622 w 6579326"/>
              <a:gd name="connsiteY7907" fmla="*/ 840202 h 4156314"/>
              <a:gd name="connsiteX7908" fmla="*/ 726625 w 6579326"/>
              <a:gd name="connsiteY7908" fmla="*/ 837853 h 4156314"/>
              <a:gd name="connsiteX7909" fmla="*/ 724716 w 6579326"/>
              <a:gd name="connsiteY7909" fmla="*/ 837226 h 4156314"/>
              <a:gd name="connsiteX7910" fmla="*/ 732967 w 6579326"/>
              <a:gd name="connsiteY7910" fmla="*/ 829289 h 4156314"/>
              <a:gd name="connsiteX7911" fmla="*/ 748416 w 6579326"/>
              <a:gd name="connsiteY7911" fmla="*/ 830809 h 4156314"/>
              <a:gd name="connsiteX7912" fmla="*/ 777654 w 6579326"/>
              <a:gd name="connsiteY7912" fmla="*/ 822658 h 4156314"/>
              <a:gd name="connsiteX7913" fmla="*/ 774333 w 6579326"/>
              <a:gd name="connsiteY7913" fmla="*/ 800284 h 4156314"/>
              <a:gd name="connsiteX7914" fmla="*/ 777505 w 6579326"/>
              <a:gd name="connsiteY7914" fmla="*/ 796003 h 4156314"/>
              <a:gd name="connsiteX7915" fmla="*/ 761502 w 6579326"/>
              <a:gd name="connsiteY7915" fmla="*/ 790756 h 4156314"/>
              <a:gd name="connsiteX7916" fmla="*/ 764119 w 6579326"/>
              <a:gd name="connsiteY7916" fmla="*/ 782745 h 4156314"/>
              <a:gd name="connsiteX7917" fmla="*/ 763565 w 6579326"/>
              <a:gd name="connsiteY7917" fmla="*/ 779016 h 4156314"/>
              <a:gd name="connsiteX7918" fmla="*/ 759289 w 6579326"/>
              <a:gd name="connsiteY7918" fmla="*/ 775840 h 4156314"/>
              <a:gd name="connsiteX7919" fmla="*/ 748670 w 6579326"/>
              <a:gd name="connsiteY7919" fmla="*/ 781226 h 4156314"/>
              <a:gd name="connsiteX7920" fmla="*/ 754608 w 6579326"/>
              <a:gd name="connsiteY7920" fmla="*/ 795590 h 4156314"/>
              <a:gd name="connsiteX7921" fmla="*/ 738605 w 6579326"/>
              <a:gd name="connsiteY7921" fmla="*/ 790342 h 4156314"/>
              <a:gd name="connsiteX7922" fmla="*/ 739159 w 6579326"/>
              <a:gd name="connsiteY7922" fmla="*/ 794071 h 4156314"/>
              <a:gd name="connsiteX7923" fmla="*/ 713091 w 6579326"/>
              <a:gd name="connsiteY7923" fmla="*/ 797940 h 4156314"/>
              <a:gd name="connsiteX7924" fmla="*/ 697642 w 6579326"/>
              <a:gd name="connsiteY7924" fmla="*/ 796421 h 4156314"/>
              <a:gd name="connsiteX7925" fmla="*/ 687023 w 6579326"/>
              <a:gd name="connsiteY7925" fmla="*/ 801808 h 4156314"/>
              <a:gd name="connsiteX7926" fmla="*/ 691854 w 6579326"/>
              <a:gd name="connsiteY7926" fmla="*/ 808713 h 4156314"/>
              <a:gd name="connsiteX7927" fmla="*/ 692407 w 6579326"/>
              <a:gd name="connsiteY7927" fmla="*/ 812442 h 4156314"/>
              <a:gd name="connsiteX7928" fmla="*/ 680682 w 6579326"/>
              <a:gd name="connsiteY7928" fmla="*/ 810371 h 4156314"/>
              <a:gd name="connsiteX7929" fmla="*/ 674340 w 6579326"/>
              <a:gd name="connsiteY7929" fmla="*/ 818934 h 4156314"/>
              <a:gd name="connsiteX7930" fmla="*/ 669510 w 6579326"/>
              <a:gd name="connsiteY7930" fmla="*/ 812029 h 4156314"/>
              <a:gd name="connsiteX7931" fmla="*/ 643442 w 6579326"/>
              <a:gd name="connsiteY7931" fmla="*/ 815898 h 4156314"/>
              <a:gd name="connsiteX7932" fmla="*/ 638059 w 6579326"/>
              <a:gd name="connsiteY7932" fmla="*/ 805263 h 4156314"/>
              <a:gd name="connsiteX7933" fmla="*/ 627993 w 6579326"/>
              <a:gd name="connsiteY7933" fmla="*/ 814378 h 4156314"/>
              <a:gd name="connsiteX7934" fmla="*/ 625930 w 6579326"/>
              <a:gd name="connsiteY7934" fmla="*/ 826118 h 4156314"/>
              <a:gd name="connsiteX7935" fmla="*/ 606757 w 6579326"/>
              <a:gd name="connsiteY7935" fmla="*/ 825152 h 4156314"/>
              <a:gd name="connsiteX7936" fmla="*/ 567454 w 6579326"/>
              <a:gd name="connsiteY7936" fmla="*/ 842418 h 4156314"/>
              <a:gd name="connsiteX7937" fmla="*/ 566901 w 6579326"/>
              <a:gd name="connsiteY7937" fmla="*/ 838688 h 4156314"/>
              <a:gd name="connsiteX7938" fmla="*/ 545664 w 6579326"/>
              <a:gd name="connsiteY7938" fmla="*/ 849462 h 4156314"/>
              <a:gd name="connsiteX7939" fmla="*/ 537663 w 6579326"/>
              <a:gd name="connsiteY7939" fmla="*/ 846839 h 4156314"/>
              <a:gd name="connsiteX7940" fmla="*/ 535812 w 6579326"/>
              <a:gd name="connsiteY7940" fmla="*/ 846904 h 4156314"/>
              <a:gd name="connsiteX7941" fmla="*/ 539173 w 6579326"/>
              <a:gd name="connsiteY7941" fmla="*/ 831371 h 4156314"/>
              <a:gd name="connsiteX7942" fmla="*/ 566347 w 6579326"/>
              <a:gd name="connsiteY7942" fmla="*/ 834960 h 4156314"/>
              <a:gd name="connsiteX7943" fmla="*/ 573795 w 6579326"/>
              <a:gd name="connsiteY7943" fmla="*/ 833855 h 4156314"/>
              <a:gd name="connsiteX7944" fmla="*/ 570475 w 6579326"/>
              <a:gd name="connsiteY7944" fmla="*/ 811481 h 4156314"/>
              <a:gd name="connsiteX7945" fmla="*/ 585924 w 6579326"/>
              <a:gd name="connsiteY7945" fmla="*/ 812999 h 4156314"/>
              <a:gd name="connsiteX7946" fmla="*/ 586478 w 6579326"/>
              <a:gd name="connsiteY7946" fmla="*/ 816729 h 4156314"/>
              <a:gd name="connsiteX7947" fmla="*/ 591308 w 6579326"/>
              <a:gd name="connsiteY7947" fmla="*/ 823634 h 4156314"/>
              <a:gd name="connsiteX7948" fmla="*/ 607161 w 6579326"/>
              <a:gd name="connsiteY7948" fmla="*/ 802226 h 4156314"/>
              <a:gd name="connsiteX7949" fmla="*/ 615162 w 6579326"/>
              <a:gd name="connsiteY7949" fmla="*/ 804850 h 4156314"/>
              <a:gd name="connsiteX7950" fmla="*/ 621503 w 6579326"/>
              <a:gd name="connsiteY7950" fmla="*/ 796287 h 4156314"/>
              <a:gd name="connsiteX7951" fmla="*/ 636399 w 6579326"/>
              <a:gd name="connsiteY7951" fmla="*/ 794076 h 4156314"/>
              <a:gd name="connsiteX7952" fmla="*/ 639569 w 6579326"/>
              <a:gd name="connsiteY7952" fmla="*/ 789794 h 4156314"/>
              <a:gd name="connsiteX7953" fmla="*/ 640676 w 6579326"/>
              <a:gd name="connsiteY7953" fmla="*/ 797252 h 4156314"/>
              <a:gd name="connsiteX7954" fmla="*/ 656125 w 6579326"/>
              <a:gd name="connsiteY7954" fmla="*/ 798771 h 4156314"/>
              <a:gd name="connsiteX7955" fmla="*/ 659296 w 6579326"/>
              <a:gd name="connsiteY7955" fmla="*/ 794489 h 4156314"/>
              <a:gd name="connsiteX7956" fmla="*/ 670467 w 6579326"/>
              <a:gd name="connsiteY7956" fmla="*/ 792831 h 4156314"/>
              <a:gd name="connsiteX7957" fmla="*/ 669360 w 6579326"/>
              <a:gd name="connsiteY7957" fmla="*/ 785373 h 4156314"/>
              <a:gd name="connsiteX7958" fmla="*/ 689087 w 6579326"/>
              <a:gd name="connsiteY7958" fmla="*/ 790068 h 4156314"/>
              <a:gd name="connsiteX7959" fmla="*/ 699152 w 6579326"/>
              <a:gd name="connsiteY7959" fmla="*/ 780953 h 4156314"/>
              <a:gd name="connsiteX7960" fmla="*/ 709771 w 6579326"/>
              <a:gd name="connsiteY7960" fmla="*/ 775566 h 4156314"/>
              <a:gd name="connsiteX7961" fmla="*/ 715558 w 6579326"/>
              <a:gd name="connsiteY7961" fmla="*/ 763274 h 4156314"/>
              <a:gd name="connsiteX7962" fmla="*/ 727283 w 6579326"/>
              <a:gd name="connsiteY7962" fmla="*/ 765346 h 4156314"/>
              <a:gd name="connsiteX7963" fmla="*/ 741073 w 6579326"/>
              <a:gd name="connsiteY7963" fmla="*/ 755677 h 4156314"/>
              <a:gd name="connsiteX7964" fmla="*/ 760799 w 6579326"/>
              <a:gd name="connsiteY7964" fmla="*/ 760372 h 4156314"/>
              <a:gd name="connsiteX7965" fmla="*/ 775141 w 6579326"/>
              <a:gd name="connsiteY7965" fmla="*/ 754432 h 4156314"/>
              <a:gd name="connsiteX7966" fmla="*/ 782589 w 6579326"/>
              <a:gd name="connsiteY7966" fmla="*/ 753327 h 4156314"/>
              <a:gd name="connsiteX7967" fmla="*/ 773078 w 6579326"/>
              <a:gd name="connsiteY7967" fmla="*/ 766172 h 4156314"/>
              <a:gd name="connsiteX7968" fmla="*/ 767844 w 6579326"/>
              <a:gd name="connsiteY7968" fmla="*/ 782193 h 4156314"/>
              <a:gd name="connsiteX7969" fmla="*/ 776398 w 6579326"/>
              <a:gd name="connsiteY7969" fmla="*/ 788546 h 4156314"/>
              <a:gd name="connsiteX7970" fmla="*/ 787569 w 6579326"/>
              <a:gd name="connsiteY7970" fmla="*/ 786888 h 4156314"/>
              <a:gd name="connsiteX7971" fmla="*/ 787420 w 6579326"/>
              <a:gd name="connsiteY7971" fmla="*/ 760232 h 4156314"/>
              <a:gd name="connsiteX7972" fmla="*/ 806997 w 6579326"/>
              <a:gd name="connsiteY7972" fmla="*/ 738272 h 4156314"/>
              <a:gd name="connsiteX7973" fmla="*/ 815401 w 6579326"/>
              <a:gd name="connsiteY7973" fmla="*/ 717969 h 4156314"/>
              <a:gd name="connsiteX7974" fmla="*/ 801059 w 6579326"/>
              <a:gd name="connsiteY7974" fmla="*/ 723909 h 4156314"/>
              <a:gd name="connsiteX7975" fmla="*/ 789334 w 6579326"/>
              <a:gd name="connsiteY7975" fmla="*/ 721837 h 4156314"/>
              <a:gd name="connsiteX7976" fmla="*/ 779269 w 6579326"/>
              <a:gd name="connsiteY7976" fmla="*/ 730953 h 4156314"/>
              <a:gd name="connsiteX7977" fmla="*/ 771821 w 6579326"/>
              <a:gd name="connsiteY7977" fmla="*/ 732058 h 4156314"/>
              <a:gd name="connsiteX7978" fmla="*/ 749477 w 6579326"/>
              <a:gd name="connsiteY7978" fmla="*/ 735374 h 4156314"/>
              <a:gd name="connsiteX7979" fmla="*/ 746308 w 6579326"/>
              <a:gd name="connsiteY7979" fmla="*/ 739656 h 4156314"/>
              <a:gd name="connsiteX7980" fmla="*/ 738306 w 6579326"/>
              <a:gd name="connsiteY7980" fmla="*/ 737032 h 4156314"/>
              <a:gd name="connsiteX7981" fmla="*/ 717622 w 6579326"/>
              <a:gd name="connsiteY7981" fmla="*/ 751535 h 4156314"/>
              <a:gd name="connsiteX7982" fmla="*/ 673488 w 6579326"/>
              <a:gd name="connsiteY7982" fmla="*/ 761895 h 4156314"/>
              <a:gd name="connsiteX7983" fmla="*/ 674999 w 6579326"/>
              <a:gd name="connsiteY7983" fmla="*/ 746426 h 4156314"/>
              <a:gd name="connsiteX7984" fmla="*/ 707960 w 6579326"/>
              <a:gd name="connsiteY7984" fmla="*/ 737724 h 4156314"/>
              <a:gd name="connsiteX7985" fmla="*/ 714855 w 6579326"/>
              <a:gd name="connsiteY7985" fmla="*/ 732890 h 4156314"/>
              <a:gd name="connsiteX7986" fmla="*/ 763093 w 6579326"/>
              <a:gd name="connsiteY7986" fmla="*/ 716919 h 4156314"/>
              <a:gd name="connsiteX7987" fmla="*/ 786784 w 6579326"/>
              <a:gd name="connsiteY7987" fmla="*/ 709074 h 4156314"/>
              <a:gd name="connsiteX7988" fmla="*/ 782692 w 6579326"/>
              <a:gd name="connsiteY7988" fmla="*/ 712342 h 4156314"/>
              <a:gd name="connsiteX7989" fmla="*/ 831255 w 6579326"/>
              <a:gd name="connsiteY7989" fmla="*/ 696562 h 4156314"/>
              <a:gd name="connsiteX7990" fmla="*/ 849320 w 6579326"/>
              <a:gd name="connsiteY7990" fmla="*/ 690069 h 4156314"/>
              <a:gd name="connsiteX7991" fmla="*/ 852125 w 6579326"/>
              <a:gd name="connsiteY7991" fmla="*/ 687331 h 4156314"/>
              <a:gd name="connsiteX7992" fmla="*/ 853772 w 6579326"/>
              <a:gd name="connsiteY7992" fmla="*/ 689153 h 4156314"/>
              <a:gd name="connsiteX7993" fmla="*/ 854754 w 6579326"/>
              <a:gd name="connsiteY7993" fmla="*/ 690804 h 4156314"/>
              <a:gd name="connsiteX7994" fmla="*/ 854341 w 6579326"/>
              <a:gd name="connsiteY7994" fmla="*/ 695041 h 4156314"/>
              <a:gd name="connsiteX7995" fmla="*/ 854152 w 6579326"/>
              <a:gd name="connsiteY7995" fmla="*/ 696974 h 4156314"/>
              <a:gd name="connsiteX7996" fmla="*/ 862153 w 6579326"/>
              <a:gd name="connsiteY7996" fmla="*/ 699599 h 4156314"/>
              <a:gd name="connsiteX7997" fmla="*/ 901455 w 6579326"/>
              <a:gd name="connsiteY7997" fmla="*/ 682333 h 4156314"/>
              <a:gd name="connsiteX7998" fmla="*/ 900748 w 6579326"/>
              <a:gd name="connsiteY7998" fmla="*/ 677569 h 4156314"/>
              <a:gd name="connsiteX7999" fmla="*/ 902161 w 6579326"/>
              <a:gd name="connsiteY7999" fmla="*/ 677465 h 4156314"/>
              <a:gd name="connsiteX8000" fmla="*/ 919187 w 6579326"/>
              <a:gd name="connsiteY8000" fmla="*/ 675708 h 4156314"/>
              <a:gd name="connsiteX8001" fmla="*/ 918688 w 6579326"/>
              <a:gd name="connsiteY8001" fmla="*/ 677036 h 4156314"/>
              <a:gd name="connsiteX8002" fmla="*/ 923245 w 6579326"/>
              <a:gd name="connsiteY8002" fmla="*/ 675289 h 4156314"/>
              <a:gd name="connsiteX8003" fmla="*/ 919187 w 6579326"/>
              <a:gd name="connsiteY8003" fmla="*/ 675708 h 4156314"/>
              <a:gd name="connsiteX8004" fmla="*/ 922139 w 6579326"/>
              <a:gd name="connsiteY8004" fmla="*/ 667831 h 4156314"/>
              <a:gd name="connsiteX8005" fmla="*/ 931248 w 6579326"/>
              <a:gd name="connsiteY8005" fmla="*/ 677912 h 4156314"/>
              <a:gd name="connsiteX8006" fmla="*/ 946143 w 6579326"/>
              <a:gd name="connsiteY8006" fmla="*/ 675701 h 4156314"/>
              <a:gd name="connsiteX8007" fmla="*/ 948207 w 6579326"/>
              <a:gd name="connsiteY8007" fmla="*/ 663963 h 4156314"/>
              <a:gd name="connsiteX8008" fmla="*/ 953296 w 6579326"/>
              <a:gd name="connsiteY8008" fmla="*/ 663208 h 4156314"/>
              <a:gd name="connsiteX8009" fmla="*/ 959440 w 6579326"/>
              <a:gd name="connsiteY8009" fmla="*/ 662713 h 4156314"/>
              <a:gd name="connsiteX8010" fmla="*/ 999235 w 6579326"/>
              <a:gd name="connsiteY8010" fmla="*/ 648768 h 4156314"/>
              <a:gd name="connsiteX8011" fmla="*/ 1007789 w 6579326"/>
              <a:gd name="connsiteY8011" fmla="*/ 655121 h 4156314"/>
              <a:gd name="connsiteX8012" fmla="*/ 1010407 w 6579326"/>
              <a:gd name="connsiteY8012" fmla="*/ 647110 h 4156314"/>
              <a:gd name="connsiteX8013" fmla="*/ 1002959 w 6579326"/>
              <a:gd name="connsiteY8013" fmla="*/ 648215 h 4156314"/>
              <a:gd name="connsiteX8014" fmla="*/ 1016195 w 6579326"/>
              <a:gd name="connsiteY8014" fmla="*/ 634818 h 4156314"/>
              <a:gd name="connsiteX8015" fmla="*/ 1026813 w 6579326"/>
              <a:gd name="connsiteY8015" fmla="*/ 629432 h 4156314"/>
              <a:gd name="connsiteX8016" fmla="*/ 1038538 w 6579326"/>
              <a:gd name="connsiteY8016" fmla="*/ 631502 h 4156314"/>
              <a:gd name="connsiteX8017" fmla="*/ 1041709 w 6579326"/>
              <a:gd name="connsiteY8017" fmla="*/ 627221 h 4156314"/>
              <a:gd name="connsiteX8018" fmla="*/ 1033707 w 6579326"/>
              <a:gd name="connsiteY8018" fmla="*/ 624597 h 4156314"/>
              <a:gd name="connsiteX8019" fmla="*/ 1059222 w 6579326"/>
              <a:gd name="connsiteY8019" fmla="*/ 617000 h 4156314"/>
              <a:gd name="connsiteX8020" fmla="*/ 1070946 w 6579326"/>
              <a:gd name="connsiteY8020" fmla="*/ 619071 h 4156314"/>
              <a:gd name="connsiteX8021" fmla="*/ 1072458 w 6579326"/>
              <a:gd name="connsiteY8021" fmla="*/ 603602 h 4156314"/>
              <a:gd name="connsiteX8022" fmla="*/ 1096864 w 6579326"/>
              <a:gd name="connsiteY8022" fmla="*/ 588548 h 4156314"/>
              <a:gd name="connsiteX8023" fmla="*/ 1094248 w 6579326"/>
              <a:gd name="connsiteY8023" fmla="*/ 596558 h 4156314"/>
              <a:gd name="connsiteX8024" fmla="*/ 1074118 w 6579326"/>
              <a:gd name="connsiteY8024" fmla="*/ 614790 h 4156314"/>
              <a:gd name="connsiteX8025" fmla="*/ 1091227 w 6579326"/>
              <a:gd name="connsiteY8025" fmla="*/ 627495 h 4156314"/>
              <a:gd name="connsiteX8026" fmla="*/ 1091780 w 6579326"/>
              <a:gd name="connsiteY8026" fmla="*/ 631223 h 4156314"/>
              <a:gd name="connsiteX8027" fmla="*/ 1102951 w 6579326"/>
              <a:gd name="connsiteY8027" fmla="*/ 629566 h 4156314"/>
              <a:gd name="connsiteX8028" fmla="*/ 1100335 w 6579326"/>
              <a:gd name="connsiteY8028" fmla="*/ 637576 h 4156314"/>
              <a:gd name="connsiteX8029" fmla="*/ 1084886 w 6579326"/>
              <a:gd name="connsiteY8029" fmla="*/ 636058 h 4156314"/>
              <a:gd name="connsiteX8030" fmla="*/ 1079651 w 6579326"/>
              <a:gd name="connsiteY8030" fmla="*/ 652079 h 4156314"/>
              <a:gd name="connsiteX8031" fmla="*/ 1102548 w 6579326"/>
              <a:gd name="connsiteY8031" fmla="*/ 652492 h 4156314"/>
              <a:gd name="connsiteX8032" fmla="*/ 1116890 w 6579326"/>
              <a:gd name="connsiteY8032" fmla="*/ 646553 h 4156314"/>
              <a:gd name="connsiteX8033" fmla="*/ 1126956 w 6579326"/>
              <a:gd name="connsiteY8033" fmla="*/ 637437 h 4156314"/>
              <a:gd name="connsiteX8034" fmla="*/ 1130369 w 6579326"/>
              <a:gd name="connsiteY8034" fmla="*/ 636931 h 4156314"/>
              <a:gd name="connsiteX8035" fmla="*/ 1131501 w 6579326"/>
              <a:gd name="connsiteY8035" fmla="*/ 638014 h 4156314"/>
              <a:gd name="connsiteX8036" fmla="*/ 1131893 w 6579326"/>
              <a:gd name="connsiteY8036" fmla="*/ 637786 h 4156314"/>
              <a:gd name="connsiteX8037" fmla="*/ 1139787 w 6579326"/>
              <a:gd name="connsiteY8037" fmla="*/ 646966 h 4156314"/>
              <a:gd name="connsiteX8038" fmla="*/ 1141117 w 6579326"/>
              <a:gd name="connsiteY8038" fmla="*/ 642896 h 4156314"/>
              <a:gd name="connsiteX8039" fmla="*/ 1143755 w 6579326"/>
              <a:gd name="connsiteY8039" fmla="*/ 642447 h 4156314"/>
              <a:gd name="connsiteX8040" fmla="*/ 1142532 w 6579326"/>
              <a:gd name="connsiteY8040" fmla="*/ 639286 h 4156314"/>
              <a:gd name="connsiteX8041" fmla="*/ 1160471 w 6579326"/>
              <a:gd name="connsiteY8041" fmla="*/ 632464 h 4156314"/>
              <a:gd name="connsiteX8042" fmla="*/ 1159917 w 6579326"/>
              <a:gd name="connsiteY8042" fmla="*/ 628734 h 4156314"/>
              <a:gd name="connsiteX8043" fmla="*/ 1169025 w 6579326"/>
              <a:gd name="connsiteY8043" fmla="*/ 638816 h 4156314"/>
              <a:gd name="connsiteX8044" fmla="*/ 1143512 w 6579326"/>
              <a:gd name="connsiteY8044" fmla="*/ 646413 h 4156314"/>
              <a:gd name="connsiteX8045" fmla="*/ 1168622 w 6579326"/>
              <a:gd name="connsiteY8045" fmla="*/ 661743 h 4156314"/>
              <a:gd name="connsiteX8046" fmla="*/ 1159110 w 6579326"/>
              <a:gd name="connsiteY8046" fmla="*/ 674587 h 4156314"/>
              <a:gd name="connsiteX8047" fmla="*/ 1137873 w 6579326"/>
              <a:gd name="connsiteY8047" fmla="*/ 685360 h 4156314"/>
              <a:gd name="connsiteX8048" fmla="*/ 1142704 w 6579326"/>
              <a:gd name="connsiteY8048" fmla="*/ 692266 h 4156314"/>
              <a:gd name="connsiteX8049" fmla="*/ 1139533 w 6579326"/>
              <a:gd name="connsiteY8049" fmla="*/ 696548 h 4156314"/>
              <a:gd name="connsiteX8050" fmla="*/ 1156642 w 6579326"/>
              <a:gd name="connsiteY8050" fmla="*/ 709253 h 4156314"/>
              <a:gd name="connsiteX8051" fmla="*/ 1167813 w 6579326"/>
              <a:gd name="connsiteY8051" fmla="*/ 707595 h 4156314"/>
              <a:gd name="connsiteX8052" fmla="*/ 1148238 w 6579326"/>
              <a:gd name="connsiteY8052" fmla="*/ 729555 h 4156314"/>
              <a:gd name="connsiteX8053" fmla="*/ 1139683 w 6579326"/>
              <a:gd name="connsiteY8053" fmla="*/ 723202 h 4156314"/>
              <a:gd name="connsiteX8054" fmla="*/ 1118999 w 6579326"/>
              <a:gd name="connsiteY8054" fmla="*/ 737705 h 4156314"/>
              <a:gd name="connsiteX8055" fmla="*/ 1115828 w 6579326"/>
              <a:gd name="connsiteY8055" fmla="*/ 741986 h 4156314"/>
              <a:gd name="connsiteX8056" fmla="*/ 1127553 w 6579326"/>
              <a:gd name="connsiteY8056" fmla="*/ 744058 h 4156314"/>
              <a:gd name="connsiteX8057" fmla="*/ 1116935 w 6579326"/>
              <a:gd name="connsiteY8057" fmla="*/ 749444 h 4156314"/>
              <a:gd name="connsiteX8058" fmla="*/ 1103146 w 6579326"/>
              <a:gd name="connsiteY8058" fmla="*/ 759113 h 4156314"/>
              <a:gd name="connsiteX8059" fmla="*/ 1105763 w 6579326"/>
              <a:gd name="connsiteY8059" fmla="*/ 751102 h 4156314"/>
              <a:gd name="connsiteX8060" fmla="*/ 1087144 w 6579326"/>
              <a:gd name="connsiteY8060" fmla="*/ 753865 h 4156314"/>
              <a:gd name="connsiteX8061" fmla="*/ 1074462 w 6579326"/>
              <a:gd name="connsiteY8061" fmla="*/ 770991 h 4156314"/>
              <a:gd name="connsiteX8062" fmla="*/ 1090464 w 6579326"/>
              <a:gd name="connsiteY8062" fmla="*/ 776239 h 4156314"/>
              <a:gd name="connsiteX8063" fmla="*/ 1087293 w 6579326"/>
              <a:gd name="connsiteY8063" fmla="*/ 780521 h 4156314"/>
              <a:gd name="connsiteX8064" fmla="*/ 1102188 w 6579326"/>
              <a:gd name="connsiteY8064" fmla="*/ 778311 h 4156314"/>
              <a:gd name="connsiteX8065" fmla="*/ 1100918 w 6579326"/>
              <a:gd name="connsiteY8065" fmla="*/ 788980 h 4156314"/>
              <a:gd name="connsiteX8066" fmla="*/ 1097074 w 6579326"/>
              <a:gd name="connsiteY8066" fmla="*/ 791931 h 4156314"/>
              <a:gd name="connsiteX8067" fmla="*/ 1093784 w 6579326"/>
              <a:gd name="connsiteY8067" fmla="*/ 798613 h 4156314"/>
              <a:gd name="connsiteX8068" fmla="*/ 1118744 w 6579326"/>
              <a:gd name="connsiteY8068" fmla="*/ 787286 h 4156314"/>
              <a:gd name="connsiteX8069" fmla="*/ 1131426 w 6579326"/>
              <a:gd name="connsiteY8069" fmla="*/ 770160 h 4156314"/>
              <a:gd name="connsiteX8070" fmla="*/ 1175560 w 6579326"/>
              <a:gd name="connsiteY8070" fmla="*/ 759801 h 4156314"/>
              <a:gd name="connsiteX8071" fmla="*/ 1199415 w 6579326"/>
              <a:gd name="connsiteY8071" fmla="*/ 741016 h 4156314"/>
              <a:gd name="connsiteX8072" fmla="*/ 1203139 w 6579326"/>
              <a:gd name="connsiteY8072" fmla="*/ 740464 h 4156314"/>
              <a:gd name="connsiteX8073" fmla="*/ 1186179 w 6579326"/>
              <a:gd name="connsiteY8073" fmla="*/ 754413 h 4156314"/>
              <a:gd name="connsiteX8074" fmla="*/ 1184116 w 6579326"/>
              <a:gd name="connsiteY8074" fmla="*/ 766153 h 4156314"/>
              <a:gd name="connsiteX8075" fmla="*/ 1188393 w 6579326"/>
              <a:gd name="connsiteY8075" fmla="*/ 769329 h 4156314"/>
              <a:gd name="connsiteX8076" fmla="*/ 1214461 w 6579326"/>
              <a:gd name="connsiteY8076" fmla="*/ 765461 h 4156314"/>
              <a:gd name="connsiteX8077" fmla="*/ 1215014 w 6579326"/>
              <a:gd name="connsiteY8077" fmla="*/ 769190 h 4156314"/>
              <a:gd name="connsiteX8078" fmla="*/ 1251700 w 6579326"/>
              <a:gd name="connsiteY8078" fmla="*/ 759934 h 4156314"/>
              <a:gd name="connsiteX8079" fmla="*/ 1275150 w 6579326"/>
              <a:gd name="connsiteY8079" fmla="*/ 764077 h 4156314"/>
              <a:gd name="connsiteX8080" fmla="*/ 1265638 w 6579326"/>
              <a:gd name="connsiteY8080" fmla="*/ 776922 h 4156314"/>
              <a:gd name="connsiteX8081" fmla="*/ 1286471 w 6579326"/>
              <a:gd name="connsiteY8081" fmla="*/ 789073 h 4156314"/>
              <a:gd name="connsiteX8082" fmla="*/ 1262210 w 6579326"/>
              <a:gd name="connsiteY8082" fmla="*/ 782670 h 4156314"/>
              <a:gd name="connsiteX8083" fmla="*/ 1259096 w 6579326"/>
              <a:gd name="connsiteY8083" fmla="*/ 781848 h 4156314"/>
              <a:gd name="connsiteX8084" fmla="*/ 1259261 w 6579326"/>
              <a:gd name="connsiteY8084" fmla="*/ 781058 h 4156314"/>
              <a:gd name="connsiteX8085" fmla="*/ 1261518 w 6579326"/>
              <a:gd name="connsiteY8085" fmla="*/ 778009 h 4156314"/>
              <a:gd name="connsiteX8086" fmla="*/ 1260817 w 6579326"/>
              <a:gd name="connsiteY8086" fmla="*/ 777696 h 4156314"/>
              <a:gd name="connsiteX8087" fmla="*/ 1259931 w 6579326"/>
              <a:gd name="connsiteY8087" fmla="*/ 777823 h 4156314"/>
              <a:gd name="connsiteX8088" fmla="*/ 1260389 w 6579326"/>
              <a:gd name="connsiteY8088" fmla="*/ 775616 h 4156314"/>
              <a:gd name="connsiteX8089" fmla="*/ 1259103 w 6579326"/>
              <a:gd name="connsiteY8089" fmla="*/ 774556 h 4156314"/>
              <a:gd name="connsiteX8090" fmla="*/ 1256602 w 6579326"/>
              <a:gd name="connsiteY8090" fmla="*/ 778297 h 4156314"/>
              <a:gd name="connsiteX8091" fmla="*/ 1250742 w 6579326"/>
              <a:gd name="connsiteY8091" fmla="*/ 779132 h 4156314"/>
              <a:gd name="connsiteX8092" fmla="*/ 1251295 w 6579326"/>
              <a:gd name="connsiteY8092" fmla="*/ 782861 h 4156314"/>
              <a:gd name="connsiteX8093" fmla="*/ 1255258 w 6579326"/>
              <a:gd name="connsiteY8093" fmla="*/ 780307 h 4156314"/>
              <a:gd name="connsiteX8094" fmla="*/ 1256602 w 6579326"/>
              <a:gd name="connsiteY8094" fmla="*/ 778297 h 4156314"/>
              <a:gd name="connsiteX8095" fmla="*/ 1259931 w 6579326"/>
              <a:gd name="connsiteY8095" fmla="*/ 777823 h 4156314"/>
              <a:gd name="connsiteX8096" fmla="*/ 1259261 w 6579326"/>
              <a:gd name="connsiteY8096" fmla="*/ 781058 h 4156314"/>
              <a:gd name="connsiteX8097" fmla="*/ 1258743 w 6579326"/>
              <a:gd name="connsiteY8097" fmla="*/ 781756 h 4156314"/>
              <a:gd name="connsiteX8098" fmla="*/ 1259096 w 6579326"/>
              <a:gd name="connsiteY8098" fmla="*/ 781848 h 4156314"/>
              <a:gd name="connsiteX8099" fmla="*/ 1256680 w 6579326"/>
              <a:gd name="connsiteY8099" fmla="*/ 793494 h 4156314"/>
              <a:gd name="connsiteX8100" fmla="*/ 1254062 w 6579326"/>
              <a:gd name="connsiteY8100" fmla="*/ 801505 h 4156314"/>
              <a:gd name="connsiteX8101" fmla="*/ 1265788 w 6579326"/>
              <a:gd name="connsiteY8101" fmla="*/ 803577 h 4156314"/>
              <a:gd name="connsiteX8102" fmla="*/ 1268555 w 6579326"/>
              <a:gd name="connsiteY8102" fmla="*/ 822222 h 4156314"/>
              <a:gd name="connsiteX8103" fmla="*/ 1245564 w 6579326"/>
              <a:gd name="connsiteY8103" fmla="*/ 831742 h 4156314"/>
              <a:gd name="connsiteX8104" fmla="*/ 1245833 w 6579326"/>
              <a:gd name="connsiteY8104" fmla="*/ 829404 h 4156314"/>
              <a:gd name="connsiteX8105" fmla="*/ 1239870 w 6579326"/>
              <a:gd name="connsiteY8105" fmla="*/ 834099 h 4156314"/>
              <a:gd name="connsiteX8106" fmla="*/ 1243455 w 6579326"/>
              <a:gd name="connsiteY8106" fmla="*/ 832615 h 4156314"/>
              <a:gd name="connsiteX8107" fmla="*/ 1245564 w 6579326"/>
              <a:gd name="connsiteY8107" fmla="*/ 831742 h 4156314"/>
              <a:gd name="connsiteX8108" fmla="*/ 1245262 w 6579326"/>
              <a:gd name="connsiteY8108" fmla="*/ 834372 h 4156314"/>
              <a:gd name="connsiteX8109" fmla="*/ 1227188 w 6579326"/>
              <a:gd name="connsiteY8109" fmla="*/ 851226 h 4156314"/>
              <a:gd name="connsiteX8110" fmla="*/ 1211185 w 6579326"/>
              <a:gd name="connsiteY8110" fmla="*/ 845978 h 4156314"/>
              <a:gd name="connsiteX8111" fmla="*/ 1193672 w 6579326"/>
              <a:gd name="connsiteY8111" fmla="*/ 856199 h 4156314"/>
              <a:gd name="connsiteX8112" fmla="*/ 1212845 w 6579326"/>
              <a:gd name="connsiteY8112" fmla="*/ 857165 h 4156314"/>
              <a:gd name="connsiteX8113" fmla="*/ 1207057 w 6579326"/>
              <a:gd name="connsiteY8113" fmla="*/ 869457 h 4156314"/>
              <a:gd name="connsiteX8114" fmla="*/ 1218229 w 6579326"/>
              <a:gd name="connsiteY8114" fmla="*/ 867799 h 4156314"/>
              <a:gd name="connsiteX8115" fmla="*/ 1220293 w 6579326"/>
              <a:gd name="connsiteY8115" fmla="*/ 856060 h 4156314"/>
              <a:gd name="connsiteX8116" fmla="*/ 1239465 w 6579326"/>
              <a:gd name="connsiteY8116" fmla="*/ 857026 h 4156314"/>
              <a:gd name="connsiteX8117" fmla="*/ 1240572 w 6579326"/>
              <a:gd name="connsiteY8117" fmla="*/ 864484 h 4156314"/>
              <a:gd name="connsiteX8118" fmla="*/ 1264576 w 6579326"/>
              <a:gd name="connsiteY8118" fmla="*/ 872355 h 4156314"/>
              <a:gd name="connsiteX8119" fmla="*/ 1265129 w 6579326"/>
              <a:gd name="connsiteY8119" fmla="*/ 876084 h 4156314"/>
              <a:gd name="connsiteX8120" fmla="*/ 1276301 w 6579326"/>
              <a:gd name="connsiteY8120" fmla="*/ 874426 h 4156314"/>
              <a:gd name="connsiteX8121" fmla="*/ 1278515 w 6579326"/>
              <a:gd name="connsiteY8121" fmla="*/ 889342 h 4156314"/>
              <a:gd name="connsiteX8122" fmla="*/ 1295474 w 6579326"/>
              <a:gd name="connsiteY8122" fmla="*/ 875392 h 4156314"/>
              <a:gd name="connsiteX8123" fmla="*/ 1306646 w 6579326"/>
              <a:gd name="connsiteY8123" fmla="*/ 873734 h 4156314"/>
              <a:gd name="connsiteX8124" fmla="*/ 1335331 w 6579326"/>
              <a:gd name="connsiteY8124" fmla="*/ 861855 h 4156314"/>
              <a:gd name="connsiteX8125" fmla="*/ 1340012 w 6579326"/>
              <a:gd name="connsiteY8125" fmla="*/ 842105 h 4156314"/>
              <a:gd name="connsiteX8126" fmla="*/ 1366080 w 6579326"/>
              <a:gd name="connsiteY8126" fmla="*/ 838237 h 4156314"/>
              <a:gd name="connsiteX8127" fmla="*/ 1367590 w 6579326"/>
              <a:gd name="connsiteY8127" fmla="*/ 822768 h 4156314"/>
              <a:gd name="connsiteX8128" fmla="*/ 1372824 w 6579326"/>
              <a:gd name="connsiteY8128" fmla="*/ 806749 h 4156314"/>
              <a:gd name="connsiteX8129" fmla="*/ 1373378 w 6579326"/>
              <a:gd name="connsiteY8129" fmla="*/ 810477 h 4156314"/>
              <a:gd name="connsiteX8130" fmla="*/ 1396828 w 6579326"/>
              <a:gd name="connsiteY8130" fmla="*/ 814619 h 4156314"/>
              <a:gd name="connsiteX8131" fmla="*/ 1408000 w 6579326"/>
              <a:gd name="connsiteY8131" fmla="*/ 812961 h 4156314"/>
              <a:gd name="connsiteX8132" fmla="*/ 1395721 w 6579326"/>
              <a:gd name="connsiteY8132" fmla="*/ 807162 h 4156314"/>
              <a:gd name="connsiteX8133" fmla="*/ 1408957 w 6579326"/>
              <a:gd name="connsiteY8133" fmla="*/ 793765 h 4156314"/>
              <a:gd name="connsiteX8134" fmla="*/ 1429237 w 6579326"/>
              <a:gd name="connsiteY8134" fmla="*/ 802188 h 4156314"/>
              <a:gd name="connsiteX8135" fmla="*/ 1445805 w 6579326"/>
              <a:gd name="connsiteY8135" fmla="*/ 796831 h 4156314"/>
              <a:gd name="connsiteX8136" fmla="*/ 1438092 w 6579326"/>
              <a:gd name="connsiteY8136" fmla="*/ 801350 h 4156314"/>
              <a:gd name="connsiteX8137" fmla="*/ 1454751 w 6579326"/>
              <a:gd name="connsiteY8137" fmla="*/ 794592 h 4156314"/>
              <a:gd name="connsiteX8138" fmla="*/ 1451027 w 6579326"/>
              <a:gd name="connsiteY8138" fmla="*/ 795144 h 4156314"/>
              <a:gd name="connsiteX8139" fmla="*/ 1448303 w 6579326"/>
              <a:gd name="connsiteY8139" fmla="*/ 796024 h 4156314"/>
              <a:gd name="connsiteX8140" fmla="*/ 1445805 w 6579326"/>
              <a:gd name="connsiteY8140" fmla="*/ 796831 h 4156314"/>
              <a:gd name="connsiteX8141" fmla="*/ 1450750 w 6579326"/>
              <a:gd name="connsiteY8141" fmla="*/ 793934 h 4156314"/>
              <a:gd name="connsiteX8142" fmla="*/ 1475434 w 6579326"/>
              <a:gd name="connsiteY8142" fmla="*/ 780088 h 4156314"/>
              <a:gd name="connsiteX8143" fmla="*/ 1526313 w 6579326"/>
              <a:gd name="connsiteY8143" fmla="*/ 738239 h 4156314"/>
              <a:gd name="connsiteX8144" fmla="*/ 1516652 w 6579326"/>
              <a:gd name="connsiteY8144" fmla="*/ 724429 h 4156314"/>
              <a:gd name="connsiteX8145" fmla="*/ 1524100 w 6579326"/>
              <a:gd name="connsiteY8145" fmla="*/ 723324 h 4156314"/>
              <a:gd name="connsiteX8146" fmla="*/ 1549613 w 6579326"/>
              <a:gd name="connsiteY8146" fmla="*/ 715726 h 4156314"/>
              <a:gd name="connsiteX8147" fmla="*/ 1539549 w 6579326"/>
              <a:gd name="connsiteY8147" fmla="*/ 724841 h 4156314"/>
              <a:gd name="connsiteX8148" fmla="*/ 1540656 w 6579326"/>
              <a:gd name="connsiteY8148" fmla="*/ 732299 h 4156314"/>
              <a:gd name="connsiteX8149" fmla="*/ 1541762 w 6579326"/>
              <a:gd name="connsiteY8149" fmla="*/ 739757 h 4156314"/>
              <a:gd name="connsiteX8150" fmla="*/ 1553487 w 6579326"/>
              <a:gd name="connsiteY8150" fmla="*/ 741829 h 4156314"/>
              <a:gd name="connsiteX8151" fmla="*/ 1560232 w 6579326"/>
              <a:gd name="connsiteY8151" fmla="*/ 710340 h 4156314"/>
              <a:gd name="connsiteX8152" fmla="*/ 1563403 w 6579326"/>
              <a:gd name="connsiteY8152" fmla="*/ 706057 h 4156314"/>
              <a:gd name="connsiteX8153" fmla="*/ 1573065 w 6579326"/>
              <a:gd name="connsiteY8153" fmla="*/ 719868 h 4156314"/>
              <a:gd name="connsiteX8154" fmla="*/ 1590024 w 6579326"/>
              <a:gd name="connsiteY8154" fmla="*/ 705919 h 4156314"/>
              <a:gd name="connsiteX8155" fmla="*/ 1602303 w 6579326"/>
              <a:gd name="connsiteY8155" fmla="*/ 711719 h 4156314"/>
              <a:gd name="connsiteX8156" fmla="*/ 1612010 w 6579326"/>
              <a:gd name="connsiteY8156" fmla="*/ 701893 h 4156314"/>
              <a:gd name="connsiteX8157" fmla="*/ 1624093 w 6579326"/>
              <a:gd name="connsiteY8157" fmla="*/ 704673 h 4156314"/>
              <a:gd name="connsiteX8158" fmla="*/ 1636775 w 6579326"/>
              <a:gd name="connsiteY8158" fmla="*/ 687547 h 4156314"/>
              <a:gd name="connsiteX8159" fmla="*/ 1658565 w 6579326"/>
              <a:gd name="connsiteY8159" fmla="*/ 680503 h 4156314"/>
              <a:gd name="connsiteX8160" fmla="*/ 1674971 w 6579326"/>
              <a:gd name="connsiteY8160" fmla="*/ 662824 h 4156314"/>
              <a:gd name="connsiteX8161" fmla="*/ 1673311 w 6579326"/>
              <a:gd name="connsiteY8161" fmla="*/ 651637 h 4156314"/>
              <a:gd name="connsiteX8162" fmla="*/ 1680205 w 6579326"/>
              <a:gd name="connsiteY8162" fmla="*/ 646803 h 4156314"/>
              <a:gd name="connsiteX8163" fmla="*/ 1692484 w 6579326"/>
              <a:gd name="connsiteY8163" fmla="*/ 652604 h 4156314"/>
              <a:gd name="connsiteX8164" fmla="*/ 1701995 w 6579326"/>
              <a:gd name="connsiteY8164" fmla="*/ 639758 h 4156314"/>
              <a:gd name="connsiteX8165" fmla="*/ 1706827 w 6579326"/>
              <a:gd name="connsiteY8165" fmla="*/ 646663 h 4156314"/>
              <a:gd name="connsiteX8166" fmla="*/ 1723786 w 6579326"/>
              <a:gd name="connsiteY8166" fmla="*/ 632714 h 4156314"/>
              <a:gd name="connsiteX8167" fmla="*/ 1739594 w 6579326"/>
              <a:gd name="connsiteY8167" fmla="*/ 627034 h 4156314"/>
              <a:gd name="connsiteX8168" fmla="*/ 1740937 w 6579326"/>
              <a:gd name="connsiteY8168" fmla="*/ 626551 h 4156314"/>
              <a:gd name="connsiteX8169" fmla="*/ 1738130 w 6579326"/>
              <a:gd name="connsiteY8169" fmla="*/ 629990 h 4156314"/>
              <a:gd name="connsiteX8170" fmla="*/ 1741852 w 6579326"/>
              <a:gd name="connsiteY8170" fmla="*/ 626222 h 4156314"/>
              <a:gd name="connsiteX8171" fmla="*/ 1740937 w 6579326"/>
              <a:gd name="connsiteY8171" fmla="*/ 626551 h 4156314"/>
              <a:gd name="connsiteX8172" fmla="*/ 1748194 w 6579326"/>
              <a:gd name="connsiteY8172" fmla="*/ 617659 h 4156314"/>
              <a:gd name="connsiteX8173" fmla="*/ 1752471 w 6579326"/>
              <a:gd name="connsiteY8173" fmla="*/ 620836 h 4156314"/>
              <a:gd name="connsiteX8174" fmla="*/ 1760876 w 6579326"/>
              <a:gd name="connsiteY8174" fmla="*/ 600532 h 4156314"/>
              <a:gd name="connsiteX8175" fmla="*/ 1786944 w 6579326"/>
              <a:gd name="connsiteY8175" fmla="*/ 596664 h 4156314"/>
              <a:gd name="connsiteX8176" fmla="*/ 1790114 w 6579326"/>
              <a:gd name="connsiteY8176" fmla="*/ 592383 h 4156314"/>
              <a:gd name="connsiteX8177" fmla="*/ 1766664 w 6579326"/>
              <a:gd name="connsiteY8177" fmla="*/ 588241 h 4156314"/>
              <a:gd name="connsiteX8178" fmla="*/ 1781006 w 6579326"/>
              <a:gd name="connsiteY8178" fmla="*/ 582301 h 4156314"/>
              <a:gd name="connsiteX8179" fmla="*/ 1785284 w 6579326"/>
              <a:gd name="connsiteY8179" fmla="*/ 585478 h 4156314"/>
              <a:gd name="connsiteX8180" fmla="*/ 1795348 w 6579326"/>
              <a:gd name="connsiteY8180" fmla="*/ 576362 h 4156314"/>
              <a:gd name="connsiteX8181" fmla="*/ 1807627 w 6579326"/>
              <a:gd name="connsiteY8181" fmla="*/ 582162 h 4156314"/>
              <a:gd name="connsiteX8182" fmla="*/ 1821416 w 6579326"/>
              <a:gd name="connsiteY8182" fmla="*/ 572494 h 4156314"/>
              <a:gd name="connsiteX8183" fmla="*/ 1843206 w 6579326"/>
              <a:gd name="connsiteY8183" fmla="*/ 565449 h 4156314"/>
              <a:gd name="connsiteX8184" fmla="*/ 1847483 w 6579326"/>
              <a:gd name="connsiteY8184" fmla="*/ 568626 h 4156314"/>
              <a:gd name="connsiteX8185" fmla="*/ 1865581 w 6579326"/>
              <a:gd name="connsiteY8185" fmla="*/ 555936 h 4156314"/>
              <a:gd name="connsiteX8186" fmla="*/ 1866926 w 6579326"/>
              <a:gd name="connsiteY8186" fmla="*/ 554993 h 4156314"/>
              <a:gd name="connsiteX8187" fmla="*/ 1875614 w 6579326"/>
              <a:gd name="connsiteY8187" fmla="*/ 553017 h 4156314"/>
              <a:gd name="connsiteX8188" fmla="*/ 1877125 w 6579326"/>
              <a:gd name="connsiteY8188" fmla="*/ 537549 h 4156314"/>
              <a:gd name="connsiteX8189" fmla="*/ 1910087 w 6579326"/>
              <a:gd name="connsiteY8189" fmla="*/ 528847 h 4156314"/>
              <a:gd name="connsiteX8190" fmla="*/ 1916428 w 6579326"/>
              <a:gd name="connsiteY8190" fmla="*/ 520284 h 4156314"/>
              <a:gd name="connsiteX8191" fmla="*/ 1931324 w 6579326"/>
              <a:gd name="connsiteY8191" fmla="*/ 518074 h 4156314"/>
              <a:gd name="connsiteX8192" fmla="*/ 1940283 w 6579326"/>
              <a:gd name="connsiteY8192" fmla="*/ 501500 h 4156314"/>
              <a:gd name="connsiteX8193" fmla="*/ 1961519 w 6579326"/>
              <a:gd name="connsiteY8193" fmla="*/ 490727 h 4156314"/>
              <a:gd name="connsiteX8194" fmla="*/ 1970478 w 6579326"/>
              <a:gd name="connsiteY8194" fmla="*/ 474153 h 4156314"/>
              <a:gd name="connsiteX8195" fmla="*/ 1994332 w 6579326"/>
              <a:gd name="connsiteY8195" fmla="*/ 455369 h 4156314"/>
              <a:gd name="connsiteX8196" fmla="*/ 2002886 w 6579326"/>
              <a:gd name="connsiteY8196" fmla="*/ 461722 h 4156314"/>
              <a:gd name="connsiteX8197" fmla="*/ 2014059 w 6579326"/>
              <a:gd name="connsiteY8197" fmla="*/ 460064 h 4156314"/>
              <a:gd name="connsiteX8198" fmla="*/ 2023570 w 6579326"/>
              <a:gd name="connsiteY8198" fmla="*/ 447218 h 4156314"/>
              <a:gd name="connsiteX8199" fmla="*/ 2052808 w 6579326"/>
              <a:gd name="connsiteY8199" fmla="*/ 439069 h 4156314"/>
              <a:gd name="connsiteX8200" fmla="*/ 2069768 w 6579326"/>
              <a:gd name="connsiteY8200" fmla="*/ 425119 h 4156314"/>
              <a:gd name="connsiteX8201" fmla="*/ 2053212 w 6579326"/>
              <a:gd name="connsiteY8201" fmla="*/ 416143 h 4156314"/>
              <a:gd name="connsiteX8202" fmla="*/ 2038316 w 6579326"/>
              <a:gd name="connsiteY8202" fmla="*/ 418353 h 4156314"/>
              <a:gd name="connsiteX8203" fmla="*/ 2052659 w 6579326"/>
              <a:gd name="connsiteY8203" fmla="*/ 412415 h 4156314"/>
              <a:gd name="connsiteX8204" fmla="*/ 2072385 w 6579326"/>
              <a:gd name="connsiteY8204" fmla="*/ 417110 h 4156314"/>
              <a:gd name="connsiteX8205" fmla="*/ 2077769 w 6579326"/>
              <a:gd name="connsiteY8205" fmla="*/ 427743 h 4156314"/>
              <a:gd name="connsiteX8206" fmla="*/ 2095281 w 6579326"/>
              <a:gd name="connsiteY8206" fmla="*/ 417522 h 4156314"/>
              <a:gd name="connsiteX8207" fmla="*/ 2093621 w 6579326"/>
              <a:gd name="connsiteY8207" fmla="*/ 406336 h 4156314"/>
              <a:gd name="connsiteX8208" fmla="*/ 2112242 w 6579326"/>
              <a:gd name="connsiteY8208" fmla="*/ 403573 h 4156314"/>
              <a:gd name="connsiteX8209" fmla="*/ 2113751 w 6579326"/>
              <a:gd name="connsiteY8209" fmla="*/ 388103 h 4156314"/>
              <a:gd name="connsiteX8210" fmla="*/ 2118583 w 6579326"/>
              <a:gd name="connsiteY8210" fmla="*/ 395010 h 4156314"/>
              <a:gd name="connsiteX8211" fmla="*/ 2138159 w 6579326"/>
              <a:gd name="connsiteY8211" fmla="*/ 373049 h 4156314"/>
              <a:gd name="connsiteX8212" fmla="*/ 2130158 w 6579326"/>
              <a:gd name="connsiteY8212" fmla="*/ 370425 h 4156314"/>
              <a:gd name="connsiteX8213" fmla="*/ 2147671 w 6579326"/>
              <a:gd name="connsiteY8213" fmla="*/ 360203 h 4156314"/>
              <a:gd name="connsiteX8214" fmla="*/ 2167397 w 6579326"/>
              <a:gd name="connsiteY8214" fmla="*/ 364898 h 4156314"/>
              <a:gd name="connsiteX8215" fmla="*/ 2176356 w 6579326"/>
              <a:gd name="connsiteY8215" fmla="*/ 348325 h 4156314"/>
              <a:gd name="connsiteX8216" fmla="*/ 2172078 w 6579326"/>
              <a:gd name="connsiteY8216" fmla="*/ 345149 h 4156314"/>
              <a:gd name="connsiteX8217" fmla="*/ 2144352 w 6579326"/>
              <a:gd name="connsiteY8217" fmla="*/ 337831 h 4156314"/>
              <a:gd name="connsiteX8218" fmla="*/ 2125731 w 6579326"/>
              <a:gd name="connsiteY8218" fmla="*/ 340594 h 4156314"/>
              <a:gd name="connsiteX8219" fmla="*/ 2110836 w 6579326"/>
              <a:gd name="connsiteY8219" fmla="*/ 342805 h 4156314"/>
              <a:gd name="connsiteX8220" fmla="*/ 2124071 w 6579326"/>
              <a:gd name="connsiteY8220" fmla="*/ 329407 h 4156314"/>
              <a:gd name="connsiteX8221" fmla="*/ 2193166 w 6579326"/>
              <a:gd name="connsiteY8221" fmla="*/ 307721 h 4156314"/>
              <a:gd name="connsiteX8222" fmla="*/ 2195783 w 6579326"/>
              <a:gd name="connsiteY8222" fmla="*/ 299711 h 4156314"/>
              <a:gd name="connsiteX8223" fmla="*/ 2191506 w 6579326"/>
              <a:gd name="connsiteY8223" fmla="*/ 296533 h 4156314"/>
              <a:gd name="connsiteX8224" fmla="*/ 2207509 w 6579326"/>
              <a:gd name="connsiteY8224" fmla="*/ 301781 h 4156314"/>
              <a:gd name="connsiteX8225" fmla="*/ 2208062 w 6579326"/>
              <a:gd name="connsiteY8225" fmla="*/ 305511 h 4156314"/>
              <a:gd name="connsiteX8226" fmla="*/ 2212339 w 6579326"/>
              <a:gd name="connsiteY8226" fmla="*/ 308686 h 4156314"/>
              <a:gd name="connsiteX8227" fmla="*/ 2241577 w 6579326"/>
              <a:gd name="connsiteY8227" fmla="*/ 300537 h 4156314"/>
              <a:gd name="connsiteX8228" fmla="*/ 2246961 w 6579326"/>
              <a:gd name="connsiteY8228" fmla="*/ 311171 h 4156314"/>
              <a:gd name="connsiteX8229" fmla="*/ 2244343 w 6579326"/>
              <a:gd name="connsiteY8229" fmla="*/ 319181 h 4156314"/>
              <a:gd name="connsiteX8230" fmla="*/ 2253451 w 6579326"/>
              <a:gd name="connsiteY8230" fmla="*/ 329263 h 4156314"/>
              <a:gd name="connsiteX8231" fmla="*/ 2256622 w 6579326"/>
              <a:gd name="connsiteY8231" fmla="*/ 324981 h 4156314"/>
              <a:gd name="connsiteX8232" fmla="*/ 2254005 w 6579326"/>
              <a:gd name="connsiteY8232" fmla="*/ 332992 h 4156314"/>
              <a:gd name="connsiteX8233" fmla="*/ 2228491 w 6579326"/>
              <a:gd name="connsiteY8233" fmla="*/ 340588 h 4156314"/>
              <a:gd name="connsiteX8234" fmla="*/ 2219532 w 6579326"/>
              <a:gd name="connsiteY8234" fmla="*/ 357162 h 4156314"/>
              <a:gd name="connsiteX8235" fmla="*/ 2242429 w 6579326"/>
              <a:gd name="connsiteY8235" fmla="*/ 357576 h 4156314"/>
              <a:gd name="connsiteX8236" fmla="*/ 2251941 w 6579326"/>
              <a:gd name="connsiteY8236" fmla="*/ 344730 h 4156314"/>
              <a:gd name="connsiteX8237" fmla="*/ 2346147 w 6579326"/>
              <a:gd name="connsiteY8237" fmla="*/ 338373 h 4156314"/>
              <a:gd name="connsiteX8238" fmla="*/ 2367936 w 6579326"/>
              <a:gd name="connsiteY8238" fmla="*/ 331329 h 4156314"/>
              <a:gd name="connsiteX8239" fmla="*/ 2369042 w 6579326"/>
              <a:gd name="connsiteY8239" fmla="*/ 338787 h 4156314"/>
              <a:gd name="connsiteX8240" fmla="*/ 2361042 w 6579326"/>
              <a:gd name="connsiteY8240" fmla="*/ 336163 h 4156314"/>
              <a:gd name="connsiteX8241" fmla="*/ 2357871 w 6579326"/>
              <a:gd name="connsiteY8241" fmla="*/ 340445 h 4156314"/>
              <a:gd name="connsiteX8242" fmla="*/ 2357171 w 6579326"/>
              <a:gd name="connsiteY8242" fmla="*/ 335725 h 4156314"/>
              <a:gd name="connsiteX8243" fmla="*/ 2357871 w 6579326"/>
              <a:gd name="connsiteY8243" fmla="*/ 340445 h 4156314"/>
              <a:gd name="connsiteX8244" fmla="*/ 2359531 w 6579326"/>
              <a:gd name="connsiteY8244" fmla="*/ 351631 h 4156314"/>
              <a:gd name="connsiteX8245" fmla="*/ 2348360 w 6579326"/>
              <a:gd name="connsiteY8245" fmla="*/ 353289 h 4156314"/>
              <a:gd name="connsiteX8246" fmla="*/ 2305885 w 6579326"/>
              <a:gd name="connsiteY8246" fmla="*/ 374837 h 4156314"/>
              <a:gd name="connsiteX8247" fmla="*/ 2287820 w 6579326"/>
              <a:gd name="connsiteY8247" fmla="*/ 381329 h 4156314"/>
              <a:gd name="connsiteX8248" fmla="*/ 2288002 w 6579326"/>
              <a:gd name="connsiteY8248" fmla="*/ 379753 h 4156314"/>
              <a:gd name="connsiteX8249" fmla="*/ 2289144 w 6579326"/>
              <a:gd name="connsiteY8249" fmla="*/ 378560 h 4156314"/>
              <a:gd name="connsiteX8250" fmla="*/ 2289971 w 6579326"/>
              <a:gd name="connsiteY8250" fmla="*/ 377794 h 4156314"/>
              <a:gd name="connsiteX8251" fmla="*/ 2290524 w 6579326"/>
              <a:gd name="connsiteY8251" fmla="*/ 377117 h 4156314"/>
              <a:gd name="connsiteX8252" fmla="*/ 2289144 w 6579326"/>
              <a:gd name="connsiteY8252" fmla="*/ 378560 h 4156314"/>
              <a:gd name="connsiteX8253" fmla="*/ 2280925 w 6579326"/>
              <a:gd name="connsiteY8253" fmla="*/ 386163 h 4156314"/>
              <a:gd name="connsiteX8254" fmla="*/ 2281478 w 6579326"/>
              <a:gd name="connsiteY8254" fmla="*/ 389892 h 4156314"/>
              <a:gd name="connsiteX8255" fmla="*/ 2297481 w 6579326"/>
              <a:gd name="connsiteY8255" fmla="*/ 395139 h 4156314"/>
              <a:gd name="connsiteX8256" fmla="*/ 2301758 w 6579326"/>
              <a:gd name="connsiteY8256" fmla="*/ 398315 h 4156314"/>
              <a:gd name="connsiteX8257" fmla="*/ 2308652 w 6579326"/>
              <a:gd name="connsiteY8257" fmla="*/ 393481 h 4156314"/>
              <a:gd name="connsiteX8258" fmla="*/ 2321888 w 6579326"/>
              <a:gd name="connsiteY8258" fmla="*/ 380085 h 4156314"/>
              <a:gd name="connsiteX8259" fmla="*/ 2351680 w 6579326"/>
              <a:gd name="connsiteY8259" fmla="*/ 375664 h 4156314"/>
              <a:gd name="connsiteX8260" fmla="*/ 2369193 w 6579326"/>
              <a:gd name="connsiteY8260" fmla="*/ 365443 h 4156314"/>
              <a:gd name="connsiteX8261" fmla="*/ 2364511 w 6579326"/>
              <a:gd name="connsiteY8261" fmla="*/ 385192 h 4156314"/>
              <a:gd name="connsiteX8262" fmla="*/ 2342168 w 6579326"/>
              <a:gd name="connsiteY8262" fmla="*/ 388508 h 4156314"/>
              <a:gd name="connsiteX8263" fmla="*/ 2338997 w 6579326"/>
              <a:gd name="connsiteY8263" fmla="*/ 392789 h 4156314"/>
              <a:gd name="connsiteX8264" fmla="*/ 2334720 w 6579326"/>
              <a:gd name="connsiteY8264" fmla="*/ 389613 h 4156314"/>
              <a:gd name="connsiteX8265" fmla="*/ 2326314 w 6579326"/>
              <a:gd name="connsiteY8265" fmla="*/ 409915 h 4156314"/>
              <a:gd name="connsiteX8266" fmla="*/ 2284947 w 6579326"/>
              <a:gd name="connsiteY8266" fmla="*/ 438920 h 4156314"/>
              <a:gd name="connsiteX8267" fmla="*/ 2285501 w 6579326"/>
              <a:gd name="connsiteY8267" fmla="*/ 442650 h 4156314"/>
              <a:gd name="connsiteX8268" fmla="*/ 2314186 w 6579326"/>
              <a:gd name="connsiteY8268" fmla="*/ 430771 h 4156314"/>
              <a:gd name="connsiteX8269" fmla="*/ 2348255 w 6579326"/>
              <a:gd name="connsiteY8269" fmla="*/ 429525 h 4156314"/>
              <a:gd name="connsiteX8270" fmla="*/ 2350318 w 6579326"/>
              <a:gd name="connsiteY8270" fmla="*/ 417787 h 4156314"/>
              <a:gd name="connsiteX8271" fmla="*/ 2371556 w 6579326"/>
              <a:gd name="connsiteY8271" fmla="*/ 407013 h 4156314"/>
              <a:gd name="connsiteX8272" fmla="*/ 2389622 w 6579326"/>
              <a:gd name="connsiteY8272" fmla="*/ 400521 h 4156314"/>
              <a:gd name="connsiteX8273" fmla="*/ 2395560 w 6579326"/>
              <a:gd name="connsiteY8273" fmla="*/ 414884 h 4156314"/>
              <a:gd name="connsiteX8274" fmla="*/ 2416796 w 6579326"/>
              <a:gd name="connsiteY8274" fmla="*/ 404110 h 4156314"/>
              <a:gd name="connsiteX8275" fmla="*/ 2432799 w 6579326"/>
              <a:gd name="connsiteY8275" fmla="*/ 409358 h 4156314"/>
              <a:gd name="connsiteX8276" fmla="*/ 2440247 w 6579326"/>
              <a:gd name="connsiteY8276" fmla="*/ 408252 h 4156314"/>
              <a:gd name="connsiteX8277" fmla="*/ 2448651 w 6579326"/>
              <a:gd name="connsiteY8277" fmla="*/ 387951 h 4156314"/>
              <a:gd name="connsiteX8278" fmla="*/ 2460377 w 6579326"/>
              <a:gd name="connsiteY8278" fmla="*/ 390021 h 4156314"/>
              <a:gd name="connsiteX8279" fmla="*/ 2454992 w 6579326"/>
              <a:gd name="connsiteY8279" fmla="*/ 379387 h 4156314"/>
              <a:gd name="connsiteX8280" fmla="*/ 2459270 w 6579326"/>
              <a:gd name="connsiteY8280" fmla="*/ 382563 h 4156314"/>
              <a:gd name="connsiteX8281" fmla="*/ 2464585 w 6579326"/>
              <a:gd name="connsiteY8281" fmla="*/ 381120 h 4156314"/>
              <a:gd name="connsiteX8282" fmla="*/ 2464056 w 6579326"/>
              <a:gd name="connsiteY8282" fmla="*/ 384485 h 4156314"/>
              <a:gd name="connsiteX8283" fmla="*/ 2463480 w 6579326"/>
              <a:gd name="connsiteY8283" fmla="*/ 385690 h 4156314"/>
              <a:gd name="connsiteX8284" fmla="*/ 2463943 w 6579326"/>
              <a:gd name="connsiteY8284" fmla="*/ 385205 h 4156314"/>
              <a:gd name="connsiteX8285" fmla="*/ 2464056 w 6579326"/>
              <a:gd name="connsiteY8285" fmla="*/ 384485 h 4156314"/>
              <a:gd name="connsiteX8286" fmla="*/ 2469334 w 6579326"/>
              <a:gd name="connsiteY8286" fmla="*/ 373447 h 4156314"/>
              <a:gd name="connsiteX8287" fmla="*/ 2449055 w 6579326"/>
              <a:gd name="connsiteY8287" fmla="*/ 365024 h 4156314"/>
              <a:gd name="connsiteX8288" fmla="*/ 2434713 w 6579326"/>
              <a:gd name="connsiteY8288" fmla="*/ 370963 h 4156314"/>
              <a:gd name="connsiteX8289" fmla="*/ 2433607 w 6579326"/>
              <a:gd name="connsiteY8289" fmla="*/ 363506 h 4156314"/>
              <a:gd name="connsiteX8290" fmla="*/ 2432500 w 6579326"/>
              <a:gd name="connsiteY8290" fmla="*/ 356048 h 4156314"/>
              <a:gd name="connsiteX8291" fmla="*/ 2424498 w 6579326"/>
              <a:gd name="connsiteY8291" fmla="*/ 353424 h 4156314"/>
              <a:gd name="connsiteX8292" fmla="*/ 2408496 w 6579326"/>
              <a:gd name="connsiteY8292" fmla="*/ 348177 h 4156314"/>
              <a:gd name="connsiteX8293" fmla="*/ 2411666 w 6579326"/>
              <a:gd name="connsiteY8293" fmla="*/ 343895 h 4156314"/>
              <a:gd name="connsiteX8294" fmla="*/ 2431946 w 6579326"/>
              <a:gd name="connsiteY8294" fmla="*/ 352319 h 4156314"/>
              <a:gd name="connsiteX8295" fmla="*/ 2439394 w 6579326"/>
              <a:gd name="connsiteY8295" fmla="*/ 351214 h 4156314"/>
              <a:gd name="connsiteX8296" fmla="*/ 2438288 w 6579326"/>
              <a:gd name="connsiteY8296" fmla="*/ 343756 h 4156314"/>
              <a:gd name="connsiteX8297" fmla="*/ 2429733 w 6579326"/>
              <a:gd name="connsiteY8297" fmla="*/ 337403 h 4156314"/>
              <a:gd name="connsiteX8298" fmla="*/ 2407389 w 6579326"/>
              <a:gd name="connsiteY8298" fmla="*/ 340719 h 4156314"/>
              <a:gd name="connsiteX8299" fmla="*/ 2397877 w 6579326"/>
              <a:gd name="connsiteY8299" fmla="*/ 353564 h 4156314"/>
              <a:gd name="connsiteX8300" fmla="*/ 2386706 w 6579326"/>
              <a:gd name="connsiteY8300" fmla="*/ 355222 h 4156314"/>
              <a:gd name="connsiteX8301" fmla="*/ 2376087 w 6579326"/>
              <a:gd name="connsiteY8301" fmla="*/ 360608 h 4156314"/>
              <a:gd name="connsiteX8302" fmla="*/ 2363809 w 6579326"/>
              <a:gd name="connsiteY8302" fmla="*/ 354808 h 4156314"/>
              <a:gd name="connsiteX8303" fmla="*/ 2374427 w 6579326"/>
              <a:gd name="connsiteY8303" fmla="*/ 349421 h 4156314"/>
              <a:gd name="connsiteX8304" fmla="*/ 2395664 w 6579326"/>
              <a:gd name="connsiteY8304" fmla="*/ 338647 h 4156314"/>
              <a:gd name="connsiteX8305" fmla="*/ 2395110 w 6579326"/>
              <a:gd name="connsiteY8305" fmla="*/ 334919 h 4156314"/>
              <a:gd name="connsiteX8306" fmla="*/ 2380215 w 6579326"/>
              <a:gd name="connsiteY8306" fmla="*/ 337129 h 4156314"/>
              <a:gd name="connsiteX8307" fmla="*/ 2375938 w 6579326"/>
              <a:gd name="connsiteY8307" fmla="*/ 333952 h 4156314"/>
              <a:gd name="connsiteX8308" fmla="*/ 2379108 w 6579326"/>
              <a:gd name="connsiteY8308" fmla="*/ 329671 h 4156314"/>
              <a:gd name="connsiteX8309" fmla="*/ 2413177 w 6579326"/>
              <a:gd name="connsiteY8309" fmla="*/ 328426 h 4156314"/>
              <a:gd name="connsiteX8310" fmla="*/ 2430136 w 6579326"/>
              <a:gd name="connsiteY8310" fmla="*/ 314477 h 4156314"/>
              <a:gd name="connsiteX8311" fmla="*/ 2432349 w 6579326"/>
              <a:gd name="connsiteY8311" fmla="*/ 329393 h 4156314"/>
              <a:gd name="connsiteX8312" fmla="*/ 2456757 w 6579326"/>
              <a:gd name="connsiteY8312" fmla="*/ 314337 h 4156314"/>
              <a:gd name="connsiteX8313" fmla="*/ 2483378 w 6579326"/>
              <a:gd name="connsiteY8313" fmla="*/ 314198 h 4156314"/>
              <a:gd name="connsiteX8314" fmla="*/ 2488209 w 6579326"/>
              <a:gd name="connsiteY8314" fmla="*/ 321103 h 4156314"/>
              <a:gd name="connsiteX8315" fmla="*/ 2501998 w 6579326"/>
              <a:gd name="connsiteY8315" fmla="*/ 311435 h 4156314"/>
              <a:gd name="connsiteX8316" fmla="*/ 2512062 w 6579326"/>
              <a:gd name="connsiteY8316" fmla="*/ 302320 h 4156314"/>
              <a:gd name="connsiteX8317" fmla="*/ 2503105 w 6579326"/>
              <a:gd name="connsiteY8317" fmla="*/ 318893 h 4156314"/>
              <a:gd name="connsiteX8318" fmla="*/ 2501040 w 6579326"/>
              <a:gd name="connsiteY8318" fmla="*/ 330632 h 4156314"/>
              <a:gd name="connsiteX8319" fmla="*/ 2505318 w 6579326"/>
              <a:gd name="connsiteY8319" fmla="*/ 333809 h 4156314"/>
              <a:gd name="connsiteX8320" fmla="*/ 2484081 w 6579326"/>
              <a:gd name="connsiteY8320" fmla="*/ 344582 h 4156314"/>
              <a:gd name="connsiteX8321" fmla="*/ 2489459 w 6579326"/>
              <a:gd name="connsiteY8321" fmla="*/ 346346 h 4156314"/>
              <a:gd name="connsiteX8322" fmla="*/ 2466568 w 6579326"/>
              <a:gd name="connsiteY8322" fmla="*/ 354803 h 4156314"/>
              <a:gd name="connsiteX8323" fmla="*/ 2473059 w 6579326"/>
              <a:gd name="connsiteY8323" fmla="*/ 372895 h 4156314"/>
              <a:gd name="connsiteX8324" fmla="*/ 2481060 w 6579326"/>
              <a:gd name="connsiteY8324" fmla="*/ 375519 h 4156314"/>
              <a:gd name="connsiteX8325" fmla="*/ 2484230 w 6579326"/>
              <a:gd name="connsiteY8325" fmla="*/ 371237 h 4156314"/>
              <a:gd name="connsiteX8326" fmla="*/ 2485337 w 6579326"/>
              <a:gd name="connsiteY8326" fmla="*/ 378695 h 4156314"/>
              <a:gd name="connsiteX8327" fmla="*/ 2468378 w 6579326"/>
              <a:gd name="connsiteY8327" fmla="*/ 392645 h 4156314"/>
              <a:gd name="connsiteX8328" fmla="*/ 2464653 w 6579326"/>
              <a:gd name="connsiteY8328" fmla="*/ 393198 h 4156314"/>
              <a:gd name="connsiteX8329" fmla="*/ 2457759 w 6579326"/>
              <a:gd name="connsiteY8329" fmla="*/ 398031 h 4156314"/>
              <a:gd name="connsiteX8330" fmla="*/ 2462037 w 6579326"/>
              <a:gd name="connsiteY8330" fmla="*/ 401208 h 4156314"/>
              <a:gd name="connsiteX8331" fmla="*/ 2448801 w 6579326"/>
              <a:gd name="connsiteY8331" fmla="*/ 414605 h 4156314"/>
              <a:gd name="connsiteX8332" fmla="*/ 2449355 w 6579326"/>
              <a:gd name="connsiteY8332" fmla="*/ 418335 h 4156314"/>
              <a:gd name="connsiteX8333" fmla="*/ 2433905 w 6579326"/>
              <a:gd name="connsiteY8333" fmla="*/ 416816 h 4156314"/>
              <a:gd name="connsiteX8334" fmla="*/ 2428671 w 6579326"/>
              <a:gd name="connsiteY8334" fmla="*/ 432836 h 4156314"/>
              <a:gd name="connsiteX8335" fmla="*/ 2413775 w 6579326"/>
              <a:gd name="connsiteY8335" fmla="*/ 435047 h 4156314"/>
              <a:gd name="connsiteX8336" fmla="*/ 2440396 w 6579326"/>
              <a:gd name="connsiteY8336" fmla="*/ 434908 h 4156314"/>
              <a:gd name="connsiteX8337" fmla="*/ 2441848 w 6579326"/>
              <a:gd name="connsiteY8337" fmla="*/ 444696 h 4156314"/>
              <a:gd name="connsiteX8338" fmla="*/ 2441917 w 6579326"/>
              <a:gd name="connsiteY8338" fmla="*/ 445163 h 4156314"/>
              <a:gd name="connsiteX8339" fmla="*/ 2439124 w 6579326"/>
              <a:gd name="connsiteY8339" fmla="*/ 445577 h 4156314"/>
              <a:gd name="connsiteX8340" fmla="*/ 2431796 w 6579326"/>
              <a:gd name="connsiteY8340" fmla="*/ 444282 h 4156314"/>
              <a:gd name="connsiteX8341" fmla="*/ 2430331 w 6579326"/>
              <a:gd name="connsiteY8341" fmla="*/ 444024 h 4156314"/>
              <a:gd name="connsiteX8342" fmla="*/ 2433015 w 6579326"/>
              <a:gd name="connsiteY8342" fmla="*/ 446484 h 4156314"/>
              <a:gd name="connsiteX8343" fmla="*/ 2439124 w 6579326"/>
              <a:gd name="connsiteY8343" fmla="*/ 445577 h 4156314"/>
              <a:gd name="connsiteX8344" fmla="*/ 2442056 w 6579326"/>
              <a:gd name="connsiteY8344" fmla="*/ 446094 h 4156314"/>
              <a:gd name="connsiteX8345" fmla="*/ 2441917 w 6579326"/>
              <a:gd name="connsiteY8345" fmla="*/ 445163 h 4156314"/>
              <a:gd name="connsiteX8346" fmla="*/ 2443315 w 6579326"/>
              <a:gd name="connsiteY8346" fmla="*/ 444956 h 4156314"/>
              <a:gd name="connsiteX8347" fmla="*/ 2409648 w 6579326"/>
              <a:gd name="connsiteY8347" fmla="*/ 458526 h 4156314"/>
              <a:gd name="connsiteX8348" fmla="*/ 2425097 w 6579326"/>
              <a:gd name="connsiteY8348" fmla="*/ 460045 h 4156314"/>
              <a:gd name="connsiteX8349" fmla="*/ 2410754 w 6579326"/>
              <a:gd name="connsiteY8349" fmla="*/ 465984 h 4156314"/>
              <a:gd name="connsiteX8350" fmla="*/ 2413167 w 6579326"/>
              <a:gd name="connsiteY8350" fmla="*/ 469020 h 4156314"/>
              <a:gd name="connsiteX8351" fmla="*/ 2415338 w 6579326"/>
              <a:gd name="connsiteY8351" fmla="*/ 467805 h 4156314"/>
              <a:gd name="connsiteX8352" fmla="*/ 2403973 w 6579326"/>
              <a:gd name="connsiteY8352" fmla="*/ 476693 h 4156314"/>
              <a:gd name="connsiteX8353" fmla="*/ 2397691 w 6579326"/>
              <a:gd name="connsiteY8353" fmla="*/ 476408 h 4156314"/>
              <a:gd name="connsiteX8354" fmla="*/ 2398032 w 6579326"/>
              <a:gd name="connsiteY8354" fmla="*/ 476030 h 4156314"/>
              <a:gd name="connsiteX8355" fmla="*/ 2393241 w 6579326"/>
              <a:gd name="connsiteY8355" fmla="*/ 476205 h 4156314"/>
              <a:gd name="connsiteX8356" fmla="*/ 2397691 w 6579326"/>
              <a:gd name="connsiteY8356" fmla="*/ 476408 h 4156314"/>
              <a:gd name="connsiteX8357" fmla="*/ 2390623 w 6579326"/>
              <a:gd name="connsiteY8357" fmla="*/ 484215 h 4156314"/>
              <a:gd name="connsiteX8358" fmla="*/ 2420416 w 6579326"/>
              <a:gd name="connsiteY8358" fmla="*/ 479794 h 4156314"/>
              <a:gd name="connsiteX8359" fmla="*/ 2404009 w 6579326"/>
              <a:gd name="connsiteY8359" fmla="*/ 497473 h 4156314"/>
              <a:gd name="connsiteX8360" fmla="*/ 2405115 w 6579326"/>
              <a:gd name="connsiteY8360" fmla="*/ 504931 h 4156314"/>
              <a:gd name="connsiteX8361" fmla="*/ 2449249 w 6579326"/>
              <a:gd name="connsiteY8361" fmla="*/ 494571 h 4156314"/>
              <a:gd name="connsiteX8362" fmla="*/ 2468976 w 6579326"/>
              <a:gd name="connsiteY8362" fmla="*/ 499266 h 4156314"/>
              <a:gd name="connsiteX8363" fmla="*/ 2454634 w 6579326"/>
              <a:gd name="connsiteY8363" fmla="*/ 505205 h 4156314"/>
              <a:gd name="connsiteX8364" fmla="*/ 2457049 w 6579326"/>
              <a:gd name="connsiteY8364" fmla="*/ 508658 h 4156314"/>
              <a:gd name="connsiteX8365" fmla="*/ 2436567 w 6579326"/>
              <a:gd name="connsiteY8365" fmla="*/ 511697 h 4156314"/>
              <a:gd name="connsiteX8366" fmla="*/ 2432844 w 6579326"/>
              <a:gd name="connsiteY8366" fmla="*/ 512250 h 4156314"/>
              <a:gd name="connsiteX8367" fmla="*/ 2441398 w 6579326"/>
              <a:gd name="connsiteY8367" fmla="*/ 518603 h 4156314"/>
              <a:gd name="connsiteX8368" fmla="*/ 2438227 w 6579326"/>
              <a:gd name="connsiteY8368" fmla="*/ 522884 h 4156314"/>
              <a:gd name="connsiteX8369" fmla="*/ 2424842 w 6579326"/>
              <a:gd name="connsiteY8369" fmla="*/ 509626 h 4156314"/>
              <a:gd name="connsiteX8370" fmla="*/ 2395603 w 6579326"/>
              <a:gd name="connsiteY8370" fmla="*/ 517776 h 4156314"/>
              <a:gd name="connsiteX8371" fmla="*/ 2397263 w 6579326"/>
              <a:gd name="connsiteY8371" fmla="*/ 528963 h 4156314"/>
              <a:gd name="connsiteX8372" fmla="*/ 2386092 w 6579326"/>
              <a:gd name="connsiteY8372" fmla="*/ 530620 h 4156314"/>
              <a:gd name="connsiteX8373" fmla="*/ 2384985 w 6579326"/>
              <a:gd name="connsiteY8373" fmla="*/ 523162 h 4156314"/>
              <a:gd name="connsiteX8374" fmla="*/ 2356854 w 6579326"/>
              <a:gd name="connsiteY8374" fmla="*/ 538771 h 4156314"/>
              <a:gd name="connsiteX8375" fmla="*/ 2357407 w 6579326"/>
              <a:gd name="connsiteY8375" fmla="*/ 542499 h 4156314"/>
              <a:gd name="connsiteX8376" fmla="*/ 2366289 w 6579326"/>
              <a:gd name="connsiteY8376" fmla="*/ 547850 h 4156314"/>
              <a:gd name="connsiteX8377" fmla="*/ 2366781 w 6579326"/>
              <a:gd name="connsiteY8377" fmla="*/ 551536 h 4156314"/>
              <a:gd name="connsiteX8378" fmla="*/ 2362723 w 6579326"/>
              <a:gd name="connsiteY8378" fmla="*/ 552667 h 4156314"/>
              <a:gd name="connsiteX8379" fmla="*/ 2359068 w 6579326"/>
              <a:gd name="connsiteY8379" fmla="*/ 553686 h 4156314"/>
              <a:gd name="connsiteX8380" fmla="*/ 2365899 w 6579326"/>
              <a:gd name="connsiteY8380" fmla="*/ 561247 h 4156314"/>
              <a:gd name="connsiteX8381" fmla="*/ 2364915 w 6579326"/>
              <a:gd name="connsiteY8381" fmla="*/ 561036 h 4156314"/>
              <a:gd name="connsiteX8382" fmla="*/ 2340447 w 6579326"/>
              <a:gd name="connsiteY8382" fmla="*/ 556450 h 4156314"/>
              <a:gd name="connsiteX8383" fmla="*/ 2341794 w 6579326"/>
              <a:gd name="connsiteY8383" fmla="*/ 565525 h 4156314"/>
              <a:gd name="connsiteX8384" fmla="*/ 2331166 w 6579326"/>
              <a:gd name="connsiteY8384" fmla="*/ 564437 h 4156314"/>
              <a:gd name="connsiteX8385" fmla="*/ 2329039 w 6579326"/>
              <a:gd name="connsiteY8385" fmla="*/ 563644 h 4156314"/>
              <a:gd name="connsiteX8386" fmla="*/ 2326760 w 6579326"/>
              <a:gd name="connsiteY8386" fmla="*/ 560386 h 4156314"/>
              <a:gd name="connsiteX8387" fmla="*/ 2325552 w 6579326"/>
              <a:gd name="connsiteY8387" fmla="*/ 558660 h 4156314"/>
              <a:gd name="connsiteX8388" fmla="*/ 2325722 w 6579326"/>
              <a:gd name="connsiteY8388" fmla="*/ 562408 h 4156314"/>
              <a:gd name="connsiteX8389" fmla="*/ 2329039 w 6579326"/>
              <a:gd name="connsiteY8389" fmla="*/ 563644 h 4156314"/>
              <a:gd name="connsiteX8390" fmla="*/ 2332725 w 6579326"/>
              <a:gd name="connsiteY8390" fmla="*/ 568911 h 4156314"/>
              <a:gd name="connsiteX8391" fmla="*/ 2322117 w 6579326"/>
              <a:gd name="connsiteY8391" fmla="*/ 570580 h 4156314"/>
              <a:gd name="connsiteX8392" fmla="*/ 2289973 w 6579326"/>
              <a:gd name="connsiteY8392" fmla="*/ 575372 h 4156314"/>
              <a:gd name="connsiteX8393" fmla="*/ 2295910 w 6579326"/>
              <a:gd name="connsiteY8393" fmla="*/ 589735 h 4156314"/>
              <a:gd name="connsiteX8394" fmla="*/ 2285291 w 6579326"/>
              <a:gd name="connsiteY8394" fmla="*/ 595123 h 4156314"/>
              <a:gd name="connsiteX8395" fmla="*/ 2285845 w 6579326"/>
              <a:gd name="connsiteY8395" fmla="*/ 598851 h 4156314"/>
              <a:gd name="connsiteX8396" fmla="*/ 2324595 w 6579326"/>
              <a:gd name="connsiteY8396" fmla="*/ 577856 h 4156314"/>
              <a:gd name="connsiteX8397" fmla="*/ 2328318 w 6579326"/>
              <a:gd name="connsiteY8397" fmla="*/ 577304 h 4156314"/>
              <a:gd name="connsiteX8398" fmla="*/ 2325702 w 6579326"/>
              <a:gd name="connsiteY8398" fmla="*/ 585315 h 4156314"/>
              <a:gd name="connsiteX8399" fmla="*/ 2337980 w 6579326"/>
              <a:gd name="connsiteY8399" fmla="*/ 591115 h 4156314"/>
              <a:gd name="connsiteX8400" fmla="*/ 2348599 w 6579326"/>
              <a:gd name="connsiteY8400" fmla="*/ 585728 h 4156314"/>
              <a:gd name="connsiteX8401" fmla="*/ 2354940 w 6579326"/>
              <a:gd name="connsiteY8401" fmla="*/ 577165 h 4156314"/>
              <a:gd name="connsiteX8402" fmla="*/ 2363494 w 6579326"/>
              <a:gd name="connsiteY8402" fmla="*/ 583518 h 4156314"/>
              <a:gd name="connsiteX8403" fmla="*/ 2379303 w 6579326"/>
              <a:gd name="connsiteY8403" fmla="*/ 577836 h 4156314"/>
              <a:gd name="connsiteX8404" fmla="*/ 2379991 w 6579326"/>
              <a:gd name="connsiteY8404" fmla="*/ 577589 h 4156314"/>
              <a:gd name="connsiteX8405" fmla="*/ 2379869 w 6579326"/>
              <a:gd name="connsiteY8405" fmla="*/ 579720 h 4156314"/>
              <a:gd name="connsiteX8406" fmla="*/ 2379252 w 6579326"/>
              <a:gd name="connsiteY8406" fmla="*/ 580702 h 4156314"/>
              <a:gd name="connsiteX8407" fmla="*/ 2379855 w 6579326"/>
              <a:gd name="connsiteY8407" fmla="*/ 579958 h 4156314"/>
              <a:gd name="connsiteX8408" fmla="*/ 2379869 w 6579326"/>
              <a:gd name="connsiteY8408" fmla="*/ 579720 h 4156314"/>
              <a:gd name="connsiteX8409" fmla="*/ 2381561 w 6579326"/>
              <a:gd name="connsiteY8409" fmla="*/ 577025 h 4156314"/>
              <a:gd name="connsiteX8410" fmla="*/ 2379991 w 6579326"/>
              <a:gd name="connsiteY8410" fmla="*/ 577589 h 4156314"/>
              <a:gd name="connsiteX8411" fmla="*/ 2380455 w 6579326"/>
              <a:gd name="connsiteY8411" fmla="*/ 569567 h 4156314"/>
              <a:gd name="connsiteX8412" fmla="*/ 2402797 w 6579326"/>
              <a:gd name="connsiteY8412" fmla="*/ 566252 h 4156314"/>
              <a:gd name="connsiteX8413" fmla="*/ 2436219 w 6579326"/>
              <a:gd name="connsiteY8413" fmla="*/ 544619 h 4156314"/>
              <a:gd name="connsiteX8414" fmla="*/ 2437246 w 6579326"/>
              <a:gd name="connsiteY8414" fmla="*/ 543954 h 4156314"/>
              <a:gd name="connsiteX8415" fmla="*/ 2436614 w 6579326"/>
              <a:gd name="connsiteY8415" fmla="*/ 548074 h 4156314"/>
              <a:gd name="connsiteX8416" fmla="*/ 2440994 w 6579326"/>
              <a:gd name="connsiteY8416" fmla="*/ 541529 h 4156314"/>
              <a:gd name="connsiteX8417" fmla="*/ 2437246 w 6579326"/>
              <a:gd name="connsiteY8417" fmla="*/ 543954 h 4156314"/>
              <a:gd name="connsiteX8418" fmla="*/ 2439334 w 6579326"/>
              <a:gd name="connsiteY8418" fmla="*/ 530342 h 4156314"/>
              <a:gd name="connsiteX8419" fmla="*/ 2462784 w 6579326"/>
              <a:gd name="connsiteY8419" fmla="*/ 534484 h 4156314"/>
              <a:gd name="connsiteX8420" fmla="*/ 2476019 w 6579326"/>
              <a:gd name="connsiteY8420" fmla="*/ 521087 h 4156314"/>
              <a:gd name="connsiteX8421" fmla="*/ 2476573 w 6579326"/>
              <a:gd name="connsiteY8421" fmla="*/ 524815 h 4156314"/>
              <a:gd name="connsiteX8422" fmla="*/ 2479744 w 6579326"/>
              <a:gd name="connsiteY8422" fmla="*/ 520534 h 4156314"/>
              <a:gd name="connsiteX8423" fmla="*/ 2473806 w 6579326"/>
              <a:gd name="connsiteY8423" fmla="*/ 506171 h 4156314"/>
              <a:gd name="connsiteX8424" fmla="*/ 2484978 w 6579326"/>
              <a:gd name="connsiteY8424" fmla="*/ 504513 h 4156314"/>
              <a:gd name="connsiteX8425" fmla="*/ 2488702 w 6579326"/>
              <a:gd name="connsiteY8425" fmla="*/ 503961 h 4156314"/>
              <a:gd name="connsiteX8426" fmla="*/ 2486085 w 6579326"/>
              <a:gd name="connsiteY8426" fmla="*/ 511971 h 4156314"/>
              <a:gd name="connsiteX8427" fmla="*/ 2509535 w 6579326"/>
              <a:gd name="connsiteY8427" fmla="*/ 516114 h 4156314"/>
              <a:gd name="connsiteX8428" fmla="*/ 2513812 w 6579326"/>
              <a:gd name="connsiteY8428" fmla="*/ 519289 h 4156314"/>
              <a:gd name="connsiteX8429" fmla="*/ 2528154 w 6579326"/>
              <a:gd name="connsiteY8429" fmla="*/ 513351 h 4156314"/>
              <a:gd name="connsiteX8430" fmla="*/ 2544561 w 6579326"/>
              <a:gd name="connsiteY8430" fmla="*/ 495672 h 4156314"/>
              <a:gd name="connsiteX8431" fmla="*/ 2552009 w 6579326"/>
              <a:gd name="connsiteY8431" fmla="*/ 494567 h 4156314"/>
              <a:gd name="connsiteX8432" fmla="*/ 2558350 w 6579326"/>
              <a:gd name="connsiteY8432" fmla="*/ 486003 h 4156314"/>
              <a:gd name="connsiteX8433" fmla="*/ 2578076 w 6579326"/>
              <a:gd name="connsiteY8433" fmla="*/ 490698 h 4156314"/>
              <a:gd name="connsiteX8434" fmla="*/ 2589248 w 6579326"/>
              <a:gd name="connsiteY8434" fmla="*/ 489041 h 4156314"/>
              <a:gd name="connsiteX8435" fmla="*/ 2601930 w 6579326"/>
              <a:gd name="connsiteY8435" fmla="*/ 471914 h 4156314"/>
              <a:gd name="connsiteX8436" fmla="*/ 2601377 w 6579326"/>
              <a:gd name="connsiteY8436" fmla="*/ 468185 h 4156314"/>
              <a:gd name="connsiteX8437" fmla="*/ 2611996 w 6579326"/>
              <a:gd name="connsiteY8437" fmla="*/ 462798 h 4156314"/>
              <a:gd name="connsiteX8438" fmla="*/ 2613144 w 6579326"/>
              <a:gd name="connsiteY8438" fmla="*/ 463290 h 4156314"/>
              <a:gd name="connsiteX8439" fmla="*/ 2615761 w 6579326"/>
              <a:gd name="connsiteY8439" fmla="*/ 466528 h 4156314"/>
              <a:gd name="connsiteX8440" fmla="*/ 2613647 w 6579326"/>
              <a:gd name="connsiteY8440" fmla="*/ 463505 h 4156314"/>
              <a:gd name="connsiteX8441" fmla="*/ 2613144 w 6579326"/>
              <a:gd name="connsiteY8441" fmla="*/ 463290 h 4156314"/>
              <a:gd name="connsiteX8442" fmla="*/ 2607165 w 6579326"/>
              <a:gd name="connsiteY8442" fmla="*/ 455893 h 4156314"/>
              <a:gd name="connsiteX8443" fmla="*/ 2617784 w 6579326"/>
              <a:gd name="connsiteY8443" fmla="*/ 450506 h 4156314"/>
              <a:gd name="connsiteX8444" fmla="*/ 2634189 w 6579326"/>
              <a:gd name="connsiteY8444" fmla="*/ 432827 h 4156314"/>
              <a:gd name="connsiteX8445" fmla="*/ 2652256 w 6579326"/>
              <a:gd name="connsiteY8445" fmla="*/ 426336 h 4156314"/>
              <a:gd name="connsiteX8446" fmla="*/ 2657491 w 6579326"/>
              <a:gd name="connsiteY8446" fmla="*/ 410315 h 4156314"/>
              <a:gd name="connsiteX8447" fmla="*/ 2668108 w 6579326"/>
              <a:gd name="connsiteY8447" fmla="*/ 404927 h 4156314"/>
              <a:gd name="connsiteX8448" fmla="*/ 2669561 w 6579326"/>
              <a:gd name="connsiteY8448" fmla="*/ 414716 h 4156314"/>
              <a:gd name="connsiteX8449" fmla="*/ 2659704 w 6579326"/>
              <a:gd name="connsiteY8449" fmla="*/ 425230 h 4156314"/>
              <a:gd name="connsiteX8450" fmla="*/ 2675707 w 6579326"/>
              <a:gd name="connsiteY8450" fmla="*/ 430478 h 4156314"/>
              <a:gd name="connsiteX8451" fmla="*/ 2693219 w 6579326"/>
              <a:gd name="connsiteY8451" fmla="*/ 420257 h 4156314"/>
              <a:gd name="connsiteX8452" fmla="*/ 2690049 w 6579326"/>
              <a:gd name="connsiteY8452" fmla="*/ 424538 h 4156314"/>
              <a:gd name="connsiteX8453" fmla="*/ 2707711 w 6579326"/>
              <a:gd name="connsiteY8453" fmla="*/ 440973 h 4156314"/>
              <a:gd name="connsiteX8454" fmla="*/ 2723714 w 6579326"/>
              <a:gd name="connsiteY8454" fmla="*/ 446220 h 4156314"/>
              <a:gd name="connsiteX8455" fmla="*/ 2726884 w 6579326"/>
              <a:gd name="connsiteY8455" fmla="*/ 441938 h 4156314"/>
              <a:gd name="connsiteX8456" fmla="*/ 2735438 w 6579326"/>
              <a:gd name="connsiteY8456" fmla="*/ 448291 h 4156314"/>
              <a:gd name="connsiteX8457" fmla="*/ 2744951 w 6579326"/>
              <a:gd name="connsiteY8457" fmla="*/ 435447 h 4156314"/>
              <a:gd name="connsiteX8458" fmla="*/ 2742737 w 6579326"/>
              <a:gd name="connsiteY8458" fmla="*/ 420531 h 4156314"/>
              <a:gd name="connsiteX8459" fmla="*/ 2727842 w 6579326"/>
              <a:gd name="connsiteY8459" fmla="*/ 422741 h 4156314"/>
              <a:gd name="connsiteX8460" fmla="*/ 2734183 w 6579326"/>
              <a:gd name="connsiteY8460" fmla="*/ 414178 h 4156314"/>
              <a:gd name="connsiteX8461" fmla="*/ 2707561 w 6579326"/>
              <a:gd name="connsiteY8461" fmla="*/ 414317 h 4156314"/>
              <a:gd name="connsiteX8462" fmla="*/ 2703285 w 6579326"/>
              <a:gd name="connsiteY8462" fmla="*/ 411141 h 4156314"/>
              <a:gd name="connsiteX8463" fmla="*/ 2702178 w 6579326"/>
              <a:gd name="connsiteY8463" fmla="*/ 403683 h 4156314"/>
              <a:gd name="connsiteX8464" fmla="*/ 2719690 w 6579326"/>
              <a:gd name="connsiteY8464" fmla="*/ 393463 h 4156314"/>
              <a:gd name="connsiteX8465" fmla="*/ 2721212 w 6579326"/>
              <a:gd name="connsiteY8465" fmla="*/ 388807 h 4156314"/>
              <a:gd name="connsiteX8466" fmla="*/ 2723980 w 6579326"/>
              <a:gd name="connsiteY8466" fmla="*/ 387109 h 4156314"/>
              <a:gd name="connsiteX8467" fmla="*/ 2731526 w 6579326"/>
              <a:gd name="connsiteY8467" fmla="*/ 381153 h 4156314"/>
              <a:gd name="connsiteX8468" fmla="*/ 2730567 w 6579326"/>
              <a:gd name="connsiteY8468" fmla="*/ 386608 h 4156314"/>
              <a:gd name="connsiteX8469" fmla="*/ 2730309 w 6579326"/>
              <a:gd name="connsiteY8469" fmla="*/ 388075 h 4156314"/>
              <a:gd name="connsiteX8470" fmla="*/ 2734032 w 6579326"/>
              <a:gd name="connsiteY8470" fmla="*/ 387523 h 4156314"/>
              <a:gd name="connsiteX8471" fmla="*/ 2741872 w 6579326"/>
              <a:gd name="connsiteY8471" fmla="*/ 373021 h 4156314"/>
              <a:gd name="connsiteX8472" fmla="*/ 2741904 w 6579326"/>
              <a:gd name="connsiteY8472" fmla="*/ 372962 h 4156314"/>
              <a:gd name="connsiteX8473" fmla="*/ 2743304 w 6579326"/>
              <a:gd name="connsiteY8473" fmla="*/ 371856 h 4156314"/>
              <a:gd name="connsiteX8474" fmla="*/ 2745469 w 6579326"/>
              <a:gd name="connsiteY8474" fmla="*/ 370581 h 4156314"/>
              <a:gd name="connsiteX8475" fmla="*/ 2752766 w 6579326"/>
              <a:gd name="connsiteY8475" fmla="*/ 369498 h 4156314"/>
              <a:gd name="connsiteX8476" fmla="*/ 2754162 w 6579326"/>
              <a:gd name="connsiteY8476" fmla="*/ 369291 h 4156314"/>
              <a:gd name="connsiteX8477" fmla="*/ 2751692 w 6579326"/>
              <a:gd name="connsiteY8477" fmla="*/ 366919 h 4156314"/>
              <a:gd name="connsiteX8478" fmla="*/ 2745469 w 6579326"/>
              <a:gd name="connsiteY8478" fmla="*/ 370581 h 4156314"/>
              <a:gd name="connsiteX8479" fmla="*/ 2742991 w 6579326"/>
              <a:gd name="connsiteY8479" fmla="*/ 370949 h 4156314"/>
              <a:gd name="connsiteX8480" fmla="*/ 2741904 w 6579326"/>
              <a:gd name="connsiteY8480" fmla="*/ 372962 h 4156314"/>
              <a:gd name="connsiteX8481" fmla="*/ 2731526 w 6579326"/>
              <a:gd name="connsiteY8481" fmla="*/ 381153 h 4156314"/>
              <a:gd name="connsiteX8482" fmla="*/ 2732372 w 6579326"/>
              <a:gd name="connsiteY8482" fmla="*/ 376336 h 4156314"/>
              <a:gd name="connsiteX8483" fmla="*/ 2731720 w 6579326"/>
              <a:gd name="connsiteY8483" fmla="*/ 376433 h 4156314"/>
              <a:gd name="connsiteX8484" fmla="*/ 2745653 w 6579326"/>
              <a:gd name="connsiteY8484" fmla="*/ 361385 h 4156314"/>
              <a:gd name="connsiteX8485" fmla="*/ 2781592 w 6579326"/>
              <a:gd name="connsiteY8485" fmla="*/ 323300 h 4156314"/>
              <a:gd name="connsiteX8486" fmla="*/ 2814957 w 6579326"/>
              <a:gd name="connsiteY8486" fmla="*/ 291672 h 4156314"/>
              <a:gd name="connsiteX8487" fmla="*/ 2819235 w 6579326"/>
              <a:gd name="connsiteY8487" fmla="*/ 294847 h 4156314"/>
              <a:gd name="connsiteX8488" fmla="*/ 2809723 w 6579326"/>
              <a:gd name="connsiteY8488" fmla="*/ 307693 h 4156314"/>
              <a:gd name="connsiteX8489" fmla="*/ 2802828 w 6579326"/>
              <a:gd name="connsiteY8489" fmla="*/ 312526 h 4156314"/>
              <a:gd name="connsiteX8490" fmla="*/ 2821449 w 6579326"/>
              <a:gd name="connsiteY8490" fmla="*/ 309763 h 4156314"/>
              <a:gd name="connsiteX8491" fmla="*/ 2828896 w 6579326"/>
              <a:gd name="connsiteY8491" fmla="*/ 308658 h 4156314"/>
              <a:gd name="connsiteX8492" fmla="*/ 2827790 w 6579326"/>
              <a:gd name="connsiteY8492" fmla="*/ 301200 h 4156314"/>
              <a:gd name="connsiteX8493" fmla="*/ 2850133 w 6579326"/>
              <a:gd name="connsiteY8493" fmla="*/ 297884 h 4156314"/>
              <a:gd name="connsiteX8494" fmla="*/ 2845855 w 6579326"/>
              <a:gd name="connsiteY8494" fmla="*/ 294709 h 4156314"/>
              <a:gd name="connsiteX8495" fmla="*/ 2841025 w 6579326"/>
              <a:gd name="connsiteY8495" fmla="*/ 287803 h 4156314"/>
              <a:gd name="connsiteX8496" fmla="*/ 2871773 w 6579326"/>
              <a:gd name="connsiteY8496" fmla="*/ 264185 h 4156314"/>
              <a:gd name="connsiteX8497" fmla="*/ 2870113 w 6579326"/>
              <a:gd name="connsiteY8497" fmla="*/ 252997 h 4156314"/>
              <a:gd name="connsiteX8498" fmla="*/ 2887627 w 6579326"/>
              <a:gd name="connsiteY8498" fmla="*/ 242776 h 4156314"/>
              <a:gd name="connsiteX8499" fmla="*/ 2890243 w 6579326"/>
              <a:gd name="connsiteY8499" fmla="*/ 234767 h 4156314"/>
              <a:gd name="connsiteX8500" fmla="*/ 2937951 w 6579326"/>
              <a:gd name="connsiteY8500" fmla="*/ 197199 h 4156314"/>
              <a:gd name="connsiteX8501" fmla="*/ 2941676 w 6579326"/>
              <a:gd name="connsiteY8501" fmla="*/ 196646 h 4156314"/>
              <a:gd name="connsiteX8502" fmla="*/ 2972424 w 6579326"/>
              <a:gd name="connsiteY8502" fmla="*/ 173028 h 4156314"/>
              <a:gd name="connsiteX8503" fmla="*/ 2975191 w 6579326"/>
              <a:gd name="connsiteY8503" fmla="*/ 191673 h 4156314"/>
              <a:gd name="connsiteX8504" fmla="*/ 2988576 w 6579326"/>
              <a:gd name="connsiteY8504" fmla="*/ 204931 h 4156314"/>
              <a:gd name="connsiteX8505" fmla="*/ 2974234 w 6579326"/>
              <a:gd name="connsiteY8505" fmla="*/ 210870 h 4156314"/>
              <a:gd name="connsiteX8506" fmla="*/ 2971063 w 6579326"/>
              <a:gd name="connsiteY8506" fmla="*/ 215152 h 4156314"/>
              <a:gd name="connsiteX8507" fmla="*/ 2963062 w 6579326"/>
              <a:gd name="connsiteY8507" fmla="*/ 212528 h 4156314"/>
              <a:gd name="connsiteX8508" fmla="*/ 2950379 w 6579326"/>
              <a:gd name="connsiteY8508" fmla="*/ 229654 h 4156314"/>
              <a:gd name="connsiteX8509" fmla="*/ 2954055 w 6579326"/>
              <a:gd name="connsiteY8509" fmla="*/ 230303 h 4156314"/>
              <a:gd name="connsiteX8510" fmla="*/ 2939761 w 6579326"/>
              <a:gd name="connsiteY8510" fmla="*/ 235040 h 4156314"/>
              <a:gd name="connsiteX8511" fmla="*/ 2959487 w 6579326"/>
              <a:gd name="connsiteY8511" fmla="*/ 239735 h 4156314"/>
              <a:gd name="connsiteX8512" fmla="*/ 2931909 w 6579326"/>
              <a:gd name="connsiteY8512" fmla="*/ 259071 h 4156314"/>
              <a:gd name="connsiteX8513" fmla="*/ 2937697 w 6579326"/>
              <a:gd name="connsiteY8513" fmla="*/ 246780 h 4156314"/>
              <a:gd name="connsiteX8514" fmla="*/ 2939928 w 6579326"/>
              <a:gd name="connsiteY8514" fmla="*/ 245757 h 4156314"/>
              <a:gd name="connsiteX8515" fmla="*/ 2945864 w 6579326"/>
              <a:gd name="connsiteY8515" fmla="*/ 247712 h 4156314"/>
              <a:gd name="connsiteX8516" fmla="*/ 2941540 w 6579326"/>
              <a:gd name="connsiteY8516" fmla="*/ 245019 h 4156314"/>
              <a:gd name="connsiteX8517" fmla="*/ 2939928 w 6579326"/>
              <a:gd name="connsiteY8517" fmla="*/ 245757 h 4156314"/>
              <a:gd name="connsiteX8518" fmla="*/ 2925419 w 6579326"/>
              <a:gd name="connsiteY8518" fmla="*/ 240980 h 4156314"/>
              <a:gd name="connsiteX8519" fmla="*/ 2919631 w 6579326"/>
              <a:gd name="connsiteY8519" fmla="*/ 253271 h 4156314"/>
              <a:gd name="connsiteX8520" fmla="*/ 2911630 w 6579326"/>
              <a:gd name="connsiteY8520" fmla="*/ 250648 h 4156314"/>
              <a:gd name="connsiteX8521" fmla="*/ 2908459 w 6579326"/>
              <a:gd name="connsiteY8521" fmla="*/ 254929 h 4156314"/>
              <a:gd name="connsiteX8522" fmla="*/ 2921291 w 6579326"/>
              <a:gd name="connsiteY8522" fmla="*/ 264459 h 4156314"/>
              <a:gd name="connsiteX8523" fmla="*/ 2908609 w 6579326"/>
              <a:gd name="connsiteY8523" fmla="*/ 281585 h 4156314"/>
              <a:gd name="connsiteX8524" fmla="*/ 2935783 w 6579326"/>
              <a:gd name="connsiteY8524" fmla="*/ 285175 h 4156314"/>
              <a:gd name="connsiteX8525" fmla="*/ 2943230 w 6579326"/>
              <a:gd name="connsiteY8525" fmla="*/ 284069 h 4156314"/>
              <a:gd name="connsiteX8526" fmla="*/ 2951785 w 6579326"/>
              <a:gd name="connsiteY8526" fmla="*/ 290422 h 4156314"/>
              <a:gd name="connsiteX8527" fmla="*/ 2953998 w 6579326"/>
              <a:gd name="connsiteY8527" fmla="*/ 305338 h 4156314"/>
              <a:gd name="connsiteX8528" fmla="*/ 2956212 w 6579326"/>
              <a:gd name="connsiteY8528" fmla="*/ 320254 h 4156314"/>
              <a:gd name="connsiteX8529" fmla="*/ 2956765 w 6579326"/>
              <a:gd name="connsiteY8529" fmla="*/ 323982 h 4156314"/>
              <a:gd name="connsiteX8530" fmla="*/ 2953595 w 6579326"/>
              <a:gd name="connsiteY8530" fmla="*/ 328264 h 4156314"/>
              <a:gd name="connsiteX8531" fmla="*/ 2948210 w 6579326"/>
              <a:gd name="connsiteY8531" fmla="*/ 317629 h 4156314"/>
              <a:gd name="connsiteX8532" fmla="*/ 2929038 w 6579326"/>
              <a:gd name="connsiteY8532" fmla="*/ 316664 h 4156314"/>
              <a:gd name="connsiteX8533" fmla="*/ 2908908 w 6579326"/>
              <a:gd name="connsiteY8533" fmla="*/ 334895 h 4156314"/>
              <a:gd name="connsiteX8534" fmla="*/ 2906889 w 6579326"/>
              <a:gd name="connsiteY8534" fmla="*/ 335652 h 4156314"/>
              <a:gd name="connsiteX8535" fmla="*/ 2909173 w 6579326"/>
              <a:gd name="connsiteY8535" fmla="*/ 328663 h 4156314"/>
              <a:gd name="connsiteX8536" fmla="*/ 2913589 w 6579326"/>
              <a:gd name="connsiteY8536" fmla="*/ 315145 h 4156314"/>
              <a:gd name="connsiteX8537" fmla="*/ 2888628 w 6579326"/>
              <a:gd name="connsiteY8537" fmla="*/ 326471 h 4156314"/>
              <a:gd name="connsiteX8538" fmla="*/ 2882840 w 6579326"/>
              <a:gd name="connsiteY8538" fmla="*/ 338764 h 4156314"/>
              <a:gd name="connsiteX8539" fmla="*/ 2872222 w 6579326"/>
              <a:gd name="connsiteY8539" fmla="*/ 344150 h 4156314"/>
              <a:gd name="connsiteX8540" fmla="*/ 2871265 w 6579326"/>
              <a:gd name="connsiteY8540" fmla="*/ 363348 h 4156314"/>
              <a:gd name="connsiteX8541" fmla="*/ 2831962 w 6579326"/>
              <a:gd name="connsiteY8541" fmla="*/ 380612 h 4156314"/>
              <a:gd name="connsiteX8542" fmla="*/ 2824110 w 6579326"/>
              <a:gd name="connsiteY8542" fmla="*/ 404644 h 4156314"/>
              <a:gd name="connsiteX8543" fmla="*/ 2792254 w 6579326"/>
              <a:gd name="connsiteY8543" fmla="*/ 420805 h 4156314"/>
              <a:gd name="connsiteX8544" fmla="*/ 2787573 w 6579326"/>
              <a:gd name="connsiteY8544" fmla="*/ 440554 h 4156314"/>
              <a:gd name="connsiteX8545" fmla="*/ 2770614 w 6579326"/>
              <a:gd name="connsiteY8545" fmla="*/ 454505 h 4156314"/>
              <a:gd name="connsiteX8546" fmla="*/ 2762613 w 6579326"/>
              <a:gd name="connsiteY8546" fmla="*/ 451880 h 4156314"/>
              <a:gd name="connsiteX8547" fmla="*/ 2759442 w 6579326"/>
              <a:gd name="connsiteY8547" fmla="*/ 456163 h 4156314"/>
              <a:gd name="connsiteX8548" fmla="*/ 2758485 w 6579326"/>
              <a:gd name="connsiteY8548" fmla="*/ 475359 h 4156314"/>
              <a:gd name="connsiteX8549" fmla="*/ 2748419 w 6579326"/>
              <a:gd name="connsiteY8549" fmla="*/ 484475 h 4156314"/>
              <a:gd name="connsiteX8550" fmla="*/ 2729801 w 6579326"/>
              <a:gd name="connsiteY8550" fmla="*/ 487238 h 4156314"/>
              <a:gd name="connsiteX8551" fmla="*/ 2717118 w 6579326"/>
              <a:gd name="connsiteY8551" fmla="*/ 504364 h 4156314"/>
              <a:gd name="connsiteX8552" fmla="*/ 2723055 w 6579326"/>
              <a:gd name="connsiteY8552" fmla="*/ 518727 h 4156314"/>
              <a:gd name="connsiteX8553" fmla="*/ 2709266 w 6579326"/>
              <a:gd name="connsiteY8553" fmla="*/ 528396 h 4156314"/>
              <a:gd name="connsiteX8554" fmla="*/ 2687626 w 6579326"/>
              <a:gd name="connsiteY8554" fmla="*/ 562095 h 4156314"/>
              <a:gd name="connsiteX8555" fmla="*/ 2677007 w 6579326"/>
              <a:gd name="connsiteY8555" fmla="*/ 567483 h 4156314"/>
              <a:gd name="connsiteX8556" fmla="*/ 2674944 w 6579326"/>
              <a:gd name="connsiteY8556" fmla="*/ 579222 h 4156314"/>
              <a:gd name="connsiteX8557" fmla="*/ 2682945 w 6579326"/>
              <a:gd name="connsiteY8557" fmla="*/ 581845 h 4156314"/>
              <a:gd name="connsiteX8558" fmla="*/ 2694669 w 6579326"/>
              <a:gd name="connsiteY8558" fmla="*/ 583916 h 4156314"/>
              <a:gd name="connsiteX8559" fmla="*/ 2684605 w 6579326"/>
              <a:gd name="connsiteY8559" fmla="*/ 593032 h 4156314"/>
              <a:gd name="connsiteX8560" fmla="*/ 2678817 w 6579326"/>
              <a:gd name="connsiteY8560" fmla="*/ 605325 h 4156314"/>
              <a:gd name="connsiteX8561" fmla="*/ 2673029 w 6579326"/>
              <a:gd name="connsiteY8561" fmla="*/ 617616 h 4156314"/>
              <a:gd name="connsiteX8562" fmla="*/ 2670168 w 6579326"/>
              <a:gd name="connsiteY8562" fmla="*/ 614092 h 4156314"/>
              <a:gd name="connsiteX8563" fmla="*/ 2675294 w 6579326"/>
              <a:gd name="connsiteY8563" fmla="*/ 607634 h 4156314"/>
              <a:gd name="connsiteX8564" fmla="*/ 2669318 w 6579326"/>
              <a:gd name="connsiteY8564" fmla="*/ 613045 h 4156314"/>
              <a:gd name="connsiteX8565" fmla="*/ 2670168 w 6579326"/>
              <a:gd name="connsiteY8565" fmla="*/ 614092 h 4156314"/>
              <a:gd name="connsiteX8566" fmla="*/ 2652899 w 6579326"/>
              <a:gd name="connsiteY8566" fmla="*/ 635848 h 4156314"/>
              <a:gd name="connsiteX8567" fmla="*/ 2641174 w 6579326"/>
              <a:gd name="connsiteY8567" fmla="*/ 633776 h 4156314"/>
              <a:gd name="connsiteX8568" fmla="*/ 2633172 w 6579326"/>
              <a:gd name="connsiteY8568" fmla="*/ 631153 h 4156314"/>
              <a:gd name="connsiteX8569" fmla="*/ 2632216 w 6579326"/>
              <a:gd name="connsiteY8569" fmla="*/ 650349 h 4156314"/>
              <a:gd name="connsiteX8570" fmla="*/ 2646005 w 6579326"/>
              <a:gd name="connsiteY8570" fmla="*/ 640681 h 4156314"/>
              <a:gd name="connsiteX8571" fmla="*/ 2647112 w 6579326"/>
              <a:gd name="connsiteY8571" fmla="*/ 648139 h 4156314"/>
              <a:gd name="connsiteX8572" fmla="*/ 2651388 w 6579326"/>
              <a:gd name="connsiteY8572" fmla="*/ 651316 h 4156314"/>
              <a:gd name="connsiteX8573" fmla="*/ 2644494 w 6579326"/>
              <a:gd name="connsiteY8573" fmla="*/ 656150 h 4156314"/>
              <a:gd name="connsiteX8574" fmla="*/ 2653048 w 6579326"/>
              <a:gd name="connsiteY8574" fmla="*/ 662502 h 4156314"/>
              <a:gd name="connsiteX8575" fmla="*/ 2649878 w 6579326"/>
              <a:gd name="connsiteY8575" fmla="*/ 666784 h 4156314"/>
              <a:gd name="connsiteX8576" fmla="*/ 2664221 w 6579326"/>
              <a:gd name="connsiteY8576" fmla="*/ 660844 h 4156314"/>
              <a:gd name="connsiteX8577" fmla="*/ 2667391 w 6579326"/>
              <a:gd name="connsiteY8577" fmla="*/ 656563 h 4156314"/>
              <a:gd name="connsiteX8578" fmla="*/ 2671668 w 6579326"/>
              <a:gd name="connsiteY8578" fmla="*/ 659739 h 4156314"/>
              <a:gd name="connsiteX8579" fmla="*/ 2661603 w 6579326"/>
              <a:gd name="connsiteY8579" fmla="*/ 668855 h 4156314"/>
              <a:gd name="connsiteX8580" fmla="*/ 2669604 w 6579326"/>
              <a:gd name="connsiteY8580" fmla="*/ 671479 h 4156314"/>
              <a:gd name="connsiteX8581" fmla="*/ 2660797 w 6579326"/>
              <a:gd name="connsiteY8581" fmla="*/ 679455 h 4156314"/>
              <a:gd name="connsiteX8582" fmla="*/ 2660455 w 6579326"/>
              <a:gd name="connsiteY8582" fmla="*/ 679766 h 4156314"/>
              <a:gd name="connsiteX8583" fmla="*/ 2660590 w 6579326"/>
              <a:gd name="connsiteY8583" fmla="*/ 678057 h 4156314"/>
              <a:gd name="connsiteX8584" fmla="*/ 2659539 w 6579326"/>
              <a:gd name="connsiteY8584" fmla="*/ 680595 h 4156314"/>
              <a:gd name="connsiteX8585" fmla="*/ 2660455 w 6579326"/>
              <a:gd name="connsiteY8585" fmla="*/ 679766 h 4156314"/>
              <a:gd name="connsiteX8586" fmla="*/ 2660093 w 6579326"/>
              <a:gd name="connsiteY8586" fmla="*/ 684323 h 4156314"/>
              <a:gd name="connsiteX8587" fmla="*/ 2651538 w 6579326"/>
              <a:gd name="connsiteY8587" fmla="*/ 677971 h 4156314"/>
              <a:gd name="connsiteX8588" fmla="*/ 2653752 w 6579326"/>
              <a:gd name="connsiteY8588" fmla="*/ 692886 h 4156314"/>
              <a:gd name="connsiteX8589" fmla="*/ 2636238 w 6579326"/>
              <a:gd name="connsiteY8589" fmla="*/ 703107 h 4156314"/>
              <a:gd name="connsiteX8590" fmla="*/ 2625066 w 6579326"/>
              <a:gd name="connsiteY8590" fmla="*/ 704765 h 4156314"/>
              <a:gd name="connsiteX8591" fmla="*/ 2608660 w 6579326"/>
              <a:gd name="connsiteY8591" fmla="*/ 722444 h 4156314"/>
              <a:gd name="connsiteX8592" fmla="*/ 2609767 w 6579326"/>
              <a:gd name="connsiteY8592" fmla="*/ 729902 h 4156314"/>
              <a:gd name="connsiteX8593" fmla="*/ 2587977 w 6579326"/>
              <a:gd name="connsiteY8593" fmla="*/ 736947 h 4156314"/>
              <a:gd name="connsiteX8594" fmla="*/ 2582189 w 6579326"/>
              <a:gd name="connsiteY8594" fmla="*/ 749238 h 4156314"/>
              <a:gd name="connsiteX8595" fmla="*/ 2590190 w 6579326"/>
              <a:gd name="connsiteY8595" fmla="*/ 751863 h 4156314"/>
              <a:gd name="connsiteX8596" fmla="*/ 2563166 w 6579326"/>
              <a:gd name="connsiteY8596" fmla="*/ 774928 h 4156314"/>
              <a:gd name="connsiteX8597" fmla="*/ 2546610 w 6579326"/>
              <a:gd name="connsiteY8597" fmla="*/ 765952 h 4156314"/>
              <a:gd name="connsiteX8598" fmla="*/ 2530757 w 6579326"/>
              <a:gd name="connsiteY8598" fmla="*/ 787359 h 4156314"/>
              <a:gd name="connsiteX8599" fmla="*/ 2538720 w 6579326"/>
              <a:gd name="connsiteY8599" fmla="*/ 793274 h 4156314"/>
              <a:gd name="connsiteX8600" fmla="*/ 2537863 w 6579326"/>
              <a:gd name="connsiteY8600" fmla="*/ 793988 h 4156314"/>
              <a:gd name="connsiteX8601" fmla="*/ 2528693 w 6579326"/>
              <a:gd name="connsiteY8601" fmla="*/ 799099 h 4156314"/>
              <a:gd name="connsiteX8602" fmla="*/ 2531863 w 6579326"/>
              <a:gd name="connsiteY8602" fmla="*/ 794817 h 4156314"/>
              <a:gd name="connsiteX8603" fmla="*/ 2527587 w 6579326"/>
              <a:gd name="connsiteY8603" fmla="*/ 791641 h 4156314"/>
              <a:gd name="connsiteX8604" fmla="*/ 2517521 w 6579326"/>
              <a:gd name="connsiteY8604" fmla="*/ 800757 h 4156314"/>
              <a:gd name="connsiteX8605" fmla="*/ 2518074 w 6579326"/>
              <a:gd name="connsiteY8605" fmla="*/ 804485 h 4156314"/>
              <a:gd name="connsiteX8606" fmla="*/ 2529800 w 6579326"/>
              <a:gd name="connsiteY8606" fmla="*/ 806557 h 4156314"/>
              <a:gd name="connsiteX8607" fmla="*/ 2518628 w 6579326"/>
              <a:gd name="connsiteY8607" fmla="*/ 808215 h 4156314"/>
              <a:gd name="connsiteX8608" fmla="*/ 2523459 w 6579326"/>
              <a:gd name="connsiteY8608" fmla="*/ 815120 h 4156314"/>
              <a:gd name="connsiteX8609" fmla="*/ 2512840 w 6579326"/>
              <a:gd name="connsiteY8609" fmla="*/ 820506 h 4156314"/>
              <a:gd name="connsiteX8610" fmla="*/ 2513393 w 6579326"/>
              <a:gd name="connsiteY8610" fmla="*/ 824236 h 4156314"/>
              <a:gd name="connsiteX8611" fmla="*/ 2528289 w 6579326"/>
              <a:gd name="connsiteY8611" fmla="*/ 822026 h 4156314"/>
              <a:gd name="connsiteX8612" fmla="*/ 2547866 w 6579326"/>
              <a:gd name="connsiteY8612" fmla="*/ 800065 h 4156314"/>
              <a:gd name="connsiteX8613" fmla="*/ 2566486 w 6579326"/>
              <a:gd name="connsiteY8613" fmla="*/ 797301 h 4156314"/>
              <a:gd name="connsiteX8614" fmla="*/ 2596680 w 6579326"/>
              <a:gd name="connsiteY8614" fmla="*/ 769954 h 4156314"/>
              <a:gd name="connsiteX8615" fmla="*/ 2608959 w 6579326"/>
              <a:gd name="connsiteY8615" fmla="*/ 775754 h 4156314"/>
              <a:gd name="connsiteX8616" fmla="*/ 2625365 w 6579326"/>
              <a:gd name="connsiteY8616" fmla="*/ 758075 h 4156314"/>
              <a:gd name="connsiteX8617" fmla="*/ 2648263 w 6579326"/>
              <a:gd name="connsiteY8617" fmla="*/ 758489 h 4156314"/>
              <a:gd name="connsiteX8618" fmla="*/ 2646603 w 6579326"/>
              <a:gd name="connsiteY8618" fmla="*/ 747302 h 4156314"/>
              <a:gd name="connsiteX8619" fmla="*/ 2646050 w 6579326"/>
              <a:gd name="connsiteY8619" fmla="*/ 743574 h 4156314"/>
              <a:gd name="connsiteX8620" fmla="*/ 2683139 w 6579326"/>
              <a:gd name="connsiteY8620" fmla="*/ 711392 h 4156314"/>
              <a:gd name="connsiteX8621" fmla="*/ 2703269 w 6579326"/>
              <a:gd name="connsiteY8621" fmla="*/ 693160 h 4156314"/>
              <a:gd name="connsiteX8622" fmla="*/ 2710163 w 6579326"/>
              <a:gd name="connsiteY8622" fmla="*/ 688327 h 4156314"/>
              <a:gd name="connsiteX8623" fmla="*/ 2702162 w 6579326"/>
              <a:gd name="connsiteY8623" fmla="*/ 685702 h 4156314"/>
              <a:gd name="connsiteX8624" fmla="*/ 2711675 w 6579326"/>
              <a:gd name="connsiteY8624" fmla="*/ 672858 h 4156314"/>
              <a:gd name="connsiteX8625" fmla="*/ 2726570 w 6579326"/>
              <a:gd name="connsiteY8625" fmla="*/ 670648 h 4156314"/>
              <a:gd name="connsiteX8626" fmla="*/ 2735528 w 6579326"/>
              <a:gd name="connsiteY8626" fmla="*/ 654074 h 4156314"/>
              <a:gd name="connsiteX8627" fmla="*/ 2771511 w 6579326"/>
              <a:gd name="connsiteY8627" fmla="*/ 614434 h 4156314"/>
              <a:gd name="connsiteX8628" fmla="*/ 2778406 w 6579326"/>
              <a:gd name="connsiteY8628" fmla="*/ 609601 h 4156314"/>
              <a:gd name="connsiteX8629" fmla="*/ 2793152 w 6579326"/>
              <a:gd name="connsiteY8629" fmla="*/ 580736 h 4156314"/>
              <a:gd name="connsiteX8630" fmla="*/ 2803770 w 6579326"/>
              <a:gd name="connsiteY8630" fmla="*/ 575349 h 4156314"/>
              <a:gd name="connsiteX8631" fmla="*/ 2810111 w 6579326"/>
              <a:gd name="connsiteY8631" fmla="*/ 566786 h 4156314"/>
              <a:gd name="connsiteX8632" fmla="*/ 2797832 w 6579326"/>
              <a:gd name="connsiteY8632" fmla="*/ 560986 h 4156314"/>
              <a:gd name="connsiteX8633" fmla="*/ 2812175 w 6579326"/>
              <a:gd name="connsiteY8633" fmla="*/ 555047 h 4156314"/>
              <a:gd name="connsiteX8634" fmla="*/ 2806791 w 6579326"/>
              <a:gd name="connsiteY8634" fmla="*/ 544412 h 4156314"/>
              <a:gd name="connsiteX8635" fmla="*/ 2812579 w 6579326"/>
              <a:gd name="connsiteY8635" fmla="*/ 532120 h 4156314"/>
              <a:gd name="connsiteX8636" fmla="*/ 2842371 w 6579326"/>
              <a:gd name="connsiteY8636" fmla="*/ 527700 h 4156314"/>
              <a:gd name="connsiteX8637" fmla="*/ 2845542 w 6579326"/>
              <a:gd name="connsiteY8637" fmla="*/ 523417 h 4156314"/>
              <a:gd name="connsiteX8638" fmla="*/ 2841264 w 6579326"/>
              <a:gd name="connsiteY8638" fmla="*/ 520242 h 4156314"/>
              <a:gd name="connsiteX8639" fmla="*/ 2856713 w 6579326"/>
              <a:gd name="connsiteY8639" fmla="*/ 521760 h 4156314"/>
              <a:gd name="connsiteX8640" fmla="*/ 2861746 w 6579326"/>
              <a:gd name="connsiteY8640" fmla="*/ 518231 h 4156314"/>
              <a:gd name="connsiteX8641" fmla="*/ 2863579 w 6579326"/>
              <a:gd name="connsiteY8641" fmla="*/ 519134 h 4156314"/>
              <a:gd name="connsiteX8642" fmla="*/ 2863607 w 6579326"/>
              <a:gd name="connsiteY8642" fmla="*/ 516926 h 4156314"/>
              <a:gd name="connsiteX8643" fmla="*/ 2862746 w 6579326"/>
              <a:gd name="connsiteY8643" fmla="*/ 517530 h 4156314"/>
              <a:gd name="connsiteX8644" fmla="*/ 2861746 w 6579326"/>
              <a:gd name="connsiteY8644" fmla="*/ 518231 h 4156314"/>
              <a:gd name="connsiteX8645" fmla="*/ 2860884 w 6579326"/>
              <a:gd name="connsiteY8645" fmla="*/ 517807 h 4156314"/>
              <a:gd name="connsiteX8646" fmla="*/ 2875333 w 6579326"/>
              <a:gd name="connsiteY8646" fmla="*/ 518997 h 4156314"/>
              <a:gd name="connsiteX8647" fmla="*/ 2868288 w 6579326"/>
              <a:gd name="connsiteY8647" fmla="*/ 497176 h 4156314"/>
              <a:gd name="connsiteX8648" fmla="*/ 2860841 w 6579326"/>
              <a:gd name="connsiteY8648" fmla="*/ 498281 h 4156314"/>
              <a:gd name="connsiteX8649" fmla="*/ 2880417 w 6579326"/>
              <a:gd name="connsiteY8649" fmla="*/ 476321 h 4156314"/>
              <a:gd name="connsiteX8650" fmla="*/ 2924955 w 6579326"/>
              <a:gd name="connsiteY8650" fmla="*/ 443034 h 4156314"/>
              <a:gd name="connsiteX8651" fmla="*/ 2937233 w 6579326"/>
              <a:gd name="connsiteY8651" fmla="*/ 448834 h 4156314"/>
              <a:gd name="connsiteX8652" fmla="*/ 2954896 w 6579326"/>
              <a:gd name="connsiteY8652" fmla="*/ 465269 h 4156314"/>
              <a:gd name="connsiteX8653" fmla="*/ 2958620 w 6579326"/>
              <a:gd name="connsiteY8653" fmla="*/ 464716 h 4156314"/>
              <a:gd name="connsiteX8654" fmla="*/ 2985091 w 6579326"/>
              <a:gd name="connsiteY8654" fmla="*/ 437922 h 4156314"/>
              <a:gd name="connsiteX8655" fmla="*/ 2993092 w 6579326"/>
              <a:gd name="connsiteY8655" fmla="*/ 440545 h 4156314"/>
              <a:gd name="connsiteX8656" fmla="*/ 2987305 w 6579326"/>
              <a:gd name="connsiteY8656" fmla="*/ 452837 h 4156314"/>
              <a:gd name="connsiteX8657" fmla="*/ 3012265 w 6579326"/>
              <a:gd name="connsiteY8657" fmla="*/ 441511 h 4156314"/>
              <a:gd name="connsiteX8658" fmla="*/ 3011711 w 6579326"/>
              <a:gd name="connsiteY8658" fmla="*/ 437782 h 4156314"/>
              <a:gd name="connsiteX8659" fmla="*/ 3035566 w 6579326"/>
              <a:gd name="connsiteY8659" fmla="*/ 418998 h 4156314"/>
              <a:gd name="connsiteX8660" fmla="*/ 3064655 w 6579326"/>
              <a:gd name="connsiteY8660" fmla="*/ 384193 h 4156314"/>
              <a:gd name="connsiteX8661" fmla="*/ 3097063 w 6579326"/>
              <a:gd name="connsiteY8661" fmla="*/ 371761 h 4156314"/>
              <a:gd name="connsiteX8662" fmla="*/ 3130579 w 6579326"/>
              <a:gd name="connsiteY8662" fmla="*/ 366788 h 4156314"/>
              <a:gd name="connsiteX8663" fmla="*/ 3134856 w 6579326"/>
              <a:gd name="connsiteY8663" fmla="*/ 369965 h 4156314"/>
              <a:gd name="connsiteX8664" fmla="*/ 3107831 w 6579326"/>
              <a:gd name="connsiteY8664" fmla="*/ 393030 h 4156314"/>
              <a:gd name="connsiteX8665" fmla="*/ 3130174 w 6579326"/>
              <a:gd name="connsiteY8665" fmla="*/ 389714 h 4156314"/>
              <a:gd name="connsiteX8666" fmla="*/ 3123280 w 6579326"/>
              <a:gd name="connsiteY8666" fmla="*/ 394549 h 4156314"/>
              <a:gd name="connsiteX8667" fmla="*/ 3146730 w 6579326"/>
              <a:gd name="connsiteY8667" fmla="*/ 398691 h 4156314"/>
              <a:gd name="connsiteX8668" fmla="*/ 3148390 w 6579326"/>
              <a:gd name="connsiteY8668" fmla="*/ 409877 h 4156314"/>
              <a:gd name="connsiteX8669" fmla="*/ 3127153 w 6579326"/>
              <a:gd name="connsiteY8669" fmla="*/ 420651 h 4156314"/>
              <a:gd name="connsiteX8670" fmla="*/ 3118196 w 6579326"/>
              <a:gd name="connsiteY8670" fmla="*/ 437224 h 4156314"/>
              <a:gd name="connsiteX8671" fmla="*/ 3113365 w 6579326"/>
              <a:gd name="connsiteY8671" fmla="*/ 430319 h 4156314"/>
              <a:gd name="connsiteX8672" fmla="*/ 3092681 w 6579326"/>
              <a:gd name="connsiteY8672" fmla="*/ 444822 h 4156314"/>
              <a:gd name="connsiteX8673" fmla="*/ 3093788 w 6579326"/>
              <a:gd name="connsiteY8673" fmla="*/ 452280 h 4156314"/>
              <a:gd name="connsiteX8674" fmla="*/ 3068274 w 6579326"/>
              <a:gd name="connsiteY8674" fmla="*/ 459877 h 4156314"/>
              <a:gd name="connsiteX8675" fmla="*/ 3065657 w 6579326"/>
              <a:gd name="connsiteY8675" fmla="*/ 467887 h 4156314"/>
              <a:gd name="connsiteX8676" fmla="*/ 3076829 w 6579326"/>
              <a:gd name="connsiteY8676" fmla="*/ 466229 h 4156314"/>
              <a:gd name="connsiteX8677" fmla="*/ 3069934 w 6579326"/>
              <a:gd name="connsiteY8677" fmla="*/ 471064 h 4156314"/>
              <a:gd name="connsiteX8678" fmla="*/ 3058762 w 6579326"/>
              <a:gd name="connsiteY8678" fmla="*/ 472722 h 4156314"/>
              <a:gd name="connsiteX8679" fmla="*/ 3028566 w 6579326"/>
              <a:gd name="connsiteY8679" fmla="*/ 500069 h 4156314"/>
              <a:gd name="connsiteX8680" fmla="*/ 2988859 w 6579326"/>
              <a:gd name="connsiteY8680" fmla="*/ 540260 h 4156314"/>
              <a:gd name="connsiteX8681" fmla="*/ 3000585 w 6579326"/>
              <a:gd name="connsiteY8681" fmla="*/ 542331 h 4156314"/>
              <a:gd name="connsiteX8682" fmla="*/ 3003755 w 6579326"/>
              <a:gd name="connsiteY8682" fmla="*/ 538050 h 4156314"/>
              <a:gd name="connsiteX8683" fmla="*/ 2988456 w 6579326"/>
              <a:gd name="connsiteY8683" fmla="*/ 563186 h 4156314"/>
              <a:gd name="connsiteX8684" fmla="*/ 2989010 w 6579326"/>
              <a:gd name="connsiteY8684" fmla="*/ 566916 h 4156314"/>
              <a:gd name="connsiteX8685" fmla="*/ 2971901 w 6579326"/>
              <a:gd name="connsiteY8685" fmla="*/ 554211 h 4156314"/>
              <a:gd name="connsiteX8686" fmla="*/ 2962388 w 6579326"/>
              <a:gd name="connsiteY8686" fmla="*/ 567055 h 4156314"/>
              <a:gd name="connsiteX8687" fmla="*/ 2974667 w 6579326"/>
              <a:gd name="connsiteY8687" fmla="*/ 572855 h 4156314"/>
              <a:gd name="connsiteX8688" fmla="*/ 2972050 w 6579326"/>
              <a:gd name="connsiteY8688" fmla="*/ 580865 h 4156314"/>
              <a:gd name="connsiteX8689" fmla="*/ 2984882 w 6579326"/>
              <a:gd name="connsiteY8689" fmla="*/ 590394 h 4156314"/>
              <a:gd name="connsiteX8690" fmla="*/ 2935110 w 6579326"/>
              <a:gd name="connsiteY8690" fmla="*/ 639702 h 4156314"/>
              <a:gd name="connsiteX8691" fmla="*/ 2898574 w 6579326"/>
              <a:gd name="connsiteY8691" fmla="*/ 675612 h 4156314"/>
              <a:gd name="connsiteX8692" fmla="*/ 2927662 w 6579326"/>
              <a:gd name="connsiteY8692" fmla="*/ 640807 h 4156314"/>
              <a:gd name="connsiteX8693" fmla="*/ 2932896 w 6579326"/>
              <a:gd name="connsiteY8693" fmla="*/ 624786 h 4156314"/>
              <a:gd name="connsiteX8694" fmla="*/ 2902702 w 6579326"/>
              <a:gd name="connsiteY8694" fmla="*/ 652133 h 4156314"/>
              <a:gd name="connsiteX8695" fmla="*/ 2885338 w 6579326"/>
              <a:gd name="connsiteY8695" fmla="*/ 689009 h 4156314"/>
              <a:gd name="connsiteX8696" fmla="*/ 2892786 w 6579326"/>
              <a:gd name="connsiteY8696" fmla="*/ 687903 h 4156314"/>
              <a:gd name="connsiteX8697" fmla="*/ 2883274 w 6579326"/>
              <a:gd name="connsiteY8697" fmla="*/ 700749 h 4156314"/>
              <a:gd name="connsiteX8698" fmla="*/ 2877890 w 6579326"/>
              <a:gd name="connsiteY8698" fmla="*/ 690114 h 4156314"/>
              <a:gd name="connsiteX8699" fmla="*/ 2868931 w 6579326"/>
              <a:gd name="connsiteY8699" fmla="*/ 706687 h 4156314"/>
              <a:gd name="connsiteX8700" fmla="*/ 2873209 w 6579326"/>
              <a:gd name="connsiteY8700" fmla="*/ 709864 h 4156314"/>
              <a:gd name="connsiteX8701" fmla="*/ 2876379 w 6579326"/>
              <a:gd name="connsiteY8701" fmla="*/ 705582 h 4156314"/>
              <a:gd name="connsiteX8702" fmla="*/ 2872890 w 6579326"/>
              <a:gd name="connsiteY8702" fmla="*/ 716264 h 4156314"/>
              <a:gd name="connsiteX8703" fmla="*/ 2869485 w 6579326"/>
              <a:gd name="connsiteY8703" fmla="*/ 710417 h 4156314"/>
              <a:gd name="connsiteX8704" fmla="*/ 2862037 w 6579326"/>
              <a:gd name="connsiteY8704" fmla="*/ 711522 h 4156314"/>
              <a:gd name="connsiteX8705" fmla="*/ 2863697 w 6579326"/>
              <a:gd name="connsiteY8705" fmla="*/ 722708 h 4156314"/>
              <a:gd name="connsiteX8706" fmla="*/ 2819862 w 6579326"/>
              <a:gd name="connsiteY8706" fmla="*/ 786380 h 4156314"/>
              <a:gd name="connsiteX8707" fmla="*/ 2806073 w 6579326"/>
              <a:gd name="connsiteY8707" fmla="*/ 796048 h 4156314"/>
              <a:gd name="connsiteX8708" fmla="*/ 2807180 w 6579326"/>
              <a:gd name="connsiteY8708" fmla="*/ 803506 h 4156314"/>
              <a:gd name="connsiteX8709" fmla="*/ 2797953 w 6579326"/>
              <a:gd name="connsiteY8709" fmla="*/ 812845 h 4156314"/>
              <a:gd name="connsiteX8710" fmla="*/ 2797589 w 6579326"/>
              <a:gd name="connsiteY8710" fmla="*/ 812610 h 4156314"/>
              <a:gd name="connsiteX8711" fmla="*/ 2785944 w 6579326"/>
              <a:gd name="connsiteY8711" fmla="*/ 814280 h 4156314"/>
              <a:gd name="connsiteX8712" fmla="*/ 2787604 w 6579326"/>
              <a:gd name="connsiteY8712" fmla="*/ 825466 h 4156314"/>
              <a:gd name="connsiteX8713" fmla="*/ 2794448 w 6579326"/>
              <a:gd name="connsiteY8713" fmla="*/ 826675 h 4156314"/>
              <a:gd name="connsiteX8714" fmla="*/ 2794167 w 6579326"/>
              <a:gd name="connsiteY8714" fmla="*/ 827618 h 4156314"/>
              <a:gd name="connsiteX8715" fmla="*/ 2790924 w 6579326"/>
              <a:gd name="connsiteY8715" fmla="*/ 847839 h 4156314"/>
              <a:gd name="connsiteX8716" fmla="*/ 2761132 w 6579326"/>
              <a:gd name="connsiteY8716" fmla="*/ 852260 h 4156314"/>
              <a:gd name="connsiteX8717" fmla="*/ 2749960 w 6579326"/>
              <a:gd name="connsiteY8717" fmla="*/ 853918 h 4156314"/>
              <a:gd name="connsiteX8718" fmla="*/ 2747897 w 6579326"/>
              <a:gd name="connsiteY8718" fmla="*/ 865658 h 4156314"/>
              <a:gd name="connsiteX8719" fmla="*/ 2739895 w 6579326"/>
              <a:gd name="connsiteY8719" fmla="*/ 863034 h 4156314"/>
              <a:gd name="connsiteX8720" fmla="*/ 2734108 w 6579326"/>
              <a:gd name="connsiteY8720" fmla="*/ 875326 h 4156314"/>
              <a:gd name="connsiteX8721" fmla="*/ 2755493 w 6579326"/>
              <a:gd name="connsiteY8721" fmla="*/ 891208 h 4156314"/>
              <a:gd name="connsiteX8722" fmla="*/ 2768729 w 6579326"/>
              <a:gd name="connsiteY8722" fmla="*/ 877811 h 4156314"/>
              <a:gd name="connsiteX8723" fmla="*/ 2770942 w 6579326"/>
              <a:gd name="connsiteY8723" fmla="*/ 892727 h 4156314"/>
              <a:gd name="connsiteX8724" fmla="*/ 2760878 w 6579326"/>
              <a:gd name="connsiteY8724" fmla="*/ 901841 h 4156314"/>
              <a:gd name="connsiteX8725" fmla="*/ 2769432 w 6579326"/>
              <a:gd name="connsiteY8725" fmla="*/ 908194 h 4156314"/>
              <a:gd name="connsiteX8726" fmla="*/ 2777837 w 6579326"/>
              <a:gd name="connsiteY8726" fmla="*/ 887892 h 4156314"/>
              <a:gd name="connsiteX8727" fmla="*/ 2782115 w 6579326"/>
              <a:gd name="connsiteY8727" fmla="*/ 891069 h 4156314"/>
              <a:gd name="connsiteX8728" fmla="*/ 2789563 w 6579326"/>
              <a:gd name="connsiteY8728" fmla="*/ 889963 h 4156314"/>
              <a:gd name="connsiteX8729" fmla="*/ 2787903 w 6579326"/>
              <a:gd name="connsiteY8729" fmla="*/ 878776 h 4156314"/>
              <a:gd name="connsiteX8730" fmla="*/ 2779348 w 6579326"/>
              <a:gd name="connsiteY8730" fmla="*/ 872423 h 4156314"/>
              <a:gd name="connsiteX8731" fmla="*/ 2780858 w 6579326"/>
              <a:gd name="connsiteY8731" fmla="*/ 856955 h 4156314"/>
              <a:gd name="connsiteX8732" fmla="*/ 2800031 w 6579326"/>
              <a:gd name="connsiteY8732" fmla="*/ 857922 h 4156314"/>
              <a:gd name="connsiteX8733" fmla="*/ 2791626 w 6579326"/>
              <a:gd name="connsiteY8733" fmla="*/ 878224 h 4156314"/>
              <a:gd name="connsiteX8734" fmla="*/ 2802245 w 6579326"/>
              <a:gd name="connsiteY8734" fmla="*/ 872837 h 4156314"/>
              <a:gd name="connsiteX8735" fmla="*/ 2803201 w 6579326"/>
              <a:gd name="connsiteY8735" fmla="*/ 853640 h 4156314"/>
              <a:gd name="connsiteX8736" fmla="*/ 2827609 w 6579326"/>
              <a:gd name="connsiteY8736" fmla="*/ 838585 h 4156314"/>
              <a:gd name="connsiteX8737" fmla="*/ 2831886 w 6579326"/>
              <a:gd name="connsiteY8737" fmla="*/ 841761 h 4156314"/>
              <a:gd name="connsiteX8738" fmla="*/ 2835057 w 6579326"/>
              <a:gd name="connsiteY8738" fmla="*/ 837480 h 4156314"/>
              <a:gd name="connsiteX8739" fmla="*/ 2828856 w 6579326"/>
              <a:gd name="connsiteY8739" fmla="*/ 832873 h 4156314"/>
              <a:gd name="connsiteX8740" fmla="*/ 2830792 w 6579326"/>
              <a:gd name="connsiteY8740" fmla="*/ 833586 h 4156314"/>
              <a:gd name="connsiteX8741" fmla="*/ 2858911 w 6579326"/>
              <a:gd name="connsiteY8741" fmla="*/ 818696 h 4156314"/>
              <a:gd name="connsiteX8742" fmla="*/ 2860422 w 6579326"/>
              <a:gd name="connsiteY8742" fmla="*/ 803227 h 4156314"/>
              <a:gd name="connsiteX8743" fmla="*/ 2867316 w 6579326"/>
              <a:gd name="connsiteY8743" fmla="*/ 798393 h 4156314"/>
              <a:gd name="connsiteX8744" fmla="*/ 2877935 w 6579326"/>
              <a:gd name="connsiteY8744" fmla="*/ 793006 h 4156314"/>
              <a:gd name="connsiteX8745" fmla="*/ 2879998 w 6579326"/>
              <a:gd name="connsiteY8745" fmla="*/ 781266 h 4156314"/>
              <a:gd name="connsiteX8746" fmla="*/ 2898065 w 6579326"/>
              <a:gd name="connsiteY8746" fmla="*/ 774775 h 4156314"/>
              <a:gd name="connsiteX8747" fmla="*/ 2903300 w 6579326"/>
              <a:gd name="connsiteY8747" fmla="*/ 758754 h 4156314"/>
              <a:gd name="connsiteX8748" fmla="*/ 2910194 w 6579326"/>
              <a:gd name="connsiteY8748" fmla="*/ 753919 h 4156314"/>
              <a:gd name="connsiteX8749" fmla="*/ 2912258 w 6579326"/>
              <a:gd name="connsiteY8749" fmla="*/ 742180 h 4156314"/>
              <a:gd name="connsiteX8750" fmla="*/ 2916535 w 6579326"/>
              <a:gd name="connsiteY8750" fmla="*/ 745356 h 4156314"/>
              <a:gd name="connsiteX8751" fmla="*/ 2930890 w 6579326"/>
              <a:gd name="connsiteY8751" fmla="*/ 729888 h 4156314"/>
              <a:gd name="connsiteX8752" fmla="*/ 2932647 w 6579326"/>
              <a:gd name="connsiteY8752" fmla="*/ 727995 h 4156314"/>
              <a:gd name="connsiteX8753" fmla="*/ 2932359 w 6579326"/>
              <a:gd name="connsiteY8753" fmla="*/ 728817 h 4156314"/>
              <a:gd name="connsiteX8754" fmla="*/ 2931098 w 6579326"/>
              <a:gd name="connsiteY8754" fmla="*/ 731285 h 4156314"/>
              <a:gd name="connsiteX8755" fmla="*/ 2931760 w 6579326"/>
              <a:gd name="connsiteY8755" fmla="*/ 730533 h 4156314"/>
              <a:gd name="connsiteX8756" fmla="*/ 2932359 w 6579326"/>
              <a:gd name="connsiteY8756" fmla="*/ 728817 h 4156314"/>
              <a:gd name="connsiteX8757" fmla="*/ 2932941 w 6579326"/>
              <a:gd name="connsiteY8757" fmla="*/ 727677 h 4156314"/>
              <a:gd name="connsiteX8758" fmla="*/ 2932647 w 6579326"/>
              <a:gd name="connsiteY8758" fmla="*/ 727995 h 4156314"/>
              <a:gd name="connsiteX8759" fmla="*/ 2935559 w 6579326"/>
              <a:gd name="connsiteY8759" fmla="*/ 719667 h 4156314"/>
              <a:gd name="connsiteX8760" fmla="*/ 2943560 w 6579326"/>
              <a:gd name="connsiteY8760" fmla="*/ 722291 h 4156314"/>
              <a:gd name="connsiteX8761" fmla="*/ 2944517 w 6579326"/>
              <a:gd name="connsiteY8761" fmla="*/ 703093 h 4156314"/>
              <a:gd name="connsiteX8762" fmla="*/ 2955136 w 6579326"/>
              <a:gd name="connsiteY8762" fmla="*/ 697707 h 4156314"/>
              <a:gd name="connsiteX8763" fmla="*/ 2960923 w 6579326"/>
              <a:gd name="connsiteY8763" fmla="*/ 685414 h 4156314"/>
              <a:gd name="connsiteX8764" fmla="*/ 2975266 w 6579326"/>
              <a:gd name="connsiteY8764" fmla="*/ 679476 h 4156314"/>
              <a:gd name="connsiteX8765" fmla="*/ 2977329 w 6579326"/>
              <a:gd name="connsiteY8765" fmla="*/ 667736 h 4156314"/>
              <a:gd name="connsiteX8766" fmla="*/ 2992224 w 6579326"/>
              <a:gd name="connsiteY8766" fmla="*/ 665525 h 4156314"/>
              <a:gd name="connsiteX8767" fmla="*/ 2998858 w 6579326"/>
              <a:gd name="connsiteY8767" fmla="*/ 656568 h 4156314"/>
              <a:gd name="connsiteX8768" fmla="*/ 3016079 w 6579326"/>
              <a:gd name="connsiteY8768" fmla="*/ 646741 h 4156314"/>
              <a:gd name="connsiteX8769" fmla="*/ 3011801 w 6579326"/>
              <a:gd name="connsiteY8769" fmla="*/ 643565 h 4156314"/>
              <a:gd name="connsiteX8770" fmla="*/ 3017035 w 6579326"/>
              <a:gd name="connsiteY8770" fmla="*/ 627544 h 4156314"/>
              <a:gd name="connsiteX8771" fmla="*/ 3031378 w 6579326"/>
              <a:gd name="connsiteY8771" fmla="*/ 621605 h 4156314"/>
              <a:gd name="connsiteX8772" fmla="*/ 3044060 w 6579326"/>
              <a:gd name="connsiteY8772" fmla="*/ 604478 h 4156314"/>
              <a:gd name="connsiteX8773" fmla="*/ 3046678 w 6579326"/>
              <a:gd name="connsiteY8773" fmla="*/ 596468 h 4156314"/>
              <a:gd name="connsiteX8774" fmla="*/ 3067361 w 6579326"/>
              <a:gd name="connsiteY8774" fmla="*/ 581966 h 4156314"/>
              <a:gd name="connsiteX8775" fmla="*/ 3072596 w 6579326"/>
              <a:gd name="connsiteY8775" fmla="*/ 565945 h 4156314"/>
              <a:gd name="connsiteX8776" fmla="*/ 3096450 w 6579326"/>
              <a:gd name="connsiteY8776" fmla="*/ 547161 h 4156314"/>
              <a:gd name="connsiteX8777" fmla="*/ 3094790 w 6579326"/>
              <a:gd name="connsiteY8777" fmla="*/ 535975 h 4156314"/>
              <a:gd name="connsiteX8778" fmla="*/ 3105962 w 6579326"/>
              <a:gd name="connsiteY8778" fmla="*/ 534317 h 4156314"/>
              <a:gd name="connsiteX8779" fmla="*/ 3118644 w 6579326"/>
              <a:gd name="connsiteY8779" fmla="*/ 517189 h 4156314"/>
              <a:gd name="connsiteX8780" fmla="*/ 3126092 w 6579326"/>
              <a:gd name="connsiteY8780" fmla="*/ 516084 h 4156314"/>
              <a:gd name="connsiteX8781" fmla="*/ 3124985 w 6579326"/>
              <a:gd name="connsiteY8781" fmla="*/ 508628 h 4156314"/>
              <a:gd name="connsiteX8782" fmla="*/ 3128710 w 6579326"/>
              <a:gd name="connsiteY8782" fmla="*/ 508075 h 4156314"/>
              <a:gd name="connsiteX8783" fmla="*/ 3129263 w 6579326"/>
              <a:gd name="connsiteY8783" fmla="*/ 511803 h 4156314"/>
              <a:gd name="connsiteX8784" fmla="*/ 3136157 w 6579326"/>
              <a:gd name="connsiteY8784" fmla="*/ 506970 h 4156314"/>
              <a:gd name="connsiteX8785" fmla="*/ 3128156 w 6579326"/>
              <a:gd name="connsiteY8785" fmla="*/ 504345 h 4156314"/>
              <a:gd name="connsiteX8786" fmla="*/ 3152563 w 6579326"/>
              <a:gd name="connsiteY8786" fmla="*/ 489291 h 4156314"/>
              <a:gd name="connsiteX8787" fmla="*/ 3160011 w 6579326"/>
              <a:gd name="connsiteY8787" fmla="*/ 488186 h 4156314"/>
              <a:gd name="connsiteX8788" fmla="*/ 3162224 w 6579326"/>
              <a:gd name="connsiteY8788" fmla="*/ 503101 h 4156314"/>
              <a:gd name="connsiteX8789" fmla="*/ 3175610 w 6579326"/>
              <a:gd name="connsiteY8789" fmla="*/ 516358 h 4156314"/>
              <a:gd name="connsiteX8790" fmla="*/ 3171885 w 6579326"/>
              <a:gd name="connsiteY8790" fmla="*/ 516911 h 4156314"/>
              <a:gd name="connsiteX8791" fmla="*/ 3172992 w 6579326"/>
              <a:gd name="connsiteY8791" fmla="*/ 524370 h 4156314"/>
              <a:gd name="connsiteX8792" fmla="*/ 3157543 w 6579326"/>
              <a:gd name="connsiteY8792" fmla="*/ 522851 h 4156314"/>
              <a:gd name="connsiteX8793" fmla="*/ 3137966 w 6579326"/>
              <a:gd name="connsiteY8793" fmla="*/ 544812 h 4156314"/>
              <a:gd name="connsiteX8794" fmla="*/ 3125688 w 6579326"/>
              <a:gd name="connsiteY8794" fmla="*/ 539012 h 4156314"/>
              <a:gd name="connsiteX8795" fmla="*/ 3127348 w 6579326"/>
              <a:gd name="connsiteY8795" fmla="*/ 550198 h 4156314"/>
              <a:gd name="connsiteX8796" fmla="*/ 3112453 w 6579326"/>
              <a:gd name="connsiteY8796" fmla="*/ 552408 h 4156314"/>
              <a:gd name="connsiteX8797" fmla="*/ 3129008 w 6579326"/>
              <a:gd name="connsiteY8797" fmla="*/ 561384 h 4156314"/>
              <a:gd name="connsiteX8798" fmla="*/ 3137945 w 6579326"/>
              <a:gd name="connsiteY8798" fmla="*/ 552338 h 4156314"/>
              <a:gd name="connsiteX8799" fmla="*/ 3138075 w 6579326"/>
              <a:gd name="connsiteY8799" fmla="*/ 552357 h 4156314"/>
              <a:gd name="connsiteX8800" fmla="*/ 3174249 w 6579326"/>
              <a:gd name="connsiteY8800" fmla="*/ 558482 h 4156314"/>
              <a:gd name="connsiteX8801" fmla="*/ 3178930 w 6579326"/>
              <a:gd name="connsiteY8801" fmla="*/ 538733 h 4156314"/>
              <a:gd name="connsiteX8802" fmla="*/ 3189145 w 6579326"/>
              <a:gd name="connsiteY8802" fmla="*/ 556272 h 4156314"/>
              <a:gd name="connsiteX8803" fmla="*/ 3146117 w 6579326"/>
              <a:gd name="connsiteY8803" fmla="*/ 574089 h 4156314"/>
              <a:gd name="connsiteX8804" fmla="*/ 3110134 w 6579326"/>
              <a:gd name="connsiteY8804" fmla="*/ 613729 h 4156314"/>
              <a:gd name="connsiteX8805" fmla="*/ 3103793 w 6579326"/>
              <a:gd name="connsiteY8805" fmla="*/ 622292 h 4156314"/>
              <a:gd name="connsiteX8806" fmla="*/ 3090557 w 6579326"/>
              <a:gd name="connsiteY8806" fmla="*/ 635689 h 4156314"/>
              <a:gd name="connsiteX8807" fmla="*/ 3088494 w 6579326"/>
              <a:gd name="connsiteY8807" fmla="*/ 647429 h 4156314"/>
              <a:gd name="connsiteX8808" fmla="*/ 3067811 w 6579326"/>
              <a:gd name="connsiteY8808" fmla="*/ 661931 h 4156314"/>
              <a:gd name="connsiteX8809" fmla="*/ 3063130 w 6579326"/>
              <a:gd name="connsiteY8809" fmla="*/ 681681 h 4156314"/>
              <a:gd name="connsiteX8810" fmla="*/ 3035550 w 6579326"/>
              <a:gd name="connsiteY8810" fmla="*/ 701018 h 4156314"/>
              <a:gd name="connsiteX8811" fmla="*/ 3033487 w 6579326"/>
              <a:gd name="connsiteY8811" fmla="*/ 712757 h 4156314"/>
              <a:gd name="connsiteX8812" fmla="*/ 3029209 w 6579326"/>
              <a:gd name="connsiteY8812" fmla="*/ 709581 h 4156314"/>
              <a:gd name="connsiteX8813" fmla="*/ 2996397 w 6579326"/>
              <a:gd name="connsiteY8813" fmla="*/ 744939 h 4156314"/>
              <a:gd name="connsiteX8814" fmla="*/ 2988949 w 6579326"/>
              <a:gd name="connsiteY8814" fmla="*/ 746044 h 4156314"/>
              <a:gd name="connsiteX8815" fmla="*/ 2990056 w 6579326"/>
              <a:gd name="connsiteY8815" fmla="*/ 753502 h 4156314"/>
              <a:gd name="connsiteX8816" fmla="*/ 2977374 w 6579326"/>
              <a:gd name="connsiteY8816" fmla="*/ 770628 h 4156314"/>
              <a:gd name="connsiteX8817" fmla="*/ 2950349 w 6579326"/>
              <a:gd name="connsiteY8817" fmla="*/ 793693 h 4156314"/>
              <a:gd name="connsiteX8818" fmla="*/ 2928709 w 6579326"/>
              <a:gd name="connsiteY8818" fmla="*/ 827393 h 4156314"/>
              <a:gd name="connsiteX8819" fmla="*/ 2947328 w 6579326"/>
              <a:gd name="connsiteY8819" fmla="*/ 824630 h 4156314"/>
              <a:gd name="connsiteX8820" fmla="*/ 2974353 w 6579326"/>
              <a:gd name="connsiteY8820" fmla="*/ 801565 h 4156314"/>
              <a:gd name="connsiteX8821" fmla="*/ 2979693 w 6579326"/>
              <a:gd name="connsiteY8821" fmla="*/ 804285 h 4156314"/>
              <a:gd name="connsiteX8822" fmla="*/ 2980316 w 6579326"/>
              <a:gd name="connsiteY8822" fmla="*/ 807576 h 4156314"/>
              <a:gd name="connsiteX8823" fmla="*/ 2980345 w 6579326"/>
              <a:gd name="connsiteY8823" fmla="*/ 808455 h 4156314"/>
              <a:gd name="connsiteX8824" fmla="*/ 2978014 w 6579326"/>
              <a:gd name="connsiteY8824" fmla="*/ 813407 h 4156314"/>
              <a:gd name="connsiteX8825" fmla="*/ 2976566 w 6579326"/>
              <a:gd name="connsiteY8825" fmla="*/ 816481 h 4156314"/>
              <a:gd name="connsiteX8826" fmla="*/ 2962224 w 6579326"/>
              <a:gd name="connsiteY8826" fmla="*/ 822419 h 4156314"/>
              <a:gd name="connsiteX8827" fmla="*/ 2962374 w 6579326"/>
              <a:gd name="connsiteY8827" fmla="*/ 849075 h 4156314"/>
              <a:gd name="connsiteX8828" fmla="*/ 2948032 w 6579326"/>
              <a:gd name="connsiteY8828" fmla="*/ 855014 h 4156314"/>
              <a:gd name="connsiteX8829" fmla="*/ 2880896 w 6579326"/>
              <a:gd name="connsiteY8829" fmla="*/ 941197 h 4156314"/>
              <a:gd name="connsiteX8830" fmla="*/ 2874001 w 6579326"/>
              <a:gd name="connsiteY8830" fmla="*/ 946031 h 4156314"/>
              <a:gd name="connsiteX8831" fmla="*/ 2874555 w 6579326"/>
              <a:gd name="connsiteY8831" fmla="*/ 949760 h 4156314"/>
              <a:gd name="connsiteX8832" fmla="*/ 2878831 w 6579326"/>
              <a:gd name="connsiteY8832" fmla="*/ 952936 h 4156314"/>
              <a:gd name="connsiteX8833" fmla="*/ 2906410 w 6579326"/>
              <a:gd name="connsiteY8833" fmla="*/ 933599 h 4156314"/>
              <a:gd name="connsiteX8834" fmla="*/ 2911645 w 6579326"/>
              <a:gd name="connsiteY8834" fmla="*/ 917579 h 4156314"/>
              <a:gd name="connsiteX8835" fmla="*/ 2931775 w 6579326"/>
              <a:gd name="connsiteY8835" fmla="*/ 899347 h 4156314"/>
              <a:gd name="connsiteX8836" fmla="*/ 2940733 w 6579326"/>
              <a:gd name="connsiteY8836" fmla="*/ 882774 h 4156314"/>
              <a:gd name="connsiteX8837" fmla="*/ 2955628 w 6579326"/>
              <a:gd name="connsiteY8837" fmla="*/ 880563 h 4156314"/>
              <a:gd name="connsiteX8838" fmla="*/ 2942946 w 6579326"/>
              <a:gd name="connsiteY8838" fmla="*/ 897690 h 4156314"/>
              <a:gd name="connsiteX8839" fmla="*/ 2936605 w 6579326"/>
              <a:gd name="connsiteY8839" fmla="*/ 906254 h 4156314"/>
              <a:gd name="connsiteX8840" fmla="*/ 2922816 w 6579326"/>
              <a:gd name="connsiteY8840" fmla="*/ 915921 h 4156314"/>
              <a:gd name="connsiteX8841" fmla="*/ 2894589 w 6579326"/>
              <a:gd name="connsiteY8841" fmla="*/ 950122 h 4156314"/>
              <a:gd name="connsiteX8842" fmla="*/ 2892555 w 6579326"/>
              <a:gd name="connsiteY8842" fmla="*/ 952588 h 4156314"/>
              <a:gd name="connsiteX8843" fmla="*/ 2892318 w 6579326"/>
              <a:gd name="connsiteY8843" fmla="*/ 952841 h 4156314"/>
              <a:gd name="connsiteX8844" fmla="*/ 2890557 w 6579326"/>
              <a:gd name="connsiteY8844" fmla="*/ 955008 h 4156314"/>
              <a:gd name="connsiteX8845" fmla="*/ 2892555 w 6579326"/>
              <a:gd name="connsiteY8845" fmla="*/ 952588 h 4156314"/>
              <a:gd name="connsiteX8846" fmla="*/ 2897502 w 6579326"/>
              <a:gd name="connsiteY8846" fmla="*/ 947307 h 4156314"/>
              <a:gd name="connsiteX8847" fmla="*/ 2889047 w 6579326"/>
              <a:gd name="connsiteY8847" fmla="*/ 970476 h 4156314"/>
              <a:gd name="connsiteX8848" fmla="*/ 2876768 w 6579326"/>
              <a:gd name="connsiteY8848" fmla="*/ 964676 h 4156314"/>
              <a:gd name="connsiteX8849" fmla="*/ 2862979 w 6579326"/>
              <a:gd name="connsiteY8849" fmla="*/ 974344 h 4156314"/>
              <a:gd name="connsiteX8850" fmla="*/ 2867809 w 6579326"/>
              <a:gd name="connsiteY8850" fmla="*/ 981250 h 4156314"/>
              <a:gd name="connsiteX8851" fmla="*/ 2857082 w 6579326"/>
              <a:gd name="connsiteY8851" fmla="*/ 988772 h 4156314"/>
              <a:gd name="connsiteX8852" fmla="*/ 2857726 w 6579326"/>
              <a:gd name="connsiteY8852" fmla="*/ 987034 h 4156314"/>
              <a:gd name="connsiteX8853" fmla="*/ 2828507 w 6579326"/>
              <a:gd name="connsiteY8853" fmla="*/ 998515 h 4156314"/>
              <a:gd name="connsiteX8854" fmla="*/ 2826995 w 6579326"/>
              <a:gd name="connsiteY8854" fmla="*/ 1013983 h 4156314"/>
              <a:gd name="connsiteX8855" fmla="*/ 2803142 w 6579326"/>
              <a:gd name="connsiteY8855" fmla="*/ 1032767 h 4156314"/>
              <a:gd name="connsiteX8856" fmla="*/ 2716834 w 6579326"/>
              <a:gd name="connsiteY8856" fmla="*/ 1117985 h 4156314"/>
              <a:gd name="connsiteX8857" fmla="*/ 2687191 w 6579326"/>
              <a:gd name="connsiteY8857" fmla="*/ 1149061 h 4156314"/>
              <a:gd name="connsiteX8858" fmla="*/ 2627355 w 6579326"/>
              <a:gd name="connsiteY8858" fmla="*/ 1207485 h 4156314"/>
              <a:gd name="connsiteX8859" fmla="*/ 2609841 w 6579326"/>
              <a:gd name="connsiteY8859" fmla="*/ 1217706 h 4156314"/>
              <a:gd name="connsiteX8860" fmla="*/ 2593440 w 6579326"/>
              <a:gd name="connsiteY8860" fmla="*/ 1231704 h 4156314"/>
              <a:gd name="connsiteX8861" fmla="*/ 2587059 w 6579326"/>
              <a:gd name="connsiteY8861" fmla="*/ 1234901 h 4156314"/>
              <a:gd name="connsiteX8862" fmla="*/ 2582816 w 6579326"/>
              <a:gd name="connsiteY8862" fmla="*/ 1240771 h 4156314"/>
              <a:gd name="connsiteX8863" fmla="*/ 2586195 w 6579326"/>
              <a:gd name="connsiteY8863" fmla="*/ 1237887 h 4156314"/>
              <a:gd name="connsiteX8864" fmla="*/ 2593440 w 6579326"/>
              <a:gd name="connsiteY8864" fmla="*/ 1231704 h 4156314"/>
              <a:gd name="connsiteX8865" fmla="*/ 2593812 w 6579326"/>
              <a:gd name="connsiteY8865" fmla="*/ 1231517 h 4156314"/>
              <a:gd name="connsiteX8866" fmla="*/ 2569027 w 6579326"/>
              <a:gd name="connsiteY8866" fmla="*/ 1250439 h 4156314"/>
              <a:gd name="connsiteX8867" fmla="*/ 2559516 w 6579326"/>
              <a:gd name="connsiteY8867" fmla="*/ 1263284 h 4156314"/>
              <a:gd name="connsiteX8868" fmla="*/ 2571241 w 6579326"/>
              <a:gd name="connsiteY8868" fmla="*/ 1265355 h 4156314"/>
              <a:gd name="connsiteX8869" fmla="*/ 2557452 w 6579326"/>
              <a:gd name="connsiteY8869" fmla="*/ 1275023 h 4156314"/>
              <a:gd name="connsiteX8870" fmla="*/ 2553175 w 6579326"/>
              <a:gd name="connsiteY8870" fmla="*/ 1271847 h 4156314"/>
              <a:gd name="connsiteX8871" fmla="*/ 2533599 w 6579326"/>
              <a:gd name="connsiteY8871" fmla="*/ 1293807 h 4156314"/>
              <a:gd name="connsiteX8872" fmla="*/ 2517192 w 6579326"/>
              <a:gd name="connsiteY8872" fmla="*/ 1311486 h 4156314"/>
              <a:gd name="connsiteX8873" fmla="*/ 2522023 w 6579326"/>
              <a:gd name="connsiteY8873" fmla="*/ 1318391 h 4156314"/>
              <a:gd name="connsiteX8874" fmla="*/ 2508787 w 6579326"/>
              <a:gd name="connsiteY8874" fmla="*/ 1331788 h 4156314"/>
              <a:gd name="connsiteX8875" fmla="*/ 2509744 w 6579326"/>
              <a:gd name="connsiteY8875" fmla="*/ 1312591 h 4156314"/>
              <a:gd name="connsiteX8876" fmla="*/ 2502849 w 6579326"/>
              <a:gd name="connsiteY8876" fmla="*/ 1317425 h 4156314"/>
              <a:gd name="connsiteX8877" fmla="*/ 2493892 w 6579326"/>
              <a:gd name="connsiteY8877" fmla="*/ 1333998 h 4156314"/>
              <a:gd name="connsiteX8878" fmla="*/ 2503000 w 6579326"/>
              <a:gd name="connsiteY8878" fmla="*/ 1344080 h 4156314"/>
              <a:gd name="connsiteX8879" fmla="*/ 2489209 w 6579326"/>
              <a:gd name="connsiteY8879" fmla="*/ 1353749 h 4156314"/>
              <a:gd name="connsiteX8880" fmla="*/ 2478591 w 6579326"/>
              <a:gd name="connsiteY8880" fmla="*/ 1359135 h 4156314"/>
              <a:gd name="connsiteX8881" fmla="*/ 2428266 w 6579326"/>
              <a:gd name="connsiteY8881" fmla="*/ 1404714 h 4156314"/>
              <a:gd name="connsiteX8882" fmla="*/ 2421924 w 6579326"/>
              <a:gd name="connsiteY8882" fmla="*/ 1413277 h 4156314"/>
              <a:gd name="connsiteX8883" fmla="*/ 2439992 w 6579326"/>
              <a:gd name="connsiteY8883" fmla="*/ 1406785 h 4156314"/>
              <a:gd name="connsiteX8884" fmla="*/ 2477634 w 6579326"/>
              <a:gd name="connsiteY8884" fmla="*/ 1378333 h 4156314"/>
              <a:gd name="connsiteX8885" fmla="*/ 2480252 w 6579326"/>
              <a:gd name="connsiteY8885" fmla="*/ 1370322 h 4156314"/>
              <a:gd name="connsiteX8886" fmla="*/ 2500935 w 6579326"/>
              <a:gd name="connsiteY8886" fmla="*/ 1355819 h 4156314"/>
              <a:gd name="connsiteX8887" fmla="*/ 2519554 w 6579326"/>
              <a:gd name="connsiteY8887" fmla="*/ 1353056 h 4156314"/>
              <a:gd name="connsiteX8888" fmla="*/ 2542855 w 6579326"/>
              <a:gd name="connsiteY8888" fmla="*/ 1330544 h 4156314"/>
              <a:gd name="connsiteX8889" fmla="*/ 2557751 w 6579326"/>
              <a:gd name="connsiteY8889" fmla="*/ 1328333 h 4156314"/>
              <a:gd name="connsiteX8890" fmla="*/ 2559262 w 6579326"/>
              <a:gd name="connsiteY8890" fmla="*/ 1312865 h 4156314"/>
              <a:gd name="connsiteX8891" fmla="*/ 2587393 w 6579326"/>
              <a:gd name="connsiteY8891" fmla="*/ 1297257 h 4156314"/>
              <a:gd name="connsiteX8892" fmla="*/ 2600629 w 6579326"/>
              <a:gd name="connsiteY8892" fmla="*/ 1283860 h 4156314"/>
              <a:gd name="connsiteX8893" fmla="*/ 2603246 w 6579326"/>
              <a:gd name="connsiteY8893" fmla="*/ 1275850 h 4156314"/>
              <a:gd name="connsiteX8894" fmla="*/ 2615525 w 6579326"/>
              <a:gd name="connsiteY8894" fmla="*/ 1281649 h 4156314"/>
              <a:gd name="connsiteX8895" fmla="*/ 2621866 w 6579326"/>
              <a:gd name="connsiteY8895" fmla="*/ 1273087 h 4156314"/>
              <a:gd name="connsiteX8896" fmla="*/ 2610140 w 6579326"/>
              <a:gd name="connsiteY8896" fmla="*/ 1271015 h 4156314"/>
              <a:gd name="connsiteX8897" fmla="*/ 2616481 w 6579326"/>
              <a:gd name="connsiteY8897" fmla="*/ 1262453 h 4156314"/>
              <a:gd name="connsiteX8898" fmla="*/ 2621312 w 6579326"/>
              <a:gd name="connsiteY8898" fmla="*/ 1269357 h 4156314"/>
              <a:gd name="connsiteX8899" fmla="*/ 2638825 w 6579326"/>
              <a:gd name="connsiteY8899" fmla="*/ 1259137 h 4156314"/>
              <a:gd name="connsiteX8900" fmla="*/ 2647784 w 6579326"/>
              <a:gd name="connsiteY8900" fmla="*/ 1242564 h 4156314"/>
              <a:gd name="connsiteX8901" fmla="*/ 2658955 w 6579326"/>
              <a:gd name="connsiteY8901" fmla="*/ 1240906 h 4156314"/>
              <a:gd name="connsiteX8902" fmla="*/ 2664189 w 6579326"/>
              <a:gd name="connsiteY8902" fmla="*/ 1224885 h 4156314"/>
              <a:gd name="connsiteX8903" fmla="*/ 2682256 w 6579326"/>
              <a:gd name="connsiteY8903" fmla="*/ 1218392 h 4156314"/>
              <a:gd name="connsiteX8904" fmla="*/ 2684319 w 6579326"/>
              <a:gd name="connsiteY8904" fmla="*/ 1206654 h 4156314"/>
              <a:gd name="connsiteX8905" fmla="*/ 2712452 w 6579326"/>
              <a:gd name="connsiteY8905" fmla="*/ 1191045 h 4156314"/>
              <a:gd name="connsiteX8906" fmla="*/ 2722727 w 6579326"/>
              <a:gd name="connsiteY8906" fmla="*/ 1179518 h 4156314"/>
              <a:gd name="connsiteX8907" fmla="*/ 2725496 w 6579326"/>
              <a:gd name="connsiteY8907" fmla="*/ 1179165 h 4156314"/>
              <a:gd name="connsiteX8908" fmla="*/ 2745818 w 6579326"/>
              <a:gd name="connsiteY8908" fmla="*/ 1159417 h 4156314"/>
              <a:gd name="connsiteX8909" fmla="*/ 2743753 w 6579326"/>
              <a:gd name="connsiteY8909" fmla="*/ 1171156 h 4156314"/>
              <a:gd name="connsiteX8910" fmla="*/ 2748031 w 6579326"/>
              <a:gd name="connsiteY8910" fmla="*/ 1174333 h 4156314"/>
              <a:gd name="connsiteX8911" fmla="*/ 2750648 w 6579326"/>
              <a:gd name="connsiteY8911" fmla="*/ 1166323 h 4156314"/>
              <a:gd name="connsiteX8912" fmla="*/ 2770375 w 6579326"/>
              <a:gd name="connsiteY8912" fmla="*/ 1171017 h 4156314"/>
              <a:gd name="connsiteX8913" fmla="*/ 2768161 w 6579326"/>
              <a:gd name="connsiteY8913" fmla="*/ 1156101 h 4156314"/>
              <a:gd name="connsiteX8914" fmla="*/ 2759607 w 6579326"/>
              <a:gd name="connsiteY8914" fmla="*/ 1149749 h 4156314"/>
              <a:gd name="connsiteX8915" fmla="*/ 2756006 w 6579326"/>
              <a:gd name="connsiteY8915" fmla="*/ 1151672 h 4156314"/>
              <a:gd name="connsiteX8916" fmla="*/ 2765948 w 6579326"/>
              <a:gd name="connsiteY8916" fmla="*/ 1141185 h 4156314"/>
              <a:gd name="connsiteX8917" fmla="*/ 2798760 w 6579326"/>
              <a:gd name="connsiteY8917" fmla="*/ 1105828 h 4156314"/>
              <a:gd name="connsiteX8918" fmla="*/ 2813102 w 6579326"/>
              <a:gd name="connsiteY8918" fmla="*/ 1099888 h 4156314"/>
              <a:gd name="connsiteX8919" fmla="*/ 2822060 w 6579326"/>
              <a:gd name="connsiteY8919" fmla="*/ 1083315 h 4156314"/>
              <a:gd name="connsiteX8920" fmla="*/ 2833232 w 6579326"/>
              <a:gd name="connsiteY8920" fmla="*/ 1081657 h 4156314"/>
              <a:gd name="connsiteX8921" fmla="*/ 2832126 w 6579326"/>
              <a:gd name="connsiteY8921" fmla="*/ 1074199 h 4156314"/>
              <a:gd name="connsiteX8922" fmla="*/ 2855979 w 6579326"/>
              <a:gd name="connsiteY8922" fmla="*/ 1055415 h 4156314"/>
              <a:gd name="connsiteX8923" fmla="*/ 2858044 w 6579326"/>
              <a:gd name="connsiteY8923" fmla="*/ 1043676 h 4156314"/>
              <a:gd name="connsiteX8924" fmla="*/ 2869215 w 6579326"/>
              <a:gd name="connsiteY8924" fmla="*/ 1042018 h 4156314"/>
              <a:gd name="connsiteX8925" fmla="*/ 2867199 w 6579326"/>
              <a:gd name="connsiteY8925" fmla="*/ 1044740 h 4156314"/>
              <a:gd name="connsiteX8926" fmla="*/ 2866458 w 6579326"/>
              <a:gd name="connsiteY8926" fmla="*/ 1043615 h 4156314"/>
              <a:gd name="connsiteX8927" fmla="*/ 2866488 w 6579326"/>
              <a:gd name="connsiteY8927" fmla="*/ 1043420 h 4156314"/>
              <a:gd name="connsiteX8928" fmla="*/ 2866102 w 6579326"/>
              <a:gd name="connsiteY8928" fmla="*/ 1043075 h 4156314"/>
              <a:gd name="connsiteX8929" fmla="*/ 2866458 w 6579326"/>
              <a:gd name="connsiteY8929" fmla="*/ 1043615 h 4156314"/>
              <a:gd name="connsiteX8930" fmla="*/ 2866045 w 6579326"/>
              <a:gd name="connsiteY8930" fmla="*/ 1046299 h 4156314"/>
              <a:gd name="connsiteX8931" fmla="*/ 2867199 w 6579326"/>
              <a:gd name="connsiteY8931" fmla="*/ 1044740 h 4156314"/>
              <a:gd name="connsiteX8932" fmla="*/ 2870322 w 6579326"/>
              <a:gd name="connsiteY8932" fmla="*/ 1049476 h 4156314"/>
              <a:gd name="connsiteX8933" fmla="*/ 2876663 w 6579326"/>
              <a:gd name="connsiteY8933" fmla="*/ 1040913 h 4156314"/>
              <a:gd name="connsiteX8934" fmla="*/ 2872386 w 6579326"/>
              <a:gd name="connsiteY8934" fmla="*/ 1037736 h 4156314"/>
              <a:gd name="connsiteX8935" fmla="*/ 2898304 w 6579326"/>
              <a:gd name="connsiteY8935" fmla="*/ 1007213 h 4156314"/>
              <a:gd name="connsiteX8936" fmla="*/ 2908923 w 6579326"/>
              <a:gd name="connsiteY8936" fmla="*/ 1001826 h 4156314"/>
              <a:gd name="connsiteX8937" fmla="*/ 2914711 w 6579326"/>
              <a:gd name="connsiteY8937" fmla="*/ 989534 h 4156314"/>
              <a:gd name="connsiteX8938" fmla="*/ 2940777 w 6579326"/>
              <a:gd name="connsiteY8938" fmla="*/ 985666 h 4156314"/>
              <a:gd name="connsiteX8939" fmla="*/ 2937457 w 6579326"/>
              <a:gd name="connsiteY8939" fmla="*/ 963293 h 4156314"/>
              <a:gd name="connsiteX8940" fmla="*/ 2958141 w 6579326"/>
              <a:gd name="connsiteY8940" fmla="*/ 948789 h 4156314"/>
              <a:gd name="connsiteX8941" fmla="*/ 2965589 w 6579326"/>
              <a:gd name="connsiteY8941" fmla="*/ 947684 h 4156314"/>
              <a:gd name="connsiteX8942" fmla="*/ 2966142 w 6579326"/>
              <a:gd name="connsiteY8942" fmla="*/ 951414 h 4156314"/>
              <a:gd name="connsiteX8943" fmla="*/ 2973036 w 6579326"/>
              <a:gd name="connsiteY8943" fmla="*/ 946579 h 4156314"/>
              <a:gd name="connsiteX8944" fmla="*/ 2964482 w 6579326"/>
              <a:gd name="connsiteY8944" fmla="*/ 940226 h 4156314"/>
              <a:gd name="connsiteX8945" fmla="*/ 2963375 w 6579326"/>
              <a:gd name="connsiteY8945" fmla="*/ 932768 h 4156314"/>
              <a:gd name="connsiteX8946" fmla="*/ 2981442 w 6579326"/>
              <a:gd name="connsiteY8946" fmla="*/ 926277 h 4156314"/>
              <a:gd name="connsiteX8947" fmla="*/ 2980335 w 6579326"/>
              <a:gd name="connsiteY8947" fmla="*/ 918819 h 4156314"/>
              <a:gd name="connsiteX8948" fmla="*/ 3000061 w 6579326"/>
              <a:gd name="connsiteY8948" fmla="*/ 923514 h 4156314"/>
              <a:gd name="connsiteX8949" fmla="*/ 3006955 w 6579326"/>
              <a:gd name="connsiteY8949" fmla="*/ 918679 h 4156314"/>
              <a:gd name="connsiteX8950" fmla="*/ 2994124 w 6579326"/>
              <a:gd name="connsiteY8950" fmla="*/ 909151 h 4156314"/>
              <a:gd name="connsiteX8951" fmla="*/ 3024872 w 6579326"/>
              <a:gd name="connsiteY8951" fmla="*/ 885532 h 4156314"/>
              <a:gd name="connsiteX8952" fmla="*/ 3022659 w 6579326"/>
              <a:gd name="connsiteY8952" fmla="*/ 870616 h 4156314"/>
              <a:gd name="connsiteX8953" fmla="*/ 3043895 w 6579326"/>
              <a:gd name="connsiteY8953" fmla="*/ 859843 h 4156314"/>
              <a:gd name="connsiteX8954" fmla="*/ 3045960 w 6579326"/>
              <a:gd name="connsiteY8954" fmla="*/ 848104 h 4156314"/>
              <a:gd name="connsiteX8955" fmla="*/ 3066644 w 6579326"/>
              <a:gd name="connsiteY8955" fmla="*/ 833602 h 4156314"/>
              <a:gd name="connsiteX8956" fmla="*/ 3093265 w 6579326"/>
              <a:gd name="connsiteY8956" fmla="*/ 833462 h 4156314"/>
              <a:gd name="connsiteX8957" fmla="*/ 3096988 w 6579326"/>
              <a:gd name="connsiteY8957" fmla="*/ 832910 h 4156314"/>
              <a:gd name="connsiteX8958" fmla="*/ 3094925 w 6579326"/>
              <a:gd name="connsiteY8958" fmla="*/ 844649 h 4156314"/>
              <a:gd name="connsiteX8959" fmla="*/ 3079474 w 6579326"/>
              <a:gd name="connsiteY8959" fmla="*/ 843131 h 4156314"/>
              <a:gd name="connsiteX8960" fmla="*/ 3069410 w 6579326"/>
              <a:gd name="connsiteY8960" fmla="*/ 852246 h 4156314"/>
              <a:gd name="connsiteX8961" fmla="*/ 3096032 w 6579326"/>
              <a:gd name="connsiteY8961" fmla="*/ 852106 h 4156314"/>
              <a:gd name="connsiteX8962" fmla="*/ 3096585 w 6579326"/>
              <a:gd name="connsiteY8962" fmla="*/ 855836 h 4156314"/>
              <a:gd name="connsiteX8963" fmla="*/ 3100862 w 6579326"/>
              <a:gd name="connsiteY8963" fmla="*/ 859012 h 4156314"/>
              <a:gd name="connsiteX8964" fmla="*/ 3106649 w 6579326"/>
              <a:gd name="connsiteY8964" fmla="*/ 846720 h 4156314"/>
              <a:gd name="connsiteX8965" fmla="*/ 3125270 w 6579326"/>
              <a:gd name="connsiteY8965" fmla="*/ 843957 h 4156314"/>
              <a:gd name="connsiteX8966" fmla="*/ 3118375 w 6579326"/>
              <a:gd name="connsiteY8966" fmla="*/ 848791 h 4156314"/>
              <a:gd name="connsiteX8967" fmla="*/ 3116864 w 6579326"/>
              <a:gd name="connsiteY8967" fmla="*/ 864259 h 4156314"/>
              <a:gd name="connsiteX8968" fmla="*/ 3109416 w 6579326"/>
              <a:gd name="connsiteY8968" fmla="*/ 865364 h 4156314"/>
              <a:gd name="connsiteX8969" fmla="*/ 3106246 w 6579326"/>
              <a:gd name="connsiteY8969" fmla="*/ 869646 h 4156314"/>
              <a:gd name="connsiteX8970" fmla="*/ 3111630 w 6579326"/>
              <a:gd name="connsiteY8970" fmla="*/ 880281 h 4156314"/>
              <a:gd name="connsiteX8971" fmla="*/ 3113289 w 6579326"/>
              <a:gd name="connsiteY8971" fmla="*/ 891467 h 4156314"/>
              <a:gd name="connsiteX8972" fmla="*/ 3109566 w 6579326"/>
              <a:gd name="connsiteY8972" fmla="*/ 892020 h 4156314"/>
              <a:gd name="connsiteX8973" fmla="*/ 3111226 w 6579326"/>
              <a:gd name="connsiteY8973" fmla="*/ 903206 h 4156314"/>
              <a:gd name="connsiteX8974" fmla="*/ 3115503 w 6579326"/>
              <a:gd name="connsiteY8974" fmla="*/ 906383 h 4156314"/>
              <a:gd name="connsiteX8975" fmla="*/ 3097405 w 6579326"/>
              <a:gd name="connsiteY8975" fmla="*/ 919072 h 4156314"/>
              <a:gd name="connsiteX8976" fmla="*/ 3094820 w 6579326"/>
              <a:gd name="connsiteY8976" fmla="*/ 920885 h 4156314"/>
              <a:gd name="connsiteX8977" fmla="*/ 3083647 w 6579326"/>
              <a:gd name="connsiteY8977" fmla="*/ 922543 h 4156314"/>
              <a:gd name="connsiteX8978" fmla="*/ 3085861 w 6579326"/>
              <a:gd name="connsiteY8978" fmla="*/ 937459 h 4156314"/>
              <a:gd name="connsiteX8979" fmla="*/ 3071518 w 6579326"/>
              <a:gd name="connsiteY8979" fmla="*/ 943399 h 4156314"/>
              <a:gd name="connsiteX8980" fmla="*/ 3065177 w 6579326"/>
              <a:gd name="connsiteY8980" fmla="*/ 951962 h 4156314"/>
              <a:gd name="connsiteX8981" fmla="*/ 3043387 w 6579326"/>
              <a:gd name="connsiteY8981" fmla="*/ 959006 h 4156314"/>
              <a:gd name="connsiteX8982" fmla="*/ 3044493 w 6579326"/>
              <a:gd name="connsiteY8982" fmla="*/ 966463 h 4156314"/>
              <a:gd name="connsiteX8983" fmla="*/ 3013746 w 6579326"/>
              <a:gd name="connsiteY8983" fmla="*/ 990082 h 4156314"/>
              <a:gd name="connsiteX8984" fmla="*/ 3016583 w 6579326"/>
              <a:gd name="connsiteY8984" fmla="*/ 981396 h 4156314"/>
              <a:gd name="connsiteX8985" fmla="*/ 3018760 w 6579326"/>
              <a:gd name="connsiteY8985" fmla="*/ 982192 h 4156314"/>
              <a:gd name="connsiteX8986" fmla="*/ 3019748 w 6579326"/>
              <a:gd name="connsiteY8986" fmla="*/ 980438 h 4156314"/>
              <a:gd name="connsiteX8987" fmla="*/ 3018024 w 6579326"/>
              <a:gd name="connsiteY8987" fmla="*/ 978828 h 4156314"/>
              <a:gd name="connsiteX8988" fmla="*/ 3019672 w 6579326"/>
              <a:gd name="connsiteY8988" fmla="*/ 978722 h 4156314"/>
              <a:gd name="connsiteX8989" fmla="*/ 3018980 w 6579326"/>
              <a:gd name="connsiteY8989" fmla="*/ 974061 h 4156314"/>
              <a:gd name="connsiteX8990" fmla="*/ 3018325 w 6579326"/>
              <a:gd name="connsiteY8990" fmla="*/ 976063 h 4156314"/>
              <a:gd name="connsiteX8991" fmla="*/ 3017563 w 6579326"/>
              <a:gd name="connsiteY8991" fmla="*/ 978399 h 4156314"/>
              <a:gd name="connsiteX8992" fmla="*/ 3006701 w 6579326"/>
              <a:gd name="connsiteY8992" fmla="*/ 968261 h 4156314"/>
              <a:gd name="connsiteX8993" fmla="*/ 2989189 w 6579326"/>
              <a:gd name="connsiteY8993" fmla="*/ 978482 h 4156314"/>
              <a:gd name="connsiteX8994" fmla="*/ 2986018 w 6579326"/>
              <a:gd name="connsiteY8994" fmla="*/ 982763 h 4156314"/>
              <a:gd name="connsiteX8995" fmla="*/ 3008914 w 6579326"/>
              <a:gd name="connsiteY8995" fmla="*/ 983177 h 4156314"/>
              <a:gd name="connsiteX8996" fmla="*/ 2996785 w 6579326"/>
              <a:gd name="connsiteY8996" fmla="*/ 1004032 h 4156314"/>
              <a:gd name="connsiteX8997" fmla="*/ 2997892 w 6579326"/>
              <a:gd name="connsiteY8997" fmla="*/ 1011490 h 4156314"/>
              <a:gd name="connsiteX8998" fmla="*/ 3012235 w 6579326"/>
              <a:gd name="connsiteY8998" fmla="*/ 1005551 h 4156314"/>
              <a:gd name="connsiteX8999" fmla="*/ 3002724 w 6579326"/>
              <a:gd name="connsiteY8999" fmla="*/ 1018395 h 4156314"/>
              <a:gd name="connsiteX9000" fmla="*/ 2988381 w 6579326"/>
              <a:gd name="connsiteY9000" fmla="*/ 1024335 h 4156314"/>
              <a:gd name="connsiteX9001" fmla="*/ 2968655 w 6579326"/>
              <a:gd name="connsiteY9001" fmla="*/ 1019640 h 4156314"/>
              <a:gd name="connsiteX9002" fmla="*/ 2974996 w 6579326"/>
              <a:gd name="connsiteY9002" fmla="*/ 1011077 h 4156314"/>
              <a:gd name="connsiteX9003" fmla="*/ 2981337 w 6579326"/>
              <a:gd name="connsiteY9003" fmla="*/ 1002513 h 4156314"/>
              <a:gd name="connsiteX9004" fmla="*/ 2973889 w 6579326"/>
              <a:gd name="connsiteY9004" fmla="*/ 1003619 h 4156314"/>
              <a:gd name="connsiteX9005" fmla="*/ 2940523 w 6579326"/>
              <a:gd name="connsiteY9005" fmla="*/ 1035247 h 4156314"/>
              <a:gd name="connsiteX9006" fmla="*/ 2926734 w 6579326"/>
              <a:gd name="connsiteY9006" fmla="*/ 1044915 h 4156314"/>
              <a:gd name="connsiteX9007" fmla="*/ 2908264 w 6579326"/>
              <a:gd name="connsiteY9007" fmla="*/ 1074334 h 4156314"/>
              <a:gd name="connsiteX9008" fmla="*/ 2864280 w 6579326"/>
              <a:gd name="connsiteY9008" fmla="*/ 1111349 h 4156314"/>
              <a:gd name="connsiteX9009" fmla="*/ 2861110 w 6579326"/>
              <a:gd name="connsiteY9009" fmla="*/ 1115630 h 4156314"/>
              <a:gd name="connsiteX9010" fmla="*/ 2868557 w 6579326"/>
              <a:gd name="connsiteY9010" fmla="*/ 1114525 h 4156314"/>
              <a:gd name="connsiteX9011" fmla="*/ 2815062 w 6579326"/>
              <a:gd name="connsiteY9011" fmla="*/ 1164386 h 4156314"/>
              <a:gd name="connsiteX9012" fmla="*/ 2808167 w 6579326"/>
              <a:gd name="connsiteY9012" fmla="*/ 1169220 h 4156314"/>
              <a:gd name="connsiteX9013" fmla="*/ 2811273 w 6579326"/>
              <a:gd name="connsiteY9013" fmla="*/ 1176732 h 4156314"/>
              <a:gd name="connsiteX9014" fmla="*/ 2809292 w 6579326"/>
              <a:gd name="connsiteY9014" fmla="*/ 1180009 h 4156314"/>
              <a:gd name="connsiteX9015" fmla="*/ 2812777 w 6579326"/>
              <a:gd name="connsiteY9015" fmla="*/ 1181457 h 4156314"/>
              <a:gd name="connsiteX9016" fmla="*/ 2813131 w 6579326"/>
              <a:gd name="connsiteY9016" fmla="*/ 1181229 h 4156314"/>
              <a:gd name="connsiteX9017" fmla="*/ 2813363 w 6579326"/>
              <a:gd name="connsiteY9017" fmla="*/ 1181787 h 4156314"/>
              <a:gd name="connsiteX9018" fmla="*/ 2813529 w 6579326"/>
              <a:gd name="connsiteY9018" fmla="*/ 1182191 h 4156314"/>
              <a:gd name="connsiteX9019" fmla="*/ 2808578 w 6579326"/>
              <a:gd name="connsiteY9019" fmla="*/ 1186010 h 4156314"/>
              <a:gd name="connsiteX9020" fmla="*/ 2814104 w 6579326"/>
              <a:gd name="connsiteY9020" fmla="*/ 1183583 h 4156314"/>
              <a:gd name="connsiteX9021" fmla="*/ 2813529 w 6579326"/>
              <a:gd name="connsiteY9021" fmla="*/ 1182191 h 4156314"/>
              <a:gd name="connsiteX9022" fmla="*/ 2817275 w 6579326"/>
              <a:gd name="connsiteY9022" fmla="*/ 1179302 h 4156314"/>
              <a:gd name="connsiteX9023" fmla="*/ 2817173 w 6579326"/>
              <a:gd name="connsiteY9023" fmla="*/ 1178615 h 4156314"/>
              <a:gd name="connsiteX9024" fmla="*/ 2831064 w 6579326"/>
              <a:gd name="connsiteY9024" fmla="*/ 1169633 h 4156314"/>
              <a:gd name="connsiteX9025" fmla="*/ 2829957 w 6579326"/>
              <a:gd name="connsiteY9025" fmla="*/ 1162176 h 4156314"/>
              <a:gd name="connsiteX9026" fmla="*/ 2861258 w 6579326"/>
              <a:gd name="connsiteY9026" fmla="*/ 1142286 h 4156314"/>
              <a:gd name="connsiteX9027" fmla="*/ 2879175 w 6579326"/>
              <a:gd name="connsiteY9027" fmla="*/ 1109139 h 4156314"/>
              <a:gd name="connsiteX9028" fmla="*/ 2919437 w 6579326"/>
              <a:gd name="connsiteY9028" fmla="*/ 1072676 h 4156314"/>
              <a:gd name="connsiteX9029" fmla="*/ 2915712 w 6579326"/>
              <a:gd name="connsiteY9029" fmla="*/ 1073229 h 4156314"/>
              <a:gd name="connsiteX9030" fmla="*/ 2936395 w 6579326"/>
              <a:gd name="connsiteY9030" fmla="*/ 1058726 h 4156314"/>
              <a:gd name="connsiteX9031" fmla="*/ 2930054 w 6579326"/>
              <a:gd name="connsiteY9031" fmla="*/ 1067289 h 4156314"/>
              <a:gd name="connsiteX9032" fmla="*/ 2942333 w 6579326"/>
              <a:gd name="connsiteY9032" fmla="*/ 1073089 h 4156314"/>
              <a:gd name="connsiteX9033" fmla="*/ 2953505 w 6579326"/>
              <a:gd name="connsiteY9033" fmla="*/ 1071431 h 4156314"/>
              <a:gd name="connsiteX9034" fmla="*/ 2917925 w 6579326"/>
              <a:gd name="connsiteY9034" fmla="*/ 1088144 h 4156314"/>
              <a:gd name="connsiteX9035" fmla="*/ 2919032 w 6579326"/>
              <a:gd name="connsiteY9035" fmla="*/ 1095603 h 4156314"/>
              <a:gd name="connsiteX9036" fmla="*/ 2923810 w 6579326"/>
              <a:gd name="connsiteY9036" fmla="*/ 1096629 h 4156314"/>
              <a:gd name="connsiteX9037" fmla="*/ 2911584 w 6579326"/>
              <a:gd name="connsiteY9037" fmla="*/ 1096708 h 4156314"/>
              <a:gd name="connsiteX9038" fmla="*/ 2886623 w 6579326"/>
              <a:gd name="connsiteY9038" fmla="*/ 1108034 h 4156314"/>
              <a:gd name="connsiteX9039" fmla="*/ 2902072 w 6579326"/>
              <a:gd name="connsiteY9039" fmla="*/ 1109552 h 4156314"/>
              <a:gd name="connsiteX9040" fmla="*/ 2902021 w 6579326"/>
              <a:gd name="connsiteY9040" fmla="*/ 1110589 h 4156314"/>
              <a:gd name="connsiteX9041" fmla="*/ 2895178 w 6579326"/>
              <a:gd name="connsiteY9041" fmla="*/ 1114387 h 4156314"/>
              <a:gd name="connsiteX9042" fmla="*/ 2901833 w 6579326"/>
              <a:gd name="connsiteY9042" fmla="*/ 1114351 h 4156314"/>
              <a:gd name="connsiteX9043" fmla="*/ 2902021 w 6579326"/>
              <a:gd name="connsiteY9043" fmla="*/ 1110589 h 4156314"/>
              <a:gd name="connsiteX9044" fmla="*/ 2902212 w 6579326"/>
              <a:gd name="connsiteY9044" fmla="*/ 1110484 h 4156314"/>
              <a:gd name="connsiteX9045" fmla="*/ 2903557 w 6579326"/>
              <a:gd name="connsiteY9045" fmla="*/ 1113143 h 4156314"/>
              <a:gd name="connsiteX9046" fmla="*/ 2903105 w 6579326"/>
              <a:gd name="connsiteY9046" fmla="*/ 1114936 h 4156314"/>
              <a:gd name="connsiteX9047" fmla="*/ 2901179 w 6579326"/>
              <a:gd name="connsiteY9047" fmla="*/ 1114746 h 4156314"/>
              <a:gd name="connsiteX9048" fmla="*/ 2885113 w 6579326"/>
              <a:gd name="connsiteY9048" fmla="*/ 1123502 h 4156314"/>
              <a:gd name="connsiteX9049" fmla="*/ 2881389 w 6579326"/>
              <a:gd name="connsiteY9049" fmla="*/ 1124055 h 4156314"/>
              <a:gd name="connsiteX9050" fmla="*/ 2893668 w 6579326"/>
              <a:gd name="connsiteY9050" fmla="*/ 1129855 h 4156314"/>
              <a:gd name="connsiteX9051" fmla="*/ 2875048 w 6579326"/>
              <a:gd name="connsiteY9051" fmla="*/ 1132618 h 4156314"/>
              <a:gd name="connsiteX9052" fmla="*/ 2852301 w 6579326"/>
              <a:gd name="connsiteY9052" fmla="*/ 1158860 h 4156314"/>
              <a:gd name="connsiteX9053" fmla="*/ 2852854 w 6579326"/>
              <a:gd name="connsiteY9053" fmla="*/ 1162588 h 4156314"/>
              <a:gd name="connsiteX9054" fmla="*/ 2849129 w 6579326"/>
              <a:gd name="connsiteY9054" fmla="*/ 1163141 h 4156314"/>
              <a:gd name="connsiteX9055" fmla="*/ 2836447 w 6579326"/>
              <a:gd name="connsiteY9055" fmla="*/ 1180267 h 4156314"/>
              <a:gd name="connsiteX9056" fmla="*/ 2826383 w 6579326"/>
              <a:gd name="connsiteY9056" fmla="*/ 1189382 h 4156314"/>
              <a:gd name="connsiteX9057" fmla="*/ 2827490 w 6579326"/>
              <a:gd name="connsiteY9057" fmla="*/ 1196841 h 4156314"/>
              <a:gd name="connsiteX9058" fmla="*/ 2816317 w 6579326"/>
              <a:gd name="connsiteY9058" fmla="*/ 1198499 h 4156314"/>
              <a:gd name="connsiteX9059" fmla="*/ 2816871 w 6579326"/>
              <a:gd name="connsiteY9059" fmla="*/ 1202228 h 4156314"/>
              <a:gd name="connsiteX9060" fmla="*/ 2793571 w 6579326"/>
              <a:gd name="connsiteY9060" fmla="*/ 1224740 h 4156314"/>
              <a:gd name="connsiteX9061" fmla="*/ 2791506 w 6579326"/>
              <a:gd name="connsiteY9061" fmla="*/ 1236480 h 4156314"/>
              <a:gd name="connsiteX9062" fmla="*/ 2763928 w 6579326"/>
              <a:gd name="connsiteY9062" fmla="*/ 1255816 h 4156314"/>
              <a:gd name="connsiteX9063" fmla="*/ 2760758 w 6579326"/>
              <a:gd name="connsiteY9063" fmla="*/ 1260098 h 4156314"/>
              <a:gd name="connsiteX9064" fmla="*/ 2768759 w 6579326"/>
              <a:gd name="connsiteY9064" fmla="*/ 1262721 h 4156314"/>
              <a:gd name="connsiteX9065" fmla="*/ 2761312 w 6579326"/>
              <a:gd name="connsiteY9065" fmla="*/ 1263826 h 4156314"/>
              <a:gd name="connsiteX9066" fmla="*/ 2704645 w 6579326"/>
              <a:gd name="connsiteY9066" fmla="*/ 1317968 h 4156314"/>
              <a:gd name="connsiteX9067" fmla="*/ 2691962 w 6579326"/>
              <a:gd name="connsiteY9067" fmla="*/ 1335094 h 4156314"/>
              <a:gd name="connsiteX9068" fmla="*/ 2668108 w 6579326"/>
              <a:gd name="connsiteY9068" fmla="*/ 1353878 h 4156314"/>
              <a:gd name="connsiteX9069" fmla="*/ 2661766 w 6579326"/>
              <a:gd name="connsiteY9069" fmla="*/ 1362441 h 4156314"/>
              <a:gd name="connsiteX9070" fmla="*/ 2666044 w 6579326"/>
              <a:gd name="connsiteY9070" fmla="*/ 1365618 h 4156314"/>
              <a:gd name="connsiteX9071" fmla="*/ 2669214 w 6579326"/>
              <a:gd name="connsiteY9071" fmla="*/ 1361336 h 4156314"/>
              <a:gd name="connsiteX9072" fmla="*/ 2673492 w 6579326"/>
              <a:gd name="connsiteY9072" fmla="*/ 1364513 h 4156314"/>
              <a:gd name="connsiteX9073" fmla="*/ 2724924 w 6579326"/>
              <a:gd name="connsiteY9073" fmla="*/ 1326392 h 4156314"/>
              <a:gd name="connsiteX9074" fmla="*/ 2736096 w 6579326"/>
              <a:gd name="connsiteY9074" fmla="*/ 1324734 h 4156314"/>
              <a:gd name="connsiteX9075" fmla="*/ 2796486 w 6579326"/>
              <a:gd name="connsiteY9075" fmla="*/ 1270040 h 4156314"/>
              <a:gd name="connsiteX9076" fmla="*/ 2807105 w 6579326"/>
              <a:gd name="connsiteY9076" fmla="*/ 1264653 h 4156314"/>
              <a:gd name="connsiteX9077" fmla="*/ 2857983 w 6579326"/>
              <a:gd name="connsiteY9077" fmla="*/ 1222804 h 4156314"/>
              <a:gd name="connsiteX9078" fmla="*/ 2829449 w 6579326"/>
              <a:gd name="connsiteY9078" fmla="*/ 1261337 h 4156314"/>
              <a:gd name="connsiteX9079" fmla="*/ 2819936 w 6579326"/>
              <a:gd name="connsiteY9079" fmla="*/ 1274183 h 4156314"/>
              <a:gd name="connsiteX9080" fmla="*/ 2852899 w 6579326"/>
              <a:gd name="connsiteY9080" fmla="*/ 1265479 h 4156314"/>
              <a:gd name="connsiteX9081" fmla="*/ 2862410 w 6579326"/>
              <a:gd name="connsiteY9081" fmla="*/ 1252635 h 4156314"/>
              <a:gd name="connsiteX9082" fmla="*/ 2874689 w 6579326"/>
              <a:gd name="connsiteY9082" fmla="*/ 1258435 h 4156314"/>
              <a:gd name="connsiteX9083" fmla="*/ 2847664 w 6579326"/>
              <a:gd name="connsiteY9083" fmla="*/ 1281500 h 4156314"/>
              <a:gd name="connsiteX9084" fmla="*/ 2848218 w 6579326"/>
              <a:gd name="connsiteY9084" fmla="*/ 1285230 h 4156314"/>
              <a:gd name="connsiteX9085" fmla="*/ 2834982 w 6579326"/>
              <a:gd name="connsiteY9085" fmla="*/ 1298626 h 4156314"/>
              <a:gd name="connsiteX9086" fmla="*/ 2835536 w 6579326"/>
              <a:gd name="connsiteY9086" fmla="*/ 1302356 h 4156314"/>
              <a:gd name="connsiteX9087" fmla="*/ 2831258 w 6579326"/>
              <a:gd name="connsiteY9087" fmla="*/ 1299179 h 4156314"/>
              <a:gd name="connsiteX9088" fmla="*/ 2823810 w 6579326"/>
              <a:gd name="connsiteY9088" fmla="*/ 1300284 h 4156314"/>
              <a:gd name="connsiteX9089" fmla="*/ 2821193 w 6579326"/>
              <a:gd name="connsiteY9089" fmla="*/ 1308295 h 4156314"/>
              <a:gd name="connsiteX9090" fmla="*/ 2824917 w 6579326"/>
              <a:gd name="connsiteY9090" fmla="*/ 1307742 h 4156314"/>
              <a:gd name="connsiteX9091" fmla="*/ 2826023 w 6579326"/>
              <a:gd name="connsiteY9091" fmla="*/ 1315200 h 4156314"/>
              <a:gd name="connsiteX9092" fmla="*/ 2822854 w 6579326"/>
              <a:gd name="connsiteY9092" fmla="*/ 1321089 h 4156314"/>
              <a:gd name="connsiteX9093" fmla="*/ 2829186 w 6579326"/>
              <a:gd name="connsiteY9093" fmla="*/ 1323774 h 4156314"/>
              <a:gd name="connsiteX9094" fmla="*/ 2822391 w 6579326"/>
              <a:gd name="connsiteY9094" fmla="*/ 1322982 h 4156314"/>
              <a:gd name="connsiteX9095" fmla="*/ 2807958 w 6579326"/>
              <a:gd name="connsiteY9095" fmla="*/ 1321693 h 4156314"/>
              <a:gd name="connsiteX9096" fmla="*/ 2802723 w 6579326"/>
              <a:gd name="connsiteY9096" fmla="*/ 1337713 h 4156314"/>
              <a:gd name="connsiteX9097" fmla="*/ 2807553 w 6579326"/>
              <a:gd name="connsiteY9097" fmla="*/ 1344619 h 4156314"/>
              <a:gd name="connsiteX9098" fmla="*/ 2815932 w 6579326"/>
              <a:gd name="connsiteY9098" fmla="*/ 1343376 h 4156314"/>
              <a:gd name="connsiteX9099" fmla="*/ 2816932 w 6579326"/>
              <a:gd name="connsiteY9099" fmla="*/ 1333146 h 4156314"/>
              <a:gd name="connsiteX9100" fmla="*/ 2817415 w 6579326"/>
              <a:gd name="connsiteY9100" fmla="*/ 1333331 h 4156314"/>
              <a:gd name="connsiteX9101" fmla="*/ 2819869 w 6579326"/>
              <a:gd name="connsiteY9101" fmla="*/ 1331881 h 4156314"/>
              <a:gd name="connsiteX9102" fmla="*/ 2824721 w 6579326"/>
              <a:gd name="connsiteY9102" fmla="*/ 1332067 h 4156314"/>
              <a:gd name="connsiteX9103" fmla="*/ 2831961 w 6579326"/>
              <a:gd name="connsiteY9103" fmla="*/ 1329563 h 4156314"/>
              <a:gd name="connsiteX9104" fmla="*/ 2828345 w 6579326"/>
              <a:gd name="connsiteY9104" fmla="*/ 1326878 h 4156314"/>
              <a:gd name="connsiteX9105" fmla="*/ 2838302 w 6579326"/>
              <a:gd name="connsiteY9105" fmla="*/ 1321000 h 4156314"/>
              <a:gd name="connsiteX9106" fmla="*/ 2833621 w 6579326"/>
              <a:gd name="connsiteY9106" fmla="*/ 1340751 h 4156314"/>
              <a:gd name="connsiteX9107" fmla="*/ 2860241 w 6579326"/>
              <a:gd name="connsiteY9107" fmla="*/ 1340611 h 4156314"/>
              <a:gd name="connsiteX9108" fmla="*/ 2858581 w 6579326"/>
              <a:gd name="connsiteY9108" fmla="*/ 1329424 h 4156314"/>
              <a:gd name="connsiteX9109" fmla="*/ 2847410 w 6579326"/>
              <a:gd name="connsiteY9109" fmla="*/ 1331082 h 4156314"/>
              <a:gd name="connsiteX9110" fmla="*/ 2870307 w 6579326"/>
              <a:gd name="connsiteY9110" fmla="*/ 1331495 h 4156314"/>
              <a:gd name="connsiteX9111" fmla="*/ 2898992 w 6579326"/>
              <a:gd name="connsiteY9111" fmla="*/ 1319616 h 4156314"/>
              <a:gd name="connsiteX9112" fmla="*/ 2900502 w 6579326"/>
              <a:gd name="connsiteY9112" fmla="*/ 1304148 h 4156314"/>
              <a:gd name="connsiteX9113" fmla="*/ 2901608 w 6579326"/>
              <a:gd name="connsiteY9113" fmla="*/ 1311606 h 4156314"/>
              <a:gd name="connsiteX9114" fmla="*/ 2935678 w 6579326"/>
              <a:gd name="connsiteY9114" fmla="*/ 1310362 h 4156314"/>
              <a:gd name="connsiteX9115" fmla="*/ 2938296 w 6579326"/>
              <a:gd name="connsiteY9115" fmla="*/ 1302351 h 4156314"/>
              <a:gd name="connsiteX9116" fmla="*/ 2953191 w 6579326"/>
              <a:gd name="connsiteY9116" fmla="*/ 1300141 h 4156314"/>
              <a:gd name="connsiteX9117" fmla="*/ 2951531 w 6579326"/>
              <a:gd name="connsiteY9117" fmla="*/ 1288953 h 4156314"/>
              <a:gd name="connsiteX9118" fmla="*/ 2964362 w 6579326"/>
              <a:gd name="connsiteY9118" fmla="*/ 1298483 h 4156314"/>
              <a:gd name="connsiteX9119" fmla="*/ 2971257 w 6579326"/>
              <a:gd name="connsiteY9119" fmla="*/ 1293648 h 4156314"/>
              <a:gd name="connsiteX9120" fmla="*/ 2979258 w 6579326"/>
              <a:gd name="connsiteY9120" fmla="*/ 1296273 h 4156314"/>
              <a:gd name="connsiteX9121" fmla="*/ 2985045 w 6579326"/>
              <a:gd name="connsiteY9121" fmla="*/ 1283980 h 4156314"/>
              <a:gd name="connsiteX9122" fmla="*/ 3025456 w 6579326"/>
              <a:gd name="connsiteY9122" fmla="*/ 1274173 h 4156314"/>
              <a:gd name="connsiteX9123" fmla="*/ 3024902 w 6579326"/>
              <a:gd name="connsiteY9123" fmla="*/ 1270443 h 4156314"/>
              <a:gd name="connsiteX9124" fmla="*/ 3036627 w 6579326"/>
              <a:gd name="connsiteY9124" fmla="*/ 1272515 h 4156314"/>
              <a:gd name="connsiteX9125" fmla="*/ 3050416 w 6579326"/>
              <a:gd name="connsiteY9125" fmla="*/ 1262847 h 4156314"/>
              <a:gd name="connsiteX9126" fmla="*/ 3083378 w 6579326"/>
              <a:gd name="connsiteY9126" fmla="*/ 1254144 h 4156314"/>
              <a:gd name="connsiteX9127" fmla="*/ 3089720 w 6579326"/>
              <a:gd name="connsiteY9127" fmla="*/ 1245580 h 4156314"/>
              <a:gd name="connsiteX9128" fmla="*/ 3101444 w 6579326"/>
              <a:gd name="connsiteY9128" fmla="*/ 1247653 h 4156314"/>
              <a:gd name="connsiteX9129" fmla="*/ 3104615 w 6579326"/>
              <a:gd name="connsiteY9129" fmla="*/ 1243370 h 4156314"/>
              <a:gd name="connsiteX9130" fmla="*/ 3108892 w 6579326"/>
              <a:gd name="connsiteY9130" fmla="*/ 1246547 h 4156314"/>
              <a:gd name="connsiteX9131" fmla="*/ 3095103 w 6579326"/>
              <a:gd name="connsiteY9131" fmla="*/ 1256216 h 4156314"/>
              <a:gd name="connsiteX9132" fmla="*/ 3096210 w 6579326"/>
              <a:gd name="connsiteY9132" fmla="*/ 1263673 h 4156314"/>
              <a:gd name="connsiteX9133" fmla="*/ 3114830 w 6579326"/>
              <a:gd name="connsiteY9133" fmla="*/ 1260910 h 4156314"/>
              <a:gd name="connsiteX9134" fmla="*/ 3123788 w 6579326"/>
              <a:gd name="connsiteY9134" fmla="*/ 1244337 h 4156314"/>
              <a:gd name="connsiteX9135" fmla="*/ 3115786 w 6579326"/>
              <a:gd name="connsiteY9135" fmla="*/ 1241713 h 4156314"/>
              <a:gd name="connsiteX9136" fmla="*/ 3155090 w 6579326"/>
              <a:gd name="connsiteY9136" fmla="*/ 1224448 h 4156314"/>
              <a:gd name="connsiteX9137" fmla="*/ 3161431 w 6579326"/>
              <a:gd name="connsiteY9137" fmla="*/ 1215884 h 4156314"/>
              <a:gd name="connsiteX9138" fmla="*/ 3169432 w 6579326"/>
              <a:gd name="connsiteY9138" fmla="*/ 1218508 h 4156314"/>
              <a:gd name="connsiteX9139" fmla="*/ 3191776 w 6579326"/>
              <a:gd name="connsiteY9139" fmla="*/ 1215192 h 4156314"/>
              <a:gd name="connsiteX9140" fmla="*/ 3192329 w 6579326"/>
              <a:gd name="connsiteY9140" fmla="*/ 1218921 h 4156314"/>
              <a:gd name="connsiteX9141" fmla="*/ 3196054 w 6579326"/>
              <a:gd name="connsiteY9141" fmla="*/ 1218369 h 4156314"/>
              <a:gd name="connsiteX9142" fmla="*/ 3198117 w 6579326"/>
              <a:gd name="connsiteY9142" fmla="*/ 1206629 h 4156314"/>
              <a:gd name="connsiteX9143" fmla="*/ 3223632 w 6579326"/>
              <a:gd name="connsiteY9143" fmla="*/ 1199032 h 4156314"/>
              <a:gd name="connsiteX9144" fmla="*/ 3221418 w 6579326"/>
              <a:gd name="connsiteY9144" fmla="*/ 1184116 h 4156314"/>
              <a:gd name="connsiteX9145" fmla="*/ 3241697 w 6579326"/>
              <a:gd name="connsiteY9145" fmla="*/ 1192540 h 4156314"/>
              <a:gd name="connsiteX9146" fmla="*/ 3259764 w 6579326"/>
              <a:gd name="connsiteY9146" fmla="*/ 1186048 h 4156314"/>
              <a:gd name="connsiteX9147" fmla="*/ 3254933 w 6579326"/>
              <a:gd name="connsiteY9147" fmla="*/ 1179143 h 4156314"/>
              <a:gd name="connsiteX9148" fmla="*/ 3263892 w 6579326"/>
              <a:gd name="connsiteY9148" fmla="*/ 1162569 h 4156314"/>
              <a:gd name="connsiteX9149" fmla="*/ 3271340 w 6579326"/>
              <a:gd name="connsiteY9149" fmla="*/ 1161464 h 4156314"/>
              <a:gd name="connsiteX9150" fmla="*/ 3282511 w 6579326"/>
              <a:gd name="connsiteY9150" fmla="*/ 1159806 h 4156314"/>
              <a:gd name="connsiteX9151" fmla="*/ 3295747 w 6579326"/>
              <a:gd name="connsiteY9151" fmla="*/ 1146410 h 4156314"/>
              <a:gd name="connsiteX9152" fmla="*/ 3301131 w 6579326"/>
              <a:gd name="connsiteY9152" fmla="*/ 1157043 h 4156314"/>
              <a:gd name="connsiteX9153" fmla="*/ 3308918 w 6579326"/>
              <a:gd name="connsiteY9153" fmla="*/ 1155888 h 4156314"/>
              <a:gd name="connsiteX9154" fmla="*/ 3309924 w 6579326"/>
              <a:gd name="connsiteY9154" fmla="*/ 1158597 h 4156314"/>
              <a:gd name="connsiteX9155" fmla="*/ 3316027 w 6579326"/>
              <a:gd name="connsiteY9155" fmla="*/ 1154833 h 4156314"/>
              <a:gd name="connsiteX9156" fmla="*/ 3314165 w 6579326"/>
              <a:gd name="connsiteY9156" fmla="*/ 1155109 h 4156314"/>
              <a:gd name="connsiteX9157" fmla="*/ 3308918 w 6579326"/>
              <a:gd name="connsiteY9157" fmla="*/ 1155888 h 4156314"/>
              <a:gd name="connsiteX9158" fmla="*/ 3308540 w 6579326"/>
              <a:gd name="connsiteY9158" fmla="*/ 1154873 h 4156314"/>
              <a:gd name="connsiteX9159" fmla="*/ 3318090 w 6579326"/>
              <a:gd name="connsiteY9159" fmla="*/ 1143094 h 4156314"/>
              <a:gd name="connsiteX9160" fmla="*/ 3306365 w 6579326"/>
              <a:gd name="connsiteY9160" fmla="*/ 1141022 h 4156314"/>
              <a:gd name="connsiteX9161" fmla="*/ 3309535 w 6579326"/>
              <a:gd name="connsiteY9161" fmla="*/ 1136742 h 4156314"/>
              <a:gd name="connsiteX9162" fmla="*/ 3294640 w 6579326"/>
              <a:gd name="connsiteY9162" fmla="*/ 1138952 h 4156314"/>
              <a:gd name="connsiteX9163" fmla="*/ 3292426 w 6579326"/>
              <a:gd name="connsiteY9163" fmla="*/ 1124036 h 4156314"/>
              <a:gd name="connsiteX9164" fmla="*/ 3298768 w 6579326"/>
              <a:gd name="connsiteY9164" fmla="*/ 1115473 h 4156314"/>
              <a:gd name="connsiteX9165" fmla="*/ 3321664 w 6579326"/>
              <a:gd name="connsiteY9165" fmla="*/ 1115886 h 4156314"/>
              <a:gd name="connsiteX9166" fmla="*/ 3341796 w 6579326"/>
              <a:gd name="connsiteY9166" fmla="*/ 1097654 h 4156314"/>
              <a:gd name="connsiteX9167" fmla="*/ 3359308 w 6579326"/>
              <a:gd name="connsiteY9167" fmla="*/ 1087433 h 4156314"/>
              <a:gd name="connsiteX9168" fmla="*/ 3363586 w 6579326"/>
              <a:gd name="connsiteY9168" fmla="*/ 1090610 h 4156314"/>
              <a:gd name="connsiteX9169" fmla="*/ 3376268 w 6579326"/>
              <a:gd name="connsiteY9169" fmla="*/ 1073484 h 4156314"/>
              <a:gd name="connsiteX9170" fmla="*/ 3378885 w 6579326"/>
              <a:gd name="connsiteY9170" fmla="*/ 1065474 h 4156314"/>
              <a:gd name="connsiteX9171" fmla="*/ 3385226 w 6579326"/>
              <a:gd name="connsiteY9171" fmla="*/ 1056910 h 4156314"/>
              <a:gd name="connsiteX9172" fmla="*/ 3413910 w 6579326"/>
              <a:gd name="connsiteY9172" fmla="*/ 1045031 h 4156314"/>
              <a:gd name="connsiteX9173" fmla="*/ 3401079 w 6579326"/>
              <a:gd name="connsiteY9173" fmla="*/ 1035502 h 4156314"/>
              <a:gd name="connsiteX9174" fmla="*/ 3418592 w 6579326"/>
              <a:gd name="connsiteY9174" fmla="*/ 1025281 h 4156314"/>
              <a:gd name="connsiteX9175" fmla="*/ 3414315 w 6579326"/>
              <a:gd name="connsiteY9175" fmla="*/ 1022105 h 4156314"/>
              <a:gd name="connsiteX9176" fmla="*/ 3424933 w 6579326"/>
              <a:gd name="connsiteY9176" fmla="*/ 1016718 h 4156314"/>
              <a:gd name="connsiteX9177" fmla="*/ 3453468 w 6579326"/>
              <a:gd name="connsiteY9177" fmla="*/ 978185 h 4156314"/>
              <a:gd name="connsiteX9178" fmla="*/ 3451808 w 6579326"/>
              <a:gd name="connsiteY9178" fmla="*/ 966997 h 4156314"/>
              <a:gd name="connsiteX9179" fmla="*/ 3471534 w 6579326"/>
              <a:gd name="connsiteY9179" fmla="*/ 971692 h 4156314"/>
              <a:gd name="connsiteX9180" fmla="*/ 3483110 w 6579326"/>
              <a:gd name="connsiteY9180" fmla="*/ 947108 h 4156314"/>
              <a:gd name="connsiteX9181" fmla="*/ 3467661 w 6579326"/>
              <a:gd name="connsiteY9181" fmla="*/ 945590 h 4156314"/>
              <a:gd name="connsiteX9182" fmla="*/ 3462831 w 6579326"/>
              <a:gd name="connsiteY9182" fmla="*/ 938685 h 4156314"/>
              <a:gd name="connsiteX9183" fmla="*/ 3491918 w 6579326"/>
              <a:gd name="connsiteY9183" fmla="*/ 903880 h 4156314"/>
              <a:gd name="connsiteX9184" fmla="*/ 3493578 w 6579326"/>
              <a:gd name="connsiteY9184" fmla="*/ 915066 h 4156314"/>
              <a:gd name="connsiteX9185" fmla="*/ 3519093 w 6579326"/>
              <a:gd name="connsiteY9185" fmla="*/ 907469 h 4156314"/>
              <a:gd name="connsiteX9186" fmla="*/ 3530819 w 6579326"/>
              <a:gd name="connsiteY9186" fmla="*/ 909540 h 4156314"/>
              <a:gd name="connsiteX9187" fmla="*/ 3520604 w 6579326"/>
              <a:gd name="connsiteY9187" fmla="*/ 892001 h 4156314"/>
              <a:gd name="connsiteX9188" fmla="*/ 3513710 w 6579326"/>
              <a:gd name="connsiteY9188" fmla="*/ 896834 h 4156314"/>
              <a:gd name="connsiteX9189" fmla="*/ 3509985 w 6579326"/>
              <a:gd name="connsiteY9189" fmla="*/ 897387 h 4156314"/>
              <a:gd name="connsiteX9190" fmla="*/ 3518944 w 6579326"/>
              <a:gd name="connsiteY9190" fmla="*/ 880813 h 4156314"/>
              <a:gd name="connsiteX9191" fmla="*/ 3530669 w 6579326"/>
              <a:gd name="connsiteY9191" fmla="*/ 882885 h 4156314"/>
              <a:gd name="connsiteX9192" fmla="*/ 3550396 w 6579326"/>
              <a:gd name="connsiteY9192" fmla="*/ 887580 h 4156314"/>
              <a:gd name="connsiteX9193" fmla="*/ 3553566 w 6579326"/>
              <a:gd name="connsiteY9193" fmla="*/ 883298 h 4156314"/>
              <a:gd name="connsiteX9194" fmla="*/ 3537010 w 6579326"/>
              <a:gd name="connsiteY9194" fmla="*/ 874322 h 4156314"/>
              <a:gd name="connsiteX9195" fmla="*/ 3563481 w 6579326"/>
              <a:gd name="connsiteY9195" fmla="*/ 847528 h 4156314"/>
              <a:gd name="connsiteX9196" fmla="*/ 3558651 w 6579326"/>
              <a:gd name="connsiteY9196" fmla="*/ 840622 h 4156314"/>
              <a:gd name="connsiteX9197" fmla="*/ 3547479 w 6579326"/>
              <a:gd name="connsiteY9197" fmla="*/ 842280 h 4156314"/>
              <a:gd name="connsiteX9198" fmla="*/ 3543755 w 6579326"/>
              <a:gd name="connsiteY9198" fmla="*/ 842833 h 4156314"/>
              <a:gd name="connsiteX9199" fmla="*/ 3560161 w 6579326"/>
              <a:gd name="connsiteY9199" fmla="*/ 825154 h 4156314"/>
              <a:gd name="connsiteX9200" fmla="*/ 3569269 w 6579326"/>
              <a:gd name="connsiteY9200" fmla="*/ 835235 h 4156314"/>
              <a:gd name="connsiteX9201" fmla="*/ 3589952 w 6579326"/>
              <a:gd name="connsiteY9201" fmla="*/ 820733 h 4156314"/>
              <a:gd name="connsiteX9202" fmla="*/ 3580291 w 6579326"/>
              <a:gd name="connsiteY9202" fmla="*/ 806923 h 4156314"/>
              <a:gd name="connsiteX9203" fmla="*/ 3589803 w 6579326"/>
              <a:gd name="connsiteY9203" fmla="*/ 794077 h 4156314"/>
              <a:gd name="connsiteX9204" fmla="*/ 3580696 w 6579326"/>
              <a:gd name="connsiteY9204" fmla="*/ 783996 h 4156314"/>
              <a:gd name="connsiteX9205" fmla="*/ 3579589 w 6579326"/>
              <a:gd name="connsiteY9205" fmla="*/ 776539 h 4156314"/>
              <a:gd name="connsiteX9206" fmla="*/ 3584419 w 6579326"/>
              <a:gd name="connsiteY9206" fmla="*/ 783444 h 4156314"/>
              <a:gd name="connsiteX9207" fmla="*/ 3627446 w 6579326"/>
              <a:gd name="connsiteY9207" fmla="*/ 765626 h 4156314"/>
              <a:gd name="connsiteX9208" fmla="*/ 3630617 w 6579326"/>
              <a:gd name="connsiteY9208" fmla="*/ 761344 h 4156314"/>
              <a:gd name="connsiteX9209" fmla="*/ 3617785 w 6579326"/>
              <a:gd name="connsiteY9209" fmla="*/ 751816 h 4156314"/>
              <a:gd name="connsiteX9210" fmla="*/ 3611997 w 6579326"/>
              <a:gd name="connsiteY9210" fmla="*/ 764107 h 4156314"/>
              <a:gd name="connsiteX9211" fmla="*/ 3610337 w 6579326"/>
              <a:gd name="connsiteY9211" fmla="*/ 752921 h 4156314"/>
              <a:gd name="connsiteX9212" fmla="*/ 3631020 w 6579326"/>
              <a:gd name="connsiteY9212" fmla="*/ 738418 h 4156314"/>
              <a:gd name="connsiteX9213" fmla="*/ 3635298 w 6579326"/>
              <a:gd name="connsiteY9213" fmla="*/ 741595 h 4156314"/>
              <a:gd name="connsiteX9214" fmla="*/ 3633638 w 6579326"/>
              <a:gd name="connsiteY9214" fmla="*/ 730407 h 4156314"/>
              <a:gd name="connsiteX9215" fmla="*/ 3656535 w 6579326"/>
              <a:gd name="connsiteY9215" fmla="*/ 730821 h 4156314"/>
              <a:gd name="connsiteX9216" fmla="*/ 3673898 w 6579326"/>
              <a:gd name="connsiteY9216" fmla="*/ 693944 h 4156314"/>
              <a:gd name="connsiteX9217" fmla="*/ 3673345 w 6579326"/>
              <a:gd name="connsiteY9217" fmla="*/ 690216 h 4156314"/>
              <a:gd name="connsiteX9218" fmla="*/ 3688794 w 6579326"/>
              <a:gd name="connsiteY9218" fmla="*/ 691734 h 4156314"/>
              <a:gd name="connsiteX9219" fmla="*/ 3689347 w 6579326"/>
              <a:gd name="connsiteY9219" fmla="*/ 695464 h 4156314"/>
              <a:gd name="connsiteX9220" fmla="*/ 3693625 w 6579326"/>
              <a:gd name="connsiteY9220" fmla="*/ 698639 h 4156314"/>
              <a:gd name="connsiteX9221" fmla="*/ 3697348 w 6579326"/>
              <a:gd name="connsiteY9221" fmla="*/ 698087 h 4156314"/>
              <a:gd name="connsiteX9222" fmla="*/ 3693475 w 6579326"/>
              <a:gd name="connsiteY9222" fmla="*/ 671985 h 4156314"/>
              <a:gd name="connsiteX9223" fmla="*/ 3678579 w 6579326"/>
              <a:gd name="connsiteY9223" fmla="*/ 674195 h 4156314"/>
              <a:gd name="connsiteX9224" fmla="*/ 3673195 w 6579326"/>
              <a:gd name="connsiteY9224" fmla="*/ 663560 h 4156314"/>
              <a:gd name="connsiteX9225" fmla="*/ 3686985 w 6579326"/>
              <a:gd name="connsiteY9225" fmla="*/ 653892 h 4156314"/>
              <a:gd name="connsiteX9226" fmla="*/ 3699263 w 6579326"/>
              <a:gd name="connsiteY9226" fmla="*/ 659692 h 4156314"/>
              <a:gd name="connsiteX9227" fmla="*/ 3717330 w 6579326"/>
              <a:gd name="connsiteY9227" fmla="*/ 653201 h 4156314"/>
              <a:gd name="connsiteX9228" fmla="*/ 3723117 w 6579326"/>
              <a:gd name="connsiteY9228" fmla="*/ 640908 h 4156314"/>
              <a:gd name="connsiteX9229" fmla="*/ 3710139 w 6579326"/>
              <a:gd name="connsiteY9229" fmla="*/ 642834 h 4156314"/>
              <a:gd name="connsiteX9230" fmla="*/ 3712578 w 6579326"/>
              <a:gd name="connsiteY9230" fmla="*/ 636361 h 4156314"/>
              <a:gd name="connsiteX9231" fmla="*/ 3719797 w 6579326"/>
              <a:gd name="connsiteY9231" fmla="*/ 618534 h 4156314"/>
              <a:gd name="connsiteX9232" fmla="*/ 3724029 w 6579326"/>
              <a:gd name="connsiteY9232" fmla="*/ 616387 h 4156314"/>
              <a:gd name="connsiteX9233" fmla="*/ 3723986 w 6579326"/>
              <a:gd name="connsiteY9233" fmla="*/ 617913 h 4156314"/>
              <a:gd name="connsiteX9234" fmla="*/ 3730415 w 6579326"/>
              <a:gd name="connsiteY9234" fmla="*/ 613148 h 4156314"/>
              <a:gd name="connsiteX9235" fmla="*/ 3729088 w 6579326"/>
              <a:gd name="connsiteY9235" fmla="*/ 613821 h 4156314"/>
              <a:gd name="connsiteX9236" fmla="*/ 3724029 w 6579326"/>
              <a:gd name="connsiteY9236" fmla="*/ 616387 h 4156314"/>
              <a:gd name="connsiteX9237" fmla="*/ 3724187 w 6579326"/>
              <a:gd name="connsiteY9237" fmla="*/ 610856 h 4156314"/>
              <a:gd name="connsiteX9238" fmla="*/ 3745321 w 6579326"/>
              <a:gd name="connsiteY9238" fmla="*/ 598076 h 4156314"/>
              <a:gd name="connsiteX9239" fmla="*/ 3747346 w 6579326"/>
              <a:gd name="connsiteY9239" fmla="*/ 598607 h 4156314"/>
              <a:gd name="connsiteX9240" fmla="*/ 3768612 w 6579326"/>
              <a:gd name="connsiteY9240" fmla="*/ 588424 h 4156314"/>
              <a:gd name="connsiteX9241" fmla="*/ 3759504 w 6579326"/>
              <a:gd name="connsiteY9241" fmla="*/ 578343 h 4156314"/>
              <a:gd name="connsiteX9242" fmla="*/ 3751503 w 6579326"/>
              <a:gd name="connsiteY9242" fmla="*/ 575719 h 4156314"/>
              <a:gd name="connsiteX9243" fmla="*/ 3753013 w 6579326"/>
              <a:gd name="connsiteY9243" fmla="*/ 560251 h 4156314"/>
              <a:gd name="connsiteX9244" fmla="*/ 3781697 w 6579326"/>
              <a:gd name="connsiteY9244" fmla="*/ 548372 h 4156314"/>
              <a:gd name="connsiteX9245" fmla="*/ 3788038 w 6579326"/>
              <a:gd name="connsiteY9245" fmla="*/ 539809 h 4156314"/>
              <a:gd name="connsiteX9246" fmla="*/ 3780037 w 6579326"/>
              <a:gd name="connsiteY9246" fmla="*/ 537186 h 4156314"/>
              <a:gd name="connsiteX9247" fmla="*/ 3792720 w 6579326"/>
              <a:gd name="connsiteY9247" fmla="*/ 520059 h 4156314"/>
              <a:gd name="connsiteX9248" fmla="*/ 3803892 w 6579326"/>
              <a:gd name="connsiteY9248" fmla="*/ 518402 h 4156314"/>
              <a:gd name="connsiteX9249" fmla="*/ 3808220 w 6579326"/>
              <a:gd name="connsiteY9249" fmla="*/ 520170 h 4156314"/>
              <a:gd name="connsiteX9250" fmla="*/ 3802341 w 6579326"/>
              <a:gd name="connsiteY9250" fmla="*/ 522383 h 4156314"/>
              <a:gd name="connsiteX9251" fmla="*/ 3808704 w 6579326"/>
              <a:gd name="connsiteY9251" fmla="*/ 520368 h 4156314"/>
              <a:gd name="connsiteX9252" fmla="*/ 3808220 w 6579326"/>
              <a:gd name="connsiteY9252" fmla="*/ 520170 h 4156314"/>
              <a:gd name="connsiteX9253" fmla="*/ 3818788 w 6579326"/>
              <a:gd name="connsiteY9253" fmla="*/ 516191 h 4156314"/>
              <a:gd name="connsiteX9254" fmla="*/ 3813364 w 6579326"/>
              <a:gd name="connsiteY9254" fmla="*/ 510187 h 4156314"/>
              <a:gd name="connsiteX9255" fmla="*/ 3824575 w 6579326"/>
              <a:gd name="connsiteY9255" fmla="*/ 503898 h 4156314"/>
              <a:gd name="connsiteX9256" fmla="*/ 3823469 w 6579326"/>
              <a:gd name="connsiteY9256" fmla="*/ 496441 h 4156314"/>
              <a:gd name="connsiteX9257" fmla="*/ 3841534 w 6579326"/>
              <a:gd name="connsiteY9257" fmla="*/ 489949 h 4156314"/>
              <a:gd name="connsiteX9258" fmla="*/ 3829257 w 6579326"/>
              <a:gd name="connsiteY9258" fmla="*/ 484149 h 4156314"/>
              <a:gd name="connsiteX9259" fmla="*/ 3830766 w 6579326"/>
              <a:gd name="connsiteY9259" fmla="*/ 468681 h 4156314"/>
              <a:gd name="connsiteX9260" fmla="*/ 3861111 w 6579326"/>
              <a:gd name="connsiteY9260" fmla="*/ 467988 h 4156314"/>
              <a:gd name="connsiteX9261" fmla="*/ 3866345 w 6579326"/>
              <a:gd name="connsiteY9261" fmla="*/ 451967 h 4156314"/>
              <a:gd name="connsiteX9262" fmla="*/ 3862069 w 6579326"/>
              <a:gd name="connsiteY9262" fmla="*/ 448792 h 4156314"/>
              <a:gd name="connsiteX9263" fmla="*/ 3882199 w 6579326"/>
              <a:gd name="connsiteY9263" fmla="*/ 430560 h 4156314"/>
              <a:gd name="connsiteX9264" fmla="*/ 3877369 w 6579326"/>
              <a:gd name="connsiteY9264" fmla="*/ 423655 h 4156314"/>
              <a:gd name="connsiteX9265" fmla="*/ 3875709 w 6579326"/>
              <a:gd name="connsiteY9265" fmla="*/ 412467 h 4156314"/>
              <a:gd name="connsiteX9266" fmla="*/ 3891516 w 6579326"/>
              <a:gd name="connsiteY9266" fmla="*/ 406787 h 4156314"/>
              <a:gd name="connsiteX9267" fmla="*/ 3892753 w 6579326"/>
              <a:gd name="connsiteY9267" fmla="*/ 406343 h 4156314"/>
              <a:gd name="connsiteX9268" fmla="*/ 3894328 w 6579326"/>
              <a:gd name="connsiteY9268" fmla="*/ 409704 h 4156314"/>
              <a:gd name="connsiteX9269" fmla="*/ 3898606 w 6579326"/>
              <a:gd name="connsiteY9269" fmla="*/ 412881 h 4156314"/>
              <a:gd name="connsiteX9270" fmla="*/ 3904947 w 6579326"/>
              <a:gd name="connsiteY9270" fmla="*/ 404318 h 4156314"/>
              <a:gd name="connsiteX9271" fmla="*/ 3913352 w 6579326"/>
              <a:gd name="connsiteY9271" fmla="*/ 384016 h 4156314"/>
              <a:gd name="connsiteX9272" fmla="*/ 3924524 w 6579326"/>
              <a:gd name="connsiteY9272" fmla="*/ 382358 h 4156314"/>
              <a:gd name="connsiteX9273" fmla="*/ 3915969 w 6579326"/>
              <a:gd name="connsiteY9273" fmla="*/ 376006 h 4156314"/>
              <a:gd name="connsiteX9274" fmla="*/ 3905350 w 6579326"/>
              <a:gd name="connsiteY9274" fmla="*/ 381392 h 4156314"/>
              <a:gd name="connsiteX9275" fmla="*/ 3899967 w 6579326"/>
              <a:gd name="connsiteY9275" fmla="*/ 370758 h 4156314"/>
              <a:gd name="connsiteX9276" fmla="*/ 3892519 w 6579326"/>
              <a:gd name="connsiteY9276" fmla="*/ 371864 h 4156314"/>
              <a:gd name="connsiteX9277" fmla="*/ 3924374 w 6579326"/>
              <a:gd name="connsiteY9277" fmla="*/ 355703 h 4156314"/>
              <a:gd name="connsiteX9278" fmla="*/ 3936099 w 6579326"/>
              <a:gd name="connsiteY9278" fmla="*/ 357774 h 4156314"/>
              <a:gd name="connsiteX9279" fmla="*/ 3942440 w 6579326"/>
              <a:gd name="connsiteY9279" fmla="*/ 349211 h 4156314"/>
              <a:gd name="connsiteX9280" fmla="*/ 3934439 w 6579326"/>
              <a:gd name="connsiteY9280" fmla="*/ 346587 h 4156314"/>
              <a:gd name="connsiteX9281" fmla="*/ 3930507 w 6579326"/>
              <a:gd name="connsiteY9281" fmla="*/ 346730 h 4156314"/>
              <a:gd name="connsiteX9282" fmla="*/ 3932779 w 6579326"/>
              <a:gd name="connsiteY9282" fmla="*/ 335401 h 4156314"/>
              <a:gd name="connsiteX9283" fmla="*/ 3947675 w 6579326"/>
              <a:gd name="connsiteY9283" fmla="*/ 333190 h 4156314"/>
              <a:gd name="connsiteX9284" fmla="*/ 3970353 w 6579326"/>
              <a:gd name="connsiteY9284" fmla="*/ 306482 h 4156314"/>
              <a:gd name="connsiteX9285" fmla="*/ 3971351 w 6579326"/>
              <a:gd name="connsiteY9285" fmla="*/ 305306 h 4156314"/>
              <a:gd name="connsiteX9286" fmla="*/ 3972857 w 6579326"/>
              <a:gd name="connsiteY9286" fmla="*/ 304358 h 4156314"/>
              <a:gd name="connsiteX9287" fmla="*/ 3973593 w 6579326"/>
              <a:gd name="connsiteY9287" fmla="*/ 302666 h 4156314"/>
              <a:gd name="connsiteX9288" fmla="*/ 3971351 w 6579326"/>
              <a:gd name="connsiteY9288" fmla="*/ 305306 h 4156314"/>
              <a:gd name="connsiteX9289" fmla="*/ 3966540 w 6579326"/>
              <a:gd name="connsiteY9289" fmla="*/ 308335 h 4156314"/>
              <a:gd name="connsiteX9290" fmla="*/ 3962772 w 6579326"/>
              <a:gd name="connsiteY9290" fmla="*/ 309096 h 4156314"/>
              <a:gd name="connsiteX9291" fmla="*/ 3984794 w 6579326"/>
              <a:gd name="connsiteY9291" fmla="*/ 294691 h 4156314"/>
              <a:gd name="connsiteX9292" fmla="*/ 3985797 w 6579326"/>
              <a:gd name="connsiteY9292" fmla="*/ 295138 h 4156314"/>
              <a:gd name="connsiteX9293" fmla="*/ 3987382 w 6579326"/>
              <a:gd name="connsiteY9293" fmla="*/ 292998 h 4156314"/>
              <a:gd name="connsiteX9294" fmla="*/ 3984794 w 6579326"/>
              <a:gd name="connsiteY9294" fmla="*/ 294691 h 4156314"/>
              <a:gd name="connsiteX9295" fmla="*/ 3984395 w 6579326"/>
              <a:gd name="connsiteY9295" fmla="*/ 294514 h 4156314"/>
              <a:gd name="connsiteX9296" fmla="*/ 3982550 w 6579326"/>
              <a:gd name="connsiteY9296" fmla="*/ 286093 h 4156314"/>
              <a:gd name="connsiteX9297" fmla="*/ 3993169 w 6579326"/>
              <a:gd name="connsiteY9297" fmla="*/ 280707 h 4156314"/>
              <a:gd name="connsiteX9298" fmla="*/ 4012895 w 6579326"/>
              <a:gd name="connsiteY9298" fmla="*/ 285401 h 4156314"/>
              <a:gd name="connsiteX9299" fmla="*/ 4016066 w 6579326"/>
              <a:gd name="connsiteY9299" fmla="*/ 281119 h 4156314"/>
              <a:gd name="connsiteX9300" fmla="*/ 4005298 w 6579326"/>
              <a:gd name="connsiteY9300" fmla="*/ 259851 h 4156314"/>
              <a:gd name="connsiteX9301" fmla="*/ 4042387 w 6579326"/>
              <a:gd name="connsiteY9301" fmla="*/ 227670 h 4156314"/>
              <a:gd name="connsiteX9302" fmla="*/ 4044452 w 6579326"/>
              <a:gd name="connsiteY9302" fmla="*/ 215930 h 4156314"/>
              <a:gd name="connsiteX9303" fmla="*/ 4059347 w 6579326"/>
              <a:gd name="connsiteY9303" fmla="*/ 213720 h 4156314"/>
              <a:gd name="connsiteX9304" fmla="*/ 4053964 w 6579326"/>
              <a:gd name="connsiteY9304" fmla="*/ 203086 h 4156314"/>
              <a:gd name="connsiteX9305" fmla="*/ 4062519 w 6579326"/>
              <a:gd name="connsiteY9305" fmla="*/ 209439 h 4156314"/>
              <a:gd name="connsiteX9306" fmla="*/ 4087479 w 6579326"/>
              <a:gd name="connsiteY9306" fmla="*/ 198113 h 4156314"/>
              <a:gd name="connsiteX9307" fmla="*/ 4078371 w 6579326"/>
              <a:gd name="connsiteY9307" fmla="*/ 188030 h 4156314"/>
              <a:gd name="connsiteX9308" fmla="*/ 4085819 w 6579326"/>
              <a:gd name="connsiteY9308" fmla="*/ 186925 h 4156314"/>
              <a:gd name="connsiteX9309" fmla="*/ 4069263 w 6579326"/>
              <a:gd name="connsiteY9309" fmla="*/ 177949 h 4156314"/>
              <a:gd name="connsiteX9310" fmla="*/ 4068710 w 6579326"/>
              <a:gd name="connsiteY9310" fmla="*/ 174220 h 4156314"/>
              <a:gd name="connsiteX9311" fmla="*/ 4094778 w 6579326"/>
              <a:gd name="connsiteY9311" fmla="*/ 170352 h 4156314"/>
              <a:gd name="connsiteX9312" fmla="*/ 4119184 w 6579326"/>
              <a:gd name="connsiteY9312" fmla="*/ 155297 h 4156314"/>
              <a:gd name="connsiteX9313" fmla="*/ 4118078 w 6579326"/>
              <a:gd name="connsiteY9313" fmla="*/ 147839 h 4156314"/>
              <a:gd name="connsiteX9314" fmla="*/ 4141379 w 6579326"/>
              <a:gd name="connsiteY9314" fmla="*/ 125326 h 4156314"/>
              <a:gd name="connsiteX9315" fmla="*/ 4154061 w 6579326"/>
              <a:gd name="connsiteY9315" fmla="*/ 108201 h 4156314"/>
              <a:gd name="connsiteX9316" fmla="*/ 4162063 w 6579326"/>
              <a:gd name="connsiteY9316" fmla="*/ 110824 h 4156314"/>
              <a:gd name="connsiteX9317" fmla="*/ 4174191 w 6579326"/>
              <a:gd name="connsiteY9317" fmla="*/ 89969 h 4156314"/>
              <a:gd name="connsiteX9318" fmla="*/ 4177915 w 6579326"/>
              <a:gd name="connsiteY9318" fmla="*/ 89417 h 4156314"/>
              <a:gd name="connsiteX9319" fmla="*/ 4176254 w 6579326"/>
              <a:gd name="connsiteY9319" fmla="*/ 78229 h 4156314"/>
              <a:gd name="connsiteX9320" fmla="*/ 4193215 w 6579326"/>
              <a:gd name="connsiteY9320" fmla="*/ 64279 h 4156314"/>
              <a:gd name="connsiteX9321" fmla="*/ 4198449 w 6579326"/>
              <a:gd name="connsiteY9321" fmla="*/ 48258 h 4156314"/>
              <a:gd name="connsiteX9322" fmla="*/ 4224516 w 6579326"/>
              <a:gd name="connsiteY9322" fmla="*/ 44390 h 4156314"/>
              <a:gd name="connsiteX9323" fmla="*/ 4235135 w 6579326"/>
              <a:gd name="connsiteY9323" fmla="*/ 39003 h 4156314"/>
              <a:gd name="connsiteX9324" fmla="*/ 4228645 w 6579326"/>
              <a:gd name="connsiteY9324" fmla="*/ 20912 h 4156314"/>
              <a:gd name="connsiteX9325" fmla="*/ 4234433 w 6579326"/>
              <a:gd name="connsiteY9325" fmla="*/ 8619 h 4156314"/>
              <a:gd name="connsiteX9326" fmla="*/ 4247264 w 6579326"/>
              <a:gd name="connsiteY9326" fmla="*/ 18149 h 4156314"/>
              <a:gd name="connsiteX9327" fmla="*/ 4249882 w 6579326"/>
              <a:gd name="connsiteY9327" fmla="*/ 10138 h 4156314"/>
              <a:gd name="connsiteX9328" fmla="*/ 4265331 w 6579326"/>
              <a:gd name="connsiteY9328" fmla="*/ 11656 h 4156314"/>
              <a:gd name="connsiteX9329" fmla="*/ 4263267 w 6579326"/>
              <a:gd name="connsiteY9329" fmla="*/ 23396 h 4156314"/>
              <a:gd name="connsiteX9330" fmla="*/ 4283397 w 6579326"/>
              <a:gd name="connsiteY9330" fmla="*/ 5165 h 4156314"/>
              <a:gd name="connsiteX9331" fmla="*/ 4295122 w 6579326"/>
              <a:gd name="connsiteY9331" fmla="*/ 7235 h 4156314"/>
              <a:gd name="connsiteX9332" fmla="*/ 4313188 w 6579326"/>
              <a:gd name="connsiteY9332" fmla="*/ 744 h 41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Lst>
            <a:rect l="l" t="t" r="r" b="b"/>
            <a:pathLst>
              <a:path w="6579326" h="4156314">
                <a:moveTo>
                  <a:pt x="1726830" y="4107936"/>
                </a:moveTo>
                <a:lnTo>
                  <a:pt x="1725386" y="4109104"/>
                </a:lnTo>
                <a:cubicBezTo>
                  <a:pt x="1722265" y="4110519"/>
                  <a:pt x="1718542" y="4111071"/>
                  <a:pt x="1714541" y="4109760"/>
                </a:cubicBezTo>
                <a:cubicBezTo>
                  <a:pt x="1714541" y="4109760"/>
                  <a:pt x="1714541" y="4109760"/>
                  <a:pt x="1718265" y="4109207"/>
                </a:cubicBezTo>
                <a:close/>
                <a:moveTo>
                  <a:pt x="1466429" y="4102898"/>
                </a:moveTo>
                <a:lnTo>
                  <a:pt x="1470123" y="4104109"/>
                </a:lnTo>
                <a:cubicBezTo>
                  <a:pt x="1470123" y="4104109"/>
                  <a:pt x="1470123" y="4104109"/>
                  <a:pt x="1470261" y="4105042"/>
                </a:cubicBezTo>
                <a:lnTo>
                  <a:pt x="1470344" y="4105600"/>
                </a:lnTo>
                <a:lnTo>
                  <a:pt x="1464814" y="4106802"/>
                </a:lnTo>
                <a:close/>
                <a:moveTo>
                  <a:pt x="1722993" y="4097190"/>
                </a:moveTo>
                <a:lnTo>
                  <a:pt x="1720882" y="4101197"/>
                </a:lnTo>
                <a:cubicBezTo>
                  <a:pt x="1720882" y="4101197"/>
                  <a:pt x="1720882" y="4101197"/>
                  <a:pt x="1720328" y="4097468"/>
                </a:cubicBezTo>
                <a:close/>
                <a:moveTo>
                  <a:pt x="1451907" y="4083946"/>
                </a:moveTo>
                <a:cubicBezTo>
                  <a:pt x="1439225" y="4101072"/>
                  <a:pt x="1439225" y="4101072"/>
                  <a:pt x="1439225" y="4101072"/>
                </a:cubicBezTo>
                <a:cubicBezTo>
                  <a:pt x="1469016" y="4096651"/>
                  <a:pt x="1469016" y="4096651"/>
                  <a:pt x="1469016" y="4096651"/>
                </a:cubicBezTo>
                <a:lnTo>
                  <a:pt x="1466429" y="4102898"/>
                </a:lnTo>
                <a:lnTo>
                  <a:pt x="1462122" y="4101485"/>
                </a:lnTo>
                <a:cubicBezTo>
                  <a:pt x="1448886" y="4114883"/>
                  <a:pt x="1448886" y="4114883"/>
                  <a:pt x="1448886" y="4114883"/>
                </a:cubicBezTo>
                <a:cubicBezTo>
                  <a:pt x="1430819" y="4121374"/>
                  <a:pt x="1430819" y="4121374"/>
                  <a:pt x="1430819" y="4121374"/>
                </a:cubicBezTo>
                <a:cubicBezTo>
                  <a:pt x="1429159" y="4110188"/>
                  <a:pt x="1429159" y="4110188"/>
                  <a:pt x="1429159" y="4110188"/>
                </a:cubicBezTo>
                <a:cubicBezTo>
                  <a:pt x="1420051" y="4100106"/>
                  <a:pt x="1420051" y="4100106"/>
                  <a:pt x="1420051" y="4100106"/>
                </a:cubicBezTo>
                <a:cubicBezTo>
                  <a:pt x="1422668" y="4092095"/>
                  <a:pt x="1422668" y="4092095"/>
                  <a:pt x="1422668" y="4092095"/>
                </a:cubicBezTo>
                <a:cubicBezTo>
                  <a:pt x="1437012" y="4086156"/>
                  <a:pt x="1437012" y="4086156"/>
                  <a:pt x="1437012" y="4086156"/>
                </a:cubicBezTo>
                <a:cubicBezTo>
                  <a:pt x="1438118" y="4093614"/>
                  <a:pt x="1438118" y="4093614"/>
                  <a:pt x="1438118" y="4093614"/>
                </a:cubicBezTo>
                <a:cubicBezTo>
                  <a:pt x="1451907" y="4083946"/>
                  <a:pt x="1451907" y="4083946"/>
                  <a:pt x="1451907" y="4083946"/>
                </a:cubicBezTo>
                <a:close/>
                <a:moveTo>
                  <a:pt x="1428456" y="4079804"/>
                </a:moveTo>
                <a:cubicBezTo>
                  <a:pt x="1428456" y="4079804"/>
                  <a:pt x="1428456" y="4079804"/>
                  <a:pt x="1429526" y="4080597"/>
                </a:cubicBezTo>
                <a:lnTo>
                  <a:pt x="1433006" y="4083182"/>
                </a:lnTo>
                <a:lnTo>
                  <a:pt x="1432803" y="4083446"/>
                </a:lnTo>
                <a:lnTo>
                  <a:pt x="1427877" y="4080586"/>
                </a:lnTo>
                <a:close/>
                <a:moveTo>
                  <a:pt x="1424473" y="4078609"/>
                </a:moveTo>
                <a:lnTo>
                  <a:pt x="1427877" y="4080586"/>
                </a:lnTo>
                <a:lnTo>
                  <a:pt x="1425286" y="4084085"/>
                </a:lnTo>
                <a:close/>
                <a:moveTo>
                  <a:pt x="1423072" y="4069169"/>
                </a:moveTo>
                <a:cubicBezTo>
                  <a:pt x="1423072" y="4069169"/>
                  <a:pt x="1423072" y="4069169"/>
                  <a:pt x="1423349" y="4071034"/>
                </a:cubicBezTo>
                <a:lnTo>
                  <a:pt x="1424473" y="4078609"/>
                </a:lnTo>
                <a:lnTo>
                  <a:pt x="1420959" y="4076570"/>
                </a:lnTo>
                <a:cubicBezTo>
                  <a:pt x="1417376" y="4074065"/>
                  <a:pt x="1414970" y="4072278"/>
                  <a:pt x="1416178" y="4074004"/>
                </a:cubicBezTo>
                <a:cubicBezTo>
                  <a:pt x="1416178" y="4074004"/>
                  <a:pt x="1416178" y="4074004"/>
                  <a:pt x="1423072" y="4069169"/>
                </a:cubicBezTo>
                <a:close/>
                <a:moveTo>
                  <a:pt x="1722557" y="4067602"/>
                </a:moveTo>
                <a:cubicBezTo>
                  <a:pt x="1724419" y="4067325"/>
                  <a:pt x="1729489" y="4069431"/>
                  <a:pt x="1727627" y="4069707"/>
                </a:cubicBezTo>
                <a:lnTo>
                  <a:pt x="1722846" y="4068498"/>
                </a:lnTo>
                <a:close/>
                <a:moveTo>
                  <a:pt x="4160506" y="4060073"/>
                </a:moveTo>
                <a:lnTo>
                  <a:pt x="4161058" y="4060169"/>
                </a:lnTo>
                <a:cubicBezTo>
                  <a:pt x="4160403" y="4062172"/>
                  <a:pt x="4160818" y="4064969"/>
                  <a:pt x="4170404" y="4065452"/>
                </a:cubicBezTo>
                <a:cubicBezTo>
                  <a:pt x="4149720" y="4079954"/>
                  <a:pt x="4149720" y="4079954"/>
                  <a:pt x="4149720" y="4079954"/>
                </a:cubicBezTo>
                <a:cubicBezTo>
                  <a:pt x="4147657" y="4091694"/>
                  <a:pt x="4147657" y="4091694"/>
                  <a:pt x="4147657" y="4091694"/>
                </a:cubicBezTo>
                <a:cubicBezTo>
                  <a:pt x="4143933" y="4092247"/>
                  <a:pt x="4143933" y="4092247"/>
                  <a:pt x="4143933" y="4092247"/>
                </a:cubicBezTo>
                <a:cubicBezTo>
                  <a:pt x="4140964" y="4085065"/>
                  <a:pt x="4149305" y="4077157"/>
                  <a:pt x="4155716" y="4069061"/>
                </a:cubicBezTo>
                <a:close/>
                <a:moveTo>
                  <a:pt x="4160953" y="4059233"/>
                </a:moveTo>
                <a:lnTo>
                  <a:pt x="4160506" y="4060073"/>
                </a:lnTo>
                <a:lnTo>
                  <a:pt x="4158126" y="4059652"/>
                </a:lnTo>
                <a:cubicBezTo>
                  <a:pt x="4158126" y="4059652"/>
                  <a:pt x="4158126" y="4059652"/>
                  <a:pt x="4159988" y="4059376"/>
                </a:cubicBezTo>
                <a:close/>
                <a:moveTo>
                  <a:pt x="4405162" y="4057292"/>
                </a:moveTo>
                <a:cubicBezTo>
                  <a:pt x="4405162" y="4057292"/>
                  <a:pt x="4405162" y="4057292"/>
                  <a:pt x="4405715" y="4061022"/>
                </a:cubicBezTo>
                <a:cubicBezTo>
                  <a:pt x="4405715" y="4061022"/>
                  <a:pt x="4405715" y="4061022"/>
                  <a:pt x="4405111" y="4060158"/>
                </a:cubicBezTo>
                <a:lnTo>
                  <a:pt x="4404104" y="4058720"/>
                </a:lnTo>
                <a:close/>
                <a:moveTo>
                  <a:pt x="1977882" y="4056796"/>
                </a:moveTo>
                <a:lnTo>
                  <a:pt x="1977865" y="4056869"/>
                </a:lnTo>
                <a:cubicBezTo>
                  <a:pt x="1977280" y="4059338"/>
                  <a:pt x="1977280" y="4059338"/>
                  <a:pt x="1977280" y="4059338"/>
                </a:cubicBezTo>
                <a:lnTo>
                  <a:pt x="1975249" y="4057615"/>
                </a:lnTo>
                <a:close/>
                <a:moveTo>
                  <a:pt x="4400884" y="4054117"/>
                </a:moveTo>
                <a:lnTo>
                  <a:pt x="4404104" y="4058720"/>
                </a:lnTo>
                <a:lnTo>
                  <a:pt x="4396839" y="4068532"/>
                </a:lnTo>
                <a:cubicBezTo>
                  <a:pt x="4395649" y="4070138"/>
                  <a:pt x="4395649" y="4070138"/>
                  <a:pt x="4395649" y="4070138"/>
                </a:cubicBezTo>
                <a:cubicBezTo>
                  <a:pt x="4380754" y="4072348"/>
                  <a:pt x="4380754" y="4072348"/>
                  <a:pt x="4380754" y="4072348"/>
                </a:cubicBezTo>
                <a:cubicBezTo>
                  <a:pt x="4386541" y="4060056"/>
                  <a:pt x="4386541" y="4060056"/>
                  <a:pt x="4386541" y="4060056"/>
                </a:cubicBezTo>
                <a:cubicBezTo>
                  <a:pt x="4392883" y="4051492"/>
                  <a:pt x="4395096" y="4066408"/>
                  <a:pt x="4400884" y="4054117"/>
                </a:cubicBezTo>
                <a:close/>
                <a:moveTo>
                  <a:pt x="1981570" y="4052985"/>
                </a:moveTo>
                <a:cubicBezTo>
                  <a:pt x="1984666" y="4053002"/>
                  <a:pt x="1986317" y="4053710"/>
                  <a:pt x="1982573" y="4055336"/>
                </a:cubicBezTo>
                <a:lnTo>
                  <a:pt x="1977882" y="4056796"/>
                </a:lnTo>
                <a:lnTo>
                  <a:pt x="1978658" y="4053525"/>
                </a:lnTo>
                <a:close/>
                <a:moveTo>
                  <a:pt x="1298270" y="4049213"/>
                </a:moveTo>
                <a:lnTo>
                  <a:pt x="1298406" y="4050236"/>
                </a:lnTo>
                <a:cubicBezTo>
                  <a:pt x="1297103" y="4051524"/>
                  <a:pt x="1295608" y="4051969"/>
                  <a:pt x="1297841" y="4049583"/>
                </a:cubicBezTo>
                <a:close/>
                <a:moveTo>
                  <a:pt x="1297820" y="4045835"/>
                </a:moveTo>
                <a:cubicBezTo>
                  <a:pt x="1297820" y="4045835"/>
                  <a:pt x="1297820" y="4045835"/>
                  <a:pt x="1299562" y="4047957"/>
                </a:cubicBezTo>
                <a:lnTo>
                  <a:pt x="1299630" y="4048041"/>
                </a:lnTo>
                <a:lnTo>
                  <a:pt x="1298270" y="4049213"/>
                </a:lnTo>
                <a:close/>
                <a:moveTo>
                  <a:pt x="1324440" y="4045695"/>
                </a:moveTo>
                <a:cubicBezTo>
                  <a:pt x="1324440" y="4045695"/>
                  <a:pt x="1324440" y="4045695"/>
                  <a:pt x="1323649" y="4046766"/>
                </a:cubicBezTo>
                <a:lnTo>
                  <a:pt x="1318822" y="4053282"/>
                </a:lnTo>
                <a:lnTo>
                  <a:pt x="1314822" y="4051410"/>
                </a:lnTo>
                <a:cubicBezTo>
                  <a:pt x="1315511" y="4049641"/>
                  <a:pt x="1317777" y="4047280"/>
                  <a:pt x="1319940" y="4045828"/>
                </a:cubicBezTo>
                <a:cubicBezTo>
                  <a:pt x="1322104" y="4044375"/>
                  <a:pt x="1324164" y="4043831"/>
                  <a:pt x="1324440" y="4045695"/>
                </a:cubicBezTo>
                <a:close/>
                <a:moveTo>
                  <a:pt x="1325282" y="4043129"/>
                </a:moveTo>
                <a:lnTo>
                  <a:pt x="1324943" y="4043274"/>
                </a:lnTo>
                <a:cubicBezTo>
                  <a:pt x="1320688" y="4044814"/>
                  <a:pt x="1318316" y="4045408"/>
                  <a:pt x="1325209" y="4043153"/>
                </a:cubicBezTo>
                <a:close/>
                <a:moveTo>
                  <a:pt x="1334506" y="4036579"/>
                </a:moveTo>
                <a:cubicBezTo>
                  <a:pt x="1334506" y="4036579"/>
                  <a:pt x="1334506" y="4036579"/>
                  <a:pt x="1335575" y="4037374"/>
                </a:cubicBezTo>
                <a:lnTo>
                  <a:pt x="1337922" y="4039117"/>
                </a:lnTo>
                <a:lnTo>
                  <a:pt x="1335464" y="4039877"/>
                </a:lnTo>
                <a:lnTo>
                  <a:pt x="1325282" y="4043129"/>
                </a:lnTo>
                <a:lnTo>
                  <a:pt x="1333775" y="4039497"/>
                </a:lnTo>
                <a:cubicBezTo>
                  <a:pt x="1336098" y="4038193"/>
                  <a:pt x="1337071" y="4037032"/>
                  <a:pt x="1334506" y="4036579"/>
                </a:cubicBezTo>
                <a:close/>
                <a:moveTo>
                  <a:pt x="2122710" y="4013462"/>
                </a:moveTo>
                <a:lnTo>
                  <a:pt x="2121215" y="4014291"/>
                </a:lnTo>
                <a:lnTo>
                  <a:pt x="2120900" y="4014087"/>
                </a:lnTo>
                <a:close/>
                <a:moveTo>
                  <a:pt x="2119321" y="4013072"/>
                </a:moveTo>
                <a:lnTo>
                  <a:pt x="2120900" y="4014087"/>
                </a:lnTo>
                <a:lnTo>
                  <a:pt x="2115470" y="4015966"/>
                </a:lnTo>
                <a:cubicBezTo>
                  <a:pt x="2116916" y="4012892"/>
                  <a:pt x="2118045" y="4012486"/>
                  <a:pt x="2119321" y="4013072"/>
                </a:cubicBezTo>
                <a:close/>
                <a:moveTo>
                  <a:pt x="2154036" y="4009766"/>
                </a:moveTo>
                <a:lnTo>
                  <a:pt x="2154036" y="4009766"/>
                </a:lnTo>
                <a:cubicBezTo>
                  <a:pt x="2153640" y="4010301"/>
                  <a:pt x="2152709" y="4010439"/>
                  <a:pt x="2152709" y="4010439"/>
                </a:cubicBezTo>
                <a:close/>
                <a:moveTo>
                  <a:pt x="1461409" y="4007475"/>
                </a:moveTo>
                <a:lnTo>
                  <a:pt x="1461193" y="4008387"/>
                </a:lnTo>
                <a:lnTo>
                  <a:pt x="1460667" y="4008330"/>
                </a:lnTo>
                <a:close/>
                <a:moveTo>
                  <a:pt x="1464559" y="3994181"/>
                </a:moveTo>
                <a:lnTo>
                  <a:pt x="1473801" y="4000664"/>
                </a:lnTo>
                <a:cubicBezTo>
                  <a:pt x="1466354" y="4001769"/>
                  <a:pt x="1466354" y="4001769"/>
                  <a:pt x="1466354" y="4001769"/>
                </a:cubicBezTo>
                <a:lnTo>
                  <a:pt x="1461409" y="4007475"/>
                </a:lnTo>
                <a:lnTo>
                  <a:pt x="1463362" y="3999237"/>
                </a:lnTo>
                <a:close/>
                <a:moveTo>
                  <a:pt x="1464916" y="3992677"/>
                </a:moveTo>
                <a:lnTo>
                  <a:pt x="1464559" y="3994181"/>
                </a:lnTo>
                <a:lnTo>
                  <a:pt x="1463713" y="3993587"/>
                </a:lnTo>
                <a:close/>
                <a:moveTo>
                  <a:pt x="2111323" y="3989032"/>
                </a:moveTo>
                <a:lnTo>
                  <a:pt x="2107267" y="3992351"/>
                </a:lnTo>
                <a:lnTo>
                  <a:pt x="2103619" y="3990430"/>
                </a:lnTo>
                <a:lnTo>
                  <a:pt x="2103928" y="3990286"/>
                </a:lnTo>
                <a:close/>
                <a:moveTo>
                  <a:pt x="2128555" y="3975913"/>
                </a:moveTo>
                <a:cubicBezTo>
                  <a:pt x="2126215" y="3985788"/>
                  <a:pt x="2121699" y="3987411"/>
                  <a:pt x="2115181" y="3988378"/>
                </a:cubicBezTo>
                <a:lnTo>
                  <a:pt x="2111323" y="3989032"/>
                </a:lnTo>
                <a:lnTo>
                  <a:pt x="2113578" y="3987187"/>
                </a:lnTo>
                <a:lnTo>
                  <a:pt x="2113850" y="3981197"/>
                </a:lnTo>
                <a:lnTo>
                  <a:pt x="2124038" y="3977535"/>
                </a:lnTo>
                <a:cubicBezTo>
                  <a:pt x="2128555" y="3975913"/>
                  <a:pt x="2128555" y="3975913"/>
                  <a:pt x="2128555" y="3975913"/>
                </a:cubicBezTo>
                <a:close/>
                <a:moveTo>
                  <a:pt x="1538834" y="3966948"/>
                </a:moveTo>
                <a:lnTo>
                  <a:pt x="1538852" y="3966954"/>
                </a:lnTo>
                <a:cubicBezTo>
                  <a:pt x="1542073" y="3968620"/>
                  <a:pt x="1540909" y="3968793"/>
                  <a:pt x="1538443" y="3968205"/>
                </a:cubicBezTo>
                <a:lnTo>
                  <a:pt x="1537445" y="3967804"/>
                </a:lnTo>
                <a:close/>
                <a:moveTo>
                  <a:pt x="1472546" y="3966552"/>
                </a:moveTo>
                <a:cubicBezTo>
                  <a:pt x="1467513" y="3971109"/>
                  <a:pt x="1466582" y="3971247"/>
                  <a:pt x="1466443" y="3970316"/>
                </a:cubicBezTo>
                <a:lnTo>
                  <a:pt x="1465926" y="3969293"/>
                </a:lnTo>
                <a:close/>
                <a:moveTo>
                  <a:pt x="1506798" y="3965339"/>
                </a:moveTo>
                <a:cubicBezTo>
                  <a:pt x="1509753" y="3967223"/>
                  <a:pt x="1510791" y="3974215"/>
                  <a:pt x="1518340" y="3967378"/>
                </a:cubicBezTo>
                <a:cubicBezTo>
                  <a:pt x="1515168" y="3971659"/>
                  <a:pt x="1515168" y="3971659"/>
                  <a:pt x="1515168" y="3971659"/>
                </a:cubicBezTo>
                <a:lnTo>
                  <a:pt x="1533987" y="3966414"/>
                </a:lnTo>
                <a:lnTo>
                  <a:pt x="1537445" y="3967804"/>
                </a:lnTo>
                <a:lnTo>
                  <a:pt x="1523050" y="3976682"/>
                </a:lnTo>
                <a:cubicBezTo>
                  <a:pt x="1520000" y="3978564"/>
                  <a:pt x="1520000" y="3978564"/>
                  <a:pt x="1520000" y="3978564"/>
                </a:cubicBezTo>
                <a:cubicBezTo>
                  <a:pt x="1505657" y="3984504"/>
                  <a:pt x="1505657" y="3984504"/>
                  <a:pt x="1505657" y="3984504"/>
                </a:cubicBezTo>
                <a:cubicBezTo>
                  <a:pt x="1495592" y="3993620"/>
                  <a:pt x="1495592" y="3993620"/>
                  <a:pt x="1495592" y="3993620"/>
                </a:cubicBezTo>
                <a:cubicBezTo>
                  <a:pt x="1483867" y="3991548"/>
                  <a:pt x="1483867" y="3991548"/>
                  <a:pt x="1483867" y="3991548"/>
                </a:cubicBezTo>
                <a:cubicBezTo>
                  <a:pt x="1480696" y="3995831"/>
                  <a:pt x="1480696" y="3995831"/>
                  <a:pt x="1480696" y="3995831"/>
                </a:cubicBezTo>
                <a:cubicBezTo>
                  <a:pt x="1479036" y="3984643"/>
                  <a:pt x="1479036" y="3984643"/>
                  <a:pt x="1479036" y="3984643"/>
                </a:cubicBezTo>
                <a:cubicBezTo>
                  <a:pt x="1468418" y="3990030"/>
                  <a:pt x="1468418" y="3990030"/>
                  <a:pt x="1468418" y="3990030"/>
                </a:cubicBezTo>
                <a:lnTo>
                  <a:pt x="1464916" y="3992677"/>
                </a:lnTo>
                <a:lnTo>
                  <a:pt x="1466140" y="3987510"/>
                </a:lnTo>
                <a:cubicBezTo>
                  <a:pt x="1467312" y="3982573"/>
                  <a:pt x="1467312" y="3982573"/>
                  <a:pt x="1467312" y="3982573"/>
                </a:cubicBezTo>
                <a:cubicBezTo>
                  <a:pt x="1467312" y="3982573"/>
                  <a:pt x="1464366" y="3991585"/>
                  <a:pt x="1469582" y="3987058"/>
                </a:cubicBezTo>
                <a:lnTo>
                  <a:pt x="1476985" y="3978303"/>
                </a:lnTo>
                <a:lnTo>
                  <a:pt x="1479998" y="3978307"/>
                </a:lnTo>
                <a:cubicBezTo>
                  <a:pt x="1479791" y="3976909"/>
                  <a:pt x="1477653" y="3975321"/>
                  <a:pt x="1477929" y="3977185"/>
                </a:cubicBezTo>
                <a:lnTo>
                  <a:pt x="1476985" y="3978303"/>
                </a:lnTo>
                <a:lnTo>
                  <a:pt x="1470481" y="3978290"/>
                </a:lnTo>
                <a:cubicBezTo>
                  <a:pt x="1476822" y="3969727"/>
                  <a:pt x="1476822" y="3969727"/>
                  <a:pt x="1476822" y="3969727"/>
                </a:cubicBezTo>
                <a:cubicBezTo>
                  <a:pt x="1480547" y="3969175"/>
                  <a:pt x="1480547" y="3969175"/>
                  <a:pt x="1480547" y="3969175"/>
                </a:cubicBezTo>
                <a:cubicBezTo>
                  <a:pt x="1477376" y="3973457"/>
                  <a:pt x="1477376" y="3973457"/>
                  <a:pt x="1477376" y="3973457"/>
                </a:cubicBezTo>
                <a:cubicBezTo>
                  <a:pt x="1486888" y="3960612"/>
                  <a:pt x="1481249" y="3999559"/>
                  <a:pt x="1502890" y="3965859"/>
                </a:cubicBezTo>
                <a:cubicBezTo>
                  <a:pt x="1504614" y="3964651"/>
                  <a:pt x="1505812" y="3964711"/>
                  <a:pt x="1506798" y="3965339"/>
                </a:cubicBezTo>
                <a:close/>
                <a:moveTo>
                  <a:pt x="1530971" y="3963846"/>
                </a:moveTo>
                <a:lnTo>
                  <a:pt x="1536035" y="3965843"/>
                </a:lnTo>
                <a:lnTo>
                  <a:pt x="1533987" y="3966414"/>
                </a:lnTo>
                <a:lnTo>
                  <a:pt x="1530222" y="3964900"/>
                </a:lnTo>
                <a:close/>
                <a:moveTo>
                  <a:pt x="1544406" y="3963510"/>
                </a:moveTo>
                <a:lnTo>
                  <a:pt x="1538834" y="3966948"/>
                </a:lnTo>
                <a:lnTo>
                  <a:pt x="1536035" y="3965843"/>
                </a:lnTo>
                <a:lnTo>
                  <a:pt x="1540752" y="3964528"/>
                </a:lnTo>
                <a:cubicBezTo>
                  <a:pt x="1544406" y="3963510"/>
                  <a:pt x="1544406" y="3963510"/>
                  <a:pt x="1544406" y="3963510"/>
                </a:cubicBezTo>
                <a:close/>
                <a:moveTo>
                  <a:pt x="2286067" y="3960161"/>
                </a:moveTo>
                <a:cubicBezTo>
                  <a:pt x="2286067" y="3960161"/>
                  <a:pt x="2286067" y="3960161"/>
                  <a:pt x="2286206" y="3961093"/>
                </a:cubicBezTo>
                <a:lnTo>
                  <a:pt x="2286212" y="3961134"/>
                </a:lnTo>
                <a:lnTo>
                  <a:pt x="2283016" y="3962043"/>
                </a:lnTo>
                <a:cubicBezTo>
                  <a:pt x="2283413" y="3961507"/>
                  <a:pt x="2286067" y="3960161"/>
                  <a:pt x="2286067" y="3960161"/>
                </a:cubicBezTo>
                <a:close/>
                <a:moveTo>
                  <a:pt x="2293515" y="3959056"/>
                </a:moveTo>
                <a:cubicBezTo>
                  <a:pt x="2290344" y="3963337"/>
                  <a:pt x="2301516" y="3961679"/>
                  <a:pt x="2287174" y="3967619"/>
                </a:cubicBezTo>
                <a:lnTo>
                  <a:pt x="2286212" y="3961134"/>
                </a:lnTo>
                <a:close/>
                <a:moveTo>
                  <a:pt x="1565931" y="3951857"/>
                </a:moveTo>
                <a:lnTo>
                  <a:pt x="1565643" y="3952736"/>
                </a:lnTo>
                <a:lnTo>
                  <a:pt x="1565817" y="3951886"/>
                </a:lnTo>
                <a:close/>
                <a:moveTo>
                  <a:pt x="1568178" y="3950952"/>
                </a:moveTo>
                <a:lnTo>
                  <a:pt x="1569921" y="3955912"/>
                </a:lnTo>
                <a:cubicBezTo>
                  <a:pt x="1565643" y="3952736"/>
                  <a:pt x="1565643" y="3952736"/>
                  <a:pt x="1565643" y="3952736"/>
                </a:cubicBezTo>
                <a:lnTo>
                  <a:pt x="1566541" y="3951700"/>
                </a:lnTo>
                <a:lnTo>
                  <a:pt x="1568106" y="3951299"/>
                </a:lnTo>
                <a:close/>
                <a:moveTo>
                  <a:pt x="1568487" y="3949456"/>
                </a:moveTo>
                <a:lnTo>
                  <a:pt x="1568178" y="3950952"/>
                </a:lnTo>
                <a:lnTo>
                  <a:pt x="1567893" y="3950141"/>
                </a:lnTo>
                <a:close/>
                <a:moveTo>
                  <a:pt x="1567167" y="3948074"/>
                </a:moveTo>
                <a:lnTo>
                  <a:pt x="1567893" y="3950141"/>
                </a:lnTo>
                <a:lnTo>
                  <a:pt x="1566541" y="3951700"/>
                </a:lnTo>
                <a:lnTo>
                  <a:pt x="1565931" y="3951857"/>
                </a:lnTo>
                <a:lnTo>
                  <a:pt x="1565971" y="3951735"/>
                </a:lnTo>
                <a:close/>
                <a:moveTo>
                  <a:pt x="4773478" y="3943934"/>
                </a:moveTo>
                <a:lnTo>
                  <a:pt x="4776702" y="3944993"/>
                </a:lnTo>
                <a:cubicBezTo>
                  <a:pt x="4776979" y="3946857"/>
                  <a:pt x="4776513" y="3946926"/>
                  <a:pt x="4775770" y="3946322"/>
                </a:cubicBezTo>
                <a:close/>
                <a:moveTo>
                  <a:pt x="4772468" y="3943603"/>
                </a:moveTo>
                <a:lnTo>
                  <a:pt x="4773166" y="3943611"/>
                </a:lnTo>
                <a:lnTo>
                  <a:pt x="4773478" y="3943934"/>
                </a:lnTo>
                <a:close/>
                <a:moveTo>
                  <a:pt x="1563983" y="3941549"/>
                </a:moveTo>
                <a:cubicBezTo>
                  <a:pt x="1579432" y="3943068"/>
                  <a:pt x="1579432" y="3943068"/>
                  <a:pt x="1579432" y="3943068"/>
                </a:cubicBezTo>
                <a:cubicBezTo>
                  <a:pt x="1568261" y="3944726"/>
                  <a:pt x="1568261" y="3944726"/>
                  <a:pt x="1568261" y="3944726"/>
                </a:cubicBezTo>
                <a:lnTo>
                  <a:pt x="1567167" y="3948074"/>
                </a:lnTo>
                <a:lnTo>
                  <a:pt x="1567038" y="3947706"/>
                </a:lnTo>
                <a:cubicBezTo>
                  <a:pt x="1566624" y="3946517"/>
                  <a:pt x="1566642" y="3946634"/>
                  <a:pt x="1566745" y="3947332"/>
                </a:cubicBezTo>
                <a:lnTo>
                  <a:pt x="1565817" y="3951886"/>
                </a:lnTo>
                <a:lnTo>
                  <a:pt x="1558195" y="3953842"/>
                </a:lnTo>
                <a:cubicBezTo>
                  <a:pt x="1565090" y="3949007"/>
                  <a:pt x="1552812" y="3943207"/>
                  <a:pt x="1563983" y="3941549"/>
                </a:cubicBezTo>
                <a:close/>
                <a:moveTo>
                  <a:pt x="2369608" y="3936977"/>
                </a:moveTo>
                <a:cubicBezTo>
                  <a:pt x="2368384" y="3937912"/>
                  <a:pt x="2355250" y="3942273"/>
                  <a:pt x="2359439" y="3941651"/>
                </a:cubicBezTo>
                <a:cubicBezTo>
                  <a:pt x="2359439" y="3941651"/>
                  <a:pt x="2359439" y="3941651"/>
                  <a:pt x="2359767" y="3940649"/>
                </a:cubicBezTo>
                <a:lnTo>
                  <a:pt x="2360334" y="3938913"/>
                </a:lnTo>
                <a:lnTo>
                  <a:pt x="2365780" y="3937495"/>
                </a:lnTo>
                <a:cubicBezTo>
                  <a:pt x="2369101" y="3936734"/>
                  <a:pt x="2370017" y="3936665"/>
                  <a:pt x="2369608" y="3936977"/>
                </a:cubicBezTo>
                <a:close/>
                <a:moveTo>
                  <a:pt x="2467987" y="3929354"/>
                </a:moveTo>
                <a:cubicBezTo>
                  <a:pt x="2468540" y="3933083"/>
                  <a:pt x="2468540" y="3933083"/>
                  <a:pt x="2468540" y="3933083"/>
                </a:cubicBezTo>
                <a:lnTo>
                  <a:pt x="2464815" y="3933636"/>
                </a:lnTo>
                <a:cubicBezTo>
                  <a:pt x="2464262" y="3929907"/>
                  <a:pt x="2464262" y="3929907"/>
                  <a:pt x="2467987" y="3929354"/>
                </a:cubicBezTo>
                <a:close/>
                <a:moveTo>
                  <a:pt x="1635644" y="3926469"/>
                </a:moveTo>
                <a:lnTo>
                  <a:pt x="1638463" y="3930497"/>
                </a:lnTo>
                <a:lnTo>
                  <a:pt x="1632779" y="3928441"/>
                </a:lnTo>
                <a:lnTo>
                  <a:pt x="1632895" y="3927784"/>
                </a:lnTo>
                <a:lnTo>
                  <a:pt x="1634185" y="3927321"/>
                </a:lnTo>
                <a:close/>
                <a:moveTo>
                  <a:pt x="1667258" y="3923704"/>
                </a:moveTo>
                <a:lnTo>
                  <a:pt x="1667677" y="3923707"/>
                </a:lnTo>
                <a:lnTo>
                  <a:pt x="1667650" y="3925214"/>
                </a:lnTo>
                <a:lnTo>
                  <a:pt x="1670439" y="3923736"/>
                </a:lnTo>
                <a:lnTo>
                  <a:pt x="1683150" y="3923866"/>
                </a:lnTo>
                <a:cubicBezTo>
                  <a:pt x="1679979" y="3928148"/>
                  <a:pt x="1679979" y="3928148"/>
                  <a:pt x="1679979" y="3928148"/>
                </a:cubicBezTo>
                <a:cubicBezTo>
                  <a:pt x="1675702" y="3924971"/>
                  <a:pt x="1675702" y="3924971"/>
                  <a:pt x="1675702" y="3924971"/>
                </a:cubicBezTo>
                <a:cubicBezTo>
                  <a:pt x="1671977" y="3925523"/>
                  <a:pt x="1668254" y="3926076"/>
                  <a:pt x="1665083" y="3930358"/>
                </a:cubicBezTo>
                <a:close/>
                <a:moveTo>
                  <a:pt x="2455154" y="3919826"/>
                </a:moveTo>
                <a:cubicBezTo>
                  <a:pt x="2464815" y="3933636"/>
                  <a:pt x="2464815" y="3933636"/>
                  <a:pt x="2464815" y="3933636"/>
                </a:cubicBezTo>
                <a:lnTo>
                  <a:pt x="2458765" y="3934534"/>
                </a:lnTo>
                <a:cubicBezTo>
                  <a:pt x="2457368" y="3934741"/>
                  <a:pt x="2457368" y="3934741"/>
                  <a:pt x="2457368" y="3934741"/>
                </a:cubicBezTo>
                <a:cubicBezTo>
                  <a:pt x="2453090" y="3931565"/>
                  <a:pt x="2453090" y="3931565"/>
                  <a:pt x="2453090" y="3931565"/>
                </a:cubicBezTo>
                <a:cubicBezTo>
                  <a:pt x="2442472" y="3936952"/>
                  <a:pt x="2442472" y="3936952"/>
                  <a:pt x="2442472" y="3936952"/>
                </a:cubicBezTo>
                <a:cubicBezTo>
                  <a:pt x="2454750" y="3942752"/>
                  <a:pt x="2454750" y="3942752"/>
                  <a:pt x="2454750" y="3942752"/>
                </a:cubicBezTo>
                <a:cubicBezTo>
                  <a:pt x="2451580" y="3947033"/>
                  <a:pt x="2451580" y="3947033"/>
                  <a:pt x="2451580" y="3947033"/>
                </a:cubicBezTo>
                <a:cubicBezTo>
                  <a:pt x="2432406" y="3946067"/>
                  <a:pt x="2432406" y="3946067"/>
                  <a:pt x="2432406" y="3946067"/>
                </a:cubicBezTo>
                <a:cubicBezTo>
                  <a:pt x="2438747" y="3937504"/>
                  <a:pt x="2438747" y="3937504"/>
                  <a:pt x="2438747" y="3937504"/>
                </a:cubicBezTo>
                <a:cubicBezTo>
                  <a:pt x="2426470" y="3931704"/>
                  <a:pt x="2426470" y="3931704"/>
                  <a:pt x="2426470" y="3931704"/>
                </a:cubicBezTo>
                <a:cubicBezTo>
                  <a:pt x="2452536" y="3927836"/>
                  <a:pt x="2452536" y="3927836"/>
                  <a:pt x="2452536" y="3927836"/>
                </a:cubicBezTo>
                <a:cubicBezTo>
                  <a:pt x="2455154" y="3919826"/>
                  <a:pt x="2455154" y="3919826"/>
                  <a:pt x="2455154" y="3919826"/>
                </a:cubicBezTo>
                <a:close/>
                <a:moveTo>
                  <a:pt x="1665755" y="3919583"/>
                </a:moveTo>
                <a:lnTo>
                  <a:pt x="1675149" y="3921242"/>
                </a:lnTo>
                <a:lnTo>
                  <a:pt x="1670439" y="3923736"/>
                </a:lnTo>
                <a:lnTo>
                  <a:pt x="1667677" y="3923707"/>
                </a:lnTo>
                <a:lnTo>
                  <a:pt x="1667701" y="3922348"/>
                </a:lnTo>
                <a:cubicBezTo>
                  <a:pt x="1667701" y="3922348"/>
                  <a:pt x="1667701" y="3922348"/>
                  <a:pt x="1667374" y="3923349"/>
                </a:cubicBezTo>
                <a:lnTo>
                  <a:pt x="1667258" y="3923704"/>
                </a:lnTo>
                <a:lnTo>
                  <a:pt x="1658373" y="3923612"/>
                </a:lnTo>
                <a:cubicBezTo>
                  <a:pt x="1655226" y="3923245"/>
                  <a:pt x="1656321" y="3922607"/>
                  <a:pt x="1659045" y="3921727"/>
                </a:cubicBezTo>
                <a:close/>
                <a:moveTo>
                  <a:pt x="1483971" y="3915313"/>
                </a:moveTo>
                <a:cubicBezTo>
                  <a:pt x="1483971" y="3915313"/>
                  <a:pt x="1483971" y="3915313"/>
                  <a:pt x="1484575" y="3916175"/>
                </a:cubicBezTo>
                <a:lnTo>
                  <a:pt x="1485676" y="3917749"/>
                </a:lnTo>
                <a:lnTo>
                  <a:pt x="1485195" y="3919954"/>
                </a:lnTo>
                <a:cubicBezTo>
                  <a:pt x="1484518" y="3923806"/>
                  <a:pt x="1486764" y="3914899"/>
                  <a:pt x="1483971" y="3915313"/>
                </a:cubicBezTo>
                <a:close/>
                <a:moveTo>
                  <a:pt x="1696939" y="3914198"/>
                </a:moveTo>
                <a:lnTo>
                  <a:pt x="1697921" y="3915108"/>
                </a:lnTo>
                <a:lnTo>
                  <a:pt x="1694709" y="3917208"/>
                </a:lnTo>
                <a:lnTo>
                  <a:pt x="1696146" y="3915268"/>
                </a:lnTo>
                <a:cubicBezTo>
                  <a:pt x="1696939" y="3914198"/>
                  <a:pt x="1696939" y="3914198"/>
                  <a:pt x="1696939" y="3914198"/>
                </a:cubicBezTo>
                <a:close/>
                <a:moveTo>
                  <a:pt x="1754283" y="3900991"/>
                </a:moveTo>
                <a:lnTo>
                  <a:pt x="1764076" y="3902568"/>
                </a:lnTo>
                <a:cubicBezTo>
                  <a:pt x="1777824" y="3906245"/>
                  <a:pt x="1747074" y="3905805"/>
                  <a:pt x="1752244" y="3902180"/>
                </a:cubicBezTo>
                <a:close/>
                <a:moveTo>
                  <a:pt x="2504938" y="3900199"/>
                </a:moveTo>
                <a:lnTo>
                  <a:pt x="2505127" y="3900321"/>
                </a:lnTo>
                <a:cubicBezTo>
                  <a:pt x="2505362" y="3900703"/>
                  <a:pt x="2504699" y="3901040"/>
                  <a:pt x="2501906" y="3901454"/>
                </a:cubicBezTo>
                <a:cubicBezTo>
                  <a:pt x="2501906" y="3901454"/>
                  <a:pt x="2501906" y="3901454"/>
                  <a:pt x="2503699" y="3900712"/>
                </a:cubicBezTo>
                <a:close/>
                <a:moveTo>
                  <a:pt x="2398454" y="3896798"/>
                </a:moveTo>
                <a:lnTo>
                  <a:pt x="2400835" y="3897838"/>
                </a:lnTo>
                <a:lnTo>
                  <a:pt x="2399197" y="3898594"/>
                </a:lnTo>
                <a:lnTo>
                  <a:pt x="2396269" y="3897407"/>
                </a:lnTo>
                <a:close/>
                <a:moveTo>
                  <a:pt x="2447556" y="3894275"/>
                </a:moveTo>
                <a:cubicBezTo>
                  <a:pt x="2447556" y="3894275"/>
                  <a:pt x="2447556" y="3894275"/>
                  <a:pt x="2444940" y="3902286"/>
                </a:cubicBezTo>
                <a:lnTo>
                  <a:pt x="2441633" y="3903355"/>
                </a:lnTo>
                <a:lnTo>
                  <a:pt x="2443168" y="3897964"/>
                </a:lnTo>
                <a:cubicBezTo>
                  <a:pt x="2444635" y="3895423"/>
                  <a:pt x="2446488" y="3893482"/>
                  <a:pt x="2447556" y="3894275"/>
                </a:cubicBezTo>
                <a:close/>
                <a:moveTo>
                  <a:pt x="1843612" y="3892260"/>
                </a:moveTo>
                <a:lnTo>
                  <a:pt x="1846390" y="3892616"/>
                </a:lnTo>
                <a:cubicBezTo>
                  <a:pt x="1853664" y="3894752"/>
                  <a:pt x="1839001" y="3896928"/>
                  <a:pt x="1839001" y="3896928"/>
                </a:cubicBezTo>
                <a:cubicBezTo>
                  <a:pt x="1839001" y="3896928"/>
                  <a:pt x="1839001" y="3896928"/>
                  <a:pt x="1840655" y="3895253"/>
                </a:cubicBezTo>
                <a:close/>
                <a:moveTo>
                  <a:pt x="2542661" y="3887288"/>
                </a:moveTo>
                <a:lnTo>
                  <a:pt x="2543297" y="3888643"/>
                </a:lnTo>
                <a:cubicBezTo>
                  <a:pt x="2542831" y="3888712"/>
                  <a:pt x="2541762" y="3887918"/>
                  <a:pt x="2541762" y="3887918"/>
                </a:cubicBezTo>
                <a:close/>
                <a:moveTo>
                  <a:pt x="1290817" y="3886240"/>
                </a:moveTo>
                <a:cubicBezTo>
                  <a:pt x="1292561" y="3885166"/>
                  <a:pt x="1293689" y="3884954"/>
                  <a:pt x="1293198" y="3886456"/>
                </a:cubicBezTo>
                <a:cubicBezTo>
                  <a:pt x="1293198" y="3886456"/>
                  <a:pt x="1293198" y="3886456"/>
                  <a:pt x="1293337" y="3887389"/>
                </a:cubicBezTo>
                <a:lnTo>
                  <a:pt x="1293931" y="3891394"/>
                </a:lnTo>
                <a:lnTo>
                  <a:pt x="1287806" y="3894879"/>
                </a:lnTo>
                <a:lnTo>
                  <a:pt x="1286857" y="3895019"/>
                </a:lnTo>
                <a:lnTo>
                  <a:pt x="1287538" y="3895031"/>
                </a:lnTo>
                <a:lnTo>
                  <a:pt x="1285541" y="3896168"/>
                </a:lnTo>
                <a:cubicBezTo>
                  <a:pt x="1274802" y="3900441"/>
                  <a:pt x="1285583" y="3889462"/>
                  <a:pt x="1290817" y="3886240"/>
                </a:cubicBezTo>
                <a:close/>
                <a:moveTo>
                  <a:pt x="2541208" y="3884189"/>
                </a:moveTo>
                <a:lnTo>
                  <a:pt x="2545474" y="3885315"/>
                </a:lnTo>
                <a:lnTo>
                  <a:pt x="2543486" y="3886710"/>
                </a:lnTo>
                <a:lnTo>
                  <a:pt x="2542661" y="3887288"/>
                </a:lnTo>
                <a:close/>
                <a:moveTo>
                  <a:pt x="2415551" y="3883780"/>
                </a:moveTo>
                <a:cubicBezTo>
                  <a:pt x="2419829" y="3886957"/>
                  <a:pt x="2419829" y="3886957"/>
                  <a:pt x="2419829" y="3886957"/>
                </a:cubicBezTo>
                <a:cubicBezTo>
                  <a:pt x="2406594" y="3900354"/>
                  <a:pt x="2406594" y="3900354"/>
                  <a:pt x="2406594" y="3900354"/>
                </a:cubicBezTo>
                <a:lnTo>
                  <a:pt x="2400835" y="3897838"/>
                </a:lnTo>
                <a:lnTo>
                  <a:pt x="2404150" y="3896311"/>
                </a:lnTo>
                <a:cubicBezTo>
                  <a:pt x="2405694" y="3894294"/>
                  <a:pt x="2407072" y="3890755"/>
                  <a:pt x="2408103" y="3884885"/>
                </a:cubicBezTo>
                <a:cubicBezTo>
                  <a:pt x="2405487" y="3892896"/>
                  <a:pt x="2405487" y="3892896"/>
                  <a:pt x="2405487" y="3892896"/>
                </a:cubicBezTo>
                <a:cubicBezTo>
                  <a:pt x="2412935" y="3891790"/>
                  <a:pt x="2412935" y="3891790"/>
                  <a:pt x="2412935" y="3891790"/>
                </a:cubicBezTo>
                <a:cubicBezTo>
                  <a:pt x="2415551" y="3883780"/>
                  <a:pt x="2415551" y="3883780"/>
                  <a:pt x="2415551" y="3883780"/>
                </a:cubicBezTo>
                <a:close/>
                <a:moveTo>
                  <a:pt x="2573328" y="3881324"/>
                </a:moveTo>
                <a:cubicBezTo>
                  <a:pt x="2572081" y="3881543"/>
                  <a:pt x="2563794" y="3882505"/>
                  <a:pt x="2564105" y="3884602"/>
                </a:cubicBezTo>
                <a:cubicBezTo>
                  <a:pt x="2564105" y="3884602"/>
                  <a:pt x="2564105" y="3884602"/>
                  <a:pt x="2564898" y="3883532"/>
                </a:cubicBezTo>
                <a:lnTo>
                  <a:pt x="2566360" y="3881557"/>
                </a:lnTo>
                <a:lnTo>
                  <a:pt x="2571650" y="3881339"/>
                </a:lnTo>
                <a:cubicBezTo>
                  <a:pt x="2573378" y="3881261"/>
                  <a:pt x="2573744" y="3881251"/>
                  <a:pt x="2573328" y="3881324"/>
                </a:cubicBezTo>
                <a:close/>
                <a:moveTo>
                  <a:pt x="2551947" y="3880777"/>
                </a:moveTo>
                <a:lnTo>
                  <a:pt x="2555174" y="3882117"/>
                </a:lnTo>
                <a:cubicBezTo>
                  <a:pt x="2553449" y="3883326"/>
                  <a:pt x="2549631" y="3884845"/>
                  <a:pt x="2546408" y="3885562"/>
                </a:cubicBezTo>
                <a:lnTo>
                  <a:pt x="2545474" y="3885315"/>
                </a:lnTo>
                <a:close/>
                <a:moveTo>
                  <a:pt x="1392638" y="3864078"/>
                </a:moveTo>
                <a:cubicBezTo>
                  <a:pt x="1392638" y="3864078"/>
                  <a:pt x="1392638" y="3864078"/>
                  <a:pt x="1393708" y="3864872"/>
                </a:cubicBezTo>
                <a:lnTo>
                  <a:pt x="1396915" y="3867255"/>
                </a:lnTo>
                <a:cubicBezTo>
                  <a:pt x="1395846" y="3866460"/>
                  <a:pt x="1394500" y="3863802"/>
                  <a:pt x="1392638" y="3864078"/>
                </a:cubicBezTo>
                <a:close/>
                <a:moveTo>
                  <a:pt x="1977190" y="3853555"/>
                </a:moveTo>
                <a:cubicBezTo>
                  <a:pt x="1977190" y="3853555"/>
                  <a:pt x="1977190" y="3853555"/>
                  <a:pt x="1979191" y="3854211"/>
                </a:cubicBezTo>
                <a:lnTo>
                  <a:pt x="1988796" y="3857361"/>
                </a:lnTo>
                <a:lnTo>
                  <a:pt x="1988865" y="3858492"/>
                </a:lnTo>
                <a:cubicBezTo>
                  <a:pt x="1983606" y="3858320"/>
                  <a:pt x="1971605" y="3854383"/>
                  <a:pt x="1977190" y="3853555"/>
                </a:cubicBezTo>
                <a:close/>
                <a:moveTo>
                  <a:pt x="2166707" y="3848298"/>
                </a:moveTo>
                <a:lnTo>
                  <a:pt x="2167190" y="3848345"/>
                </a:lnTo>
                <a:lnTo>
                  <a:pt x="2168776" y="3849420"/>
                </a:lnTo>
                <a:cubicBezTo>
                  <a:pt x="2166984" y="3850162"/>
                  <a:pt x="2163259" y="3850715"/>
                  <a:pt x="2163536" y="3852579"/>
                </a:cubicBezTo>
                <a:cubicBezTo>
                  <a:pt x="2163536" y="3852579"/>
                  <a:pt x="2163536" y="3852579"/>
                  <a:pt x="2166707" y="3848298"/>
                </a:cubicBezTo>
                <a:close/>
                <a:moveTo>
                  <a:pt x="1878703" y="3833871"/>
                </a:moveTo>
                <a:lnTo>
                  <a:pt x="1861599" y="3844031"/>
                </a:lnTo>
                <a:cubicBezTo>
                  <a:pt x="1862907" y="3840025"/>
                  <a:pt x="1863562" y="3838023"/>
                  <a:pt x="1863889" y="3837021"/>
                </a:cubicBezTo>
                <a:lnTo>
                  <a:pt x="1863910" y="3836955"/>
                </a:lnTo>
                <a:lnTo>
                  <a:pt x="1868009" y="3835934"/>
                </a:lnTo>
                <a:lnTo>
                  <a:pt x="1868834" y="3835335"/>
                </a:lnTo>
                <a:lnTo>
                  <a:pt x="1877249" y="3834087"/>
                </a:lnTo>
                <a:close/>
                <a:moveTo>
                  <a:pt x="1887805" y="3830008"/>
                </a:moveTo>
                <a:cubicBezTo>
                  <a:pt x="1888383" y="3831362"/>
                  <a:pt x="1879735" y="3838005"/>
                  <a:pt x="1879112" y="3833810"/>
                </a:cubicBezTo>
                <a:lnTo>
                  <a:pt x="1878703" y="3833871"/>
                </a:lnTo>
                <a:lnTo>
                  <a:pt x="1883514" y="3831013"/>
                </a:lnTo>
                <a:cubicBezTo>
                  <a:pt x="1886395" y="3829692"/>
                  <a:pt x="1887613" y="3829556"/>
                  <a:pt x="1887805" y="3830008"/>
                </a:cubicBezTo>
                <a:close/>
                <a:moveTo>
                  <a:pt x="2719254" y="3827280"/>
                </a:moveTo>
                <a:cubicBezTo>
                  <a:pt x="2719254" y="3827280"/>
                  <a:pt x="2719254" y="3827280"/>
                  <a:pt x="2721186" y="3827469"/>
                </a:cubicBezTo>
                <a:lnTo>
                  <a:pt x="2721526" y="3827504"/>
                </a:lnTo>
                <a:lnTo>
                  <a:pt x="2719428" y="3827693"/>
                </a:lnTo>
                <a:close/>
                <a:moveTo>
                  <a:pt x="2209230" y="3825423"/>
                </a:moveTo>
                <a:lnTo>
                  <a:pt x="2209530" y="3826699"/>
                </a:lnTo>
                <a:lnTo>
                  <a:pt x="2209181" y="3826751"/>
                </a:lnTo>
                <a:close/>
                <a:moveTo>
                  <a:pt x="2208163" y="3820881"/>
                </a:moveTo>
                <a:lnTo>
                  <a:pt x="2209383" y="3821303"/>
                </a:lnTo>
                <a:lnTo>
                  <a:pt x="2209230" y="3825423"/>
                </a:lnTo>
                <a:close/>
                <a:moveTo>
                  <a:pt x="2687249" y="3816785"/>
                </a:moveTo>
                <a:cubicBezTo>
                  <a:pt x="2698975" y="3818856"/>
                  <a:pt x="2704837" y="3819892"/>
                  <a:pt x="2707768" y="3820409"/>
                </a:cubicBezTo>
                <a:lnTo>
                  <a:pt x="2708955" y="3820619"/>
                </a:lnTo>
                <a:lnTo>
                  <a:pt x="2711806" y="3828385"/>
                </a:lnTo>
                <a:lnTo>
                  <a:pt x="2719428" y="3827693"/>
                </a:lnTo>
                <a:lnTo>
                  <a:pt x="2720358" y="3829914"/>
                </a:lnTo>
                <a:cubicBezTo>
                  <a:pt x="2724163" y="3836317"/>
                  <a:pt x="2731230" y="3850274"/>
                  <a:pt x="2698017" y="3838054"/>
                </a:cubicBezTo>
                <a:cubicBezTo>
                  <a:pt x="2680505" y="3848274"/>
                  <a:pt x="2680505" y="3848274"/>
                  <a:pt x="2680505" y="3848274"/>
                </a:cubicBezTo>
                <a:cubicBezTo>
                  <a:pt x="2673057" y="3849380"/>
                  <a:pt x="2673057" y="3849380"/>
                  <a:pt x="2673057" y="3849380"/>
                </a:cubicBezTo>
                <a:cubicBezTo>
                  <a:pt x="2676780" y="3848827"/>
                  <a:pt x="2679952" y="3844545"/>
                  <a:pt x="2675674" y="3841369"/>
                </a:cubicBezTo>
                <a:cubicBezTo>
                  <a:pt x="2633200" y="3862916"/>
                  <a:pt x="2633200" y="3862916"/>
                  <a:pt x="2633200" y="3862916"/>
                </a:cubicBezTo>
                <a:cubicBezTo>
                  <a:pt x="2607685" y="3870513"/>
                  <a:pt x="2607685" y="3870513"/>
                  <a:pt x="2607685" y="3870513"/>
                </a:cubicBezTo>
                <a:cubicBezTo>
                  <a:pt x="2603409" y="3867337"/>
                  <a:pt x="2603409" y="3867337"/>
                  <a:pt x="2603409" y="3867337"/>
                </a:cubicBezTo>
                <a:cubicBezTo>
                  <a:pt x="2585895" y="3877558"/>
                  <a:pt x="2585895" y="3877558"/>
                  <a:pt x="2585895" y="3877558"/>
                </a:cubicBezTo>
                <a:cubicBezTo>
                  <a:pt x="2570446" y="3876039"/>
                  <a:pt x="2570446" y="3876039"/>
                  <a:pt x="2570446" y="3876039"/>
                </a:cubicBezTo>
                <a:lnTo>
                  <a:pt x="2566360" y="3881557"/>
                </a:lnTo>
                <a:lnTo>
                  <a:pt x="2556104" y="3881979"/>
                </a:lnTo>
                <a:cubicBezTo>
                  <a:pt x="2555551" y="3878249"/>
                  <a:pt x="2555551" y="3878249"/>
                  <a:pt x="2555551" y="3878249"/>
                </a:cubicBezTo>
                <a:lnTo>
                  <a:pt x="2551947" y="3880777"/>
                </a:lnTo>
                <a:lnTo>
                  <a:pt x="2551371" y="3880537"/>
                </a:lnTo>
                <a:cubicBezTo>
                  <a:pt x="2546216" y="3881064"/>
                  <a:pt x="2536277" y="3883016"/>
                  <a:pt x="2518865" y="3887505"/>
                </a:cubicBezTo>
                <a:cubicBezTo>
                  <a:pt x="2526866" y="3890128"/>
                  <a:pt x="2526866" y="3890128"/>
                  <a:pt x="2526866" y="3890128"/>
                </a:cubicBezTo>
                <a:cubicBezTo>
                  <a:pt x="2524249" y="3898139"/>
                  <a:pt x="2524249" y="3898139"/>
                  <a:pt x="2524249" y="3898139"/>
                </a:cubicBezTo>
                <a:cubicBezTo>
                  <a:pt x="2516248" y="3895515"/>
                  <a:pt x="2516248" y="3895515"/>
                  <a:pt x="2516248" y="3895515"/>
                </a:cubicBezTo>
                <a:lnTo>
                  <a:pt x="2504938" y="3900199"/>
                </a:lnTo>
                <a:lnTo>
                  <a:pt x="2502956" y="3898917"/>
                </a:lnTo>
                <a:cubicBezTo>
                  <a:pt x="2501352" y="3897726"/>
                  <a:pt x="2501075" y="3895861"/>
                  <a:pt x="2511970" y="3892339"/>
                </a:cubicBezTo>
                <a:cubicBezTo>
                  <a:pt x="2500246" y="3890268"/>
                  <a:pt x="2500246" y="3890268"/>
                  <a:pt x="2500246" y="3890268"/>
                </a:cubicBezTo>
                <a:lnTo>
                  <a:pt x="2485404" y="3898930"/>
                </a:lnTo>
                <a:lnTo>
                  <a:pt x="2482575" y="3896225"/>
                </a:lnTo>
                <a:cubicBezTo>
                  <a:pt x="2483249" y="3897554"/>
                  <a:pt x="2484594" y="3900213"/>
                  <a:pt x="2482732" y="3900489"/>
                </a:cubicBezTo>
                <a:cubicBezTo>
                  <a:pt x="2482732" y="3900489"/>
                  <a:pt x="2482732" y="3900489"/>
                  <a:pt x="2484921" y="3899211"/>
                </a:cubicBezTo>
                <a:lnTo>
                  <a:pt x="2485404" y="3898930"/>
                </a:lnTo>
                <a:lnTo>
                  <a:pt x="2486457" y="3899936"/>
                </a:lnTo>
                <a:cubicBezTo>
                  <a:pt x="2483839" y="3907947"/>
                  <a:pt x="2483839" y="3907947"/>
                  <a:pt x="2483839" y="3907947"/>
                </a:cubicBezTo>
                <a:cubicBezTo>
                  <a:pt x="2454048" y="3912368"/>
                  <a:pt x="2454048" y="3912368"/>
                  <a:pt x="2454048" y="3912368"/>
                </a:cubicBezTo>
                <a:cubicBezTo>
                  <a:pt x="2453494" y="3908638"/>
                  <a:pt x="2451430" y="3920378"/>
                  <a:pt x="2449216" y="3905462"/>
                </a:cubicBezTo>
                <a:cubicBezTo>
                  <a:pt x="2435981" y="3918859"/>
                  <a:pt x="2471411" y="3875491"/>
                  <a:pt x="2432811" y="3923141"/>
                </a:cubicBezTo>
                <a:cubicBezTo>
                  <a:pt x="2426470" y="3931704"/>
                  <a:pt x="2426470" y="3931704"/>
                  <a:pt x="2426470" y="3931704"/>
                </a:cubicBezTo>
                <a:cubicBezTo>
                  <a:pt x="2423703" y="3913059"/>
                  <a:pt x="2423703" y="3913059"/>
                  <a:pt x="2423703" y="3913059"/>
                </a:cubicBezTo>
                <a:cubicBezTo>
                  <a:pt x="2362056" y="3933641"/>
                  <a:pt x="2362056" y="3933641"/>
                  <a:pt x="2362056" y="3933641"/>
                </a:cubicBezTo>
                <a:lnTo>
                  <a:pt x="2360334" y="3938913"/>
                </a:lnTo>
                <a:lnTo>
                  <a:pt x="2337096" y="3944967"/>
                </a:lnTo>
                <a:cubicBezTo>
                  <a:pt x="2356821" y="3949662"/>
                  <a:pt x="2356821" y="3949662"/>
                  <a:pt x="2356821" y="3949662"/>
                </a:cubicBezTo>
                <a:cubicBezTo>
                  <a:pt x="2341926" y="3951872"/>
                  <a:pt x="2341926" y="3951872"/>
                  <a:pt x="2341926" y="3951872"/>
                </a:cubicBezTo>
                <a:cubicBezTo>
                  <a:pt x="2327583" y="3957811"/>
                  <a:pt x="2327583" y="3957811"/>
                  <a:pt x="2327583" y="3957811"/>
                </a:cubicBezTo>
                <a:cubicBezTo>
                  <a:pt x="2314752" y="3948283"/>
                  <a:pt x="2314752" y="3948283"/>
                  <a:pt x="2314752" y="3948283"/>
                </a:cubicBezTo>
                <a:cubicBezTo>
                  <a:pt x="2316815" y="3936543"/>
                  <a:pt x="2316815" y="3936543"/>
                  <a:pt x="2316815" y="3936543"/>
                </a:cubicBezTo>
                <a:cubicBezTo>
                  <a:pt x="2301920" y="3938753"/>
                  <a:pt x="2301920" y="3938753"/>
                  <a:pt x="2301920" y="3938753"/>
                </a:cubicBezTo>
                <a:cubicBezTo>
                  <a:pt x="2302473" y="3942483"/>
                  <a:pt x="2302473" y="3942483"/>
                  <a:pt x="2302473" y="3942483"/>
                </a:cubicBezTo>
                <a:cubicBezTo>
                  <a:pt x="2311028" y="3948835"/>
                  <a:pt x="2311028" y="3948835"/>
                  <a:pt x="2311028" y="3948835"/>
                </a:cubicBezTo>
                <a:cubicBezTo>
                  <a:pt x="2286067" y="3960161"/>
                  <a:pt x="2286067" y="3960161"/>
                  <a:pt x="2286067" y="3960161"/>
                </a:cubicBezTo>
                <a:cubicBezTo>
                  <a:pt x="2282343" y="3960714"/>
                  <a:pt x="2278066" y="3957537"/>
                  <a:pt x="2276002" y="3969277"/>
                </a:cubicBezTo>
                <a:cubicBezTo>
                  <a:pt x="2280280" y="3972453"/>
                  <a:pt x="2280280" y="3972453"/>
                  <a:pt x="2280280" y="3972453"/>
                </a:cubicBezTo>
                <a:cubicBezTo>
                  <a:pt x="2291451" y="3970795"/>
                  <a:pt x="2291451" y="3970795"/>
                  <a:pt x="2291451" y="3970795"/>
                </a:cubicBezTo>
                <a:cubicBezTo>
                  <a:pt x="2281386" y="3979911"/>
                  <a:pt x="2281386" y="3979911"/>
                  <a:pt x="2281386" y="3979911"/>
                </a:cubicBezTo>
                <a:cubicBezTo>
                  <a:pt x="2254212" y="3976321"/>
                  <a:pt x="2254212" y="3976321"/>
                  <a:pt x="2254212" y="3976321"/>
                </a:cubicBezTo>
                <a:cubicBezTo>
                  <a:pt x="2251595" y="3984331"/>
                  <a:pt x="2251595" y="3984331"/>
                  <a:pt x="2251595" y="3984331"/>
                </a:cubicBezTo>
                <a:cubicBezTo>
                  <a:pt x="2244146" y="3985437"/>
                  <a:pt x="2238911" y="4001458"/>
                  <a:pt x="2229250" y="3987647"/>
                </a:cubicBezTo>
                <a:cubicBezTo>
                  <a:pt x="2222909" y="3996210"/>
                  <a:pt x="2222909" y="3996210"/>
                  <a:pt x="2222909" y="3996210"/>
                </a:cubicBezTo>
                <a:cubicBezTo>
                  <a:pt x="2231464" y="4002563"/>
                  <a:pt x="2231464" y="4002563"/>
                  <a:pt x="2231464" y="4002563"/>
                </a:cubicBezTo>
                <a:cubicBezTo>
                  <a:pt x="2208013" y="3998421"/>
                  <a:pt x="2208013" y="3998421"/>
                  <a:pt x="2208013" y="3998421"/>
                </a:cubicBezTo>
                <a:cubicBezTo>
                  <a:pt x="2204290" y="3998973"/>
                  <a:pt x="2196289" y="3996350"/>
                  <a:pt x="2193671" y="4004361"/>
                </a:cubicBezTo>
                <a:cubicBezTo>
                  <a:pt x="2198502" y="4011266"/>
                  <a:pt x="2198502" y="4011266"/>
                  <a:pt x="2198502" y="4011266"/>
                </a:cubicBezTo>
                <a:cubicBezTo>
                  <a:pt x="2181947" y="4002289"/>
                  <a:pt x="2181947" y="4002289"/>
                  <a:pt x="2181947" y="4002289"/>
                </a:cubicBezTo>
                <a:cubicBezTo>
                  <a:pt x="2164987" y="4016240"/>
                  <a:pt x="2164987" y="4016240"/>
                  <a:pt x="2164987" y="4016240"/>
                </a:cubicBezTo>
                <a:cubicBezTo>
                  <a:pt x="2163326" y="4005052"/>
                  <a:pt x="2163326" y="4005052"/>
                  <a:pt x="2163326" y="4005052"/>
                </a:cubicBezTo>
                <a:cubicBezTo>
                  <a:pt x="2158018" y="4007746"/>
                  <a:pt x="2155363" y="4009092"/>
                  <a:pt x="2154036" y="4009766"/>
                </a:cubicBezTo>
                <a:lnTo>
                  <a:pt x="2154036" y="4009766"/>
                </a:lnTo>
                <a:lnTo>
                  <a:pt x="2152155" y="4006710"/>
                </a:lnTo>
                <a:cubicBezTo>
                  <a:pt x="2151602" y="4002982"/>
                  <a:pt x="2151602" y="4002982"/>
                  <a:pt x="2151602" y="4002982"/>
                </a:cubicBezTo>
                <a:cubicBezTo>
                  <a:pt x="2135195" y="4020660"/>
                  <a:pt x="2135195" y="4020660"/>
                  <a:pt x="2135195" y="4020660"/>
                </a:cubicBezTo>
                <a:cubicBezTo>
                  <a:pt x="2116576" y="4023423"/>
                  <a:pt x="2116576" y="4023423"/>
                  <a:pt x="2116576" y="4023423"/>
                </a:cubicBezTo>
                <a:cubicBezTo>
                  <a:pt x="2121406" y="4030329"/>
                  <a:pt x="2121406" y="4030329"/>
                  <a:pt x="2121406" y="4030329"/>
                </a:cubicBezTo>
                <a:cubicBezTo>
                  <a:pt x="2117683" y="4030881"/>
                  <a:pt x="2117683" y="4030881"/>
                  <a:pt x="2117683" y="4030881"/>
                </a:cubicBezTo>
                <a:cubicBezTo>
                  <a:pt x="2123066" y="4041515"/>
                  <a:pt x="2123066" y="4041515"/>
                  <a:pt x="2123066" y="4041515"/>
                </a:cubicBezTo>
                <a:cubicBezTo>
                  <a:pt x="2071485" y="4052981"/>
                  <a:pt x="2071485" y="4052981"/>
                  <a:pt x="2071485" y="4052981"/>
                </a:cubicBezTo>
                <a:cubicBezTo>
                  <a:pt x="2031074" y="4062788"/>
                  <a:pt x="2031074" y="4062788"/>
                  <a:pt x="2031074" y="4062788"/>
                </a:cubicBezTo>
                <a:cubicBezTo>
                  <a:pt x="2026798" y="4059612"/>
                  <a:pt x="2026798" y="4059612"/>
                  <a:pt x="2026798" y="4059612"/>
                </a:cubicBezTo>
                <a:cubicBezTo>
                  <a:pt x="2073549" y="4041241"/>
                  <a:pt x="2073549" y="4041241"/>
                  <a:pt x="2073549" y="4041241"/>
                </a:cubicBezTo>
                <a:cubicBezTo>
                  <a:pt x="2084167" y="4035855"/>
                  <a:pt x="2084167" y="4035855"/>
                  <a:pt x="2084167" y="4035855"/>
                </a:cubicBezTo>
                <a:cubicBezTo>
                  <a:pt x="2087338" y="4031573"/>
                  <a:pt x="2087338" y="4031573"/>
                  <a:pt x="2087338" y="4031573"/>
                </a:cubicBezTo>
                <a:cubicBezTo>
                  <a:pt x="2068718" y="4034336"/>
                  <a:pt x="2068718" y="4034336"/>
                  <a:pt x="2068718" y="4034336"/>
                </a:cubicBezTo>
                <a:cubicBezTo>
                  <a:pt x="2063888" y="4027430"/>
                  <a:pt x="2063888" y="4027430"/>
                  <a:pt x="2063888" y="4027430"/>
                </a:cubicBezTo>
                <a:cubicBezTo>
                  <a:pt x="2038927" y="4038757"/>
                  <a:pt x="2038927" y="4038757"/>
                  <a:pt x="2038927" y="4038757"/>
                </a:cubicBezTo>
                <a:cubicBezTo>
                  <a:pt x="2031479" y="4039862"/>
                  <a:pt x="2031479" y="4039862"/>
                  <a:pt x="2031479" y="4039862"/>
                </a:cubicBezTo>
                <a:cubicBezTo>
                  <a:pt x="2014519" y="4053812"/>
                  <a:pt x="2014519" y="4053812"/>
                  <a:pt x="2014519" y="4053812"/>
                </a:cubicBezTo>
                <a:cubicBezTo>
                  <a:pt x="2010242" y="4050635"/>
                  <a:pt x="2010242" y="4050635"/>
                  <a:pt x="2010242" y="4050635"/>
                </a:cubicBezTo>
                <a:cubicBezTo>
                  <a:pt x="1995900" y="4056575"/>
                  <a:pt x="1995900" y="4056575"/>
                  <a:pt x="1995900" y="4056575"/>
                </a:cubicBezTo>
                <a:cubicBezTo>
                  <a:pt x="1995900" y="4056575"/>
                  <a:pt x="2009135" y="4043178"/>
                  <a:pt x="1987898" y="4053951"/>
                </a:cubicBezTo>
                <a:cubicBezTo>
                  <a:pt x="1996303" y="4033649"/>
                  <a:pt x="1996303" y="4033649"/>
                  <a:pt x="1996303" y="4033649"/>
                </a:cubicBezTo>
                <a:cubicBezTo>
                  <a:pt x="1981960" y="4039588"/>
                  <a:pt x="1981960" y="4039588"/>
                  <a:pt x="1981960" y="4039588"/>
                </a:cubicBezTo>
                <a:lnTo>
                  <a:pt x="1978658" y="4053525"/>
                </a:lnTo>
                <a:lnTo>
                  <a:pt x="1971904" y="4054776"/>
                </a:lnTo>
                <a:lnTo>
                  <a:pt x="1975249" y="4057615"/>
                </a:lnTo>
                <a:lnTo>
                  <a:pt x="1972420" y="4058496"/>
                </a:lnTo>
                <a:cubicBezTo>
                  <a:pt x="1967357" y="4059799"/>
                  <a:pt x="1960453" y="4061358"/>
                  <a:pt x="1951213" y="4063206"/>
                </a:cubicBezTo>
                <a:cubicBezTo>
                  <a:pt x="1931486" y="4058512"/>
                  <a:pt x="1931486" y="4058512"/>
                  <a:pt x="1931486" y="4058512"/>
                </a:cubicBezTo>
                <a:cubicBezTo>
                  <a:pt x="1926656" y="4051606"/>
                  <a:pt x="1926656" y="4051606"/>
                  <a:pt x="1926656" y="4051606"/>
                </a:cubicBezTo>
                <a:cubicBezTo>
                  <a:pt x="1893693" y="4060308"/>
                  <a:pt x="1893693" y="4060308"/>
                  <a:pt x="1893693" y="4060308"/>
                </a:cubicBezTo>
                <a:cubicBezTo>
                  <a:pt x="1901694" y="4062933"/>
                  <a:pt x="1901694" y="4062933"/>
                  <a:pt x="1901694" y="4062933"/>
                </a:cubicBezTo>
                <a:cubicBezTo>
                  <a:pt x="1927763" y="4059064"/>
                  <a:pt x="1927763" y="4059064"/>
                  <a:pt x="1927763" y="4059064"/>
                </a:cubicBezTo>
                <a:cubicBezTo>
                  <a:pt x="1915080" y="4076191"/>
                  <a:pt x="1915080" y="4076191"/>
                  <a:pt x="1915080" y="4076191"/>
                </a:cubicBezTo>
                <a:cubicBezTo>
                  <a:pt x="1889565" y="4083787"/>
                  <a:pt x="1889565" y="4083787"/>
                  <a:pt x="1889565" y="4083787"/>
                </a:cubicBezTo>
                <a:cubicBezTo>
                  <a:pt x="1892737" y="4079506"/>
                  <a:pt x="1892737" y="4079506"/>
                  <a:pt x="1892737" y="4079506"/>
                </a:cubicBezTo>
                <a:cubicBezTo>
                  <a:pt x="1881011" y="4077435"/>
                  <a:pt x="1881011" y="4077435"/>
                  <a:pt x="1881011" y="4077435"/>
                </a:cubicBezTo>
                <a:cubicBezTo>
                  <a:pt x="1859221" y="4084480"/>
                  <a:pt x="1859221" y="4084480"/>
                  <a:pt x="1859221" y="4084480"/>
                </a:cubicBezTo>
                <a:cubicBezTo>
                  <a:pt x="1829430" y="4088901"/>
                  <a:pt x="1829430" y="4088901"/>
                  <a:pt x="1829430" y="4088901"/>
                </a:cubicBezTo>
                <a:cubicBezTo>
                  <a:pt x="1799085" y="4089592"/>
                  <a:pt x="1799085" y="4089592"/>
                  <a:pt x="1799085" y="4089592"/>
                </a:cubicBezTo>
                <a:cubicBezTo>
                  <a:pt x="1762952" y="4102576"/>
                  <a:pt x="1762952" y="4102576"/>
                  <a:pt x="1762952" y="4102576"/>
                </a:cubicBezTo>
                <a:cubicBezTo>
                  <a:pt x="1751227" y="4100506"/>
                  <a:pt x="1751227" y="4100506"/>
                  <a:pt x="1751227" y="4100506"/>
                </a:cubicBezTo>
                <a:cubicBezTo>
                  <a:pt x="1744332" y="4105339"/>
                  <a:pt x="1744332" y="4105339"/>
                  <a:pt x="1744332" y="4105339"/>
                </a:cubicBezTo>
                <a:lnTo>
                  <a:pt x="1726830" y="4107936"/>
                </a:lnTo>
                <a:lnTo>
                  <a:pt x="1732608" y="4103269"/>
                </a:lnTo>
                <a:cubicBezTo>
                  <a:pt x="1726606" y="4101301"/>
                  <a:pt x="1741553" y="4096224"/>
                  <a:pt x="1735262" y="4095907"/>
                </a:cubicBezTo>
                <a:lnTo>
                  <a:pt x="1722993" y="4097190"/>
                </a:lnTo>
                <a:lnTo>
                  <a:pt x="1724965" y="4093445"/>
                </a:lnTo>
                <a:cubicBezTo>
                  <a:pt x="1725223" y="4091978"/>
                  <a:pt x="1719775" y="4093739"/>
                  <a:pt x="1694815" y="4105065"/>
                </a:cubicBezTo>
                <a:cubicBezTo>
                  <a:pt x="1675641" y="4104100"/>
                  <a:pt x="1675641" y="4104100"/>
                  <a:pt x="1675641" y="4104100"/>
                </a:cubicBezTo>
                <a:lnTo>
                  <a:pt x="1676562" y="4103210"/>
                </a:lnTo>
                <a:lnTo>
                  <a:pt x="1678027" y="4102137"/>
                </a:lnTo>
                <a:cubicBezTo>
                  <a:pt x="1679352" y="4101047"/>
                  <a:pt x="1679218" y="4100948"/>
                  <a:pt x="1678554" y="4101285"/>
                </a:cubicBezTo>
                <a:lnTo>
                  <a:pt x="1676562" y="4103210"/>
                </a:lnTo>
                <a:lnTo>
                  <a:pt x="1668747" y="4108933"/>
                </a:lnTo>
                <a:cubicBezTo>
                  <a:pt x="1677855" y="4119016"/>
                  <a:pt x="1677855" y="4119016"/>
                  <a:pt x="1677855" y="4119016"/>
                </a:cubicBezTo>
                <a:cubicBezTo>
                  <a:pt x="1670960" y="4123849"/>
                  <a:pt x="1670960" y="4123849"/>
                  <a:pt x="1670960" y="4123849"/>
                </a:cubicBezTo>
                <a:cubicBezTo>
                  <a:pt x="1663513" y="4124954"/>
                  <a:pt x="1663513" y="4124954"/>
                  <a:pt x="1663513" y="4124954"/>
                </a:cubicBezTo>
                <a:lnTo>
                  <a:pt x="1662307" y="4123232"/>
                </a:lnTo>
                <a:lnTo>
                  <a:pt x="1666714" y="4121681"/>
                </a:lnTo>
                <a:cubicBezTo>
                  <a:pt x="1684206" y="4112118"/>
                  <a:pt x="1663022" y="4108831"/>
                  <a:pt x="1658683" y="4118049"/>
                </a:cubicBezTo>
                <a:cubicBezTo>
                  <a:pt x="1658683" y="4118049"/>
                  <a:pt x="1658683" y="4118049"/>
                  <a:pt x="1659285" y="4118913"/>
                </a:cubicBezTo>
                <a:lnTo>
                  <a:pt x="1662307" y="4123232"/>
                </a:lnTo>
                <a:lnTo>
                  <a:pt x="1634275" y="4133105"/>
                </a:lnTo>
                <a:cubicBezTo>
                  <a:pt x="1623656" y="4138491"/>
                  <a:pt x="1623656" y="4138491"/>
                  <a:pt x="1623656" y="4138491"/>
                </a:cubicBezTo>
                <a:cubicBezTo>
                  <a:pt x="1612484" y="4140149"/>
                  <a:pt x="1612484" y="4140149"/>
                  <a:pt x="1612484" y="4140149"/>
                </a:cubicBezTo>
                <a:cubicBezTo>
                  <a:pt x="1619379" y="4135315"/>
                  <a:pt x="1619379" y="4135315"/>
                  <a:pt x="1619379" y="4135315"/>
                </a:cubicBezTo>
                <a:cubicBezTo>
                  <a:pt x="1591651" y="4127996"/>
                  <a:pt x="1591651" y="4127996"/>
                  <a:pt x="1591651" y="4127996"/>
                </a:cubicBezTo>
                <a:cubicBezTo>
                  <a:pt x="1580480" y="4129654"/>
                  <a:pt x="1580480" y="4129654"/>
                  <a:pt x="1580480" y="4129654"/>
                </a:cubicBezTo>
                <a:cubicBezTo>
                  <a:pt x="1579926" y="4125926"/>
                  <a:pt x="1579926" y="4125926"/>
                  <a:pt x="1579926" y="4125926"/>
                </a:cubicBezTo>
                <a:cubicBezTo>
                  <a:pt x="1586821" y="4121091"/>
                  <a:pt x="1586821" y="4121091"/>
                  <a:pt x="1586821" y="4121091"/>
                </a:cubicBezTo>
                <a:cubicBezTo>
                  <a:pt x="1575095" y="4119020"/>
                  <a:pt x="1575095" y="4119020"/>
                  <a:pt x="1575095" y="4119020"/>
                </a:cubicBezTo>
                <a:cubicBezTo>
                  <a:pt x="1573032" y="4130759"/>
                  <a:pt x="1573032" y="4130759"/>
                  <a:pt x="1573032" y="4130759"/>
                </a:cubicBezTo>
                <a:cubicBezTo>
                  <a:pt x="1569307" y="4131312"/>
                  <a:pt x="1579926" y="4125926"/>
                  <a:pt x="1565031" y="4128136"/>
                </a:cubicBezTo>
                <a:cubicBezTo>
                  <a:pt x="1568201" y="4123854"/>
                  <a:pt x="1568201" y="4123854"/>
                  <a:pt x="1568201" y="4123854"/>
                </a:cubicBezTo>
                <a:cubicBezTo>
                  <a:pt x="1567647" y="4120125"/>
                  <a:pt x="1567647" y="4120125"/>
                  <a:pt x="1567647" y="4120125"/>
                </a:cubicBezTo>
                <a:cubicBezTo>
                  <a:pt x="1553858" y="4129794"/>
                  <a:pt x="1553858" y="4129794"/>
                  <a:pt x="1553858" y="4129794"/>
                </a:cubicBezTo>
                <a:cubicBezTo>
                  <a:pt x="1556476" y="4121783"/>
                  <a:pt x="1556476" y="4121783"/>
                  <a:pt x="1556476" y="4121783"/>
                </a:cubicBezTo>
                <a:cubicBezTo>
                  <a:pt x="1538409" y="4128275"/>
                  <a:pt x="1538409" y="4128275"/>
                  <a:pt x="1538409" y="4128275"/>
                </a:cubicBezTo>
                <a:cubicBezTo>
                  <a:pt x="1535793" y="4136285"/>
                  <a:pt x="1535793" y="4136285"/>
                  <a:pt x="1535793" y="4136285"/>
                </a:cubicBezTo>
                <a:cubicBezTo>
                  <a:pt x="1524067" y="4134215"/>
                  <a:pt x="1552198" y="4118606"/>
                  <a:pt x="1527238" y="4129932"/>
                </a:cubicBezTo>
                <a:cubicBezTo>
                  <a:pt x="1521450" y="4142225"/>
                  <a:pt x="1521450" y="4142225"/>
                  <a:pt x="1521450" y="4142225"/>
                </a:cubicBezTo>
                <a:cubicBezTo>
                  <a:pt x="1520897" y="4138495"/>
                  <a:pt x="1520897" y="4138495"/>
                  <a:pt x="1520897" y="4138495"/>
                </a:cubicBezTo>
                <a:cubicBezTo>
                  <a:pt x="1514556" y="4147059"/>
                  <a:pt x="1514556" y="4147059"/>
                  <a:pt x="1514556" y="4147059"/>
                </a:cubicBezTo>
                <a:cubicBezTo>
                  <a:pt x="1520344" y="4134767"/>
                  <a:pt x="1520344" y="4134767"/>
                  <a:pt x="1520344" y="4134767"/>
                </a:cubicBezTo>
                <a:cubicBezTo>
                  <a:pt x="1507511" y="4125238"/>
                  <a:pt x="1507511" y="4125238"/>
                  <a:pt x="1507511" y="4125238"/>
                </a:cubicBezTo>
                <a:cubicBezTo>
                  <a:pt x="1497447" y="4134353"/>
                  <a:pt x="1497447" y="4134353"/>
                  <a:pt x="1497447" y="4134353"/>
                </a:cubicBezTo>
                <a:cubicBezTo>
                  <a:pt x="1494276" y="4138636"/>
                  <a:pt x="1494276" y="4138636"/>
                  <a:pt x="1501723" y="4137530"/>
                </a:cubicBezTo>
                <a:cubicBezTo>
                  <a:pt x="1502277" y="4141259"/>
                  <a:pt x="1502277" y="4141259"/>
                  <a:pt x="1498553" y="4141811"/>
                </a:cubicBezTo>
                <a:cubicBezTo>
                  <a:pt x="1490552" y="4139188"/>
                  <a:pt x="1490552" y="4139188"/>
                  <a:pt x="1490552" y="4139188"/>
                </a:cubicBezTo>
                <a:cubicBezTo>
                  <a:pt x="1483658" y="4144022"/>
                  <a:pt x="1483658" y="4144022"/>
                  <a:pt x="1483658" y="4144022"/>
                </a:cubicBezTo>
                <a:cubicBezTo>
                  <a:pt x="1484765" y="4151479"/>
                  <a:pt x="1484765" y="4151479"/>
                  <a:pt x="1484765" y="4151479"/>
                </a:cubicBezTo>
                <a:cubicBezTo>
                  <a:pt x="1485318" y="4155209"/>
                  <a:pt x="1485318" y="4155209"/>
                  <a:pt x="1485318" y="4155209"/>
                </a:cubicBezTo>
                <a:cubicBezTo>
                  <a:pt x="1477870" y="4156314"/>
                  <a:pt x="1477870" y="4156314"/>
                  <a:pt x="1477870" y="4156314"/>
                </a:cubicBezTo>
                <a:cubicBezTo>
                  <a:pt x="1475657" y="4141399"/>
                  <a:pt x="1475657" y="4141399"/>
                  <a:pt x="1475657" y="4141399"/>
                </a:cubicBezTo>
                <a:cubicBezTo>
                  <a:pt x="1460208" y="4139879"/>
                  <a:pt x="1460208" y="4139879"/>
                  <a:pt x="1460208" y="4139879"/>
                </a:cubicBezTo>
                <a:cubicBezTo>
                  <a:pt x="1481998" y="4132835"/>
                  <a:pt x="1481998" y="4132835"/>
                  <a:pt x="1481998" y="4132835"/>
                </a:cubicBezTo>
                <a:cubicBezTo>
                  <a:pt x="1480338" y="4121648"/>
                  <a:pt x="1454973" y="4155900"/>
                  <a:pt x="1484061" y="4121096"/>
                </a:cubicBezTo>
                <a:cubicBezTo>
                  <a:pt x="1480338" y="4121648"/>
                  <a:pt x="1480338" y="4121648"/>
                  <a:pt x="1480338" y="4121648"/>
                </a:cubicBezTo>
                <a:cubicBezTo>
                  <a:pt x="1471230" y="4111567"/>
                  <a:pt x="1471230" y="4111567"/>
                  <a:pt x="1471230" y="4111567"/>
                </a:cubicBezTo>
                <a:lnTo>
                  <a:pt x="1470344" y="4105600"/>
                </a:lnTo>
                <a:lnTo>
                  <a:pt x="1492467" y="4100794"/>
                </a:lnTo>
                <a:cubicBezTo>
                  <a:pt x="1496743" y="4103969"/>
                  <a:pt x="1496743" y="4103969"/>
                  <a:pt x="1496743" y="4103969"/>
                </a:cubicBezTo>
                <a:cubicBezTo>
                  <a:pt x="1499361" y="4095959"/>
                  <a:pt x="1499361" y="4095959"/>
                  <a:pt x="1499361" y="4095959"/>
                </a:cubicBezTo>
                <a:cubicBezTo>
                  <a:pt x="1522811" y="4100101"/>
                  <a:pt x="1522811" y="4100101"/>
                  <a:pt x="1522811" y="4100101"/>
                </a:cubicBezTo>
                <a:cubicBezTo>
                  <a:pt x="1523365" y="4103831"/>
                  <a:pt x="1523365" y="4103831"/>
                  <a:pt x="1523365" y="4103831"/>
                </a:cubicBezTo>
                <a:cubicBezTo>
                  <a:pt x="1544048" y="4089327"/>
                  <a:pt x="1544048" y="4089327"/>
                  <a:pt x="1544048" y="4089327"/>
                </a:cubicBezTo>
                <a:cubicBezTo>
                  <a:pt x="1538663" y="4078694"/>
                  <a:pt x="1538663" y="4078694"/>
                  <a:pt x="1538663" y="4078694"/>
                </a:cubicBezTo>
                <a:cubicBezTo>
                  <a:pt x="1557837" y="4079659"/>
                  <a:pt x="1557837" y="4079659"/>
                  <a:pt x="1557837" y="4079659"/>
                </a:cubicBezTo>
                <a:cubicBezTo>
                  <a:pt x="1561007" y="4075378"/>
                  <a:pt x="1561007" y="4075378"/>
                  <a:pt x="1561007" y="4075378"/>
                </a:cubicBezTo>
                <a:cubicBezTo>
                  <a:pt x="1564178" y="4071096"/>
                  <a:pt x="1564178" y="4071096"/>
                  <a:pt x="1564178" y="4071096"/>
                </a:cubicBezTo>
                <a:cubicBezTo>
                  <a:pt x="1564178" y="4071096"/>
                  <a:pt x="1572179" y="4073720"/>
                  <a:pt x="1564732" y="4074825"/>
                </a:cubicBezTo>
                <a:cubicBezTo>
                  <a:pt x="1572733" y="4077449"/>
                  <a:pt x="1572733" y="4077449"/>
                  <a:pt x="1572733" y="4077449"/>
                </a:cubicBezTo>
                <a:cubicBezTo>
                  <a:pt x="1572179" y="4073720"/>
                  <a:pt x="1572179" y="4073720"/>
                  <a:pt x="1572179" y="4073720"/>
                </a:cubicBezTo>
                <a:cubicBezTo>
                  <a:pt x="1581287" y="4083801"/>
                  <a:pt x="1581287" y="4083801"/>
                  <a:pt x="1581287" y="4083801"/>
                </a:cubicBezTo>
                <a:cubicBezTo>
                  <a:pt x="1635487" y="4064326"/>
                  <a:pt x="1635487" y="4064326"/>
                  <a:pt x="1635487" y="4064326"/>
                </a:cubicBezTo>
                <a:cubicBezTo>
                  <a:pt x="1632315" y="4068607"/>
                  <a:pt x="1632315" y="4068607"/>
                  <a:pt x="1632315" y="4068607"/>
                </a:cubicBezTo>
                <a:cubicBezTo>
                  <a:pt x="1611079" y="4079380"/>
                  <a:pt x="1611079" y="4079380"/>
                  <a:pt x="1611079" y="4079380"/>
                </a:cubicBezTo>
                <a:cubicBezTo>
                  <a:pt x="1589842" y="4090154"/>
                  <a:pt x="1589842" y="4090154"/>
                  <a:pt x="1589842" y="4090154"/>
                </a:cubicBezTo>
                <a:cubicBezTo>
                  <a:pt x="1590948" y="4097612"/>
                  <a:pt x="1590948" y="4097612"/>
                  <a:pt x="1590948" y="4097612"/>
                </a:cubicBezTo>
                <a:lnTo>
                  <a:pt x="1597156" y="4098010"/>
                </a:lnTo>
                <a:lnTo>
                  <a:pt x="1596587" y="4098245"/>
                </a:lnTo>
                <a:lnTo>
                  <a:pt x="1587224" y="4098164"/>
                </a:lnTo>
                <a:cubicBezTo>
                  <a:pt x="1587777" y="4101894"/>
                  <a:pt x="1587777" y="4101894"/>
                  <a:pt x="1587777" y="4101894"/>
                </a:cubicBezTo>
                <a:lnTo>
                  <a:pt x="1596587" y="4098245"/>
                </a:lnTo>
                <a:lnTo>
                  <a:pt x="1597466" y="4098252"/>
                </a:lnTo>
                <a:cubicBezTo>
                  <a:pt x="1598888" y="4098221"/>
                  <a:pt x="1598638" y="4098139"/>
                  <a:pt x="1597672" y="4098043"/>
                </a:cubicBezTo>
                <a:lnTo>
                  <a:pt x="1597156" y="4098010"/>
                </a:lnTo>
                <a:lnTo>
                  <a:pt x="1600327" y="4096696"/>
                </a:lnTo>
                <a:cubicBezTo>
                  <a:pt x="1602120" y="4095954"/>
                  <a:pt x="1602120" y="4095954"/>
                  <a:pt x="1602120" y="4095954"/>
                </a:cubicBezTo>
                <a:cubicBezTo>
                  <a:pt x="1628741" y="4095815"/>
                  <a:pt x="1628741" y="4095815"/>
                  <a:pt x="1628741" y="4095815"/>
                </a:cubicBezTo>
                <a:cubicBezTo>
                  <a:pt x="1649424" y="4081312"/>
                  <a:pt x="1649424" y="4081312"/>
                  <a:pt x="1649424" y="4081312"/>
                </a:cubicBezTo>
                <a:cubicBezTo>
                  <a:pt x="1660597" y="4079654"/>
                  <a:pt x="1660597" y="4079654"/>
                  <a:pt x="1660597" y="4079654"/>
                </a:cubicBezTo>
                <a:cubicBezTo>
                  <a:pt x="1669555" y="4063081"/>
                  <a:pt x="1669555" y="4063081"/>
                  <a:pt x="1669555" y="4063081"/>
                </a:cubicBezTo>
                <a:cubicBezTo>
                  <a:pt x="1677556" y="4065705"/>
                  <a:pt x="1677556" y="4065705"/>
                  <a:pt x="1677556" y="4065705"/>
                </a:cubicBezTo>
                <a:cubicBezTo>
                  <a:pt x="1703070" y="4058107"/>
                  <a:pt x="1703070" y="4058107"/>
                  <a:pt x="1703070" y="4058107"/>
                </a:cubicBezTo>
                <a:cubicBezTo>
                  <a:pt x="1701006" y="4069847"/>
                  <a:pt x="1701006" y="4069847"/>
                  <a:pt x="1701006" y="4069847"/>
                </a:cubicBezTo>
                <a:cubicBezTo>
                  <a:pt x="1699899" y="4062390"/>
                  <a:pt x="1699899" y="4062390"/>
                  <a:pt x="1699899" y="4062390"/>
                </a:cubicBezTo>
                <a:cubicBezTo>
                  <a:pt x="1685557" y="4068328"/>
                  <a:pt x="1685557" y="4068328"/>
                  <a:pt x="1685557" y="4068328"/>
                </a:cubicBezTo>
                <a:cubicBezTo>
                  <a:pt x="1676046" y="4081173"/>
                  <a:pt x="1676046" y="4081173"/>
                  <a:pt x="1676046" y="4081173"/>
                </a:cubicBezTo>
                <a:cubicBezTo>
                  <a:pt x="1676046" y="4081173"/>
                  <a:pt x="1677153" y="4088631"/>
                  <a:pt x="1671768" y="4077997"/>
                </a:cubicBezTo>
                <a:cubicBezTo>
                  <a:pt x="1673428" y="4089184"/>
                  <a:pt x="1673428" y="4089184"/>
                  <a:pt x="1673428" y="4089184"/>
                </a:cubicBezTo>
                <a:cubicBezTo>
                  <a:pt x="1688324" y="4086974"/>
                  <a:pt x="1688324" y="4086974"/>
                  <a:pt x="1688324" y="4086974"/>
                </a:cubicBezTo>
                <a:cubicBezTo>
                  <a:pt x="1700603" y="4092773"/>
                  <a:pt x="1700603" y="4092773"/>
                  <a:pt x="1700603" y="4092773"/>
                </a:cubicBezTo>
                <a:cubicBezTo>
                  <a:pt x="1718668" y="4086281"/>
                  <a:pt x="1718668" y="4086281"/>
                  <a:pt x="1718668" y="4086281"/>
                </a:cubicBezTo>
                <a:cubicBezTo>
                  <a:pt x="1717008" y="4075095"/>
                  <a:pt x="1717008" y="4075095"/>
                  <a:pt x="1717008" y="4075095"/>
                </a:cubicBezTo>
                <a:cubicBezTo>
                  <a:pt x="1720732" y="4074542"/>
                  <a:pt x="1721110" y="4070675"/>
                  <a:pt x="1721696" y="4068206"/>
                </a:cubicBezTo>
                <a:lnTo>
                  <a:pt x="1722846" y="4068498"/>
                </a:lnTo>
                <a:lnTo>
                  <a:pt x="1723438" y="4070330"/>
                </a:lnTo>
                <a:cubicBezTo>
                  <a:pt x="1725378" y="4072185"/>
                  <a:pt x="1729388" y="4075163"/>
                  <a:pt x="1736735" y="4079790"/>
                </a:cubicBezTo>
                <a:cubicBezTo>
                  <a:pt x="1739905" y="4075507"/>
                  <a:pt x="1739905" y="4075507"/>
                  <a:pt x="1739905" y="4075507"/>
                </a:cubicBezTo>
                <a:cubicBezTo>
                  <a:pt x="1741012" y="4082965"/>
                  <a:pt x="1741012" y="4082965"/>
                  <a:pt x="1741012" y="4082965"/>
                </a:cubicBezTo>
                <a:cubicBezTo>
                  <a:pt x="1757419" y="4065286"/>
                  <a:pt x="1757419" y="4065286"/>
                  <a:pt x="1757419" y="4065286"/>
                </a:cubicBezTo>
                <a:cubicBezTo>
                  <a:pt x="1756865" y="4061558"/>
                  <a:pt x="1756865" y="4061558"/>
                  <a:pt x="1756865" y="4061558"/>
                </a:cubicBezTo>
                <a:cubicBezTo>
                  <a:pt x="1748864" y="4058934"/>
                  <a:pt x="1748864" y="4058934"/>
                  <a:pt x="1748864" y="4058934"/>
                </a:cubicBezTo>
                <a:cubicBezTo>
                  <a:pt x="1748311" y="4055206"/>
                  <a:pt x="1748311" y="4055206"/>
                  <a:pt x="1748311" y="4055206"/>
                </a:cubicBezTo>
                <a:cubicBezTo>
                  <a:pt x="1755759" y="4054100"/>
                  <a:pt x="1755759" y="4054100"/>
                  <a:pt x="1755759" y="4054100"/>
                </a:cubicBezTo>
                <a:cubicBezTo>
                  <a:pt x="1764867" y="4064181"/>
                  <a:pt x="1764867" y="4064181"/>
                  <a:pt x="1764867" y="4064181"/>
                </a:cubicBezTo>
                <a:cubicBezTo>
                  <a:pt x="1771761" y="4059348"/>
                  <a:pt x="1771761" y="4059348"/>
                  <a:pt x="1771761" y="4059348"/>
                </a:cubicBezTo>
                <a:cubicBezTo>
                  <a:pt x="1774378" y="4051337"/>
                  <a:pt x="1784592" y="4068876"/>
                  <a:pt x="1773824" y="4047608"/>
                </a:cubicBezTo>
                <a:cubicBezTo>
                  <a:pt x="1782932" y="4057690"/>
                  <a:pt x="1782932" y="4057690"/>
                  <a:pt x="1782932" y="4057690"/>
                </a:cubicBezTo>
                <a:cubicBezTo>
                  <a:pt x="1789273" y="4049127"/>
                  <a:pt x="1789273" y="4049127"/>
                  <a:pt x="1789273" y="4049127"/>
                </a:cubicBezTo>
                <a:cubicBezTo>
                  <a:pt x="1794658" y="4059760"/>
                  <a:pt x="1794658" y="4059760"/>
                  <a:pt x="1794658" y="4059760"/>
                </a:cubicBezTo>
                <a:cubicBezTo>
                  <a:pt x="1792040" y="4067771"/>
                  <a:pt x="1792040" y="4067771"/>
                  <a:pt x="1792040" y="4067771"/>
                </a:cubicBezTo>
                <a:cubicBezTo>
                  <a:pt x="1796318" y="4070948"/>
                  <a:pt x="1796318" y="4070948"/>
                  <a:pt x="1796318" y="4070948"/>
                </a:cubicBezTo>
                <a:cubicBezTo>
                  <a:pt x="1821831" y="4063350"/>
                  <a:pt x="1821831" y="4063350"/>
                  <a:pt x="1821831" y="4063350"/>
                </a:cubicBezTo>
                <a:cubicBezTo>
                  <a:pt x="1821278" y="4059622"/>
                  <a:pt x="1821278" y="4059622"/>
                  <a:pt x="1821278" y="4059622"/>
                </a:cubicBezTo>
                <a:cubicBezTo>
                  <a:pt x="1840452" y="4060587"/>
                  <a:pt x="1840452" y="4060587"/>
                  <a:pt x="1840452" y="4060587"/>
                </a:cubicBezTo>
                <a:cubicBezTo>
                  <a:pt x="1851071" y="4055201"/>
                  <a:pt x="1851071" y="4055201"/>
                  <a:pt x="1851071" y="4055201"/>
                </a:cubicBezTo>
                <a:cubicBezTo>
                  <a:pt x="1859072" y="4057824"/>
                  <a:pt x="1859072" y="4057824"/>
                  <a:pt x="1859072" y="4057824"/>
                </a:cubicBezTo>
                <a:cubicBezTo>
                  <a:pt x="1883479" y="4042770"/>
                  <a:pt x="1883479" y="4042770"/>
                  <a:pt x="1883479" y="4042770"/>
                </a:cubicBezTo>
                <a:cubicBezTo>
                  <a:pt x="1889820" y="4034207"/>
                  <a:pt x="1889820" y="4034207"/>
                  <a:pt x="1889820" y="4034207"/>
                </a:cubicBezTo>
                <a:cubicBezTo>
                  <a:pt x="1885543" y="4031029"/>
                  <a:pt x="1905269" y="4035724"/>
                  <a:pt x="1884990" y="4027301"/>
                </a:cubicBezTo>
                <a:cubicBezTo>
                  <a:pt x="1887606" y="4019291"/>
                  <a:pt x="1887606" y="4019291"/>
                  <a:pt x="1887606" y="4019291"/>
                </a:cubicBezTo>
                <a:cubicBezTo>
                  <a:pt x="1911057" y="4023433"/>
                  <a:pt x="1911057" y="4023433"/>
                  <a:pt x="1911057" y="4023433"/>
                </a:cubicBezTo>
                <a:cubicBezTo>
                  <a:pt x="1923889" y="4032961"/>
                  <a:pt x="1923889" y="4032961"/>
                  <a:pt x="1923889" y="4032961"/>
                </a:cubicBezTo>
                <a:cubicBezTo>
                  <a:pt x="1924442" y="4036691"/>
                  <a:pt x="1932444" y="4039314"/>
                  <a:pt x="1953680" y="4028540"/>
                </a:cubicBezTo>
                <a:cubicBezTo>
                  <a:pt x="1973406" y="4033235"/>
                  <a:pt x="1973406" y="4033235"/>
                  <a:pt x="1973406" y="4033235"/>
                </a:cubicBezTo>
                <a:cubicBezTo>
                  <a:pt x="2005815" y="4020804"/>
                  <a:pt x="2005815" y="4020804"/>
                  <a:pt x="2005815" y="4020804"/>
                </a:cubicBezTo>
                <a:cubicBezTo>
                  <a:pt x="2015326" y="4007960"/>
                  <a:pt x="2015326" y="4007960"/>
                  <a:pt x="2015326" y="4007960"/>
                </a:cubicBezTo>
                <a:cubicBezTo>
                  <a:pt x="2035053" y="4012655"/>
                  <a:pt x="2035053" y="4012655"/>
                  <a:pt x="2035053" y="4012655"/>
                </a:cubicBezTo>
                <a:cubicBezTo>
                  <a:pt x="2040288" y="3996634"/>
                  <a:pt x="2040288" y="3996634"/>
                  <a:pt x="2040288" y="3996634"/>
                </a:cubicBezTo>
                <a:cubicBezTo>
                  <a:pt x="2047735" y="3995528"/>
                  <a:pt x="2031733" y="3990281"/>
                  <a:pt x="2047182" y="3991799"/>
                </a:cubicBezTo>
                <a:cubicBezTo>
                  <a:pt x="2054630" y="3990694"/>
                  <a:pt x="2052567" y="4002434"/>
                  <a:pt x="2058908" y="3993870"/>
                </a:cubicBezTo>
                <a:cubicBezTo>
                  <a:pt x="2061524" y="3985860"/>
                  <a:pt x="2061524" y="3985860"/>
                  <a:pt x="2061524" y="3985860"/>
                </a:cubicBezTo>
                <a:cubicBezTo>
                  <a:pt x="2049800" y="3983788"/>
                  <a:pt x="2049800" y="3983788"/>
                  <a:pt x="2049800" y="3983788"/>
                </a:cubicBezTo>
                <a:cubicBezTo>
                  <a:pt x="2108829" y="3971218"/>
                  <a:pt x="2108829" y="3971218"/>
                  <a:pt x="2108829" y="3971218"/>
                </a:cubicBezTo>
                <a:cubicBezTo>
                  <a:pt x="2116277" y="3970113"/>
                  <a:pt x="2116277" y="3970113"/>
                  <a:pt x="2116277" y="3970113"/>
                </a:cubicBezTo>
                <a:cubicBezTo>
                  <a:pt x="2114414" y="3970390"/>
                  <a:pt x="2114097" y="3973057"/>
                  <a:pt x="2114066" y="3976456"/>
                </a:cubicBezTo>
                <a:lnTo>
                  <a:pt x="2113850" y="3981197"/>
                </a:lnTo>
                <a:lnTo>
                  <a:pt x="2113311" y="3981390"/>
                </a:lnTo>
                <a:lnTo>
                  <a:pt x="2097347" y="3987127"/>
                </a:lnTo>
                <a:lnTo>
                  <a:pt x="2087592" y="3981992"/>
                </a:lnTo>
                <a:cubicBezTo>
                  <a:pt x="2087592" y="3981992"/>
                  <a:pt x="2092422" y="3988897"/>
                  <a:pt x="2076973" y="3987378"/>
                </a:cubicBezTo>
                <a:cubicBezTo>
                  <a:pt x="2072697" y="3984202"/>
                  <a:pt x="2072697" y="3984202"/>
                  <a:pt x="2072697" y="3984202"/>
                </a:cubicBezTo>
                <a:cubicBezTo>
                  <a:pt x="2073804" y="3991660"/>
                  <a:pt x="2066759" y="3969839"/>
                  <a:pt x="2062631" y="3993318"/>
                </a:cubicBezTo>
                <a:cubicBezTo>
                  <a:pt x="2092422" y="3988897"/>
                  <a:pt x="2092422" y="3988897"/>
                  <a:pt x="2092422" y="3988897"/>
                </a:cubicBezTo>
                <a:lnTo>
                  <a:pt x="2097347" y="3987127"/>
                </a:lnTo>
                <a:lnTo>
                  <a:pt x="2103619" y="3990430"/>
                </a:lnTo>
                <a:lnTo>
                  <a:pt x="2089806" y="3996907"/>
                </a:lnTo>
                <a:cubicBezTo>
                  <a:pt x="2094082" y="4000083"/>
                  <a:pt x="2071186" y="3999671"/>
                  <a:pt x="2098361" y="4003260"/>
                </a:cubicBezTo>
                <a:cubicBezTo>
                  <a:pt x="2113256" y="4001050"/>
                  <a:pt x="2113256" y="4001050"/>
                  <a:pt x="2113256" y="4001050"/>
                </a:cubicBezTo>
                <a:cubicBezTo>
                  <a:pt x="2116979" y="4000497"/>
                  <a:pt x="2116979" y="4000497"/>
                  <a:pt x="2116979" y="4000497"/>
                </a:cubicBezTo>
                <a:cubicBezTo>
                  <a:pt x="2108022" y="4017071"/>
                  <a:pt x="2108022" y="4017071"/>
                  <a:pt x="2108022" y="4017071"/>
                </a:cubicBezTo>
                <a:lnTo>
                  <a:pt x="2115470" y="4015966"/>
                </a:lnTo>
                <a:lnTo>
                  <a:pt x="2117797" y="4015620"/>
                </a:lnTo>
                <a:cubicBezTo>
                  <a:pt x="2119193" y="4015413"/>
                  <a:pt x="2119193" y="4015413"/>
                  <a:pt x="2119193" y="4015413"/>
                </a:cubicBezTo>
                <a:lnTo>
                  <a:pt x="2121215" y="4014291"/>
                </a:lnTo>
                <a:lnTo>
                  <a:pt x="2124055" y="4016121"/>
                </a:lnTo>
                <a:cubicBezTo>
                  <a:pt x="2128125" y="4017898"/>
                  <a:pt x="2134642" y="4016931"/>
                  <a:pt x="2147324" y="3999805"/>
                </a:cubicBezTo>
                <a:cubicBezTo>
                  <a:pt x="2143048" y="3996629"/>
                  <a:pt x="2143048" y="3996629"/>
                  <a:pt x="2143048" y="3996629"/>
                </a:cubicBezTo>
                <a:cubicBezTo>
                  <a:pt x="2155730" y="3979503"/>
                  <a:pt x="2155730" y="3979503"/>
                  <a:pt x="2155730" y="3979503"/>
                </a:cubicBezTo>
                <a:cubicBezTo>
                  <a:pt x="2159453" y="3978950"/>
                  <a:pt x="2159453" y="3978950"/>
                  <a:pt x="2159453" y="3978950"/>
                </a:cubicBezTo>
                <a:cubicBezTo>
                  <a:pt x="2157240" y="3964034"/>
                  <a:pt x="2157240" y="3964034"/>
                  <a:pt x="2157240" y="3964034"/>
                </a:cubicBezTo>
                <a:cubicBezTo>
                  <a:pt x="2195585" y="3965966"/>
                  <a:pt x="2195585" y="3965966"/>
                  <a:pt x="2195585" y="3965966"/>
                </a:cubicBezTo>
                <a:cubicBezTo>
                  <a:pt x="2205651" y="3956850"/>
                  <a:pt x="2205651" y="3956850"/>
                  <a:pt x="2205651" y="3956850"/>
                </a:cubicBezTo>
                <a:cubicBezTo>
                  <a:pt x="2229101" y="3960993"/>
                  <a:pt x="2229101" y="3960993"/>
                  <a:pt x="2229101" y="3960993"/>
                </a:cubicBezTo>
                <a:cubicBezTo>
                  <a:pt x="2257233" y="3945384"/>
                  <a:pt x="2257233" y="3945384"/>
                  <a:pt x="2257233" y="3945384"/>
                </a:cubicBezTo>
                <a:cubicBezTo>
                  <a:pt x="2257786" y="3949114"/>
                  <a:pt x="2264127" y="3940551"/>
                  <a:pt x="2258339" y="3952842"/>
                </a:cubicBezTo>
                <a:cubicBezTo>
                  <a:pt x="2262064" y="3952289"/>
                  <a:pt x="2262064" y="3952289"/>
                  <a:pt x="2262064" y="3952289"/>
                </a:cubicBezTo>
                <a:cubicBezTo>
                  <a:pt x="2264127" y="3940551"/>
                  <a:pt x="2264127" y="3940551"/>
                  <a:pt x="2264127" y="3940551"/>
                </a:cubicBezTo>
                <a:cubicBezTo>
                  <a:pt x="2268405" y="3943726"/>
                  <a:pt x="2268405" y="3943726"/>
                  <a:pt x="2268405" y="3943726"/>
                </a:cubicBezTo>
                <a:cubicBezTo>
                  <a:pt x="2290748" y="3940411"/>
                  <a:pt x="2290748" y="3940411"/>
                  <a:pt x="2290748" y="3940411"/>
                </a:cubicBezTo>
                <a:cubicBezTo>
                  <a:pt x="2293919" y="3936130"/>
                  <a:pt x="2293919" y="3936130"/>
                  <a:pt x="2293919" y="3936130"/>
                </a:cubicBezTo>
                <a:cubicBezTo>
                  <a:pt x="2285917" y="3933506"/>
                  <a:pt x="2285917" y="3933506"/>
                  <a:pt x="2285917" y="3933506"/>
                </a:cubicBezTo>
                <a:cubicBezTo>
                  <a:pt x="2302877" y="3919556"/>
                  <a:pt x="2302877" y="3919556"/>
                  <a:pt x="2302877" y="3919556"/>
                </a:cubicBezTo>
                <a:cubicBezTo>
                  <a:pt x="2329497" y="3919416"/>
                  <a:pt x="2329497" y="3919416"/>
                  <a:pt x="2329497" y="3919416"/>
                </a:cubicBezTo>
                <a:cubicBezTo>
                  <a:pt x="2390591" y="3895106"/>
                  <a:pt x="2390591" y="3895106"/>
                  <a:pt x="2390591" y="3895106"/>
                </a:cubicBezTo>
                <a:lnTo>
                  <a:pt x="2396269" y="3897407"/>
                </a:lnTo>
                <a:lnTo>
                  <a:pt x="2391145" y="3898836"/>
                </a:lnTo>
                <a:cubicBezTo>
                  <a:pt x="2399146" y="3901459"/>
                  <a:pt x="2399146" y="3901459"/>
                  <a:pt x="2399146" y="3901459"/>
                </a:cubicBezTo>
                <a:cubicBezTo>
                  <a:pt x="2392805" y="3910022"/>
                  <a:pt x="2392805" y="3910022"/>
                  <a:pt x="2392805" y="3910022"/>
                </a:cubicBezTo>
                <a:cubicBezTo>
                  <a:pt x="2401359" y="3916375"/>
                  <a:pt x="2401359" y="3916375"/>
                  <a:pt x="2401359" y="3916375"/>
                </a:cubicBezTo>
                <a:cubicBezTo>
                  <a:pt x="2423149" y="3909331"/>
                  <a:pt x="2434044" y="3905809"/>
                  <a:pt x="2439492" y="3904047"/>
                </a:cubicBezTo>
                <a:lnTo>
                  <a:pt x="2441633" y="3903355"/>
                </a:lnTo>
                <a:lnTo>
                  <a:pt x="2441097" y="3905238"/>
                </a:lnTo>
                <a:cubicBezTo>
                  <a:pt x="2442046" y="3908432"/>
                  <a:pt x="2449217" y="3905462"/>
                  <a:pt x="2471964" y="3879221"/>
                </a:cubicBezTo>
                <a:cubicBezTo>
                  <a:pt x="2469197" y="3860575"/>
                  <a:pt x="2469197" y="3860575"/>
                  <a:pt x="2469197" y="3860575"/>
                </a:cubicBezTo>
                <a:cubicBezTo>
                  <a:pt x="2476092" y="3855742"/>
                  <a:pt x="2476092" y="3855742"/>
                  <a:pt x="2476092" y="3855742"/>
                </a:cubicBezTo>
                <a:cubicBezTo>
                  <a:pt x="2480370" y="3858917"/>
                  <a:pt x="2466581" y="3868586"/>
                  <a:pt x="2484093" y="3858365"/>
                </a:cubicBezTo>
                <a:cubicBezTo>
                  <a:pt x="2474582" y="3871210"/>
                  <a:pt x="2474582" y="3871210"/>
                  <a:pt x="2474582" y="3871210"/>
                </a:cubicBezTo>
                <a:cubicBezTo>
                  <a:pt x="2483690" y="3881291"/>
                  <a:pt x="2483690" y="3881291"/>
                  <a:pt x="2483690" y="3881291"/>
                </a:cubicBezTo>
                <a:cubicBezTo>
                  <a:pt x="2486860" y="3877010"/>
                  <a:pt x="2486860" y="3877010"/>
                  <a:pt x="2486860" y="3877010"/>
                </a:cubicBezTo>
                <a:cubicBezTo>
                  <a:pt x="2489478" y="3869000"/>
                  <a:pt x="2489478" y="3869000"/>
                  <a:pt x="2489478" y="3869000"/>
                </a:cubicBezTo>
                <a:cubicBezTo>
                  <a:pt x="2500096" y="3863612"/>
                  <a:pt x="2500096" y="3863612"/>
                  <a:pt x="2500096" y="3863612"/>
                </a:cubicBezTo>
                <a:cubicBezTo>
                  <a:pt x="2507543" y="3862507"/>
                  <a:pt x="2507543" y="3862507"/>
                  <a:pt x="2507543" y="3862507"/>
                </a:cubicBezTo>
                <a:cubicBezTo>
                  <a:pt x="2504927" y="3870517"/>
                  <a:pt x="2504927" y="3870517"/>
                  <a:pt x="2504927" y="3870517"/>
                </a:cubicBezTo>
                <a:cubicBezTo>
                  <a:pt x="2498032" y="3875352"/>
                  <a:pt x="2498032" y="3875352"/>
                  <a:pt x="2498032" y="3875352"/>
                </a:cubicBezTo>
                <a:cubicBezTo>
                  <a:pt x="2510310" y="3881152"/>
                  <a:pt x="2510310" y="3881152"/>
                  <a:pt x="2510310" y="3881152"/>
                </a:cubicBezTo>
                <a:cubicBezTo>
                  <a:pt x="2516035" y="3881256"/>
                  <a:pt x="2520328" y="3881333"/>
                  <a:pt x="2523547" y="3881391"/>
                </a:cubicBezTo>
                <a:lnTo>
                  <a:pt x="2525238" y="3881422"/>
                </a:lnTo>
                <a:lnTo>
                  <a:pt x="2528508" y="3883156"/>
                </a:lnTo>
                <a:cubicBezTo>
                  <a:pt x="2530355" y="3883180"/>
                  <a:pt x="2532415" y="3882636"/>
                  <a:pt x="2533207" y="3881565"/>
                </a:cubicBezTo>
                <a:cubicBezTo>
                  <a:pt x="2533207" y="3881565"/>
                  <a:pt x="2533207" y="3881565"/>
                  <a:pt x="2530345" y="3881514"/>
                </a:cubicBezTo>
                <a:lnTo>
                  <a:pt x="2525238" y="3881422"/>
                </a:lnTo>
                <a:lnTo>
                  <a:pt x="2525087" y="3881342"/>
                </a:lnTo>
                <a:cubicBezTo>
                  <a:pt x="2525207" y="3878942"/>
                  <a:pt x="2532101" y="3874108"/>
                  <a:pt x="2557615" y="3866511"/>
                </a:cubicBezTo>
                <a:cubicBezTo>
                  <a:pt x="2565616" y="3869133"/>
                  <a:pt x="2565616" y="3869133"/>
                  <a:pt x="2565616" y="3869133"/>
                </a:cubicBezTo>
                <a:cubicBezTo>
                  <a:pt x="2582575" y="3855185"/>
                  <a:pt x="2582575" y="3855185"/>
                  <a:pt x="2582575" y="3855185"/>
                </a:cubicBezTo>
                <a:cubicBezTo>
                  <a:pt x="2587406" y="3862090"/>
                  <a:pt x="2587406" y="3862090"/>
                  <a:pt x="2587406" y="3862090"/>
                </a:cubicBezTo>
                <a:cubicBezTo>
                  <a:pt x="2604365" y="3848139"/>
                  <a:pt x="2604365" y="3848139"/>
                  <a:pt x="2604365" y="3848139"/>
                </a:cubicBezTo>
                <a:cubicBezTo>
                  <a:pt x="2680908" y="3825348"/>
                  <a:pt x="2680908" y="3825348"/>
                  <a:pt x="2680908" y="3825348"/>
                </a:cubicBezTo>
                <a:cubicBezTo>
                  <a:pt x="2687249" y="3816785"/>
                  <a:pt x="2687249" y="3816785"/>
                  <a:pt x="2687249" y="3816785"/>
                </a:cubicBezTo>
                <a:close/>
                <a:moveTo>
                  <a:pt x="1362989" y="3814463"/>
                </a:moveTo>
                <a:lnTo>
                  <a:pt x="1362548" y="3815188"/>
                </a:lnTo>
                <a:cubicBezTo>
                  <a:pt x="1358823" y="3815741"/>
                  <a:pt x="1358823" y="3815741"/>
                  <a:pt x="1358823" y="3815741"/>
                </a:cubicBezTo>
                <a:close/>
                <a:moveTo>
                  <a:pt x="1266747" y="3814160"/>
                </a:moveTo>
                <a:lnTo>
                  <a:pt x="1266872" y="3814440"/>
                </a:lnTo>
                <a:cubicBezTo>
                  <a:pt x="1266444" y="3815159"/>
                  <a:pt x="1264581" y="3815435"/>
                  <a:pt x="1259788" y="3815193"/>
                </a:cubicBezTo>
                <a:cubicBezTo>
                  <a:pt x="1259788" y="3815193"/>
                  <a:pt x="1259788" y="3815193"/>
                  <a:pt x="1261185" y="3814986"/>
                </a:cubicBezTo>
                <a:close/>
                <a:moveTo>
                  <a:pt x="1364829" y="3811447"/>
                </a:moveTo>
                <a:lnTo>
                  <a:pt x="1367999" y="3812601"/>
                </a:lnTo>
                <a:lnTo>
                  <a:pt x="1371942" y="3815529"/>
                </a:lnTo>
                <a:lnTo>
                  <a:pt x="1363716" y="3814241"/>
                </a:lnTo>
                <a:lnTo>
                  <a:pt x="1362989" y="3814463"/>
                </a:lnTo>
                <a:close/>
                <a:moveTo>
                  <a:pt x="2122429" y="3808927"/>
                </a:moveTo>
                <a:lnTo>
                  <a:pt x="2122828" y="3809077"/>
                </a:lnTo>
                <a:lnTo>
                  <a:pt x="2121820" y="3809783"/>
                </a:lnTo>
                <a:close/>
                <a:moveTo>
                  <a:pt x="2122551" y="3807213"/>
                </a:moveTo>
                <a:cubicBezTo>
                  <a:pt x="2123808" y="3806073"/>
                  <a:pt x="2124274" y="3806004"/>
                  <a:pt x="2122642" y="3808628"/>
                </a:cubicBezTo>
                <a:lnTo>
                  <a:pt x="2122429" y="3808927"/>
                </a:lnTo>
                <a:lnTo>
                  <a:pt x="2121305" y="3808498"/>
                </a:lnTo>
                <a:close/>
                <a:moveTo>
                  <a:pt x="2205578" y="3789651"/>
                </a:moveTo>
                <a:cubicBezTo>
                  <a:pt x="2203924" y="3791326"/>
                  <a:pt x="2195444" y="3798301"/>
                  <a:pt x="2197859" y="3801754"/>
                </a:cubicBezTo>
                <a:lnTo>
                  <a:pt x="2200411" y="3792407"/>
                </a:lnTo>
                <a:lnTo>
                  <a:pt x="2200725" y="3792217"/>
                </a:lnTo>
                <a:cubicBezTo>
                  <a:pt x="2205526" y="3789302"/>
                  <a:pt x="2206406" y="3788814"/>
                  <a:pt x="2205578" y="3789651"/>
                </a:cubicBezTo>
                <a:close/>
                <a:moveTo>
                  <a:pt x="2201816" y="3787265"/>
                </a:moveTo>
                <a:lnTo>
                  <a:pt x="2203647" y="3789462"/>
                </a:lnTo>
                <a:lnTo>
                  <a:pt x="2201459" y="3788573"/>
                </a:lnTo>
                <a:close/>
                <a:moveTo>
                  <a:pt x="2359095" y="3785450"/>
                </a:moveTo>
                <a:cubicBezTo>
                  <a:pt x="2359095" y="3785450"/>
                  <a:pt x="2359095" y="3785450"/>
                  <a:pt x="2360164" y="3786243"/>
                </a:cubicBezTo>
                <a:lnTo>
                  <a:pt x="2360521" y="3786508"/>
                </a:lnTo>
                <a:lnTo>
                  <a:pt x="2356219" y="3788054"/>
                </a:lnTo>
                <a:close/>
                <a:moveTo>
                  <a:pt x="2366543" y="3784345"/>
                </a:moveTo>
                <a:cubicBezTo>
                  <a:pt x="2367096" y="3788073"/>
                  <a:pt x="2367096" y="3788073"/>
                  <a:pt x="2367096" y="3788073"/>
                </a:cubicBezTo>
                <a:cubicBezTo>
                  <a:pt x="2374544" y="3786968"/>
                  <a:pt x="2374544" y="3786968"/>
                  <a:pt x="2374544" y="3786968"/>
                </a:cubicBezTo>
                <a:cubicBezTo>
                  <a:pt x="2367650" y="3791802"/>
                  <a:pt x="2367650" y="3791802"/>
                  <a:pt x="2367650" y="3791802"/>
                </a:cubicBezTo>
                <a:lnTo>
                  <a:pt x="2360521" y="3786508"/>
                </a:lnTo>
                <a:lnTo>
                  <a:pt x="2364285" y="3785156"/>
                </a:lnTo>
                <a:cubicBezTo>
                  <a:pt x="2366543" y="3784345"/>
                  <a:pt x="2366543" y="3784345"/>
                  <a:pt x="2366543" y="3784345"/>
                </a:cubicBezTo>
                <a:close/>
                <a:moveTo>
                  <a:pt x="2201678" y="3782608"/>
                </a:moveTo>
                <a:cubicBezTo>
                  <a:pt x="2202437" y="3781304"/>
                  <a:pt x="2203117" y="3781084"/>
                  <a:pt x="2202791" y="3783693"/>
                </a:cubicBezTo>
                <a:lnTo>
                  <a:pt x="2201816" y="3787265"/>
                </a:lnTo>
                <a:lnTo>
                  <a:pt x="2200710" y="3785937"/>
                </a:lnTo>
                <a:close/>
                <a:moveTo>
                  <a:pt x="2772750" y="3777419"/>
                </a:moveTo>
                <a:lnTo>
                  <a:pt x="2773127" y="3777958"/>
                </a:lnTo>
                <a:lnTo>
                  <a:pt x="2771512" y="3778288"/>
                </a:lnTo>
                <a:close/>
                <a:moveTo>
                  <a:pt x="2376607" y="3775229"/>
                </a:moveTo>
                <a:cubicBezTo>
                  <a:pt x="2376607" y="3775229"/>
                  <a:pt x="2376607" y="3775229"/>
                  <a:pt x="2378074" y="3775487"/>
                </a:cubicBezTo>
                <a:lnTo>
                  <a:pt x="2379062" y="3775661"/>
                </a:lnTo>
                <a:lnTo>
                  <a:pt x="2378816" y="3777282"/>
                </a:lnTo>
                <a:cubicBezTo>
                  <a:pt x="2377816" y="3776955"/>
                  <a:pt x="2376607" y="3775229"/>
                  <a:pt x="2376607" y="3775229"/>
                </a:cubicBezTo>
                <a:close/>
                <a:moveTo>
                  <a:pt x="2402814" y="3772292"/>
                </a:moveTo>
                <a:cubicBezTo>
                  <a:pt x="2403815" y="3772621"/>
                  <a:pt x="2403849" y="3772853"/>
                  <a:pt x="2401668" y="3772581"/>
                </a:cubicBezTo>
                <a:lnTo>
                  <a:pt x="2400429" y="3772347"/>
                </a:lnTo>
                <a:close/>
                <a:moveTo>
                  <a:pt x="2395946" y="3771496"/>
                </a:moveTo>
                <a:lnTo>
                  <a:pt x="2400429" y="3772347"/>
                </a:lnTo>
                <a:lnTo>
                  <a:pt x="2395228" y="3772466"/>
                </a:lnTo>
                <a:close/>
                <a:moveTo>
                  <a:pt x="2786539" y="3767751"/>
                </a:moveTo>
                <a:cubicBezTo>
                  <a:pt x="2790817" y="3770928"/>
                  <a:pt x="2790817" y="3770928"/>
                  <a:pt x="2790817" y="3770928"/>
                </a:cubicBezTo>
                <a:cubicBezTo>
                  <a:pt x="2777581" y="3784324"/>
                  <a:pt x="2777581" y="3784324"/>
                  <a:pt x="2777581" y="3784324"/>
                </a:cubicBezTo>
                <a:cubicBezTo>
                  <a:pt x="2775165" y="3780873"/>
                  <a:pt x="2773958" y="3779146"/>
                  <a:pt x="2773354" y="3778283"/>
                </a:cubicBezTo>
                <a:lnTo>
                  <a:pt x="2773127" y="3777958"/>
                </a:lnTo>
                <a:lnTo>
                  <a:pt x="2783922" y="3775761"/>
                </a:lnTo>
                <a:cubicBezTo>
                  <a:pt x="2786539" y="3767751"/>
                  <a:pt x="2786539" y="3767751"/>
                  <a:pt x="2786539" y="3767751"/>
                </a:cubicBezTo>
                <a:close/>
                <a:moveTo>
                  <a:pt x="2893023" y="3767193"/>
                </a:moveTo>
                <a:cubicBezTo>
                  <a:pt x="2893023" y="3767193"/>
                  <a:pt x="2893023" y="3767193"/>
                  <a:pt x="2893577" y="3770923"/>
                </a:cubicBezTo>
                <a:cubicBezTo>
                  <a:pt x="2893577" y="3770923"/>
                  <a:pt x="2893577" y="3770923"/>
                  <a:pt x="2888991" y="3772080"/>
                </a:cubicBezTo>
                <a:lnTo>
                  <a:pt x="2885779" y="3772890"/>
                </a:lnTo>
                <a:close/>
                <a:moveTo>
                  <a:pt x="2935656" y="3766624"/>
                </a:moveTo>
                <a:lnTo>
                  <a:pt x="2933558" y="3767849"/>
                </a:lnTo>
                <a:cubicBezTo>
                  <a:pt x="2931369" y="3769125"/>
                  <a:pt x="2931369" y="3769125"/>
                  <a:pt x="2931369" y="3769125"/>
                </a:cubicBezTo>
                <a:cubicBezTo>
                  <a:pt x="2930299" y="3768332"/>
                  <a:pt x="2931859" y="3767623"/>
                  <a:pt x="2934144" y="3766987"/>
                </a:cubicBezTo>
                <a:close/>
                <a:moveTo>
                  <a:pt x="2940413" y="3763847"/>
                </a:moveTo>
                <a:lnTo>
                  <a:pt x="2941297" y="3763901"/>
                </a:lnTo>
                <a:cubicBezTo>
                  <a:pt x="2943737" y="3764313"/>
                  <a:pt x="2943091" y="3764766"/>
                  <a:pt x="2941264" y="3765276"/>
                </a:cubicBezTo>
                <a:lnTo>
                  <a:pt x="2935656" y="3766624"/>
                </a:lnTo>
                <a:close/>
                <a:moveTo>
                  <a:pt x="1296319" y="3756910"/>
                </a:moveTo>
                <a:lnTo>
                  <a:pt x="1291180" y="3763850"/>
                </a:lnTo>
                <a:cubicBezTo>
                  <a:pt x="1290387" y="3764920"/>
                  <a:pt x="1290387" y="3764920"/>
                  <a:pt x="1290387" y="3764920"/>
                </a:cubicBezTo>
                <a:cubicBezTo>
                  <a:pt x="1282939" y="3766025"/>
                  <a:pt x="1282939" y="3766025"/>
                  <a:pt x="1282939" y="3766025"/>
                </a:cubicBezTo>
                <a:cubicBezTo>
                  <a:pt x="1280801" y="3764437"/>
                  <a:pt x="1283153" y="3762659"/>
                  <a:pt x="1286762" y="3760933"/>
                </a:cubicBezTo>
                <a:close/>
                <a:moveTo>
                  <a:pt x="1296728" y="3756357"/>
                </a:moveTo>
                <a:lnTo>
                  <a:pt x="1297595" y="3756373"/>
                </a:lnTo>
                <a:lnTo>
                  <a:pt x="1296319" y="3756910"/>
                </a:lnTo>
                <a:close/>
                <a:moveTo>
                  <a:pt x="1292487" y="3753160"/>
                </a:moveTo>
                <a:lnTo>
                  <a:pt x="1292451" y="3753181"/>
                </a:lnTo>
                <a:lnTo>
                  <a:pt x="1292080" y="3753162"/>
                </a:lnTo>
                <a:close/>
                <a:moveTo>
                  <a:pt x="1279619" y="3743651"/>
                </a:moveTo>
                <a:cubicBezTo>
                  <a:pt x="1273278" y="3752214"/>
                  <a:pt x="1273278" y="3752214"/>
                  <a:pt x="1273278" y="3752214"/>
                </a:cubicBezTo>
                <a:cubicBezTo>
                  <a:pt x="1282864" y="3752698"/>
                  <a:pt x="1287658" y="3752939"/>
                  <a:pt x="1290055" y="3753061"/>
                </a:cubicBezTo>
                <a:lnTo>
                  <a:pt x="1292080" y="3753162"/>
                </a:lnTo>
                <a:lnTo>
                  <a:pt x="1265830" y="3753320"/>
                </a:lnTo>
                <a:cubicBezTo>
                  <a:pt x="1279619" y="3743651"/>
                  <a:pt x="1279619" y="3743651"/>
                  <a:pt x="1279619" y="3743651"/>
                </a:cubicBezTo>
                <a:close/>
                <a:moveTo>
                  <a:pt x="2947921" y="3726784"/>
                </a:moveTo>
                <a:lnTo>
                  <a:pt x="2955121" y="3729218"/>
                </a:lnTo>
                <a:cubicBezTo>
                  <a:pt x="2957641" y="3730570"/>
                  <a:pt x="2956913" y="3731274"/>
                  <a:pt x="2954852" y="3731818"/>
                </a:cubicBezTo>
                <a:lnTo>
                  <a:pt x="2948846" y="3733013"/>
                </a:lnTo>
                <a:close/>
                <a:moveTo>
                  <a:pt x="2947072" y="3721064"/>
                </a:moveTo>
                <a:lnTo>
                  <a:pt x="2947921" y="3726784"/>
                </a:lnTo>
                <a:lnTo>
                  <a:pt x="2935900" y="3722721"/>
                </a:lnTo>
                <a:cubicBezTo>
                  <a:pt x="2940178" y="3725897"/>
                  <a:pt x="2943348" y="3721616"/>
                  <a:pt x="2947072" y="3721064"/>
                </a:cubicBezTo>
                <a:close/>
                <a:moveTo>
                  <a:pt x="2398451" y="3704045"/>
                </a:moveTo>
                <a:lnTo>
                  <a:pt x="2363982" y="3717093"/>
                </a:lnTo>
                <a:lnTo>
                  <a:pt x="2343021" y="3724886"/>
                </a:lnTo>
                <a:lnTo>
                  <a:pt x="2314499" y="3732837"/>
                </a:lnTo>
                <a:lnTo>
                  <a:pt x="2344488" y="3717061"/>
                </a:lnTo>
                <a:lnTo>
                  <a:pt x="2345410" y="3718882"/>
                </a:lnTo>
                <a:cubicBezTo>
                  <a:pt x="2369617" y="3715289"/>
                  <a:pt x="2382096" y="3709626"/>
                  <a:pt x="2390992" y="3705447"/>
                </a:cubicBezTo>
                <a:close/>
                <a:moveTo>
                  <a:pt x="1287013" y="3698401"/>
                </a:moveTo>
                <a:lnTo>
                  <a:pt x="1288428" y="3700423"/>
                </a:lnTo>
                <a:cubicBezTo>
                  <a:pt x="1288428" y="3700423"/>
                  <a:pt x="1288428" y="3700423"/>
                  <a:pt x="1284704" y="3700976"/>
                </a:cubicBezTo>
                <a:close/>
                <a:moveTo>
                  <a:pt x="3080358" y="3695949"/>
                </a:moveTo>
                <a:lnTo>
                  <a:pt x="3080580" y="3697440"/>
                </a:lnTo>
                <a:lnTo>
                  <a:pt x="3080232" y="3696084"/>
                </a:lnTo>
                <a:close/>
                <a:moveTo>
                  <a:pt x="2345261" y="3692226"/>
                </a:moveTo>
                <a:cubicBezTo>
                  <a:pt x="2346368" y="3699683"/>
                  <a:pt x="2346368" y="3699683"/>
                  <a:pt x="2346368" y="3699683"/>
                </a:cubicBezTo>
                <a:cubicBezTo>
                  <a:pt x="2353816" y="3698578"/>
                  <a:pt x="2353816" y="3698578"/>
                  <a:pt x="2353816" y="3698578"/>
                </a:cubicBezTo>
                <a:cubicBezTo>
                  <a:pt x="2343750" y="3707694"/>
                  <a:pt x="2343750" y="3707694"/>
                  <a:pt x="2343750" y="3707694"/>
                </a:cubicBezTo>
                <a:cubicBezTo>
                  <a:pt x="2360509" y="3705207"/>
                  <a:pt x="2357106" y="3709524"/>
                  <a:pt x="2347190" y="3715640"/>
                </a:cubicBezTo>
                <a:lnTo>
                  <a:pt x="2344488" y="3717061"/>
                </a:lnTo>
                <a:lnTo>
                  <a:pt x="2340700" y="3709576"/>
                </a:lnTo>
                <a:cubicBezTo>
                  <a:pt x="2340027" y="3708247"/>
                  <a:pt x="2340027" y="3708247"/>
                  <a:pt x="2340027" y="3708247"/>
                </a:cubicBezTo>
                <a:cubicBezTo>
                  <a:pt x="2337409" y="3716257"/>
                  <a:pt x="2337409" y="3716257"/>
                  <a:pt x="2337409" y="3716257"/>
                </a:cubicBezTo>
                <a:cubicBezTo>
                  <a:pt x="2335196" y="3701341"/>
                  <a:pt x="2335196" y="3701341"/>
                  <a:pt x="2335196" y="3701341"/>
                </a:cubicBezTo>
                <a:cubicBezTo>
                  <a:pt x="2345261" y="3692226"/>
                  <a:pt x="2345261" y="3692226"/>
                  <a:pt x="2345261" y="3692226"/>
                </a:cubicBezTo>
                <a:close/>
                <a:moveTo>
                  <a:pt x="1362915" y="3686025"/>
                </a:moveTo>
                <a:lnTo>
                  <a:pt x="1359385" y="3689255"/>
                </a:lnTo>
                <a:lnTo>
                  <a:pt x="1356773" y="3691510"/>
                </a:lnTo>
                <a:lnTo>
                  <a:pt x="1355363" y="3691522"/>
                </a:lnTo>
                <a:lnTo>
                  <a:pt x="1360837" y="3686641"/>
                </a:lnTo>
                <a:close/>
                <a:moveTo>
                  <a:pt x="3082644" y="3685701"/>
                </a:moveTo>
                <a:cubicBezTo>
                  <a:pt x="3086921" y="3688877"/>
                  <a:pt x="3086921" y="3688877"/>
                  <a:pt x="3086921" y="3688877"/>
                </a:cubicBezTo>
                <a:lnTo>
                  <a:pt x="3080358" y="3695949"/>
                </a:lnTo>
                <a:lnTo>
                  <a:pt x="3079127" y="3687652"/>
                </a:lnTo>
                <a:cubicBezTo>
                  <a:pt x="3078920" y="3686254"/>
                  <a:pt x="3078920" y="3686254"/>
                  <a:pt x="3078920" y="3686254"/>
                </a:cubicBezTo>
                <a:cubicBezTo>
                  <a:pt x="3082644" y="3685701"/>
                  <a:pt x="3082644" y="3685701"/>
                  <a:pt x="3082644" y="3685701"/>
                </a:cubicBezTo>
                <a:close/>
                <a:moveTo>
                  <a:pt x="1364545" y="3684799"/>
                </a:moveTo>
                <a:lnTo>
                  <a:pt x="1363233" y="3685932"/>
                </a:lnTo>
                <a:lnTo>
                  <a:pt x="1362915" y="3686025"/>
                </a:lnTo>
                <a:lnTo>
                  <a:pt x="1364146" y="3684899"/>
                </a:lnTo>
                <a:close/>
                <a:moveTo>
                  <a:pt x="3096987" y="3679761"/>
                </a:moveTo>
                <a:lnTo>
                  <a:pt x="3097810" y="3683704"/>
                </a:lnTo>
                <a:lnTo>
                  <a:pt x="3096281" y="3684630"/>
                </a:lnTo>
                <a:cubicBezTo>
                  <a:pt x="3093023" y="3685113"/>
                  <a:pt x="3091677" y="3682455"/>
                  <a:pt x="3096987" y="3679761"/>
                </a:cubicBezTo>
                <a:close/>
                <a:moveTo>
                  <a:pt x="1296280" y="3676392"/>
                </a:moveTo>
                <a:cubicBezTo>
                  <a:pt x="1308558" y="3682192"/>
                  <a:pt x="1308558" y="3682192"/>
                  <a:pt x="1308558" y="3682192"/>
                </a:cubicBezTo>
                <a:cubicBezTo>
                  <a:pt x="1301110" y="3683297"/>
                  <a:pt x="1301110" y="3683297"/>
                  <a:pt x="1301110" y="3683297"/>
                </a:cubicBezTo>
                <a:lnTo>
                  <a:pt x="1300683" y="3682685"/>
                </a:lnTo>
                <a:lnTo>
                  <a:pt x="1301368" y="3681829"/>
                </a:lnTo>
                <a:lnTo>
                  <a:pt x="1300037" y="3681763"/>
                </a:lnTo>
                <a:lnTo>
                  <a:pt x="1296884" y="3677254"/>
                </a:lnTo>
                <a:cubicBezTo>
                  <a:pt x="1296280" y="3676392"/>
                  <a:pt x="1296280" y="3676392"/>
                  <a:pt x="1296280" y="3676392"/>
                </a:cubicBezTo>
                <a:close/>
                <a:moveTo>
                  <a:pt x="1320687" y="3661336"/>
                </a:moveTo>
                <a:cubicBezTo>
                  <a:pt x="1328688" y="3663960"/>
                  <a:pt x="1328688" y="3663960"/>
                  <a:pt x="1328688" y="3663960"/>
                </a:cubicBezTo>
                <a:cubicBezTo>
                  <a:pt x="1329795" y="3671418"/>
                  <a:pt x="1329795" y="3671418"/>
                  <a:pt x="1329795" y="3671418"/>
                </a:cubicBezTo>
                <a:cubicBezTo>
                  <a:pt x="1329795" y="3671418"/>
                  <a:pt x="1326625" y="3675699"/>
                  <a:pt x="1322347" y="3672523"/>
                </a:cubicBezTo>
                <a:cubicBezTo>
                  <a:pt x="1320687" y="3661336"/>
                  <a:pt x="1320687" y="3661336"/>
                  <a:pt x="1320687" y="3661336"/>
                </a:cubicBezTo>
                <a:close/>
                <a:moveTo>
                  <a:pt x="2545197" y="3617470"/>
                </a:moveTo>
                <a:cubicBezTo>
                  <a:pt x="2542941" y="3618558"/>
                  <a:pt x="2528628" y="3623094"/>
                  <a:pt x="2532818" y="3622472"/>
                </a:cubicBezTo>
                <a:cubicBezTo>
                  <a:pt x="2532818" y="3622472"/>
                  <a:pt x="2532818" y="3622472"/>
                  <a:pt x="2534472" y="3620798"/>
                </a:cubicBezTo>
                <a:lnTo>
                  <a:pt x="2535661" y="3619595"/>
                </a:lnTo>
                <a:lnTo>
                  <a:pt x="2542301" y="3617850"/>
                </a:lnTo>
                <a:cubicBezTo>
                  <a:pt x="2545361" y="3617128"/>
                  <a:pt x="2545949" y="3617107"/>
                  <a:pt x="2545197" y="3617470"/>
                </a:cubicBezTo>
                <a:close/>
                <a:moveTo>
                  <a:pt x="1304385" y="3602779"/>
                </a:moveTo>
                <a:cubicBezTo>
                  <a:pt x="1304385" y="3602779"/>
                  <a:pt x="1304385" y="3602779"/>
                  <a:pt x="1320388" y="3608027"/>
                </a:cubicBezTo>
                <a:lnTo>
                  <a:pt x="1309403" y="3610944"/>
                </a:lnTo>
                <a:lnTo>
                  <a:pt x="1309217" y="3609685"/>
                </a:lnTo>
                <a:lnTo>
                  <a:pt x="1308975" y="3611057"/>
                </a:lnTo>
                <a:lnTo>
                  <a:pt x="1298533" y="3613830"/>
                </a:lnTo>
                <a:cubicBezTo>
                  <a:pt x="1288382" y="3615158"/>
                  <a:pt x="1307593" y="3605161"/>
                  <a:pt x="1304385" y="3602779"/>
                </a:cubicBezTo>
                <a:close/>
                <a:moveTo>
                  <a:pt x="3515023" y="3598672"/>
                </a:moveTo>
                <a:cubicBezTo>
                  <a:pt x="3516885" y="3598396"/>
                  <a:pt x="3515790" y="3599035"/>
                  <a:pt x="3513815" y="3599745"/>
                </a:cubicBezTo>
                <a:lnTo>
                  <a:pt x="3510911" y="3600416"/>
                </a:lnTo>
                <a:lnTo>
                  <a:pt x="3511300" y="3599225"/>
                </a:lnTo>
                <a:cubicBezTo>
                  <a:pt x="3511300" y="3599225"/>
                  <a:pt x="3511300" y="3599225"/>
                  <a:pt x="3513162" y="3598949"/>
                </a:cubicBezTo>
                <a:close/>
                <a:moveTo>
                  <a:pt x="1331905" y="3590650"/>
                </a:moveTo>
                <a:lnTo>
                  <a:pt x="1333070" y="3590901"/>
                </a:lnTo>
                <a:lnTo>
                  <a:pt x="1334043" y="3591622"/>
                </a:lnTo>
                <a:lnTo>
                  <a:pt x="1333742" y="3591813"/>
                </a:lnTo>
                <a:cubicBezTo>
                  <a:pt x="1332015" y="3592605"/>
                  <a:pt x="1331615" y="3592307"/>
                  <a:pt x="1331743" y="3591574"/>
                </a:cubicBezTo>
                <a:close/>
                <a:moveTo>
                  <a:pt x="1332516" y="3587171"/>
                </a:moveTo>
                <a:lnTo>
                  <a:pt x="1331905" y="3590650"/>
                </a:lnTo>
                <a:lnTo>
                  <a:pt x="1329139" y="3590055"/>
                </a:lnTo>
                <a:cubicBezTo>
                  <a:pt x="1328138" y="3589726"/>
                  <a:pt x="1327208" y="3589864"/>
                  <a:pt x="1325622" y="3592006"/>
                </a:cubicBezTo>
                <a:cubicBezTo>
                  <a:pt x="1332516" y="3587171"/>
                  <a:pt x="1332516" y="3587171"/>
                  <a:pt x="1332516" y="3587171"/>
                </a:cubicBezTo>
                <a:close/>
                <a:moveTo>
                  <a:pt x="1343761" y="3580215"/>
                </a:moveTo>
                <a:lnTo>
                  <a:pt x="1345845" y="3580899"/>
                </a:lnTo>
                <a:lnTo>
                  <a:pt x="1345855" y="3581679"/>
                </a:lnTo>
                <a:cubicBezTo>
                  <a:pt x="1340211" y="3586922"/>
                  <a:pt x="1328135" y="3590502"/>
                  <a:pt x="1339588" y="3582728"/>
                </a:cubicBezTo>
                <a:close/>
                <a:moveTo>
                  <a:pt x="2530153" y="3577837"/>
                </a:moveTo>
                <a:lnTo>
                  <a:pt x="2525197" y="3580729"/>
                </a:lnTo>
                <a:cubicBezTo>
                  <a:pt x="2523008" y="3582006"/>
                  <a:pt x="2523008" y="3582006"/>
                  <a:pt x="2523008" y="3582006"/>
                </a:cubicBezTo>
                <a:cubicBezTo>
                  <a:pt x="2520215" y="3582420"/>
                  <a:pt x="2523533" y="3580737"/>
                  <a:pt x="2528388" y="3578588"/>
                </a:cubicBezTo>
                <a:close/>
                <a:moveTo>
                  <a:pt x="2545165" y="3571275"/>
                </a:moveTo>
                <a:cubicBezTo>
                  <a:pt x="2545580" y="3571213"/>
                  <a:pt x="2544662" y="3571647"/>
                  <a:pt x="2542986" y="3572372"/>
                </a:cubicBezTo>
                <a:lnTo>
                  <a:pt x="2530153" y="3577837"/>
                </a:lnTo>
                <a:lnTo>
                  <a:pt x="2536400" y="3574190"/>
                </a:lnTo>
                <a:lnTo>
                  <a:pt x="2539355" y="3573150"/>
                </a:lnTo>
                <a:cubicBezTo>
                  <a:pt x="2543005" y="3571894"/>
                  <a:pt x="2544751" y="3571337"/>
                  <a:pt x="2545165" y="3571275"/>
                </a:cubicBezTo>
                <a:close/>
                <a:moveTo>
                  <a:pt x="1344194" y="3569432"/>
                </a:moveTo>
                <a:lnTo>
                  <a:pt x="1345752" y="3573774"/>
                </a:lnTo>
                <a:lnTo>
                  <a:pt x="1345820" y="3578976"/>
                </a:lnTo>
                <a:lnTo>
                  <a:pt x="1343761" y="3580215"/>
                </a:lnTo>
                <a:lnTo>
                  <a:pt x="1338858" y="3578608"/>
                </a:lnTo>
                <a:close/>
                <a:moveTo>
                  <a:pt x="1344130" y="3569252"/>
                </a:moveTo>
                <a:lnTo>
                  <a:pt x="1344296" y="3569259"/>
                </a:lnTo>
                <a:lnTo>
                  <a:pt x="1344194" y="3569432"/>
                </a:lnTo>
                <a:close/>
                <a:moveTo>
                  <a:pt x="1347157" y="3564339"/>
                </a:moveTo>
                <a:lnTo>
                  <a:pt x="1348923" y="3569492"/>
                </a:lnTo>
                <a:lnTo>
                  <a:pt x="1344296" y="3569259"/>
                </a:lnTo>
                <a:close/>
                <a:moveTo>
                  <a:pt x="3629145" y="3559823"/>
                </a:moveTo>
                <a:lnTo>
                  <a:pt x="3631588" y="3560531"/>
                </a:lnTo>
                <a:lnTo>
                  <a:pt x="3627496" y="3562717"/>
                </a:lnTo>
                <a:close/>
                <a:moveTo>
                  <a:pt x="3531833" y="3558067"/>
                </a:moveTo>
                <a:cubicBezTo>
                  <a:pt x="3519151" y="3575194"/>
                  <a:pt x="3519151" y="3575194"/>
                  <a:pt x="3519151" y="3575194"/>
                </a:cubicBezTo>
                <a:cubicBezTo>
                  <a:pt x="3523982" y="3582099"/>
                  <a:pt x="3523982" y="3582099"/>
                  <a:pt x="3523982" y="3582099"/>
                </a:cubicBezTo>
                <a:cubicBezTo>
                  <a:pt x="3505362" y="3584862"/>
                  <a:pt x="3505362" y="3584862"/>
                  <a:pt x="3505362" y="3584862"/>
                </a:cubicBezTo>
                <a:cubicBezTo>
                  <a:pt x="3502192" y="3589143"/>
                  <a:pt x="3502192" y="3589143"/>
                  <a:pt x="3502192" y="3589143"/>
                </a:cubicBezTo>
                <a:cubicBezTo>
                  <a:pt x="3505915" y="3588590"/>
                  <a:pt x="3505915" y="3588590"/>
                  <a:pt x="3505915" y="3588590"/>
                </a:cubicBezTo>
                <a:lnTo>
                  <a:pt x="3512139" y="3595479"/>
                </a:lnTo>
                <a:lnTo>
                  <a:pt x="3507982" y="3598109"/>
                </a:lnTo>
                <a:cubicBezTo>
                  <a:pt x="3505183" y="3600489"/>
                  <a:pt x="3505653" y="3601253"/>
                  <a:pt x="3507317" y="3601245"/>
                </a:cubicBezTo>
                <a:lnTo>
                  <a:pt x="3510911" y="3600416"/>
                </a:lnTo>
                <a:lnTo>
                  <a:pt x="3509009" y="3606234"/>
                </a:lnTo>
                <a:cubicBezTo>
                  <a:pt x="3508682" y="3607236"/>
                  <a:pt x="3508682" y="3607236"/>
                  <a:pt x="3508682" y="3607236"/>
                </a:cubicBezTo>
                <a:cubicBezTo>
                  <a:pt x="3504406" y="3604058"/>
                  <a:pt x="3504406" y="3604058"/>
                  <a:pt x="3504406" y="3604058"/>
                </a:cubicBezTo>
                <a:cubicBezTo>
                  <a:pt x="3497511" y="3608893"/>
                  <a:pt x="3491722" y="3621185"/>
                  <a:pt x="3482061" y="3607374"/>
                </a:cubicBezTo>
                <a:cubicBezTo>
                  <a:pt x="3479998" y="3619114"/>
                  <a:pt x="3479998" y="3619114"/>
                  <a:pt x="3479998" y="3619114"/>
                </a:cubicBezTo>
                <a:cubicBezTo>
                  <a:pt x="3439034" y="3625193"/>
                  <a:pt x="3439034" y="3625193"/>
                  <a:pt x="3439034" y="3625193"/>
                </a:cubicBezTo>
                <a:cubicBezTo>
                  <a:pt x="3395453" y="3639282"/>
                  <a:pt x="3395453" y="3639282"/>
                  <a:pt x="3395453" y="3639282"/>
                </a:cubicBezTo>
                <a:cubicBezTo>
                  <a:pt x="3365662" y="3643703"/>
                  <a:pt x="3365662" y="3643703"/>
                  <a:pt x="3365662" y="3643703"/>
                </a:cubicBezTo>
                <a:cubicBezTo>
                  <a:pt x="3359321" y="3652266"/>
                  <a:pt x="3359321" y="3652266"/>
                  <a:pt x="3359321" y="3652266"/>
                </a:cubicBezTo>
                <a:cubicBezTo>
                  <a:pt x="3300291" y="3664836"/>
                  <a:pt x="3300291" y="3664836"/>
                  <a:pt x="3300291" y="3664836"/>
                </a:cubicBezTo>
                <a:cubicBezTo>
                  <a:pt x="3287056" y="3678234"/>
                  <a:pt x="3287056" y="3678234"/>
                  <a:pt x="3287056" y="3678234"/>
                </a:cubicBezTo>
                <a:cubicBezTo>
                  <a:pt x="3291334" y="3681410"/>
                  <a:pt x="3291334" y="3681410"/>
                  <a:pt x="3291334" y="3681410"/>
                </a:cubicBezTo>
                <a:cubicBezTo>
                  <a:pt x="3312571" y="3670636"/>
                  <a:pt x="3312571" y="3670636"/>
                  <a:pt x="3312571" y="3670636"/>
                </a:cubicBezTo>
                <a:cubicBezTo>
                  <a:pt x="3314784" y="3685552"/>
                  <a:pt x="3314784" y="3685552"/>
                  <a:pt x="3314784" y="3685552"/>
                </a:cubicBezTo>
                <a:cubicBezTo>
                  <a:pt x="3276437" y="3683620"/>
                  <a:pt x="3276437" y="3683620"/>
                  <a:pt x="3276437" y="3683620"/>
                </a:cubicBezTo>
                <a:cubicBezTo>
                  <a:pt x="3270500" y="3669257"/>
                  <a:pt x="3270500" y="3669257"/>
                  <a:pt x="3270500" y="3669257"/>
                </a:cubicBezTo>
                <a:cubicBezTo>
                  <a:pt x="3241816" y="3681136"/>
                  <a:pt x="3241816" y="3681136"/>
                  <a:pt x="3241816" y="3681136"/>
                </a:cubicBezTo>
                <a:cubicBezTo>
                  <a:pt x="3219472" y="3684452"/>
                  <a:pt x="3219472" y="3684452"/>
                  <a:pt x="3219472" y="3684452"/>
                </a:cubicBezTo>
                <a:cubicBezTo>
                  <a:pt x="3206236" y="3697848"/>
                  <a:pt x="3206236" y="3697848"/>
                  <a:pt x="3206236" y="3697848"/>
                </a:cubicBezTo>
                <a:cubicBezTo>
                  <a:pt x="3189681" y="3688872"/>
                  <a:pt x="3189681" y="3688872"/>
                  <a:pt x="3189681" y="3688872"/>
                </a:cubicBezTo>
                <a:cubicBezTo>
                  <a:pt x="3187063" y="3696883"/>
                  <a:pt x="3183893" y="3701164"/>
                  <a:pt x="3160996" y="3700751"/>
                </a:cubicBezTo>
                <a:cubicBezTo>
                  <a:pt x="3154102" y="3705585"/>
                  <a:pt x="3154102" y="3705585"/>
                  <a:pt x="3154102" y="3705585"/>
                </a:cubicBezTo>
                <a:cubicBezTo>
                  <a:pt x="3131758" y="3708900"/>
                  <a:pt x="3131758" y="3708900"/>
                  <a:pt x="3131758" y="3708900"/>
                </a:cubicBezTo>
                <a:cubicBezTo>
                  <a:pt x="3128587" y="3713182"/>
                  <a:pt x="3128587" y="3713182"/>
                  <a:pt x="3128587" y="3713182"/>
                </a:cubicBezTo>
                <a:cubicBezTo>
                  <a:pt x="3121139" y="3714288"/>
                  <a:pt x="3121139" y="3714288"/>
                  <a:pt x="3121139" y="3714288"/>
                </a:cubicBezTo>
                <a:cubicBezTo>
                  <a:pt x="3120032" y="3706830"/>
                  <a:pt x="3120032" y="3706830"/>
                  <a:pt x="3120032" y="3706830"/>
                </a:cubicBezTo>
                <a:cubicBezTo>
                  <a:pt x="3103627" y="3724508"/>
                  <a:pt x="3103627" y="3724508"/>
                  <a:pt x="3103627" y="3724508"/>
                </a:cubicBezTo>
                <a:cubicBezTo>
                  <a:pt x="3093008" y="3729895"/>
                  <a:pt x="3093008" y="3729895"/>
                  <a:pt x="3093008" y="3729895"/>
                </a:cubicBezTo>
                <a:cubicBezTo>
                  <a:pt x="3076452" y="3720919"/>
                  <a:pt x="3076452" y="3720919"/>
                  <a:pt x="3076452" y="3720919"/>
                </a:cubicBezTo>
                <a:cubicBezTo>
                  <a:pt x="3058385" y="3727411"/>
                  <a:pt x="3058385" y="3727411"/>
                  <a:pt x="3058385" y="3727411"/>
                </a:cubicBezTo>
                <a:cubicBezTo>
                  <a:pt x="3060045" y="3738598"/>
                  <a:pt x="3060045" y="3738598"/>
                  <a:pt x="3060045" y="3738598"/>
                </a:cubicBezTo>
                <a:cubicBezTo>
                  <a:pt x="3052044" y="3735974"/>
                  <a:pt x="3052044" y="3735974"/>
                  <a:pt x="3052044" y="3735974"/>
                </a:cubicBezTo>
                <a:cubicBezTo>
                  <a:pt x="3044596" y="3737079"/>
                  <a:pt x="3044596" y="3737079"/>
                  <a:pt x="3044596" y="3737079"/>
                </a:cubicBezTo>
                <a:cubicBezTo>
                  <a:pt x="3041426" y="3741361"/>
                  <a:pt x="3041426" y="3741361"/>
                  <a:pt x="3041426" y="3741361"/>
                </a:cubicBezTo>
                <a:cubicBezTo>
                  <a:pt x="3033425" y="3738737"/>
                  <a:pt x="3033425" y="3738737"/>
                  <a:pt x="3033425" y="3738737"/>
                </a:cubicBezTo>
                <a:cubicBezTo>
                  <a:pt x="2997293" y="3751720"/>
                  <a:pt x="2997293" y="3751720"/>
                  <a:pt x="2997293" y="3751720"/>
                </a:cubicBezTo>
                <a:cubicBezTo>
                  <a:pt x="2982950" y="3757661"/>
                  <a:pt x="2982950" y="3757661"/>
                  <a:pt x="2982950" y="3757661"/>
                </a:cubicBezTo>
                <a:cubicBezTo>
                  <a:pt x="2956329" y="3757799"/>
                  <a:pt x="2956329" y="3757799"/>
                  <a:pt x="2956329" y="3757799"/>
                </a:cubicBezTo>
                <a:cubicBezTo>
                  <a:pt x="2956882" y="3761529"/>
                  <a:pt x="2947221" y="3747718"/>
                  <a:pt x="2957436" y="3765257"/>
                </a:cubicBezTo>
                <a:cubicBezTo>
                  <a:pt x="2953712" y="3765810"/>
                  <a:pt x="2953712" y="3765810"/>
                  <a:pt x="2953712" y="3765810"/>
                </a:cubicBezTo>
                <a:cubicBezTo>
                  <a:pt x="2953159" y="3762081"/>
                  <a:pt x="2953159" y="3762081"/>
                  <a:pt x="2953159" y="3762081"/>
                </a:cubicBezTo>
                <a:cubicBezTo>
                  <a:pt x="2948881" y="3758904"/>
                  <a:pt x="2948881" y="3758904"/>
                  <a:pt x="2948881" y="3758904"/>
                </a:cubicBezTo>
                <a:lnTo>
                  <a:pt x="2940413" y="3763847"/>
                </a:lnTo>
                <a:lnTo>
                  <a:pt x="2922814" y="3762773"/>
                </a:lnTo>
                <a:cubicBezTo>
                  <a:pt x="2921857" y="3781971"/>
                  <a:pt x="2921857" y="3781971"/>
                  <a:pt x="2921857" y="3781971"/>
                </a:cubicBezTo>
                <a:cubicBezTo>
                  <a:pt x="2911239" y="3787357"/>
                  <a:pt x="2911239" y="3787357"/>
                  <a:pt x="2911239" y="3787357"/>
                </a:cubicBezTo>
                <a:cubicBezTo>
                  <a:pt x="2864892" y="3782802"/>
                  <a:pt x="2864892" y="3782802"/>
                  <a:pt x="2864892" y="3782802"/>
                </a:cubicBezTo>
                <a:cubicBezTo>
                  <a:pt x="2865445" y="3786530"/>
                  <a:pt x="2865445" y="3786530"/>
                  <a:pt x="2865445" y="3786530"/>
                </a:cubicBezTo>
                <a:cubicBezTo>
                  <a:pt x="2873446" y="3789154"/>
                  <a:pt x="2873446" y="3789154"/>
                  <a:pt x="2873446" y="3789154"/>
                </a:cubicBezTo>
                <a:cubicBezTo>
                  <a:pt x="2845314" y="3804762"/>
                  <a:pt x="2845314" y="3804762"/>
                  <a:pt x="2845314" y="3804762"/>
                </a:cubicBezTo>
                <a:cubicBezTo>
                  <a:pt x="2837313" y="3802139"/>
                  <a:pt x="2837313" y="3802139"/>
                  <a:pt x="2837313" y="3802139"/>
                </a:cubicBezTo>
                <a:cubicBezTo>
                  <a:pt x="2830418" y="3806972"/>
                  <a:pt x="2830418" y="3806972"/>
                  <a:pt x="2830418" y="3806972"/>
                </a:cubicBezTo>
                <a:cubicBezTo>
                  <a:pt x="2814416" y="3801725"/>
                  <a:pt x="2814416" y="3801725"/>
                  <a:pt x="2814416" y="3801725"/>
                </a:cubicBezTo>
                <a:cubicBezTo>
                  <a:pt x="2793732" y="3816228"/>
                  <a:pt x="2793732" y="3816228"/>
                  <a:pt x="2793732" y="3816228"/>
                </a:cubicBezTo>
                <a:cubicBezTo>
                  <a:pt x="2774560" y="3815261"/>
                  <a:pt x="2774560" y="3815261"/>
                  <a:pt x="2774560" y="3815261"/>
                </a:cubicBezTo>
                <a:lnTo>
                  <a:pt x="2774810" y="3811334"/>
                </a:lnTo>
                <a:lnTo>
                  <a:pt x="2779967" y="3804812"/>
                </a:lnTo>
                <a:cubicBezTo>
                  <a:pt x="2784012" y="3799211"/>
                  <a:pt x="2777778" y="3806090"/>
                  <a:pt x="2774827" y="3811053"/>
                </a:cubicBezTo>
                <a:lnTo>
                  <a:pt x="2774810" y="3811334"/>
                </a:lnTo>
                <a:lnTo>
                  <a:pt x="2764494" y="3824377"/>
                </a:lnTo>
                <a:cubicBezTo>
                  <a:pt x="2742704" y="3831422"/>
                  <a:pt x="2742704" y="3831422"/>
                  <a:pt x="2742704" y="3831422"/>
                </a:cubicBezTo>
                <a:cubicBezTo>
                  <a:pt x="2728362" y="3837361"/>
                  <a:pt x="2728362" y="3837361"/>
                  <a:pt x="2728362" y="3837361"/>
                </a:cubicBezTo>
                <a:cubicBezTo>
                  <a:pt x="2734703" y="3828798"/>
                  <a:pt x="2734703" y="3828798"/>
                  <a:pt x="2734703" y="3828798"/>
                </a:cubicBezTo>
                <a:lnTo>
                  <a:pt x="2721526" y="3827504"/>
                </a:lnTo>
                <a:lnTo>
                  <a:pt x="2722133" y="3827448"/>
                </a:lnTo>
                <a:cubicBezTo>
                  <a:pt x="2725271" y="3826148"/>
                  <a:pt x="2727357" y="3824172"/>
                  <a:pt x="2726148" y="3822445"/>
                </a:cubicBezTo>
                <a:cubicBezTo>
                  <a:pt x="2726148" y="3822445"/>
                  <a:pt x="2726148" y="3822445"/>
                  <a:pt x="2710699" y="3820927"/>
                </a:cubicBezTo>
                <a:lnTo>
                  <a:pt x="2708955" y="3820619"/>
                </a:lnTo>
                <a:lnTo>
                  <a:pt x="2708613" y="3819688"/>
                </a:lnTo>
                <a:lnTo>
                  <a:pt x="2720284" y="3803645"/>
                </a:lnTo>
                <a:lnTo>
                  <a:pt x="2721280" y="3808877"/>
                </a:lnTo>
                <a:cubicBezTo>
                  <a:pt x="2725143" y="3809257"/>
                  <a:pt x="2732968" y="3804284"/>
                  <a:pt x="2730830" y="3802696"/>
                </a:cubicBezTo>
                <a:cubicBezTo>
                  <a:pt x="2722828" y="3800071"/>
                  <a:pt x="2726553" y="3799519"/>
                  <a:pt x="2726000" y="3795791"/>
                </a:cubicBezTo>
                <a:lnTo>
                  <a:pt x="2720284" y="3803645"/>
                </a:lnTo>
                <a:lnTo>
                  <a:pt x="2720201" y="3803201"/>
                </a:lnTo>
                <a:cubicBezTo>
                  <a:pt x="2721992" y="3799244"/>
                  <a:pt x="2726515" y="3792856"/>
                  <a:pt x="2735510" y="3782945"/>
                </a:cubicBezTo>
                <a:cubicBezTo>
                  <a:pt x="2750960" y="3784465"/>
                  <a:pt x="2750960" y="3784465"/>
                  <a:pt x="2750960" y="3784465"/>
                </a:cubicBezTo>
                <a:cubicBezTo>
                  <a:pt x="2772196" y="3773691"/>
                  <a:pt x="2772196" y="3773691"/>
                  <a:pt x="2772196" y="3773691"/>
                </a:cubicBezTo>
                <a:cubicBezTo>
                  <a:pt x="2774990" y="3773276"/>
                  <a:pt x="2757458" y="3780166"/>
                  <a:pt x="2765566" y="3779498"/>
                </a:cubicBezTo>
                <a:lnTo>
                  <a:pt x="2771512" y="3778288"/>
                </a:lnTo>
                <a:lnTo>
                  <a:pt x="2763270" y="3784067"/>
                </a:lnTo>
                <a:cubicBezTo>
                  <a:pt x="2760546" y="3784947"/>
                  <a:pt x="2758684" y="3785223"/>
                  <a:pt x="2758961" y="3787088"/>
                </a:cubicBezTo>
                <a:cubicBezTo>
                  <a:pt x="2739384" y="3809049"/>
                  <a:pt x="2739384" y="3809049"/>
                  <a:pt x="2739384" y="3809049"/>
                </a:cubicBezTo>
                <a:cubicBezTo>
                  <a:pt x="2744215" y="3815954"/>
                  <a:pt x="2744215" y="3815954"/>
                  <a:pt x="2744215" y="3815954"/>
                </a:cubicBezTo>
                <a:cubicBezTo>
                  <a:pt x="2773453" y="3807803"/>
                  <a:pt x="2773453" y="3807803"/>
                  <a:pt x="2773453" y="3807803"/>
                </a:cubicBezTo>
                <a:cubicBezTo>
                  <a:pt x="2783518" y="3798688"/>
                  <a:pt x="2783518" y="3798688"/>
                  <a:pt x="2783518" y="3798688"/>
                </a:cubicBezTo>
                <a:cubicBezTo>
                  <a:pt x="2813309" y="3794267"/>
                  <a:pt x="2813309" y="3794267"/>
                  <a:pt x="2813309" y="3794267"/>
                </a:cubicBezTo>
                <a:cubicBezTo>
                  <a:pt x="2837717" y="3779212"/>
                  <a:pt x="2837717" y="3779212"/>
                  <a:pt x="2837717" y="3779212"/>
                </a:cubicBezTo>
                <a:cubicBezTo>
                  <a:pt x="2856891" y="3780177"/>
                  <a:pt x="2856891" y="3780177"/>
                  <a:pt x="2856891" y="3780177"/>
                </a:cubicBezTo>
                <a:cubicBezTo>
                  <a:pt x="2866062" y="3777865"/>
                  <a:pt x="2872940" y="3776129"/>
                  <a:pt x="2878100" y="3774827"/>
                </a:cubicBezTo>
                <a:lnTo>
                  <a:pt x="2885779" y="3772890"/>
                </a:lnTo>
                <a:lnTo>
                  <a:pt x="2884342" y="3774020"/>
                </a:lnTo>
                <a:cubicBezTo>
                  <a:pt x="2882684" y="3780876"/>
                  <a:pt x="2900168" y="3783284"/>
                  <a:pt x="2919494" y="3740399"/>
                </a:cubicBezTo>
                <a:cubicBezTo>
                  <a:pt x="2918941" y="3736671"/>
                  <a:pt x="2918941" y="3736671"/>
                  <a:pt x="2918941" y="3736671"/>
                </a:cubicBezTo>
                <a:cubicBezTo>
                  <a:pt x="2926389" y="3735565"/>
                  <a:pt x="2926389" y="3735565"/>
                  <a:pt x="2926389" y="3735565"/>
                </a:cubicBezTo>
                <a:cubicBezTo>
                  <a:pt x="2929006" y="3727555"/>
                  <a:pt x="2929006" y="3727555"/>
                  <a:pt x="2929006" y="3727555"/>
                </a:cubicBezTo>
                <a:cubicBezTo>
                  <a:pt x="2941838" y="3737083"/>
                  <a:pt x="2941838" y="3737083"/>
                  <a:pt x="2941838" y="3737083"/>
                </a:cubicBezTo>
                <a:cubicBezTo>
                  <a:pt x="2941561" y="3735219"/>
                  <a:pt x="2943785" y="3734175"/>
                  <a:pt x="2946592" y="3733460"/>
                </a:cubicBezTo>
                <a:lnTo>
                  <a:pt x="2948846" y="3733013"/>
                </a:lnTo>
                <a:lnTo>
                  <a:pt x="2949977" y="3740640"/>
                </a:lnTo>
                <a:cubicBezTo>
                  <a:pt x="2950392" y="3743436"/>
                  <a:pt x="2950392" y="3743436"/>
                  <a:pt x="2950392" y="3743436"/>
                </a:cubicBezTo>
                <a:cubicBezTo>
                  <a:pt x="2932326" y="3749929"/>
                  <a:pt x="2932326" y="3749929"/>
                  <a:pt x="2932326" y="3749929"/>
                </a:cubicBezTo>
                <a:cubicBezTo>
                  <a:pt x="2932879" y="3753657"/>
                  <a:pt x="2932879" y="3753657"/>
                  <a:pt x="2932879" y="3753657"/>
                </a:cubicBezTo>
                <a:cubicBezTo>
                  <a:pt x="3021699" y="3736666"/>
                  <a:pt x="3021699" y="3736666"/>
                  <a:pt x="3021699" y="3736666"/>
                </a:cubicBezTo>
                <a:cubicBezTo>
                  <a:pt x="3031765" y="3727550"/>
                  <a:pt x="3031765" y="3727550"/>
                  <a:pt x="3031765" y="3727550"/>
                </a:cubicBezTo>
                <a:cubicBezTo>
                  <a:pt x="3023211" y="3721198"/>
                  <a:pt x="3023211" y="3721198"/>
                  <a:pt x="3023211" y="3721198"/>
                </a:cubicBezTo>
                <a:cubicBezTo>
                  <a:pt x="3008315" y="3723408"/>
                  <a:pt x="3008315" y="3723408"/>
                  <a:pt x="3008315" y="3723408"/>
                </a:cubicBezTo>
                <a:cubicBezTo>
                  <a:pt x="3014656" y="3714845"/>
                  <a:pt x="3014656" y="3714845"/>
                  <a:pt x="3014656" y="3714845"/>
                </a:cubicBezTo>
                <a:cubicBezTo>
                  <a:pt x="3033828" y="3715811"/>
                  <a:pt x="3033828" y="3715811"/>
                  <a:pt x="3033828" y="3715811"/>
                </a:cubicBezTo>
                <a:cubicBezTo>
                  <a:pt x="3036999" y="3711529"/>
                  <a:pt x="3036999" y="3711529"/>
                  <a:pt x="3036999" y="3711529"/>
                </a:cubicBezTo>
                <a:cubicBezTo>
                  <a:pt x="3032722" y="3708354"/>
                  <a:pt x="3032722" y="3708354"/>
                  <a:pt x="3032722" y="3708354"/>
                </a:cubicBezTo>
                <a:cubicBezTo>
                  <a:pt x="3031062" y="3697166"/>
                  <a:pt x="3031062" y="3697166"/>
                  <a:pt x="3031062" y="3697166"/>
                </a:cubicBezTo>
                <a:cubicBezTo>
                  <a:pt x="3048575" y="3686945"/>
                  <a:pt x="3048575" y="3686945"/>
                  <a:pt x="3048575" y="3686945"/>
                </a:cubicBezTo>
                <a:cubicBezTo>
                  <a:pt x="3066641" y="3680454"/>
                  <a:pt x="3034786" y="3696613"/>
                  <a:pt x="3064024" y="3688464"/>
                </a:cubicBezTo>
                <a:cubicBezTo>
                  <a:pt x="3063471" y="3684735"/>
                  <a:pt x="3063471" y="3684735"/>
                  <a:pt x="3063471" y="3684735"/>
                </a:cubicBezTo>
                <a:cubicBezTo>
                  <a:pt x="3069887" y="3689500"/>
                  <a:pt x="3074124" y="3679581"/>
                  <a:pt x="3077475" y="3685337"/>
                </a:cubicBezTo>
                <a:lnTo>
                  <a:pt x="3080232" y="3696084"/>
                </a:lnTo>
                <a:lnTo>
                  <a:pt x="3072565" y="3704347"/>
                </a:lnTo>
                <a:cubicBezTo>
                  <a:pt x="3070514" y="3706556"/>
                  <a:pt x="3070514" y="3706556"/>
                  <a:pt x="3070514" y="3706556"/>
                </a:cubicBezTo>
                <a:cubicBezTo>
                  <a:pt x="3075345" y="3713461"/>
                  <a:pt x="3075345" y="3713461"/>
                  <a:pt x="3075345" y="3713461"/>
                </a:cubicBezTo>
                <a:cubicBezTo>
                  <a:pt x="3086518" y="3711803"/>
                  <a:pt x="3086518" y="3711803"/>
                  <a:pt x="3086518" y="3711803"/>
                </a:cubicBezTo>
                <a:cubicBezTo>
                  <a:pt x="3087071" y="3715532"/>
                  <a:pt x="3087071" y="3715532"/>
                  <a:pt x="3087071" y="3715532"/>
                </a:cubicBezTo>
                <a:cubicBezTo>
                  <a:pt x="3105690" y="3712769"/>
                  <a:pt x="3105690" y="3712769"/>
                  <a:pt x="3105690" y="3712769"/>
                </a:cubicBezTo>
                <a:cubicBezTo>
                  <a:pt x="3109414" y="3712216"/>
                  <a:pt x="3109414" y="3712216"/>
                  <a:pt x="3109414" y="3712216"/>
                </a:cubicBezTo>
                <a:cubicBezTo>
                  <a:pt x="3093412" y="3706970"/>
                  <a:pt x="3093412" y="3706970"/>
                  <a:pt x="3093412" y="3706970"/>
                </a:cubicBezTo>
                <a:cubicBezTo>
                  <a:pt x="3099753" y="3698407"/>
                  <a:pt x="3099753" y="3698407"/>
                  <a:pt x="3099753" y="3698407"/>
                </a:cubicBezTo>
                <a:cubicBezTo>
                  <a:pt x="3102547" y="3697992"/>
                  <a:pt x="3086175" y="3698278"/>
                  <a:pt x="3093759" y="3697687"/>
                </a:cubicBezTo>
                <a:lnTo>
                  <a:pt x="3100619" y="3697312"/>
                </a:lnTo>
                <a:lnTo>
                  <a:pt x="3101675" y="3702944"/>
                </a:lnTo>
                <a:cubicBezTo>
                  <a:pt x="3102122" y="3705558"/>
                  <a:pt x="3101782" y="3704060"/>
                  <a:pt x="3101634" y="3701462"/>
                </a:cubicBezTo>
                <a:lnTo>
                  <a:pt x="3102220" y="3697225"/>
                </a:lnTo>
                <a:lnTo>
                  <a:pt x="3110925" y="3696749"/>
                </a:lnTo>
                <a:cubicBezTo>
                  <a:pt x="3106371" y="3691708"/>
                  <a:pt x="3103975" y="3691587"/>
                  <a:pt x="3102753" y="3693376"/>
                </a:cubicBezTo>
                <a:lnTo>
                  <a:pt x="3102220" y="3697225"/>
                </a:lnTo>
                <a:lnTo>
                  <a:pt x="3100619" y="3697312"/>
                </a:lnTo>
                <a:lnTo>
                  <a:pt x="3100290" y="3695565"/>
                </a:lnTo>
                <a:lnTo>
                  <a:pt x="3097810" y="3683704"/>
                </a:lnTo>
                <a:lnTo>
                  <a:pt x="3102010" y="3681160"/>
                </a:lnTo>
                <a:cubicBezTo>
                  <a:pt x="3104003" y="3678959"/>
                  <a:pt x="3105881" y="3675583"/>
                  <a:pt x="3107051" y="3670646"/>
                </a:cubicBezTo>
                <a:cubicBezTo>
                  <a:pt x="3119884" y="3680175"/>
                  <a:pt x="3100157" y="3675481"/>
                  <a:pt x="3101817" y="3686667"/>
                </a:cubicBezTo>
                <a:cubicBezTo>
                  <a:pt x="3109264" y="3685561"/>
                  <a:pt x="3109264" y="3685561"/>
                  <a:pt x="3109264" y="3685561"/>
                </a:cubicBezTo>
                <a:cubicBezTo>
                  <a:pt x="3114096" y="3692467"/>
                  <a:pt x="3114096" y="3692467"/>
                  <a:pt x="3114096" y="3692467"/>
                </a:cubicBezTo>
                <a:cubicBezTo>
                  <a:pt x="3138502" y="3677412"/>
                  <a:pt x="3138502" y="3677412"/>
                  <a:pt x="3138502" y="3677412"/>
                </a:cubicBezTo>
                <a:cubicBezTo>
                  <a:pt x="3138502" y="3677412"/>
                  <a:pt x="3114649" y="3696196"/>
                  <a:pt x="3150228" y="3679483"/>
                </a:cubicBezTo>
                <a:cubicBezTo>
                  <a:pt x="3149121" y="3672025"/>
                  <a:pt x="3149121" y="3672025"/>
                  <a:pt x="3149121" y="3672025"/>
                </a:cubicBezTo>
                <a:cubicBezTo>
                  <a:pt x="3157123" y="3674649"/>
                  <a:pt x="3157123" y="3674649"/>
                  <a:pt x="3157123" y="3674649"/>
                </a:cubicBezTo>
                <a:cubicBezTo>
                  <a:pt x="3181529" y="3659594"/>
                  <a:pt x="3181529" y="3659594"/>
                  <a:pt x="3181529" y="3659594"/>
                </a:cubicBezTo>
                <a:cubicBezTo>
                  <a:pt x="3184701" y="3655313"/>
                  <a:pt x="3184701" y="3655313"/>
                  <a:pt x="3184701" y="3655313"/>
                </a:cubicBezTo>
                <a:cubicBezTo>
                  <a:pt x="3200150" y="3656830"/>
                  <a:pt x="3200150" y="3656830"/>
                  <a:pt x="3200150" y="3656830"/>
                </a:cubicBezTo>
                <a:cubicBezTo>
                  <a:pt x="3183189" y="3670781"/>
                  <a:pt x="3183189" y="3670781"/>
                  <a:pt x="3183189" y="3670781"/>
                </a:cubicBezTo>
                <a:cubicBezTo>
                  <a:pt x="3200299" y="3683486"/>
                  <a:pt x="3200299" y="3683486"/>
                  <a:pt x="3200299" y="3683486"/>
                </a:cubicBezTo>
                <a:cubicBezTo>
                  <a:pt x="3240709" y="3673678"/>
                  <a:pt x="3240709" y="3673678"/>
                  <a:pt x="3240709" y="3673678"/>
                </a:cubicBezTo>
                <a:cubicBezTo>
                  <a:pt x="3243879" y="3669397"/>
                  <a:pt x="3243879" y="3669397"/>
                  <a:pt x="3243879" y="3669397"/>
                </a:cubicBezTo>
                <a:cubicBezTo>
                  <a:pt x="3243325" y="3665667"/>
                  <a:pt x="3243325" y="3665667"/>
                  <a:pt x="3243325" y="3665667"/>
                </a:cubicBezTo>
                <a:lnTo>
                  <a:pt x="3258705" y="3669328"/>
                </a:lnTo>
                <a:lnTo>
                  <a:pt x="3258630" y="3669411"/>
                </a:lnTo>
                <a:cubicBezTo>
                  <a:pt x="3254598" y="3675905"/>
                  <a:pt x="3265845" y="3669948"/>
                  <a:pt x="3263053" y="3670362"/>
                </a:cubicBezTo>
                <a:cubicBezTo>
                  <a:pt x="3263053" y="3670362"/>
                  <a:pt x="3263053" y="3670362"/>
                  <a:pt x="3260587" y="3669776"/>
                </a:cubicBezTo>
                <a:lnTo>
                  <a:pt x="3258705" y="3669328"/>
                </a:lnTo>
                <a:lnTo>
                  <a:pt x="3268840" y="3658071"/>
                </a:lnTo>
                <a:cubicBezTo>
                  <a:pt x="3276841" y="3660694"/>
                  <a:pt x="3276841" y="3660694"/>
                  <a:pt x="3276841" y="3660694"/>
                </a:cubicBezTo>
                <a:cubicBezTo>
                  <a:pt x="3298078" y="3649920"/>
                  <a:pt x="3298078" y="3649920"/>
                  <a:pt x="3298078" y="3649920"/>
                </a:cubicBezTo>
                <a:cubicBezTo>
                  <a:pt x="3301803" y="3649368"/>
                  <a:pt x="3310357" y="3655720"/>
                  <a:pt x="3312974" y="3647710"/>
                </a:cubicBezTo>
                <a:cubicBezTo>
                  <a:pt x="3310761" y="3632794"/>
                  <a:pt x="3326360" y="3660968"/>
                  <a:pt x="3322486" y="3634866"/>
                </a:cubicBezTo>
                <a:cubicBezTo>
                  <a:pt x="3327870" y="3645500"/>
                  <a:pt x="3327870" y="3645500"/>
                  <a:pt x="3327870" y="3645500"/>
                </a:cubicBezTo>
                <a:cubicBezTo>
                  <a:pt x="3339042" y="3643842"/>
                  <a:pt x="3329934" y="3633761"/>
                  <a:pt x="3337382" y="3632656"/>
                </a:cubicBezTo>
                <a:cubicBezTo>
                  <a:pt x="3347999" y="3627268"/>
                  <a:pt x="3347999" y="3627268"/>
                  <a:pt x="3347999" y="3627268"/>
                </a:cubicBezTo>
                <a:cubicBezTo>
                  <a:pt x="3353234" y="3611247"/>
                  <a:pt x="3353234" y="3611247"/>
                  <a:pt x="3353234" y="3611247"/>
                </a:cubicBezTo>
                <a:cubicBezTo>
                  <a:pt x="3376131" y="3611661"/>
                  <a:pt x="3376131" y="3611661"/>
                  <a:pt x="3376131" y="3611661"/>
                </a:cubicBezTo>
                <a:cubicBezTo>
                  <a:pt x="3391431" y="3586524"/>
                  <a:pt x="3391431" y="3586524"/>
                  <a:pt x="3391431" y="3586524"/>
                </a:cubicBezTo>
                <a:cubicBezTo>
                  <a:pt x="3393644" y="3601440"/>
                  <a:pt x="3393644" y="3601440"/>
                  <a:pt x="3393644" y="3601440"/>
                </a:cubicBezTo>
                <a:cubicBezTo>
                  <a:pt x="3405922" y="3607240"/>
                  <a:pt x="3405922" y="3607240"/>
                  <a:pt x="3405922" y="3607240"/>
                </a:cubicBezTo>
                <a:cubicBezTo>
                  <a:pt x="3414881" y="3590667"/>
                  <a:pt x="3414881" y="3590667"/>
                  <a:pt x="3414881" y="3590667"/>
                </a:cubicBezTo>
                <a:cubicBezTo>
                  <a:pt x="3422882" y="3593290"/>
                  <a:pt x="3422882" y="3593290"/>
                  <a:pt x="3422882" y="3593290"/>
                </a:cubicBezTo>
                <a:cubicBezTo>
                  <a:pt x="3406476" y="3610969"/>
                  <a:pt x="3406476" y="3610969"/>
                  <a:pt x="3406476" y="3610969"/>
                </a:cubicBezTo>
                <a:cubicBezTo>
                  <a:pt x="3421371" y="3608758"/>
                  <a:pt x="3421371" y="3608758"/>
                  <a:pt x="3421371" y="3608758"/>
                </a:cubicBezTo>
                <a:cubicBezTo>
                  <a:pt x="3418755" y="3616769"/>
                  <a:pt x="3406476" y="3610969"/>
                  <a:pt x="3407582" y="3618426"/>
                </a:cubicBezTo>
                <a:cubicBezTo>
                  <a:pt x="3412413" y="3625332"/>
                  <a:pt x="3412413" y="3625332"/>
                  <a:pt x="3412413" y="3625332"/>
                </a:cubicBezTo>
                <a:cubicBezTo>
                  <a:pt x="3415584" y="3621051"/>
                  <a:pt x="3415584" y="3621051"/>
                  <a:pt x="3415584" y="3621051"/>
                </a:cubicBezTo>
                <a:cubicBezTo>
                  <a:pt x="3427309" y="3623121"/>
                  <a:pt x="3388006" y="3640387"/>
                  <a:pt x="3430479" y="3618840"/>
                </a:cubicBezTo>
                <a:cubicBezTo>
                  <a:pt x="3427712" y="3600195"/>
                  <a:pt x="3427712" y="3600195"/>
                  <a:pt x="3427712" y="3600195"/>
                </a:cubicBezTo>
                <a:cubicBezTo>
                  <a:pt x="3423989" y="3600748"/>
                  <a:pt x="3423989" y="3600748"/>
                  <a:pt x="3423989" y="3600748"/>
                </a:cubicBezTo>
                <a:cubicBezTo>
                  <a:pt x="3438332" y="3594809"/>
                  <a:pt x="3438332" y="3594809"/>
                  <a:pt x="3438332" y="3594809"/>
                </a:cubicBezTo>
                <a:cubicBezTo>
                  <a:pt x="3440948" y="3586798"/>
                  <a:pt x="3440948" y="3586798"/>
                  <a:pt x="3440948" y="3586798"/>
                </a:cubicBezTo>
                <a:cubicBezTo>
                  <a:pt x="3463292" y="3583483"/>
                  <a:pt x="3463292" y="3583483"/>
                  <a:pt x="3463292" y="3583483"/>
                </a:cubicBezTo>
                <a:cubicBezTo>
                  <a:pt x="3462185" y="3576025"/>
                  <a:pt x="3462185" y="3576025"/>
                  <a:pt x="3462185" y="3576025"/>
                </a:cubicBezTo>
                <a:cubicBezTo>
                  <a:pt x="3473357" y="3574367"/>
                  <a:pt x="3473357" y="3574367"/>
                  <a:pt x="3473357" y="3574367"/>
                </a:cubicBezTo>
                <a:cubicBezTo>
                  <a:pt x="3478187" y="3581272"/>
                  <a:pt x="3478187" y="3581272"/>
                  <a:pt x="3478187" y="3581272"/>
                </a:cubicBezTo>
                <a:cubicBezTo>
                  <a:pt x="3491424" y="3567874"/>
                  <a:pt x="3491424" y="3567874"/>
                  <a:pt x="3491424" y="3567874"/>
                </a:cubicBezTo>
                <a:cubicBezTo>
                  <a:pt x="3531833" y="3558067"/>
                  <a:pt x="3531833" y="3558067"/>
                  <a:pt x="3531833" y="3558067"/>
                </a:cubicBezTo>
                <a:close/>
                <a:moveTo>
                  <a:pt x="1344728" y="3557253"/>
                </a:moveTo>
                <a:cubicBezTo>
                  <a:pt x="1345917" y="3555647"/>
                  <a:pt x="1348848" y="3556164"/>
                  <a:pt x="1350987" y="3557754"/>
                </a:cubicBezTo>
                <a:cubicBezTo>
                  <a:pt x="1350987" y="3557754"/>
                  <a:pt x="1350987" y="3557754"/>
                  <a:pt x="1349471" y="3560360"/>
                </a:cubicBezTo>
                <a:lnTo>
                  <a:pt x="1347157" y="3564339"/>
                </a:lnTo>
                <a:close/>
                <a:moveTo>
                  <a:pt x="1230689" y="3553668"/>
                </a:moveTo>
                <a:lnTo>
                  <a:pt x="1231076" y="3555182"/>
                </a:lnTo>
                <a:cubicBezTo>
                  <a:pt x="1230615" y="3556084"/>
                  <a:pt x="1229055" y="3556792"/>
                  <a:pt x="1225331" y="3557344"/>
                </a:cubicBezTo>
                <a:close/>
                <a:moveTo>
                  <a:pt x="1399398" y="3550570"/>
                </a:moveTo>
                <a:lnTo>
                  <a:pt x="1402124" y="3550837"/>
                </a:lnTo>
                <a:lnTo>
                  <a:pt x="1402399" y="3551554"/>
                </a:lnTo>
                <a:cubicBezTo>
                  <a:pt x="1400745" y="3553228"/>
                  <a:pt x="1397813" y="3552710"/>
                  <a:pt x="1399398" y="3550570"/>
                </a:cubicBezTo>
                <a:close/>
                <a:moveTo>
                  <a:pt x="3655594" y="3547703"/>
                </a:moveTo>
                <a:lnTo>
                  <a:pt x="3651678" y="3554574"/>
                </a:lnTo>
                <a:cubicBezTo>
                  <a:pt x="3651627" y="3557440"/>
                  <a:pt x="3651904" y="3559304"/>
                  <a:pt x="3649489" y="3555852"/>
                </a:cubicBezTo>
                <a:cubicBezTo>
                  <a:pt x="3645526" y="3561204"/>
                  <a:pt x="3641439" y="3562525"/>
                  <a:pt x="3637844" y="3562344"/>
                </a:cubicBezTo>
                <a:lnTo>
                  <a:pt x="3631588" y="3560531"/>
                </a:lnTo>
                <a:lnTo>
                  <a:pt x="3645620" y="3553032"/>
                </a:lnTo>
                <a:close/>
                <a:moveTo>
                  <a:pt x="3655830" y="3547289"/>
                </a:moveTo>
                <a:lnTo>
                  <a:pt x="3655922" y="3547527"/>
                </a:lnTo>
                <a:lnTo>
                  <a:pt x="3655594" y="3547703"/>
                </a:lnTo>
                <a:close/>
                <a:moveTo>
                  <a:pt x="1243291" y="3543723"/>
                </a:moveTo>
                <a:cubicBezTo>
                  <a:pt x="1244652" y="3543282"/>
                  <a:pt x="1244937" y="3543598"/>
                  <a:pt x="1242493" y="3545568"/>
                </a:cubicBezTo>
                <a:lnTo>
                  <a:pt x="1239761" y="3547442"/>
                </a:lnTo>
                <a:lnTo>
                  <a:pt x="1239120" y="3547676"/>
                </a:lnTo>
                <a:cubicBezTo>
                  <a:pt x="1239120" y="3547676"/>
                  <a:pt x="1239120" y="3547676"/>
                  <a:pt x="1238516" y="3546814"/>
                </a:cubicBezTo>
                <a:lnTo>
                  <a:pt x="1238081" y="3546192"/>
                </a:lnTo>
                <a:close/>
                <a:moveTo>
                  <a:pt x="1347892" y="3542092"/>
                </a:moveTo>
                <a:lnTo>
                  <a:pt x="1360499" y="3544908"/>
                </a:lnTo>
                <a:cubicBezTo>
                  <a:pt x="1350987" y="3557754"/>
                  <a:pt x="1350987" y="3557754"/>
                  <a:pt x="1350987" y="3557754"/>
                </a:cubicBezTo>
                <a:cubicBezTo>
                  <a:pt x="1338155" y="3548224"/>
                  <a:pt x="1338155" y="3548224"/>
                  <a:pt x="1338155" y="3548224"/>
                </a:cubicBezTo>
                <a:cubicBezTo>
                  <a:pt x="1348773" y="3542838"/>
                  <a:pt x="1348773" y="3542838"/>
                  <a:pt x="1348773" y="3542838"/>
                </a:cubicBezTo>
                <a:close/>
                <a:moveTo>
                  <a:pt x="1344238" y="3541128"/>
                </a:moveTo>
                <a:cubicBezTo>
                  <a:pt x="1344971" y="3541257"/>
                  <a:pt x="1346571" y="3541616"/>
                  <a:pt x="1347754" y="3541976"/>
                </a:cubicBezTo>
                <a:lnTo>
                  <a:pt x="1347892" y="3542092"/>
                </a:lnTo>
                <a:lnTo>
                  <a:pt x="1345922" y="3541652"/>
                </a:lnTo>
                <a:cubicBezTo>
                  <a:pt x="1343640" y="3541098"/>
                  <a:pt x="1343506" y="3540999"/>
                  <a:pt x="1344238" y="3541128"/>
                </a:cubicBezTo>
                <a:close/>
                <a:moveTo>
                  <a:pt x="1234289" y="3540771"/>
                </a:moveTo>
                <a:lnTo>
                  <a:pt x="1238081" y="3546192"/>
                </a:lnTo>
                <a:lnTo>
                  <a:pt x="1237623" y="3546410"/>
                </a:lnTo>
                <a:cubicBezTo>
                  <a:pt x="1235757" y="3547460"/>
                  <a:pt x="1234465" y="3548367"/>
                  <a:pt x="1235395" y="3548229"/>
                </a:cubicBezTo>
                <a:lnTo>
                  <a:pt x="1238726" y="3548153"/>
                </a:lnTo>
                <a:lnTo>
                  <a:pt x="1230689" y="3553668"/>
                </a:lnTo>
                <a:lnTo>
                  <a:pt x="1230225" y="3551854"/>
                </a:lnTo>
                <a:cubicBezTo>
                  <a:pt x="1228879" y="3549196"/>
                  <a:pt x="1227394" y="3545605"/>
                  <a:pt x="1234289" y="3540771"/>
                </a:cubicBezTo>
                <a:close/>
                <a:moveTo>
                  <a:pt x="3570583" y="3537073"/>
                </a:moveTo>
                <a:cubicBezTo>
                  <a:pt x="3575967" y="3547707"/>
                  <a:pt x="3575967" y="3547707"/>
                  <a:pt x="3575967" y="3547707"/>
                </a:cubicBezTo>
                <a:cubicBezTo>
                  <a:pt x="3582861" y="3542873"/>
                  <a:pt x="3582861" y="3542873"/>
                  <a:pt x="3582861" y="3542873"/>
                </a:cubicBezTo>
                <a:cubicBezTo>
                  <a:pt x="3595694" y="3552401"/>
                  <a:pt x="3595694" y="3552401"/>
                  <a:pt x="3595694" y="3552401"/>
                </a:cubicBezTo>
                <a:cubicBezTo>
                  <a:pt x="3595694" y="3552401"/>
                  <a:pt x="3599417" y="3551849"/>
                  <a:pt x="3602588" y="3547568"/>
                </a:cubicBezTo>
                <a:cubicBezTo>
                  <a:pt x="3588799" y="3557236"/>
                  <a:pt x="3588799" y="3557236"/>
                  <a:pt x="3588799" y="3557236"/>
                </a:cubicBezTo>
                <a:cubicBezTo>
                  <a:pt x="3576520" y="3551436"/>
                  <a:pt x="3561071" y="3549917"/>
                  <a:pt x="3552114" y="3566490"/>
                </a:cubicBezTo>
                <a:cubicBezTo>
                  <a:pt x="3548942" y="3570773"/>
                  <a:pt x="3548942" y="3570773"/>
                  <a:pt x="3548942" y="3570773"/>
                </a:cubicBezTo>
                <a:cubicBezTo>
                  <a:pt x="3556943" y="3573396"/>
                  <a:pt x="3556943" y="3573396"/>
                  <a:pt x="3556943" y="3573396"/>
                </a:cubicBezTo>
                <a:cubicBezTo>
                  <a:pt x="3563838" y="3568562"/>
                  <a:pt x="3563838" y="3568562"/>
                  <a:pt x="3563838" y="3568562"/>
                </a:cubicBezTo>
                <a:cubicBezTo>
                  <a:pt x="3575010" y="3566904"/>
                  <a:pt x="3575010" y="3566904"/>
                  <a:pt x="3575010" y="3566904"/>
                </a:cubicBezTo>
                <a:cubicBezTo>
                  <a:pt x="3595843" y="3579057"/>
                  <a:pt x="3595843" y="3579057"/>
                  <a:pt x="3595843" y="3579057"/>
                </a:cubicBezTo>
                <a:cubicBezTo>
                  <a:pt x="3612803" y="3565106"/>
                  <a:pt x="3612803" y="3565106"/>
                  <a:pt x="3612803" y="3565106"/>
                </a:cubicBezTo>
                <a:cubicBezTo>
                  <a:pt x="3617079" y="3568284"/>
                  <a:pt x="3617079" y="3568284"/>
                  <a:pt x="3617079" y="3568284"/>
                </a:cubicBezTo>
                <a:lnTo>
                  <a:pt x="3627496" y="3562717"/>
                </a:lnTo>
                <a:lnTo>
                  <a:pt x="3627070" y="3563466"/>
                </a:lnTo>
                <a:cubicBezTo>
                  <a:pt x="3627890" y="3567394"/>
                  <a:pt x="3630427" y="3574877"/>
                  <a:pt x="3635295" y="3588447"/>
                </a:cubicBezTo>
                <a:cubicBezTo>
                  <a:pt x="3636402" y="3595905"/>
                  <a:pt x="3623571" y="3586375"/>
                  <a:pt x="3632679" y="3596457"/>
                </a:cubicBezTo>
                <a:cubicBezTo>
                  <a:pt x="3616123" y="3587480"/>
                  <a:pt x="3616123" y="3587480"/>
                  <a:pt x="3616123" y="3587480"/>
                </a:cubicBezTo>
                <a:cubicBezTo>
                  <a:pt x="3621911" y="3575189"/>
                  <a:pt x="3579437" y="3596736"/>
                  <a:pt x="3625634" y="3574636"/>
                </a:cubicBezTo>
                <a:cubicBezTo>
                  <a:pt x="3613910" y="3572565"/>
                  <a:pt x="3613910" y="3572565"/>
                  <a:pt x="3613910" y="3572565"/>
                </a:cubicBezTo>
                <a:cubicBezTo>
                  <a:pt x="3607569" y="3581128"/>
                  <a:pt x="3607569" y="3581128"/>
                  <a:pt x="3607569" y="3581128"/>
                </a:cubicBezTo>
                <a:cubicBezTo>
                  <a:pt x="3599567" y="3578504"/>
                  <a:pt x="3599567" y="3578504"/>
                  <a:pt x="3599567" y="3578504"/>
                </a:cubicBezTo>
                <a:cubicBezTo>
                  <a:pt x="3588948" y="3583891"/>
                  <a:pt x="3588948" y="3583891"/>
                  <a:pt x="3588948" y="3583891"/>
                </a:cubicBezTo>
                <a:cubicBezTo>
                  <a:pt x="3566051" y="3583478"/>
                  <a:pt x="3566051" y="3583478"/>
                  <a:pt x="3566051" y="3583478"/>
                </a:cubicBezTo>
                <a:cubicBezTo>
                  <a:pt x="3563988" y="3595217"/>
                  <a:pt x="3563988" y="3595217"/>
                  <a:pt x="3563988" y="3595217"/>
                </a:cubicBezTo>
                <a:cubicBezTo>
                  <a:pt x="3559157" y="3588312"/>
                  <a:pt x="3559157" y="3588312"/>
                  <a:pt x="3559157" y="3588312"/>
                </a:cubicBezTo>
                <a:cubicBezTo>
                  <a:pt x="3526196" y="3597014"/>
                  <a:pt x="3526196" y="3597014"/>
                  <a:pt x="3526196" y="3597014"/>
                </a:cubicBezTo>
                <a:lnTo>
                  <a:pt x="3515023" y="3598672"/>
                </a:lnTo>
                <a:cubicBezTo>
                  <a:pt x="3515023" y="3598672"/>
                  <a:pt x="3515023" y="3598672"/>
                  <a:pt x="3513884" y="3597412"/>
                </a:cubicBezTo>
                <a:lnTo>
                  <a:pt x="3512139" y="3595479"/>
                </a:lnTo>
                <a:lnTo>
                  <a:pt x="3528259" y="3585275"/>
                </a:lnTo>
                <a:cubicBezTo>
                  <a:pt x="3532537" y="3588451"/>
                  <a:pt x="3532537" y="3588451"/>
                  <a:pt x="3532537" y="3588451"/>
                </a:cubicBezTo>
                <a:cubicBezTo>
                  <a:pt x="3549900" y="3551575"/>
                  <a:pt x="3549900" y="3551575"/>
                  <a:pt x="3549900" y="3551575"/>
                </a:cubicBezTo>
                <a:cubicBezTo>
                  <a:pt x="3561071" y="3549917"/>
                  <a:pt x="3558858" y="3535001"/>
                  <a:pt x="3570583" y="3537073"/>
                </a:cubicBezTo>
                <a:close/>
                <a:moveTo>
                  <a:pt x="1327941" y="3530685"/>
                </a:moveTo>
                <a:lnTo>
                  <a:pt x="1332217" y="3533861"/>
                </a:lnTo>
                <a:lnTo>
                  <a:pt x="1332889" y="3533253"/>
                </a:lnTo>
                <a:lnTo>
                  <a:pt x="1329601" y="3541871"/>
                </a:lnTo>
                <a:cubicBezTo>
                  <a:pt x="1318428" y="3543529"/>
                  <a:pt x="1318428" y="3543529"/>
                  <a:pt x="1318428" y="3543529"/>
                </a:cubicBezTo>
                <a:cubicBezTo>
                  <a:pt x="1314152" y="3540353"/>
                  <a:pt x="1317875" y="3539801"/>
                  <a:pt x="1317875" y="3539801"/>
                </a:cubicBezTo>
                <a:cubicBezTo>
                  <a:pt x="1327941" y="3530685"/>
                  <a:pt x="1327941" y="3530685"/>
                  <a:pt x="1327941" y="3530685"/>
                </a:cubicBezTo>
                <a:close/>
                <a:moveTo>
                  <a:pt x="3694644" y="3530684"/>
                </a:moveTo>
                <a:lnTo>
                  <a:pt x="3693960" y="3531607"/>
                </a:lnTo>
                <a:lnTo>
                  <a:pt x="3692748" y="3531984"/>
                </a:lnTo>
                <a:lnTo>
                  <a:pt x="3692396" y="3531943"/>
                </a:lnTo>
                <a:lnTo>
                  <a:pt x="3693233" y="3531356"/>
                </a:lnTo>
                <a:close/>
                <a:moveTo>
                  <a:pt x="3695134" y="3530023"/>
                </a:moveTo>
                <a:cubicBezTo>
                  <a:pt x="3696065" y="3529885"/>
                  <a:pt x="3695633" y="3530187"/>
                  <a:pt x="3694803" y="3530608"/>
                </a:cubicBezTo>
                <a:lnTo>
                  <a:pt x="3694644" y="3530684"/>
                </a:lnTo>
                <a:close/>
                <a:moveTo>
                  <a:pt x="3702581" y="3528918"/>
                </a:moveTo>
                <a:cubicBezTo>
                  <a:pt x="3697347" y="3544939"/>
                  <a:pt x="3697347" y="3544939"/>
                  <a:pt x="3697347" y="3544939"/>
                </a:cubicBezTo>
                <a:cubicBezTo>
                  <a:pt x="3682551" y="3541417"/>
                  <a:pt x="3670020" y="3567573"/>
                  <a:pt x="3662111" y="3563566"/>
                </a:cubicBezTo>
                <a:lnTo>
                  <a:pt x="3655922" y="3547527"/>
                </a:lnTo>
                <a:lnTo>
                  <a:pt x="3660277" y="3545200"/>
                </a:lnTo>
                <a:cubicBezTo>
                  <a:pt x="3666447" y="3541902"/>
                  <a:pt x="3666447" y="3541902"/>
                  <a:pt x="3666447" y="3541902"/>
                </a:cubicBezTo>
                <a:cubicBezTo>
                  <a:pt x="3691962" y="3534305"/>
                  <a:pt x="3691962" y="3534305"/>
                  <a:pt x="3691962" y="3534305"/>
                </a:cubicBezTo>
                <a:lnTo>
                  <a:pt x="3693960" y="3531607"/>
                </a:lnTo>
                <a:close/>
                <a:moveTo>
                  <a:pt x="3693474" y="3518837"/>
                </a:moveTo>
                <a:cubicBezTo>
                  <a:pt x="3695134" y="3530023"/>
                  <a:pt x="3695134" y="3530023"/>
                  <a:pt x="3695134" y="3530023"/>
                </a:cubicBezTo>
                <a:lnTo>
                  <a:pt x="3693233" y="3531356"/>
                </a:lnTo>
                <a:lnTo>
                  <a:pt x="3692082" y="3531905"/>
                </a:lnTo>
                <a:lnTo>
                  <a:pt x="3692396" y="3531943"/>
                </a:lnTo>
                <a:lnTo>
                  <a:pt x="3689962" y="3533649"/>
                </a:lnTo>
                <a:cubicBezTo>
                  <a:pt x="3687169" y="3534063"/>
                  <a:pt x="3685823" y="3531405"/>
                  <a:pt x="3693474" y="3518837"/>
                </a:cubicBezTo>
                <a:close/>
                <a:moveTo>
                  <a:pt x="1253136" y="3514691"/>
                </a:moveTo>
                <a:lnTo>
                  <a:pt x="1253832" y="3515565"/>
                </a:lnTo>
                <a:lnTo>
                  <a:pt x="1235247" y="3521574"/>
                </a:lnTo>
                <a:cubicBezTo>
                  <a:pt x="1245073" y="3517257"/>
                  <a:pt x="1250485" y="3515264"/>
                  <a:pt x="1253136" y="3514691"/>
                </a:cubicBezTo>
                <a:close/>
                <a:moveTo>
                  <a:pt x="833703" y="3470163"/>
                </a:moveTo>
                <a:cubicBezTo>
                  <a:pt x="832480" y="3471536"/>
                  <a:pt x="829981" y="3473931"/>
                  <a:pt x="827951" y="3475483"/>
                </a:cubicBezTo>
                <a:lnTo>
                  <a:pt x="826720" y="3475591"/>
                </a:lnTo>
                <a:lnTo>
                  <a:pt x="831803" y="3470982"/>
                </a:lnTo>
                <a:cubicBezTo>
                  <a:pt x="834874" y="3468441"/>
                  <a:pt x="834926" y="3468791"/>
                  <a:pt x="833703" y="3470163"/>
                </a:cubicBezTo>
                <a:close/>
                <a:moveTo>
                  <a:pt x="5147622" y="3441052"/>
                </a:moveTo>
                <a:lnTo>
                  <a:pt x="5149042" y="3441761"/>
                </a:lnTo>
                <a:lnTo>
                  <a:pt x="5155660" y="3446675"/>
                </a:lnTo>
                <a:close/>
                <a:moveTo>
                  <a:pt x="5146954" y="3440585"/>
                </a:moveTo>
                <a:lnTo>
                  <a:pt x="5147622" y="3441052"/>
                </a:lnTo>
                <a:lnTo>
                  <a:pt x="5146893" y="3440689"/>
                </a:lnTo>
                <a:close/>
                <a:moveTo>
                  <a:pt x="722241" y="3396260"/>
                </a:moveTo>
                <a:lnTo>
                  <a:pt x="725808" y="3397092"/>
                </a:lnTo>
                <a:cubicBezTo>
                  <a:pt x="722777" y="3402305"/>
                  <a:pt x="710988" y="3412630"/>
                  <a:pt x="711743" y="3404896"/>
                </a:cubicBezTo>
                <a:cubicBezTo>
                  <a:pt x="711743" y="3404896"/>
                  <a:pt x="711743" y="3404896"/>
                  <a:pt x="713863" y="3403152"/>
                </a:cubicBezTo>
                <a:close/>
                <a:moveTo>
                  <a:pt x="1218197" y="3329741"/>
                </a:moveTo>
                <a:lnTo>
                  <a:pt x="1218301" y="3330440"/>
                </a:lnTo>
                <a:lnTo>
                  <a:pt x="1214681" y="3331692"/>
                </a:lnTo>
                <a:cubicBezTo>
                  <a:pt x="1215542" y="3331087"/>
                  <a:pt x="1218197" y="3329741"/>
                  <a:pt x="1218197" y="3329741"/>
                </a:cubicBezTo>
                <a:close/>
                <a:moveTo>
                  <a:pt x="3879717" y="3327382"/>
                </a:moveTo>
                <a:lnTo>
                  <a:pt x="3875049" y="3331828"/>
                </a:lnTo>
                <a:lnTo>
                  <a:pt x="3873851" y="3329461"/>
                </a:lnTo>
                <a:close/>
                <a:moveTo>
                  <a:pt x="383529" y="3321864"/>
                </a:moveTo>
                <a:lnTo>
                  <a:pt x="391096" y="3322366"/>
                </a:lnTo>
                <a:cubicBezTo>
                  <a:pt x="397213" y="3322709"/>
                  <a:pt x="380635" y="3321596"/>
                  <a:pt x="383843" y="3323978"/>
                </a:cubicBezTo>
                <a:close/>
                <a:moveTo>
                  <a:pt x="3890696" y="3319842"/>
                </a:moveTo>
                <a:lnTo>
                  <a:pt x="3892561" y="3321607"/>
                </a:lnTo>
                <a:lnTo>
                  <a:pt x="3892806" y="3321385"/>
                </a:lnTo>
                <a:lnTo>
                  <a:pt x="3892861" y="3321473"/>
                </a:lnTo>
                <a:cubicBezTo>
                  <a:pt x="3892031" y="3322340"/>
                  <a:pt x="3889848" y="3323557"/>
                  <a:pt x="3885785" y="3325232"/>
                </a:cubicBezTo>
                <a:lnTo>
                  <a:pt x="3879717" y="3327382"/>
                </a:lnTo>
                <a:lnTo>
                  <a:pt x="3887546" y="3319929"/>
                </a:lnTo>
                <a:close/>
                <a:moveTo>
                  <a:pt x="4234926" y="3316905"/>
                </a:moveTo>
                <a:lnTo>
                  <a:pt x="4234908" y="3320348"/>
                </a:lnTo>
                <a:lnTo>
                  <a:pt x="4234106" y="3320467"/>
                </a:lnTo>
                <a:close/>
                <a:moveTo>
                  <a:pt x="4234939" y="3314150"/>
                </a:moveTo>
                <a:cubicBezTo>
                  <a:pt x="4235301" y="3313382"/>
                  <a:pt x="4235552" y="3313464"/>
                  <a:pt x="4235255" y="3315473"/>
                </a:cubicBezTo>
                <a:lnTo>
                  <a:pt x="4234926" y="3316905"/>
                </a:lnTo>
                <a:close/>
                <a:moveTo>
                  <a:pt x="4214802" y="3313173"/>
                </a:moveTo>
                <a:lnTo>
                  <a:pt x="4210861" y="3315173"/>
                </a:lnTo>
                <a:lnTo>
                  <a:pt x="4210647" y="3313945"/>
                </a:lnTo>
                <a:close/>
                <a:moveTo>
                  <a:pt x="4218353" y="3311372"/>
                </a:moveTo>
                <a:cubicBezTo>
                  <a:pt x="4218491" y="3312304"/>
                  <a:pt x="4217129" y="3312744"/>
                  <a:pt x="4215450" y="3313053"/>
                </a:cubicBezTo>
                <a:lnTo>
                  <a:pt x="4214802" y="3313173"/>
                </a:lnTo>
                <a:lnTo>
                  <a:pt x="4217025" y="3312045"/>
                </a:lnTo>
                <a:cubicBezTo>
                  <a:pt x="4218353" y="3311372"/>
                  <a:pt x="4218353" y="3311372"/>
                  <a:pt x="4218353" y="3311372"/>
                </a:cubicBezTo>
                <a:close/>
                <a:moveTo>
                  <a:pt x="401947" y="3310931"/>
                </a:moveTo>
                <a:cubicBezTo>
                  <a:pt x="407149" y="3309920"/>
                  <a:pt x="400449" y="3316868"/>
                  <a:pt x="397273" y="3317103"/>
                </a:cubicBezTo>
                <a:lnTo>
                  <a:pt x="397161" y="3313322"/>
                </a:lnTo>
                <a:close/>
                <a:moveTo>
                  <a:pt x="423145" y="3306712"/>
                </a:moveTo>
                <a:lnTo>
                  <a:pt x="424637" y="3311377"/>
                </a:lnTo>
                <a:lnTo>
                  <a:pt x="418921" y="3314307"/>
                </a:lnTo>
                <a:cubicBezTo>
                  <a:pt x="410634" y="3318574"/>
                  <a:pt x="429146" y="3308680"/>
                  <a:pt x="423145" y="3306712"/>
                </a:cubicBezTo>
                <a:close/>
                <a:moveTo>
                  <a:pt x="1092794" y="3279751"/>
                </a:moveTo>
                <a:cubicBezTo>
                  <a:pt x="1093348" y="3283479"/>
                  <a:pt x="1093348" y="3283479"/>
                  <a:pt x="1093348" y="3283479"/>
                </a:cubicBezTo>
                <a:cubicBezTo>
                  <a:pt x="1082177" y="3285137"/>
                  <a:pt x="1082177" y="3285137"/>
                  <a:pt x="1082177" y="3285137"/>
                </a:cubicBezTo>
                <a:cubicBezTo>
                  <a:pt x="1092794" y="3279751"/>
                  <a:pt x="1092794" y="3279751"/>
                  <a:pt x="1092794" y="3279751"/>
                </a:cubicBezTo>
                <a:close/>
                <a:moveTo>
                  <a:pt x="425464" y="3245391"/>
                </a:moveTo>
                <a:cubicBezTo>
                  <a:pt x="425464" y="3245391"/>
                  <a:pt x="425464" y="3245391"/>
                  <a:pt x="424740" y="3246928"/>
                </a:cubicBezTo>
                <a:lnTo>
                  <a:pt x="424223" y="3248026"/>
                </a:lnTo>
                <a:lnTo>
                  <a:pt x="422016" y="3247809"/>
                </a:lnTo>
                <a:cubicBezTo>
                  <a:pt x="422809" y="3246739"/>
                  <a:pt x="425464" y="3245391"/>
                  <a:pt x="425464" y="3245391"/>
                </a:cubicBezTo>
                <a:close/>
                <a:moveTo>
                  <a:pt x="4308083" y="3242796"/>
                </a:moveTo>
                <a:cubicBezTo>
                  <a:pt x="4309944" y="3242520"/>
                  <a:pt x="4314876" y="3243694"/>
                  <a:pt x="4314876" y="3243694"/>
                </a:cubicBezTo>
                <a:lnTo>
                  <a:pt x="4308591" y="3244626"/>
                </a:lnTo>
                <a:cubicBezTo>
                  <a:pt x="4306988" y="3243435"/>
                  <a:pt x="4307151" y="3242935"/>
                  <a:pt x="4308083" y="3242796"/>
                </a:cubicBezTo>
                <a:close/>
                <a:moveTo>
                  <a:pt x="4365201" y="3198115"/>
                </a:moveTo>
                <a:cubicBezTo>
                  <a:pt x="4365201" y="3198115"/>
                  <a:pt x="4365201" y="3198115"/>
                  <a:pt x="4363081" y="3199859"/>
                </a:cubicBezTo>
                <a:lnTo>
                  <a:pt x="4360728" y="3201794"/>
                </a:lnTo>
                <a:lnTo>
                  <a:pt x="4359961" y="3201275"/>
                </a:lnTo>
                <a:cubicBezTo>
                  <a:pt x="4361753" y="3200532"/>
                  <a:pt x="4365478" y="3199979"/>
                  <a:pt x="4365201" y="3198115"/>
                </a:cubicBezTo>
                <a:close/>
                <a:moveTo>
                  <a:pt x="208863" y="3102386"/>
                </a:moveTo>
                <a:lnTo>
                  <a:pt x="181958" y="3117652"/>
                </a:lnTo>
                <a:cubicBezTo>
                  <a:pt x="183065" y="3125110"/>
                  <a:pt x="183065" y="3125110"/>
                  <a:pt x="183065" y="3125110"/>
                </a:cubicBezTo>
                <a:cubicBezTo>
                  <a:pt x="179340" y="3125662"/>
                  <a:pt x="179340" y="3125662"/>
                  <a:pt x="179340" y="3125662"/>
                </a:cubicBezTo>
                <a:cubicBezTo>
                  <a:pt x="180851" y="3110194"/>
                  <a:pt x="180851" y="3110194"/>
                  <a:pt x="180851" y="3110194"/>
                </a:cubicBezTo>
                <a:cubicBezTo>
                  <a:pt x="195470" y="3106119"/>
                  <a:pt x="202780" y="3104081"/>
                  <a:pt x="206434" y="3103063"/>
                </a:cubicBezTo>
                <a:close/>
                <a:moveTo>
                  <a:pt x="210541" y="3101433"/>
                </a:moveTo>
                <a:lnTo>
                  <a:pt x="210089" y="3102045"/>
                </a:lnTo>
                <a:lnTo>
                  <a:pt x="208863" y="3102386"/>
                </a:lnTo>
                <a:close/>
                <a:moveTo>
                  <a:pt x="165659" y="3058378"/>
                </a:moveTo>
                <a:lnTo>
                  <a:pt x="169380" y="3058541"/>
                </a:lnTo>
                <a:cubicBezTo>
                  <a:pt x="163039" y="3067104"/>
                  <a:pt x="165417" y="3063893"/>
                  <a:pt x="166399" y="3060889"/>
                </a:cubicBezTo>
                <a:close/>
                <a:moveTo>
                  <a:pt x="165559" y="3058037"/>
                </a:moveTo>
                <a:lnTo>
                  <a:pt x="165659" y="3058378"/>
                </a:lnTo>
                <a:lnTo>
                  <a:pt x="165046" y="3058350"/>
                </a:lnTo>
                <a:close/>
                <a:moveTo>
                  <a:pt x="155896" y="3057948"/>
                </a:moveTo>
                <a:lnTo>
                  <a:pt x="165046" y="3058350"/>
                </a:lnTo>
                <a:lnTo>
                  <a:pt x="155038" y="3064481"/>
                </a:lnTo>
                <a:cubicBezTo>
                  <a:pt x="158624" y="3062996"/>
                  <a:pt x="158917" y="3061762"/>
                  <a:pt x="157938" y="3060776"/>
                </a:cubicBezTo>
                <a:lnTo>
                  <a:pt x="155664" y="3059711"/>
                </a:lnTo>
                <a:close/>
                <a:moveTo>
                  <a:pt x="126327" y="3011844"/>
                </a:moveTo>
                <a:lnTo>
                  <a:pt x="122689" y="3016403"/>
                </a:lnTo>
                <a:cubicBezTo>
                  <a:pt x="116707" y="3017766"/>
                  <a:pt x="107636" y="3014349"/>
                  <a:pt x="102604" y="3018907"/>
                </a:cubicBezTo>
                <a:cubicBezTo>
                  <a:pt x="102604" y="3018907"/>
                  <a:pt x="102604" y="3018907"/>
                  <a:pt x="105793" y="3017957"/>
                </a:cubicBezTo>
                <a:close/>
                <a:moveTo>
                  <a:pt x="165911" y="3009513"/>
                </a:moveTo>
                <a:lnTo>
                  <a:pt x="166931" y="3009693"/>
                </a:lnTo>
                <a:lnTo>
                  <a:pt x="166464" y="3013241"/>
                </a:lnTo>
                <a:cubicBezTo>
                  <a:pt x="166464" y="3013241"/>
                  <a:pt x="166464" y="3013241"/>
                  <a:pt x="165911" y="3009513"/>
                </a:cubicBezTo>
                <a:close/>
                <a:moveTo>
                  <a:pt x="201788" y="2895790"/>
                </a:moveTo>
                <a:lnTo>
                  <a:pt x="202502" y="2903447"/>
                </a:lnTo>
                <a:lnTo>
                  <a:pt x="200957" y="2904305"/>
                </a:lnTo>
                <a:close/>
                <a:moveTo>
                  <a:pt x="5601264" y="2881304"/>
                </a:moveTo>
                <a:cubicBezTo>
                  <a:pt x="5598835" y="2887380"/>
                  <a:pt x="5588668" y="2902228"/>
                  <a:pt x="5587562" y="2894770"/>
                </a:cubicBezTo>
                <a:cubicBezTo>
                  <a:pt x="5587562" y="2894770"/>
                  <a:pt x="5587562" y="2894770"/>
                  <a:pt x="5589613" y="2892560"/>
                </a:cubicBezTo>
                <a:lnTo>
                  <a:pt x="5599559" y="2881843"/>
                </a:lnTo>
                <a:close/>
                <a:moveTo>
                  <a:pt x="205020" y="2862701"/>
                </a:moveTo>
                <a:cubicBezTo>
                  <a:pt x="209850" y="2869607"/>
                  <a:pt x="209850" y="2869607"/>
                  <a:pt x="209850" y="2869607"/>
                </a:cubicBezTo>
                <a:cubicBezTo>
                  <a:pt x="213574" y="2869054"/>
                  <a:pt x="213574" y="2869054"/>
                  <a:pt x="213574" y="2869054"/>
                </a:cubicBezTo>
                <a:cubicBezTo>
                  <a:pt x="214681" y="2876512"/>
                  <a:pt x="214681" y="2876512"/>
                  <a:pt x="214681" y="2876512"/>
                </a:cubicBezTo>
                <a:cubicBezTo>
                  <a:pt x="229577" y="2874301"/>
                  <a:pt x="229577" y="2874301"/>
                  <a:pt x="229577" y="2874301"/>
                </a:cubicBezTo>
                <a:cubicBezTo>
                  <a:pt x="201999" y="2893638"/>
                  <a:pt x="201999" y="2893638"/>
                  <a:pt x="201999" y="2893638"/>
                </a:cubicBezTo>
                <a:lnTo>
                  <a:pt x="201788" y="2895790"/>
                </a:lnTo>
                <a:lnTo>
                  <a:pt x="200892" y="2886180"/>
                </a:lnTo>
                <a:cubicBezTo>
                  <a:pt x="191231" y="2872370"/>
                  <a:pt x="191231" y="2872370"/>
                  <a:pt x="191231" y="2872370"/>
                </a:cubicBezTo>
                <a:cubicBezTo>
                  <a:pt x="202402" y="2870712"/>
                  <a:pt x="202402" y="2870712"/>
                  <a:pt x="202402" y="2870712"/>
                </a:cubicBezTo>
                <a:cubicBezTo>
                  <a:pt x="197572" y="2863806"/>
                  <a:pt x="197572" y="2863806"/>
                  <a:pt x="197572" y="2863806"/>
                </a:cubicBezTo>
                <a:cubicBezTo>
                  <a:pt x="205020" y="2862701"/>
                  <a:pt x="205020" y="2862701"/>
                  <a:pt x="205020" y="2862701"/>
                </a:cubicBezTo>
                <a:close/>
                <a:moveTo>
                  <a:pt x="238294" y="2851214"/>
                </a:moveTo>
                <a:lnTo>
                  <a:pt x="241048" y="2851476"/>
                </a:lnTo>
                <a:lnTo>
                  <a:pt x="240102" y="2852254"/>
                </a:lnTo>
                <a:cubicBezTo>
                  <a:pt x="237982" y="2853998"/>
                  <a:pt x="237982" y="2853998"/>
                  <a:pt x="237982" y="2853998"/>
                </a:cubicBezTo>
                <a:close/>
                <a:moveTo>
                  <a:pt x="243355" y="2849579"/>
                </a:moveTo>
                <a:lnTo>
                  <a:pt x="247876" y="2850148"/>
                </a:lnTo>
                <a:cubicBezTo>
                  <a:pt x="250378" y="2850968"/>
                  <a:pt x="251231" y="2851913"/>
                  <a:pt x="247330" y="2852074"/>
                </a:cubicBezTo>
                <a:lnTo>
                  <a:pt x="241048" y="2851476"/>
                </a:lnTo>
                <a:close/>
                <a:moveTo>
                  <a:pt x="262228" y="2825156"/>
                </a:moveTo>
                <a:lnTo>
                  <a:pt x="263670" y="2829939"/>
                </a:lnTo>
                <a:cubicBezTo>
                  <a:pt x="264500" y="2835533"/>
                  <a:pt x="261015" y="2831287"/>
                  <a:pt x="258599" y="2827833"/>
                </a:cubicBezTo>
                <a:lnTo>
                  <a:pt x="257990" y="2826912"/>
                </a:lnTo>
                <a:close/>
                <a:moveTo>
                  <a:pt x="218382" y="2822905"/>
                </a:moveTo>
                <a:cubicBezTo>
                  <a:pt x="221658" y="2824146"/>
                  <a:pt x="222556" y="2826989"/>
                  <a:pt x="223005" y="2830020"/>
                </a:cubicBezTo>
                <a:lnTo>
                  <a:pt x="223072" y="2830305"/>
                </a:lnTo>
                <a:lnTo>
                  <a:pt x="211212" y="2827482"/>
                </a:lnTo>
                <a:lnTo>
                  <a:pt x="211127" y="2823868"/>
                </a:lnTo>
                <a:close/>
                <a:moveTo>
                  <a:pt x="252174" y="2821403"/>
                </a:moveTo>
                <a:cubicBezTo>
                  <a:pt x="256452" y="2824580"/>
                  <a:pt x="256452" y="2824580"/>
                  <a:pt x="256452" y="2824580"/>
                </a:cubicBezTo>
                <a:lnTo>
                  <a:pt x="257990" y="2826912"/>
                </a:lnTo>
                <a:lnTo>
                  <a:pt x="256867" y="2827377"/>
                </a:lnTo>
                <a:cubicBezTo>
                  <a:pt x="253281" y="2828861"/>
                  <a:pt x="253281" y="2828861"/>
                  <a:pt x="253281" y="2828861"/>
                </a:cubicBezTo>
                <a:cubicBezTo>
                  <a:pt x="259219" y="2843224"/>
                  <a:pt x="259219" y="2843224"/>
                  <a:pt x="259219" y="2843224"/>
                </a:cubicBezTo>
                <a:cubicBezTo>
                  <a:pt x="254941" y="2840049"/>
                  <a:pt x="254941" y="2840049"/>
                  <a:pt x="254941" y="2840049"/>
                </a:cubicBezTo>
                <a:lnTo>
                  <a:pt x="243355" y="2849579"/>
                </a:lnTo>
                <a:lnTo>
                  <a:pt x="238544" y="2848973"/>
                </a:lnTo>
                <a:lnTo>
                  <a:pt x="238294" y="2851214"/>
                </a:lnTo>
                <a:lnTo>
                  <a:pt x="218255" y="2849303"/>
                </a:lnTo>
                <a:cubicBezTo>
                  <a:pt x="235769" y="2839082"/>
                  <a:pt x="235769" y="2839082"/>
                  <a:pt x="235769" y="2839082"/>
                </a:cubicBezTo>
                <a:cubicBezTo>
                  <a:pt x="229389" y="2840982"/>
                  <a:pt x="226423" y="2840230"/>
                  <a:pt x="224940" y="2838247"/>
                </a:cubicBezTo>
                <a:lnTo>
                  <a:pt x="223072" y="2830305"/>
                </a:lnTo>
                <a:lnTo>
                  <a:pt x="228472" y="2831591"/>
                </a:lnTo>
                <a:cubicBezTo>
                  <a:pt x="230937" y="2832177"/>
                  <a:pt x="230937" y="2832177"/>
                  <a:pt x="230937" y="2832177"/>
                </a:cubicBezTo>
                <a:cubicBezTo>
                  <a:pt x="229831" y="2824719"/>
                  <a:pt x="229831" y="2824719"/>
                  <a:pt x="229831" y="2824719"/>
                </a:cubicBezTo>
                <a:cubicBezTo>
                  <a:pt x="252174" y="2821403"/>
                  <a:pt x="252174" y="2821403"/>
                  <a:pt x="252174" y="2821403"/>
                </a:cubicBezTo>
                <a:close/>
                <a:moveTo>
                  <a:pt x="207558" y="2793248"/>
                </a:moveTo>
                <a:cubicBezTo>
                  <a:pt x="208885" y="2792575"/>
                  <a:pt x="209955" y="2793370"/>
                  <a:pt x="210508" y="2797098"/>
                </a:cubicBezTo>
                <a:cubicBezTo>
                  <a:pt x="210860" y="2812290"/>
                  <a:pt x="211035" y="2819886"/>
                  <a:pt x="211123" y="2823685"/>
                </a:cubicBezTo>
                <a:lnTo>
                  <a:pt x="211127" y="2823868"/>
                </a:lnTo>
                <a:lnTo>
                  <a:pt x="199486" y="2825412"/>
                </a:lnTo>
                <a:cubicBezTo>
                  <a:pt x="203209" y="2824859"/>
                  <a:pt x="221276" y="2818366"/>
                  <a:pt x="197826" y="2814224"/>
                </a:cubicBezTo>
                <a:cubicBezTo>
                  <a:pt x="190378" y="2815329"/>
                  <a:pt x="190378" y="2815329"/>
                  <a:pt x="190378" y="2815329"/>
                </a:cubicBezTo>
                <a:cubicBezTo>
                  <a:pt x="203060" y="2798203"/>
                  <a:pt x="203060" y="2798203"/>
                  <a:pt x="203060" y="2798203"/>
                </a:cubicBezTo>
                <a:cubicBezTo>
                  <a:pt x="204645" y="2796063"/>
                  <a:pt x="206230" y="2793922"/>
                  <a:pt x="207558" y="2793248"/>
                </a:cubicBezTo>
                <a:close/>
                <a:moveTo>
                  <a:pt x="5809143" y="2720880"/>
                </a:moveTo>
                <a:lnTo>
                  <a:pt x="5810948" y="2722220"/>
                </a:lnTo>
                <a:cubicBezTo>
                  <a:pt x="5813955" y="2724453"/>
                  <a:pt x="5809143" y="2720880"/>
                  <a:pt x="5809143" y="2720880"/>
                </a:cubicBezTo>
                <a:close/>
                <a:moveTo>
                  <a:pt x="6022594" y="2483339"/>
                </a:moveTo>
                <a:lnTo>
                  <a:pt x="6022515" y="2483798"/>
                </a:lnTo>
                <a:lnTo>
                  <a:pt x="6021853" y="2483996"/>
                </a:lnTo>
                <a:lnTo>
                  <a:pt x="6020728" y="2484330"/>
                </a:lnTo>
                <a:lnTo>
                  <a:pt x="6020836" y="2483551"/>
                </a:lnTo>
                <a:close/>
                <a:moveTo>
                  <a:pt x="6091412" y="2438086"/>
                </a:moveTo>
                <a:lnTo>
                  <a:pt x="6092784" y="2438218"/>
                </a:lnTo>
                <a:cubicBezTo>
                  <a:pt x="6094657" y="2438416"/>
                  <a:pt x="6094308" y="2438467"/>
                  <a:pt x="6093144" y="2438640"/>
                </a:cubicBezTo>
                <a:lnTo>
                  <a:pt x="6092444" y="2439229"/>
                </a:lnTo>
                <a:close/>
                <a:moveTo>
                  <a:pt x="5920395" y="2434540"/>
                </a:moveTo>
                <a:lnTo>
                  <a:pt x="5923005" y="2435396"/>
                </a:lnTo>
                <a:lnTo>
                  <a:pt x="5921984" y="2435754"/>
                </a:lnTo>
                <a:lnTo>
                  <a:pt x="5919989" y="2434664"/>
                </a:lnTo>
                <a:close/>
                <a:moveTo>
                  <a:pt x="6085986" y="2432080"/>
                </a:moveTo>
                <a:lnTo>
                  <a:pt x="6091412" y="2438086"/>
                </a:lnTo>
                <a:lnTo>
                  <a:pt x="6079091" y="2436914"/>
                </a:lnTo>
                <a:cubicBezTo>
                  <a:pt x="6085986" y="2432080"/>
                  <a:pt x="6085986" y="2432080"/>
                  <a:pt x="6085986" y="2432080"/>
                </a:cubicBezTo>
                <a:close/>
                <a:moveTo>
                  <a:pt x="6136481" y="2431034"/>
                </a:moveTo>
                <a:lnTo>
                  <a:pt x="6133412" y="2435179"/>
                </a:lnTo>
                <a:lnTo>
                  <a:pt x="6133158" y="2433774"/>
                </a:lnTo>
                <a:close/>
                <a:moveTo>
                  <a:pt x="6138040" y="2428930"/>
                </a:moveTo>
                <a:lnTo>
                  <a:pt x="6138672" y="2429227"/>
                </a:lnTo>
                <a:lnTo>
                  <a:pt x="6136481" y="2431034"/>
                </a:lnTo>
                <a:lnTo>
                  <a:pt x="6137486" y="2429678"/>
                </a:lnTo>
                <a:close/>
                <a:moveTo>
                  <a:pt x="6138674" y="2428072"/>
                </a:moveTo>
                <a:lnTo>
                  <a:pt x="6138040" y="2428930"/>
                </a:lnTo>
                <a:lnTo>
                  <a:pt x="6137407" y="2428630"/>
                </a:lnTo>
                <a:close/>
                <a:moveTo>
                  <a:pt x="6130673" y="2425449"/>
                </a:moveTo>
                <a:lnTo>
                  <a:pt x="6137407" y="2428630"/>
                </a:lnTo>
                <a:lnTo>
                  <a:pt x="6133761" y="2430231"/>
                </a:lnTo>
                <a:cubicBezTo>
                  <a:pt x="6132573" y="2431836"/>
                  <a:pt x="6131780" y="2432907"/>
                  <a:pt x="6131226" y="2429177"/>
                </a:cubicBezTo>
                <a:cubicBezTo>
                  <a:pt x="6130673" y="2425449"/>
                  <a:pt x="6123778" y="2430283"/>
                  <a:pt x="6130673" y="2425449"/>
                </a:cubicBezTo>
                <a:close/>
                <a:moveTo>
                  <a:pt x="0" y="2411832"/>
                </a:moveTo>
                <a:lnTo>
                  <a:pt x="3374" y="2414338"/>
                </a:lnTo>
                <a:cubicBezTo>
                  <a:pt x="5513" y="2415926"/>
                  <a:pt x="5513" y="2415926"/>
                  <a:pt x="5513" y="2415926"/>
                </a:cubicBezTo>
                <a:lnTo>
                  <a:pt x="0" y="2416744"/>
                </a:lnTo>
                <a:close/>
                <a:moveTo>
                  <a:pt x="6001043" y="2404670"/>
                </a:moveTo>
                <a:lnTo>
                  <a:pt x="6002853" y="2407258"/>
                </a:lnTo>
                <a:cubicBezTo>
                  <a:pt x="6002664" y="2409193"/>
                  <a:pt x="6000941" y="2410400"/>
                  <a:pt x="5999079" y="2410677"/>
                </a:cubicBezTo>
                <a:cubicBezTo>
                  <a:pt x="5999079" y="2410677"/>
                  <a:pt x="5999079" y="2410677"/>
                  <a:pt x="5999407" y="2409676"/>
                </a:cubicBezTo>
                <a:close/>
                <a:moveTo>
                  <a:pt x="6454005" y="2392713"/>
                </a:moveTo>
                <a:lnTo>
                  <a:pt x="6454887" y="2394963"/>
                </a:lnTo>
                <a:cubicBezTo>
                  <a:pt x="6454352" y="2394566"/>
                  <a:pt x="6453144" y="2392840"/>
                  <a:pt x="6453144" y="2392840"/>
                </a:cubicBezTo>
                <a:close/>
                <a:moveTo>
                  <a:pt x="323104" y="2372267"/>
                </a:moveTo>
                <a:lnTo>
                  <a:pt x="322600" y="2372682"/>
                </a:lnTo>
                <a:lnTo>
                  <a:pt x="323065" y="2372274"/>
                </a:lnTo>
                <a:close/>
                <a:moveTo>
                  <a:pt x="330772" y="2370040"/>
                </a:moveTo>
                <a:cubicBezTo>
                  <a:pt x="332203" y="2370066"/>
                  <a:pt x="332487" y="2370381"/>
                  <a:pt x="329854" y="2371069"/>
                </a:cubicBezTo>
                <a:lnTo>
                  <a:pt x="323104" y="2372267"/>
                </a:lnTo>
                <a:lnTo>
                  <a:pt x="324720" y="2370938"/>
                </a:lnTo>
                <a:lnTo>
                  <a:pt x="324978" y="2370727"/>
                </a:lnTo>
                <a:close/>
                <a:moveTo>
                  <a:pt x="131125" y="2359959"/>
                </a:moveTo>
                <a:lnTo>
                  <a:pt x="130252" y="2364068"/>
                </a:lnTo>
                <a:cubicBezTo>
                  <a:pt x="128326" y="2369118"/>
                  <a:pt x="125882" y="2369480"/>
                  <a:pt x="123510" y="2367927"/>
                </a:cubicBezTo>
                <a:lnTo>
                  <a:pt x="121721" y="2365760"/>
                </a:lnTo>
                <a:close/>
                <a:moveTo>
                  <a:pt x="248654" y="2359190"/>
                </a:moveTo>
                <a:lnTo>
                  <a:pt x="247664" y="2361413"/>
                </a:lnTo>
                <a:cubicBezTo>
                  <a:pt x="246974" y="2363182"/>
                  <a:pt x="246794" y="2363567"/>
                  <a:pt x="247499" y="2360306"/>
                </a:cubicBezTo>
                <a:lnTo>
                  <a:pt x="247670" y="2359544"/>
                </a:lnTo>
                <a:close/>
                <a:moveTo>
                  <a:pt x="118039" y="2353495"/>
                </a:moveTo>
                <a:cubicBezTo>
                  <a:pt x="114868" y="2357776"/>
                  <a:pt x="114868" y="2357776"/>
                  <a:pt x="114868" y="2357776"/>
                </a:cubicBezTo>
                <a:cubicBezTo>
                  <a:pt x="114591" y="2355911"/>
                  <a:pt x="115566" y="2357672"/>
                  <a:pt x="117204" y="2360288"/>
                </a:cubicBezTo>
                <a:lnTo>
                  <a:pt x="121721" y="2365760"/>
                </a:lnTo>
                <a:lnTo>
                  <a:pt x="119579" y="2367081"/>
                </a:lnTo>
                <a:cubicBezTo>
                  <a:pt x="116528" y="2368963"/>
                  <a:pt x="116528" y="2368963"/>
                  <a:pt x="116528" y="2368963"/>
                </a:cubicBezTo>
                <a:cubicBezTo>
                  <a:pt x="101632" y="2371173"/>
                  <a:pt x="101632" y="2371173"/>
                  <a:pt x="101632" y="2371173"/>
                </a:cubicBezTo>
                <a:cubicBezTo>
                  <a:pt x="89503" y="2392028"/>
                  <a:pt x="89503" y="2392028"/>
                  <a:pt x="89503" y="2392028"/>
                </a:cubicBezTo>
                <a:cubicBezTo>
                  <a:pt x="107016" y="2381807"/>
                  <a:pt x="107016" y="2381807"/>
                  <a:pt x="107016" y="2381807"/>
                </a:cubicBezTo>
                <a:cubicBezTo>
                  <a:pt x="118188" y="2380149"/>
                  <a:pt x="118188" y="2380149"/>
                  <a:pt x="118188" y="2380149"/>
                </a:cubicBezTo>
                <a:cubicBezTo>
                  <a:pt x="95994" y="2410121"/>
                  <a:pt x="95994" y="2410121"/>
                  <a:pt x="95994" y="2410121"/>
                </a:cubicBezTo>
                <a:cubicBezTo>
                  <a:pt x="97654" y="2421307"/>
                  <a:pt x="97654" y="2421307"/>
                  <a:pt x="97654" y="2421307"/>
                </a:cubicBezTo>
                <a:cubicBezTo>
                  <a:pt x="101378" y="2420754"/>
                  <a:pt x="111442" y="2411639"/>
                  <a:pt x="109933" y="2427107"/>
                </a:cubicBezTo>
                <a:cubicBezTo>
                  <a:pt x="92973" y="2441058"/>
                  <a:pt x="92973" y="2441058"/>
                  <a:pt x="92973" y="2441058"/>
                </a:cubicBezTo>
                <a:cubicBezTo>
                  <a:pt x="88696" y="2437880"/>
                  <a:pt x="88696" y="2437880"/>
                  <a:pt x="88696" y="2437880"/>
                </a:cubicBezTo>
                <a:cubicBezTo>
                  <a:pt x="78077" y="2443268"/>
                  <a:pt x="78077" y="2443268"/>
                  <a:pt x="78077" y="2443268"/>
                </a:cubicBezTo>
                <a:cubicBezTo>
                  <a:pt x="54627" y="2439126"/>
                  <a:pt x="54627" y="2439126"/>
                  <a:pt x="54627" y="2439126"/>
                </a:cubicBezTo>
                <a:cubicBezTo>
                  <a:pt x="54073" y="2435396"/>
                  <a:pt x="54073" y="2435396"/>
                  <a:pt x="54073" y="2435396"/>
                </a:cubicBezTo>
                <a:cubicBezTo>
                  <a:pt x="62074" y="2438021"/>
                  <a:pt x="62074" y="2438021"/>
                  <a:pt x="62074" y="2438021"/>
                </a:cubicBezTo>
                <a:cubicBezTo>
                  <a:pt x="56691" y="2427386"/>
                  <a:pt x="56691" y="2427386"/>
                  <a:pt x="56691" y="2427386"/>
                </a:cubicBezTo>
                <a:cubicBezTo>
                  <a:pt x="25240" y="2420620"/>
                  <a:pt x="25240" y="2420620"/>
                  <a:pt x="25240" y="2420620"/>
                </a:cubicBezTo>
                <a:cubicBezTo>
                  <a:pt x="15174" y="2429736"/>
                  <a:pt x="15174" y="2429736"/>
                  <a:pt x="15174" y="2429736"/>
                </a:cubicBezTo>
                <a:cubicBezTo>
                  <a:pt x="5513" y="2415926"/>
                  <a:pt x="5513" y="2415926"/>
                  <a:pt x="5513" y="2415926"/>
                </a:cubicBezTo>
                <a:cubicBezTo>
                  <a:pt x="9237" y="2415373"/>
                  <a:pt x="9237" y="2415373"/>
                  <a:pt x="9237" y="2415373"/>
                </a:cubicBezTo>
                <a:cubicBezTo>
                  <a:pt x="7577" y="2404185"/>
                  <a:pt x="7577" y="2404185"/>
                  <a:pt x="7577" y="2404185"/>
                </a:cubicBezTo>
                <a:cubicBezTo>
                  <a:pt x="24133" y="2413162"/>
                  <a:pt x="24133" y="2413162"/>
                  <a:pt x="24133" y="2413162"/>
                </a:cubicBezTo>
                <a:cubicBezTo>
                  <a:pt x="46880" y="2386921"/>
                  <a:pt x="46880" y="2386921"/>
                  <a:pt x="46880" y="2386921"/>
                </a:cubicBezTo>
                <a:cubicBezTo>
                  <a:pt x="69776" y="2387333"/>
                  <a:pt x="69776" y="2387333"/>
                  <a:pt x="69776" y="2387333"/>
                </a:cubicBezTo>
                <a:cubicBezTo>
                  <a:pt x="79289" y="2374489"/>
                  <a:pt x="79289" y="2374489"/>
                  <a:pt x="79289" y="2374489"/>
                </a:cubicBezTo>
                <a:cubicBezTo>
                  <a:pt x="79842" y="2378217"/>
                  <a:pt x="70181" y="2364407"/>
                  <a:pt x="87290" y="2377112"/>
                </a:cubicBezTo>
                <a:cubicBezTo>
                  <a:pt x="90460" y="2372831"/>
                  <a:pt x="90460" y="2372831"/>
                  <a:pt x="90460" y="2372831"/>
                </a:cubicBezTo>
                <a:cubicBezTo>
                  <a:pt x="82459" y="2370207"/>
                  <a:pt x="82459" y="2370207"/>
                  <a:pt x="82459" y="2370207"/>
                </a:cubicBezTo>
                <a:cubicBezTo>
                  <a:pt x="103142" y="2355705"/>
                  <a:pt x="103142" y="2355705"/>
                  <a:pt x="103142" y="2355705"/>
                </a:cubicBezTo>
                <a:lnTo>
                  <a:pt x="107451" y="2357117"/>
                </a:lnTo>
                <a:lnTo>
                  <a:pt x="105489" y="2358691"/>
                </a:lnTo>
                <a:cubicBezTo>
                  <a:pt x="107282" y="2357949"/>
                  <a:pt x="110867" y="2356464"/>
                  <a:pt x="111143" y="2358328"/>
                </a:cubicBezTo>
                <a:lnTo>
                  <a:pt x="107451" y="2357117"/>
                </a:lnTo>
                <a:lnTo>
                  <a:pt x="110590" y="2354600"/>
                </a:lnTo>
                <a:cubicBezTo>
                  <a:pt x="118039" y="2353495"/>
                  <a:pt x="118039" y="2353495"/>
                  <a:pt x="118039" y="2353495"/>
                </a:cubicBezTo>
                <a:close/>
                <a:moveTo>
                  <a:pt x="249116" y="2353098"/>
                </a:moveTo>
                <a:lnTo>
                  <a:pt x="247670" y="2359544"/>
                </a:lnTo>
                <a:lnTo>
                  <a:pt x="243336" y="2361102"/>
                </a:lnTo>
                <a:cubicBezTo>
                  <a:pt x="241078" y="2361913"/>
                  <a:pt x="241078" y="2361913"/>
                  <a:pt x="241078" y="2361913"/>
                </a:cubicBezTo>
                <a:cubicBezTo>
                  <a:pt x="243695" y="2353903"/>
                  <a:pt x="243695" y="2353903"/>
                  <a:pt x="243695" y="2353903"/>
                </a:cubicBezTo>
                <a:close/>
                <a:moveTo>
                  <a:pt x="387418" y="2347819"/>
                </a:moveTo>
                <a:cubicBezTo>
                  <a:pt x="392248" y="2354725"/>
                  <a:pt x="392248" y="2354725"/>
                  <a:pt x="392248" y="2354725"/>
                </a:cubicBezTo>
                <a:cubicBezTo>
                  <a:pt x="412528" y="2363149"/>
                  <a:pt x="412528" y="2363149"/>
                  <a:pt x="412528" y="2363149"/>
                </a:cubicBezTo>
                <a:cubicBezTo>
                  <a:pt x="405081" y="2364254"/>
                  <a:pt x="405081" y="2364254"/>
                  <a:pt x="405081" y="2364254"/>
                </a:cubicBezTo>
                <a:cubicBezTo>
                  <a:pt x="384800" y="2355830"/>
                  <a:pt x="384800" y="2355830"/>
                  <a:pt x="384800" y="2355830"/>
                </a:cubicBezTo>
                <a:cubicBezTo>
                  <a:pt x="381630" y="2360112"/>
                  <a:pt x="381630" y="2360112"/>
                  <a:pt x="381630" y="2360112"/>
                </a:cubicBezTo>
                <a:cubicBezTo>
                  <a:pt x="382184" y="2363840"/>
                  <a:pt x="382184" y="2363840"/>
                  <a:pt x="382184" y="2363840"/>
                </a:cubicBezTo>
                <a:cubicBezTo>
                  <a:pt x="377352" y="2356935"/>
                  <a:pt x="377352" y="2356935"/>
                  <a:pt x="377352" y="2356935"/>
                </a:cubicBezTo>
                <a:lnTo>
                  <a:pt x="373629" y="2357488"/>
                </a:lnTo>
                <a:cubicBezTo>
                  <a:pt x="365075" y="2351135"/>
                  <a:pt x="365075" y="2351135"/>
                  <a:pt x="365075" y="2351135"/>
                </a:cubicBezTo>
                <a:cubicBezTo>
                  <a:pt x="372522" y="2350030"/>
                  <a:pt x="372522" y="2350030"/>
                  <a:pt x="372522" y="2350030"/>
                </a:cubicBezTo>
                <a:cubicBezTo>
                  <a:pt x="387418" y="2347819"/>
                  <a:pt x="387418" y="2347819"/>
                  <a:pt x="387418" y="2347819"/>
                </a:cubicBezTo>
                <a:close/>
                <a:moveTo>
                  <a:pt x="6197278" y="2345950"/>
                </a:moveTo>
                <a:lnTo>
                  <a:pt x="6198915" y="2346723"/>
                </a:lnTo>
                <a:cubicBezTo>
                  <a:pt x="6198915" y="2346723"/>
                  <a:pt x="6198915" y="2346723"/>
                  <a:pt x="6191467" y="2347829"/>
                </a:cubicBezTo>
                <a:cubicBezTo>
                  <a:pt x="6191467" y="2347829"/>
                  <a:pt x="6191467" y="2347829"/>
                  <a:pt x="6194192" y="2346948"/>
                </a:cubicBezTo>
                <a:close/>
                <a:moveTo>
                  <a:pt x="264931" y="2343129"/>
                </a:moveTo>
                <a:cubicBezTo>
                  <a:pt x="264931" y="2343129"/>
                  <a:pt x="264931" y="2343129"/>
                  <a:pt x="265485" y="2346859"/>
                </a:cubicBezTo>
                <a:lnTo>
                  <a:pt x="262900" y="2346965"/>
                </a:lnTo>
                <a:close/>
                <a:moveTo>
                  <a:pt x="133408" y="2340292"/>
                </a:moveTo>
                <a:lnTo>
                  <a:pt x="140936" y="2353907"/>
                </a:lnTo>
                <a:lnTo>
                  <a:pt x="131125" y="2359959"/>
                </a:lnTo>
                <a:lnTo>
                  <a:pt x="132681" y="2352632"/>
                </a:lnTo>
                <a:close/>
                <a:moveTo>
                  <a:pt x="131237" y="2333434"/>
                </a:moveTo>
                <a:lnTo>
                  <a:pt x="133743" y="2334603"/>
                </a:lnTo>
                <a:lnTo>
                  <a:pt x="133408" y="2340292"/>
                </a:lnTo>
                <a:lnTo>
                  <a:pt x="130043" y="2334206"/>
                </a:lnTo>
                <a:cubicBezTo>
                  <a:pt x="128830" y="2331647"/>
                  <a:pt x="129633" y="2332242"/>
                  <a:pt x="131237" y="2333434"/>
                </a:cubicBezTo>
                <a:close/>
                <a:moveTo>
                  <a:pt x="297990" y="2323686"/>
                </a:moveTo>
                <a:lnTo>
                  <a:pt x="297304" y="2324034"/>
                </a:lnTo>
                <a:lnTo>
                  <a:pt x="291900" y="2326776"/>
                </a:lnTo>
                <a:lnTo>
                  <a:pt x="291528" y="2326797"/>
                </a:lnTo>
                <a:cubicBezTo>
                  <a:pt x="288829" y="2326245"/>
                  <a:pt x="288075" y="2325165"/>
                  <a:pt x="292753" y="2324234"/>
                </a:cubicBezTo>
                <a:close/>
                <a:moveTo>
                  <a:pt x="299957" y="2322687"/>
                </a:moveTo>
                <a:lnTo>
                  <a:pt x="299321" y="2323546"/>
                </a:lnTo>
                <a:lnTo>
                  <a:pt x="297990" y="2323686"/>
                </a:lnTo>
                <a:close/>
                <a:moveTo>
                  <a:pt x="303128" y="2318406"/>
                </a:moveTo>
                <a:lnTo>
                  <a:pt x="302409" y="2323224"/>
                </a:lnTo>
                <a:lnTo>
                  <a:pt x="299321" y="2323546"/>
                </a:lnTo>
                <a:close/>
                <a:moveTo>
                  <a:pt x="222159" y="2311366"/>
                </a:moveTo>
                <a:cubicBezTo>
                  <a:pt x="214988" y="2314337"/>
                  <a:pt x="214057" y="2314475"/>
                  <a:pt x="214383" y="2313473"/>
                </a:cubicBezTo>
                <a:lnTo>
                  <a:pt x="214339" y="2312526"/>
                </a:lnTo>
                <a:close/>
                <a:moveTo>
                  <a:pt x="311592" y="2309891"/>
                </a:moveTo>
                <a:lnTo>
                  <a:pt x="312498" y="2310130"/>
                </a:lnTo>
                <a:lnTo>
                  <a:pt x="309885" y="2312640"/>
                </a:lnTo>
                <a:cubicBezTo>
                  <a:pt x="308161" y="2313848"/>
                  <a:pt x="307661" y="2313685"/>
                  <a:pt x="310772" y="2310603"/>
                </a:cubicBezTo>
                <a:close/>
                <a:moveTo>
                  <a:pt x="567677" y="2305825"/>
                </a:moveTo>
                <a:cubicBezTo>
                  <a:pt x="579125" y="2306033"/>
                  <a:pt x="584384" y="2306205"/>
                  <a:pt x="586158" y="2306537"/>
                </a:cubicBezTo>
                <a:lnTo>
                  <a:pt x="585861" y="2306741"/>
                </a:lnTo>
                <a:lnTo>
                  <a:pt x="584453" y="2306671"/>
                </a:lnTo>
                <a:cubicBezTo>
                  <a:pt x="582057" y="2306550"/>
                  <a:pt x="577264" y="2306309"/>
                  <a:pt x="567677" y="2305825"/>
                </a:cubicBezTo>
                <a:close/>
                <a:moveTo>
                  <a:pt x="309873" y="2286917"/>
                </a:moveTo>
                <a:cubicBezTo>
                  <a:pt x="315811" y="2301280"/>
                  <a:pt x="315811" y="2301280"/>
                  <a:pt x="315811" y="2301280"/>
                </a:cubicBezTo>
                <a:lnTo>
                  <a:pt x="316276" y="2305832"/>
                </a:lnTo>
                <a:lnTo>
                  <a:pt x="311592" y="2309891"/>
                </a:lnTo>
                <a:lnTo>
                  <a:pt x="304935" y="2308134"/>
                </a:lnTo>
                <a:cubicBezTo>
                  <a:pt x="301468" y="2307219"/>
                  <a:pt x="301468" y="2307219"/>
                  <a:pt x="301468" y="2307219"/>
                </a:cubicBezTo>
                <a:cubicBezTo>
                  <a:pt x="300362" y="2299761"/>
                  <a:pt x="300362" y="2299761"/>
                  <a:pt x="300362" y="2299761"/>
                </a:cubicBezTo>
                <a:cubicBezTo>
                  <a:pt x="296084" y="2296585"/>
                  <a:pt x="296084" y="2296585"/>
                  <a:pt x="296084" y="2296585"/>
                </a:cubicBezTo>
                <a:cubicBezTo>
                  <a:pt x="309873" y="2286917"/>
                  <a:pt x="309873" y="2286917"/>
                  <a:pt x="309873" y="2286917"/>
                </a:cubicBezTo>
                <a:close/>
                <a:moveTo>
                  <a:pt x="319467" y="2286516"/>
                </a:moveTo>
                <a:lnTo>
                  <a:pt x="322662" y="2287563"/>
                </a:lnTo>
                <a:lnTo>
                  <a:pt x="319467" y="2288649"/>
                </a:lnTo>
                <a:cubicBezTo>
                  <a:pt x="317009" y="2289312"/>
                  <a:pt x="317072" y="2288945"/>
                  <a:pt x="318132" y="2288073"/>
                </a:cubicBezTo>
                <a:close/>
                <a:moveTo>
                  <a:pt x="324215" y="2280977"/>
                </a:moveTo>
                <a:lnTo>
                  <a:pt x="319467" y="2286516"/>
                </a:lnTo>
                <a:lnTo>
                  <a:pt x="319322" y="2286468"/>
                </a:lnTo>
                <a:cubicBezTo>
                  <a:pt x="317322" y="2285812"/>
                  <a:pt x="317322" y="2285812"/>
                  <a:pt x="317322" y="2285812"/>
                </a:cubicBezTo>
                <a:cubicBezTo>
                  <a:pt x="324215" y="2280977"/>
                  <a:pt x="324215" y="2280977"/>
                  <a:pt x="324215" y="2280977"/>
                </a:cubicBezTo>
                <a:close/>
                <a:moveTo>
                  <a:pt x="48132" y="2252007"/>
                </a:moveTo>
                <a:lnTo>
                  <a:pt x="49856" y="2253093"/>
                </a:lnTo>
                <a:cubicBezTo>
                  <a:pt x="49856" y="2253093"/>
                  <a:pt x="49856" y="2253093"/>
                  <a:pt x="46133" y="2253645"/>
                </a:cubicBezTo>
                <a:close/>
                <a:moveTo>
                  <a:pt x="330915" y="2250925"/>
                </a:moveTo>
                <a:lnTo>
                  <a:pt x="330737" y="2251189"/>
                </a:lnTo>
                <a:cubicBezTo>
                  <a:pt x="329350" y="2253062"/>
                  <a:pt x="329514" y="2252561"/>
                  <a:pt x="330306" y="2251491"/>
                </a:cubicBezTo>
                <a:close/>
                <a:moveTo>
                  <a:pt x="6449191" y="2203915"/>
                </a:moveTo>
                <a:lnTo>
                  <a:pt x="6449827" y="2204303"/>
                </a:lnTo>
                <a:lnTo>
                  <a:pt x="6449468" y="2204560"/>
                </a:lnTo>
                <a:lnTo>
                  <a:pt x="6448947" y="2204092"/>
                </a:lnTo>
                <a:close/>
                <a:moveTo>
                  <a:pt x="383334" y="2184159"/>
                </a:moveTo>
                <a:lnTo>
                  <a:pt x="381140" y="2188093"/>
                </a:lnTo>
                <a:cubicBezTo>
                  <a:pt x="378988" y="2191627"/>
                  <a:pt x="382243" y="2184712"/>
                  <a:pt x="382243" y="2184712"/>
                </a:cubicBezTo>
                <a:close/>
                <a:moveTo>
                  <a:pt x="0" y="2178886"/>
                </a:moveTo>
                <a:lnTo>
                  <a:pt x="4016" y="2184626"/>
                </a:lnTo>
                <a:cubicBezTo>
                  <a:pt x="5828" y="2187216"/>
                  <a:pt x="5828" y="2187216"/>
                  <a:pt x="5828" y="2187216"/>
                </a:cubicBezTo>
                <a:cubicBezTo>
                  <a:pt x="9148" y="2209589"/>
                  <a:pt x="9148" y="2209589"/>
                  <a:pt x="9148" y="2209589"/>
                </a:cubicBezTo>
                <a:lnTo>
                  <a:pt x="0" y="2205790"/>
                </a:lnTo>
                <a:close/>
                <a:moveTo>
                  <a:pt x="449614" y="2154546"/>
                </a:moveTo>
                <a:lnTo>
                  <a:pt x="439848" y="2162944"/>
                </a:lnTo>
                <a:cubicBezTo>
                  <a:pt x="437153" y="2164417"/>
                  <a:pt x="436001" y="2163873"/>
                  <a:pt x="435562" y="2162509"/>
                </a:cubicBezTo>
                <a:lnTo>
                  <a:pt x="435488" y="2161711"/>
                </a:lnTo>
                <a:close/>
                <a:moveTo>
                  <a:pt x="457126" y="2150734"/>
                </a:moveTo>
                <a:lnTo>
                  <a:pt x="449614" y="2154546"/>
                </a:lnTo>
                <a:lnTo>
                  <a:pt x="453401" y="2151287"/>
                </a:lnTo>
                <a:cubicBezTo>
                  <a:pt x="457126" y="2150734"/>
                  <a:pt x="457126" y="2150734"/>
                  <a:pt x="457126" y="2150734"/>
                </a:cubicBezTo>
                <a:close/>
                <a:moveTo>
                  <a:pt x="6315092" y="2136751"/>
                </a:moveTo>
                <a:lnTo>
                  <a:pt x="6316346" y="2136874"/>
                </a:lnTo>
                <a:lnTo>
                  <a:pt x="6316288" y="2137026"/>
                </a:lnTo>
                <a:cubicBezTo>
                  <a:pt x="6315218" y="2139031"/>
                  <a:pt x="6314817" y="2138733"/>
                  <a:pt x="6314877" y="2137533"/>
                </a:cubicBezTo>
                <a:close/>
                <a:moveTo>
                  <a:pt x="6318581" y="2130977"/>
                </a:moveTo>
                <a:lnTo>
                  <a:pt x="6318539" y="2131088"/>
                </a:lnTo>
                <a:lnTo>
                  <a:pt x="6316231" y="2132629"/>
                </a:lnTo>
                <a:lnTo>
                  <a:pt x="6315092" y="2136751"/>
                </a:lnTo>
                <a:lnTo>
                  <a:pt x="6310411" y="2136291"/>
                </a:lnTo>
                <a:cubicBezTo>
                  <a:pt x="6308480" y="2136101"/>
                  <a:pt x="6308480" y="2136101"/>
                  <a:pt x="6308480" y="2136101"/>
                </a:cubicBezTo>
                <a:cubicBezTo>
                  <a:pt x="6313790" y="2133407"/>
                  <a:pt x="6316443" y="2132061"/>
                  <a:pt x="6317771" y="2131387"/>
                </a:cubicBezTo>
                <a:close/>
                <a:moveTo>
                  <a:pt x="491448" y="2099908"/>
                </a:moveTo>
                <a:lnTo>
                  <a:pt x="491535" y="2100497"/>
                </a:lnTo>
                <a:lnTo>
                  <a:pt x="486535" y="2102066"/>
                </a:lnTo>
                <a:cubicBezTo>
                  <a:pt x="487725" y="2100461"/>
                  <a:pt x="491171" y="2098044"/>
                  <a:pt x="491448" y="2099908"/>
                </a:cubicBezTo>
                <a:close/>
                <a:moveTo>
                  <a:pt x="6379608" y="2061598"/>
                </a:moveTo>
                <a:lnTo>
                  <a:pt x="6385890" y="2061850"/>
                </a:lnTo>
                <a:lnTo>
                  <a:pt x="6386311" y="2062332"/>
                </a:lnTo>
                <a:lnTo>
                  <a:pt x="6386160" y="2062535"/>
                </a:lnTo>
                <a:close/>
                <a:moveTo>
                  <a:pt x="5295735" y="2031047"/>
                </a:moveTo>
                <a:cubicBezTo>
                  <a:pt x="5295081" y="2033049"/>
                  <a:pt x="5292685" y="2032929"/>
                  <a:pt x="5289794" y="2032285"/>
                </a:cubicBezTo>
                <a:lnTo>
                  <a:pt x="5288806" y="2032075"/>
                </a:lnTo>
                <a:close/>
                <a:moveTo>
                  <a:pt x="5280890" y="2030392"/>
                </a:moveTo>
                <a:lnTo>
                  <a:pt x="5288806" y="2032075"/>
                </a:lnTo>
                <a:lnTo>
                  <a:pt x="5288287" y="2032152"/>
                </a:lnTo>
                <a:cubicBezTo>
                  <a:pt x="5288287" y="2032152"/>
                  <a:pt x="5288287" y="2032152"/>
                  <a:pt x="5292565" y="2035328"/>
                </a:cubicBezTo>
                <a:cubicBezTo>
                  <a:pt x="5292565" y="2035328"/>
                  <a:pt x="5292565" y="2035328"/>
                  <a:pt x="5285671" y="2040163"/>
                </a:cubicBezTo>
                <a:cubicBezTo>
                  <a:pt x="5285671" y="2040163"/>
                  <a:pt x="5285671" y="2040163"/>
                  <a:pt x="5281393" y="2036986"/>
                </a:cubicBezTo>
                <a:lnTo>
                  <a:pt x="5277890" y="2038687"/>
                </a:lnTo>
                <a:lnTo>
                  <a:pt x="5276515" y="2034970"/>
                </a:lnTo>
                <a:cubicBezTo>
                  <a:pt x="5276387" y="2031297"/>
                  <a:pt x="5278261" y="2030304"/>
                  <a:pt x="5280890" y="2030392"/>
                </a:cubicBezTo>
                <a:close/>
                <a:moveTo>
                  <a:pt x="6396995" y="2027863"/>
                </a:moveTo>
                <a:lnTo>
                  <a:pt x="6397659" y="2028544"/>
                </a:lnTo>
                <a:cubicBezTo>
                  <a:pt x="6400124" y="2029132"/>
                  <a:pt x="6401056" y="2028993"/>
                  <a:pt x="6395746" y="2031686"/>
                </a:cubicBezTo>
                <a:cubicBezTo>
                  <a:pt x="6395746" y="2031686"/>
                  <a:pt x="6395746" y="2031686"/>
                  <a:pt x="6396074" y="2030684"/>
                </a:cubicBezTo>
                <a:close/>
                <a:moveTo>
                  <a:pt x="290716" y="2003931"/>
                </a:moveTo>
                <a:lnTo>
                  <a:pt x="296100" y="2005697"/>
                </a:lnTo>
                <a:lnTo>
                  <a:pt x="296250" y="2005969"/>
                </a:lnTo>
                <a:cubicBezTo>
                  <a:pt x="294338" y="2009111"/>
                  <a:pt x="288098" y="2011942"/>
                  <a:pt x="290716" y="2003931"/>
                </a:cubicBezTo>
                <a:close/>
                <a:moveTo>
                  <a:pt x="381284" y="2001924"/>
                </a:moveTo>
                <a:cubicBezTo>
                  <a:pt x="382165" y="2004652"/>
                  <a:pt x="381271" y="2011455"/>
                  <a:pt x="379132" y="2009866"/>
                </a:cubicBezTo>
                <a:lnTo>
                  <a:pt x="375701" y="2010375"/>
                </a:lnTo>
                <a:lnTo>
                  <a:pt x="378566" y="2002447"/>
                </a:lnTo>
                <a:cubicBezTo>
                  <a:pt x="379961" y="2000215"/>
                  <a:pt x="380845" y="2000560"/>
                  <a:pt x="381284" y="2001924"/>
                </a:cubicBezTo>
                <a:close/>
                <a:moveTo>
                  <a:pt x="5360940" y="1979147"/>
                </a:moveTo>
                <a:lnTo>
                  <a:pt x="5360403" y="1979528"/>
                </a:lnTo>
                <a:lnTo>
                  <a:pt x="5360393" y="1979430"/>
                </a:lnTo>
                <a:close/>
                <a:moveTo>
                  <a:pt x="5369625" y="1974350"/>
                </a:moveTo>
                <a:cubicBezTo>
                  <a:pt x="5371185" y="1973641"/>
                  <a:pt x="5371534" y="1973589"/>
                  <a:pt x="5368839" y="1975061"/>
                </a:cubicBezTo>
                <a:lnTo>
                  <a:pt x="5360940" y="1979147"/>
                </a:lnTo>
                <a:lnTo>
                  <a:pt x="5363146" y="1977573"/>
                </a:lnTo>
                <a:cubicBezTo>
                  <a:pt x="5365295" y="1976421"/>
                  <a:pt x="5368065" y="1975057"/>
                  <a:pt x="5369625" y="1974350"/>
                </a:cubicBezTo>
                <a:close/>
                <a:moveTo>
                  <a:pt x="340487" y="1954623"/>
                </a:moveTo>
                <a:lnTo>
                  <a:pt x="338419" y="1957417"/>
                </a:lnTo>
                <a:lnTo>
                  <a:pt x="335644" y="1957249"/>
                </a:lnTo>
                <a:cubicBezTo>
                  <a:pt x="336902" y="1956109"/>
                  <a:pt x="340487" y="1954623"/>
                  <a:pt x="340487" y="1954623"/>
                </a:cubicBezTo>
                <a:close/>
                <a:moveTo>
                  <a:pt x="5430455" y="1938645"/>
                </a:moveTo>
                <a:lnTo>
                  <a:pt x="5436871" y="1943409"/>
                </a:lnTo>
                <a:cubicBezTo>
                  <a:pt x="5439010" y="1944997"/>
                  <a:pt x="5439010" y="1944997"/>
                  <a:pt x="5439010" y="1944997"/>
                </a:cubicBezTo>
                <a:cubicBezTo>
                  <a:pt x="5435840" y="1949279"/>
                  <a:pt x="5435840" y="1949279"/>
                  <a:pt x="5435840" y="1949279"/>
                </a:cubicBezTo>
                <a:cubicBezTo>
                  <a:pt x="5433147" y="1943962"/>
                  <a:pt x="5431801" y="1941303"/>
                  <a:pt x="5431128" y="1939974"/>
                </a:cubicBezTo>
                <a:close/>
                <a:moveTo>
                  <a:pt x="5480536" y="1919997"/>
                </a:moveTo>
                <a:lnTo>
                  <a:pt x="5482036" y="1927180"/>
                </a:lnTo>
                <a:cubicBezTo>
                  <a:pt x="5481483" y="1923450"/>
                  <a:pt x="5478313" y="1927732"/>
                  <a:pt x="5474035" y="1924555"/>
                </a:cubicBezTo>
                <a:close/>
                <a:moveTo>
                  <a:pt x="5480637" y="1919303"/>
                </a:moveTo>
                <a:lnTo>
                  <a:pt x="5480929" y="1919722"/>
                </a:lnTo>
                <a:lnTo>
                  <a:pt x="5480536" y="1919997"/>
                </a:lnTo>
                <a:lnTo>
                  <a:pt x="5480395" y="1919324"/>
                </a:lnTo>
                <a:close/>
                <a:moveTo>
                  <a:pt x="6297623" y="1909048"/>
                </a:moveTo>
                <a:lnTo>
                  <a:pt x="6294451" y="1913332"/>
                </a:lnTo>
                <a:cubicBezTo>
                  <a:pt x="6294451" y="1913332"/>
                  <a:pt x="6294451" y="1913332"/>
                  <a:pt x="6297622" y="1909049"/>
                </a:cubicBezTo>
                <a:close/>
                <a:moveTo>
                  <a:pt x="5602284" y="1903560"/>
                </a:moveTo>
                <a:cubicBezTo>
                  <a:pt x="5605993" y="1903307"/>
                  <a:pt x="5608889" y="1903592"/>
                  <a:pt x="5608097" y="1904661"/>
                </a:cubicBezTo>
                <a:cubicBezTo>
                  <a:pt x="5608097" y="1904661"/>
                  <a:pt x="5608097" y="1904661"/>
                  <a:pt x="5605443" y="1906009"/>
                </a:cubicBezTo>
                <a:lnTo>
                  <a:pt x="5597423" y="1910076"/>
                </a:lnTo>
                <a:lnTo>
                  <a:pt x="5593300" y="1909537"/>
                </a:lnTo>
                <a:cubicBezTo>
                  <a:pt x="5584199" y="1906720"/>
                  <a:pt x="5594866" y="1904064"/>
                  <a:pt x="5602284" y="1903560"/>
                </a:cubicBezTo>
                <a:close/>
                <a:moveTo>
                  <a:pt x="444038" y="1870183"/>
                </a:moveTo>
                <a:cubicBezTo>
                  <a:pt x="445598" y="1869475"/>
                  <a:pt x="446762" y="1869302"/>
                  <a:pt x="445969" y="1870373"/>
                </a:cubicBezTo>
                <a:cubicBezTo>
                  <a:pt x="445969" y="1870373"/>
                  <a:pt x="445969" y="1870373"/>
                  <a:pt x="444641" y="1871046"/>
                </a:cubicBezTo>
                <a:lnTo>
                  <a:pt x="439996" y="1873402"/>
                </a:lnTo>
                <a:lnTo>
                  <a:pt x="439729" y="1873204"/>
                </a:lnTo>
                <a:cubicBezTo>
                  <a:pt x="440522" y="1872134"/>
                  <a:pt x="442478" y="1870891"/>
                  <a:pt x="444038" y="1870183"/>
                </a:cubicBezTo>
                <a:close/>
                <a:moveTo>
                  <a:pt x="5663807" y="1869718"/>
                </a:moveTo>
                <a:cubicBezTo>
                  <a:pt x="5657466" y="1878281"/>
                  <a:pt x="5657466" y="1878281"/>
                  <a:pt x="5657466" y="1878281"/>
                </a:cubicBezTo>
                <a:cubicBezTo>
                  <a:pt x="5656359" y="1870823"/>
                  <a:pt x="5656359" y="1870823"/>
                  <a:pt x="5656359" y="1870823"/>
                </a:cubicBezTo>
                <a:close/>
                <a:moveTo>
                  <a:pt x="5709450" y="1843889"/>
                </a:moveTo>
                <a:lnTo>
                  <a:pt x="5704785" y="1848226"/>
                </a:lnTo>
                <a:lnTo>
                  <a:pt x="5701829" y="1846628"/>
                </a:lnTo>
                <a:cubicBezTo>
                  <a:pt x="5700775" y="1845534"/>
                  <a:pt x="5701270" y="1844865"/>
                  <a:pt x="5702399" y="1844459"/>
                </a:cubicBezTo>
                <a:cubicBezTo>
                  <a:pt x="5704657" y="1843648"/>
                  <a:pt x="5709450" y="1843889"/>
                  <a:pt x="5709450" y="1843889"/>
                </a:cubicBezTo>
                <a:close/>
                <a:moveTo>
                  <a:pt x="5833774" y="1830954"/>
                </a:moveTo>
                <a:lnTo>
                  <a:pt x="5837171" y="1832558"/>
                </a:lnTo>
                <a:lnTo>
                  <a:pt x="5834733" y="1833081"/>
                </a:lnTo>
                <a:lnTo>
                  <a:pt x="5832442" y="1831950"/>
                </a:lnTo>
                <a:close/>
                <a:moveTo>
                  <a:pt x="5836064" y="1825100"/>
                </a:moveTo>
                <a:cubicBezTo>
                  <a:pt x="5836618" y="1828829"/>
                  <a:pt x="5836618" y="1828829"/>
                  <a:pt x="5836618" y="1828829"/>
                </a:cubicBezTo>
                <a:lnTo>
                  <a:pt x="5833774" y="1830954"/>
                </a:lnTo>
                <a:lnTo>
                  <a:pt x="5831032" y="1829658"/>
                </a:lnTo>
                <a:cubicBezTo>
                  <a:pt x="5830755" y="1827794"/>
                  <a:pt x="5832340" y="1825652"/>
                  <a:pt x="5836064" y="1825100"/>
                </a:cubicBezTo>
                <a:close/>
                <a:moveTo>
                  <a:pt x="501054" y="1817701"/>
                </a:moveTo>
                <a:lnTo>
                  <a:pt x="500724" y="1819372"/>
                </a:lnTo>
                <a:cubicBezTo>
                  <a:pt x="500163" y="1820409"/>
                  <a:pt x="499849" y="1820694"/>
                  <a:pt x="500398" y="1819183"/>
                </a:cubicBezTo>
                <a:close/>
                <a:moveTo>
                  <a:pt x="503446" y="1812299"/>
                </a:moveTo>
                <a:lnTo>
                  <a:pt x="501054" y="1817701"/>
                </a:lnTo>
                <a:lnTo>
                  <a:pt x="502083" y="1812502"/>
                </a:lnTo>
                <a:close/>
                <a:moveTo>
                  <a:pt x="514669" y="1760644"/>
                </a:moveTo>
                <a:lnTo>
                  <a:pt x="517350" y="1765516"/>
                </a:lnTo>
                <a:cubicBezTo>
                  <a:pt x="518942" y="1769031"/>
                  <a:pt x="513508" y="1761263"/>
                  <a:pt x="513508" y="1761263"/>
                </a:cubicBezTo>
                <a:close/>
                <a:moveTo>
                  <a:pt x="563368" y="1748231"/>
                </a:moveTo>
                <a:lnTo>
                  <a:pt x="564944" y="1748813"/>
                </a:lnTo>
                <a:lnTo>
                  <a:pt x="565090" y="1749797"/>
                </a:lnTo>
                <a:cubicBezTo>
                  <a:pt x="565090" y="1749797"/>
                  <a:pt x="565090" y="1749797"/>
                  <a:pt x="563694" y="1750004"/>
                </a:cubicBezTo>
                <a:lnTo>
                  <a:pt x="562296" y="1750211"/>
                </a:lnTo>
                <a:close/>
                <a:moveTo>
                  <a:pt x="5926436" y="1733952"/>
                </a:moveTo>
                <a:lnTo>
                  <a:pt x="5925544" y="1735602"/>
                </a:lnTo>
                <a:cubicBezTo>
                  <a:pt x="5923355" y="1736878"/>
                  <a:pt x="5923369" y="1736579"/>
                  <a:pt x="5924758" y="1735316"/>
                </a:cubicBezTo>
                <a:close/>
                <a:moveTo>
                  <a:pt x="5933017" y="1730132"/>
                </a:moveTo>
                <a:lnTo>
                  <a:pt x="5934311" y="1735372"/>
                </a:lnTo>
                <a:cubicBezTo>
                  <a:pt x="5932976" y="1737595"/>
                  <a:pt x="5929751" y="1738312"/>
                  <a:pt x="5925959" y="1738399"/>
                </a:cubicBezTo>
                <a:lnTo>
                  <a:pt x="5922427" y="1738391"/>
                </a:lnTo>
                <a:close/>
                <a:moveTo>
                  <a:pt x="5931600" y="1724397"/>
                </a:moveTo>
                <a:lnTo>
                  <a:pt x="5932708" y="1728883"/>
                </a:lnTo>
                <a:lnTo>
                  <a:pt x="5932214" y="1729252"/>
                </a:lnTo>
                <a:lnTo>
                  <a:pt x="5926436" y="1733952"/>
                </a:lnTo>
                <a:lnTo>
                  <a:pt x="5926663" y="1733529"/>
                </a:lnTo>
                <a:close/>
                <a:moveTo>
                  <a:pt x="5933009" y="1721790"/>
                </a:moveTo>
                <a:lnTo>
                  <a:pt x="5931600" y="1724397"/>
                </a:lnTo>
                <a:lnTo>
                  <a:pt x="5931332" y="1723309"/>
                </a:lnTo>
                <a:close/>
                <a:moveTo>
                  <a:pt x="5945919" y="1719016"/>
                </a:moveTo>
                <a:lnTo>
                  <a:pt x="5946052" y="1719916"/>
                </a:lnTo>
                <a:lnTo>
                  <a:pt x="5944779" y="1720957"/>
                </a:lnTo>
                <a:lnTo>
                  <a:pt x="5933017" y="1730132"/>
                </a:lnTo>
                <a:lnTo>
                  <a:pt x="5932708" y="1728883"/>
                </a:lnTo>
                <a:close/>
                <a:moveTo>
                  <a:pt x="5936652" y="1718491"/>
                </a:moveTo>
                <a:lnTo>
                  <a:pt x="5933009" y="1721790"/>
                </a:lnTo>
                <a:lnTo>
                  <a:pt x="5934502" y="1719028"/>
                </a:lnTo>
                <a:close/>
                <a:moveTo>
                  <a:pt x="5965804" y="1699139"/>
                </a:moveTo>
                <a:cubicBezTo>
                  <a:pt x="5966911" y="1706597"/>
                  <a:pt x="5966911" y="1706597"/>
                  <a:pt x="5966911" y="1706597"/>
                </a:cubicBezTo>
                <a:cubicBezTo>
                  <a:pt x="5946228" y="1721099"/>
                  <a:pt x="5946228" y="1721099"/>
                  <a:pt x="5946228" y="1721099"/>
                </a:cubicBezTo>
                <a:lnTo>
                  <a:pt x="5946052" y="1719916"/>
                </a:lnTo>
                <a:lnTo>
                  <a:pt x="5954192" y="1713262"/>
                </a:lnTo>
                <a:cubicBezTo>
                  <a:pt x="5955105" y="1712398"/>
                  <a:pt x="5954068" y="1713027"/>
                  <a:pt x="5951914" y="1714538"/>
                </a:cubicBezTo>
                <a:lnTo>
                  <a:pt x="5945919" y="1719016"/>
                </a:lnTo>
                <a:lnTo>
                  <a:pt x="5945744" y="1717836"/>
                </a:lnTo>
                <a:cubicBezTo>
                  <a:pt x="5946105" y="1717068"/>
                  <a:pt x="5946019" y="1716485"/>
                  <a:pt x="5944479" y="1716535"/>
                </a:cubicBezTo>
                <a:lnTo>
                  <a:pt x="5936652" y="1718491"/>
                </a:lnTo>
                <a:lnTo>
                  <a:pt x="5940139" y="1715333"/>
                </a:lnTo>
                <a:cubicBezTo>
                  <a:pt x="5941396" y="1714193"/>
                  <a:pt x="5941396" y="1714193"/>
                  <a:pt x="5941396" y="1714193"/>
                </a:cubicBezTo>
                <a:cubicBezTo>
                  <a:pt x="5965804" y="1699139"/>
                  <a:pt x="5965804" y="1699139"/>
                  <a:pt x="5965804" y="1699139"/>
                </a:cubicBezTo>
                <a:close/>
                <a:moveTo>
                  <a:pt x="6129229" y="1698481"/>
                </a:moveTo>
                <a:lnTo>
                  <a:pt x="6124942" y="1701041"/>
                </a:lnTo>
                <a:lnTo>
                  <a:pt x="6127460" y="1698492"/>
                </a:lnTo>
                <a:close/>
                <a:moveTo>
                  <a:pt x="6140425" y="1696093"/>
                </a:moveTo>
                <a:cubicBezTo>
                  <a:pt x="6144703" y="1699268"/>
                  <a:pt x="6144703" y="1699268"/>
                  <a:pt x="6144703" y="1699268"/>
                </a:cubicBezTo>
                <a:cubicBezTo>
                  <a:pt x="6130360" y="1705208"/>
                  <a:pt x="6130360" y="1705208"/>
                  <a:pt x="6130360" y="1705208"/>
                </a:cubicBezTo>
                <a:cubicBezTo>
                  <a:pt x="6133668" y="1701859"/>
                  <a:pt x="6134521" y="1699588"/>
                  <a:pt x="6133758" y="1698451"/>
                </a:cubicBezTo>
                <a:lnTo>
                  <a:pt x="6129229" y="1698481"/>
                </a:lnTo>
                <a:lnTo>
                  <a:pt x="6129789" y="1698147"/>
                </a:lnTo>
                <a:cubicBezTo>
                  <a:pt x="6133115" y="1698129"/>
                  <a:pt x="6136978" y="1698509"/>
                  <a:pt x="6140425" y="1696093"/>
                </a:cubicBezTo>
                <a:close/>
                <a:moveTo>
                  <a:pt x="5968421" y="1691129"/>
                </a:moveTo>
                <a:cubicBezTo>
                  <a:pt x="5965804" y="1699139"/>
                  <a:pt x="5965804" y="1699139"/>
                  <a:pt x="5965804" y="1699139"/>
                </a:cubicBezTo>
                <a:cubicBezTo>
                  <a:pt x="5960973" y="1692234"/>
                  <a:pt x="5960973" y="1692234"/>
                  <a:pt x="5960973" y="1692234"/>
                </a:cubicBezTo>
                <a:cubicBezTo>
                  <a:pt x="5968421" y="1691129"/>
                  <a:pt x="5968421" y="1691129"/>
                  <a:pt x="5968421" y="1691129"/>
                </a:cubicBezTo>
                <a:close/>
                <a:moveTo>
                  <a:pt x="5954746" y="1608147"/>
                </a:moveTo>
                <a:lnTo>
                  <a:pt x="5941905" y="1615031"/>
                </a:lnTo>
                <a:cubicBezTo>
                  <a:pt x="5942283" y="1611164"/>
                  <a:pt x="5943705" y="1609524"/>
                  <a:pt x="5945631" y="1608880"/>
                </a:cubicBezTo>
                <a:cubicBezTo>
                  <a:pt x="5947558" y="1608238"/>
                  <a:pt x="5949989" y="1608592"/>
                  <a:pt x="5952385" y="1608712"/>
                </a:cubicBezTo>
                <a:close/>
                <a:moveTo>
                  <a:pt x="5959376" y="1605664"/>
                </a:moveTo>
                <a:lnTo>
                  <a:pt x="5958932" y="1607145"/>
                </a:lnTo>
                <a:lnTo>
                  <a:pt x="5954746" y="1608147"/>
                </a:lnTo>
                <a:close/>
                <a:moveTo>
                  <a:pt x="5959387" y="1605629"/>
                </a:moveTo>
                <a:lnTo>
                  <a:pt x="5959392" y="1605656"/>
                </a:lnTo>
                <a:lnTo>
                  <a:pt x="5959376" y="1605664"/>
                </a:lnTo>
                <a:close/>
                <a:moveTo>
                  <a:pt x="5960397" y="1602260"/>
                </a:moveTo>
                <a:lnTo>
                  <a:pt x="5959387" y="1605629"/>
                </a:lnTo>
                <a:lnTo>
                  <a:pt x="5958833" y="1602872"/>
                </a:lnTo>
                <a:close/>
                <a:moveTo>
                  <a:pt x="5837611" y="1588512"/>
                </a:moveTo>
                <a:lnTo>
                  <a:pt x="5834844" y="1591259"/>
                </a:lnTo>
                <a:cubicBezTo>
                  <a:pt x="5832800" y="1593111"/>
                  <a:pt x="5831308" y="1594285"/>
                  <a:pt x="5832102" y="1593214"/>
                </a:cubicBezTo>
                <a:cubicBezTo>
                  <a:pt x="5832102" y="1593214"/>
                  <a:pt x="5832102" y="1593214"/>
                  <a:pt x="5835479" y="1590332"/>
                </a:cubicBezTo>
                <a:close/>
                <a:moveTo>
                  <a:pt x="6046982" y="1553705"/>
                </a:moveTo>
                <a:cubicBezTo>
                  <a:pt x="6033747" y="1567103"/>
                  <a:pt x="6033747" y="1567103"/>
                  <a:pt x="6033747" y="1567103"/>
                </a:cubicBezTo>
                <a:lnTo>
                  <a:pt x="6019499" y="1571709"/>
                </a:lnTo>
                <a:lnTo>
                  <a:pt x="6019429" y="1570001"/>
                </a:lnTo>
                <a:cubicBezTo>
                  <a:pt x="6017955" y="1569684"/>
                  <a:pt x="6015266" y="1570797"/>
                  <a:pt x="6011956" y="1574147"/>
                </a:cubicBezTo>
                <a:cubicBezTo>
                  <a:pt x="6011956" y="1574147"/>
                  <a:pt x="6011956" y="1574147"/>
                  <a:pt x="6014680" y="1573267"/>
                </a:cubicBezTo>
                <a:lnTo>
                  <a:pt x="6019499" y="1571709"/>
                </a:lnTo>
                <a:lnTo>
                  <a:pt x="6019612" y="1574440"/>
                </a:lnTo>
                <a:cubicBezTo>
                  <a:pt x="6016511" y="1579188"/>
                  <a:pt x="6006169" y="1586440"/>
                  <a:pt x="5983825" y="1589755"/>
                </a:cubicBezTo>
                <a:cubicBezTo>
                  <a:pt x="5977484" y="1598319"/>
                  <a:pt x="5977484" y="1598319"/>
                  <a:pt x="5977484" y="1598319"/>
                </a:cubicBezTo>
                <a:cubicBezTo>
                  <a:pt x="5959972" y="1608539"/>
                  <a:pt x="5959972" y="1608539"/>
                  <a:pt x="5959972" y="1608539"/>
                </a:cubicBezTo>
                <a:lnTo>
                  <a:pt x="5959392" y="1605656"/>
                </a:lnTo>
                <a:lnTo>
                  <a:pt x="5960028" y="1605314"/>
                </a:lnTo>
                <a:cubicBezTo>
                  <a:pt x="5962853" y="1603110"/>
                  <a:pt x="5963029" y="1601893"/>
                  <a:pt x="5962261" y="1601529"/>
                </a:cubicBezTo>
                <a:lnTo>
                  <a:pt x="5960397" y="1602260"/>
                </a:lnTo>
                <a:lnTo>
                  <a:pt x="5962035" y="1596799"/>
                </a:lnTo>
                <a:cubicBezTo>
                  <a:pt x="5964653" y="1588789"/>
                  <a:pt x="5978037" y="1602047"/>
                  <a:pt x="5980102" y="1590308"/>
                </a:cubicBezTo>
                <a:cubicBezTo>
                  <a:pt x="5979548" y="1586578"/>
                  <a:pt x="5979548" y="1586578"/>
                  <a:pt x="5979548" y="1586578"/>
                </a:cubicBezTo>
                <a:cubicBezTo>
                  <a:pt x="5962440" y="1573873"/>
                  <a:pt x="5981208" y="1597766"/>
                  <a:pt x="6004509" y="1575252"/>
                </a:cubicBezTo>
                <a:cubicBezTo>
                  <a:pt x="6014574" y="1566136"/>
                  <a:pt x="6014574" y="1566136"/>
                  <a:pt x="6014574" y="1566136"/>
                </a:cubicBezTo>
                <a:cubicBezTo>
                  <a:pt x="6046982" y="1553705"/>
                  <a:pt x="6046982" y="1553705"/>
                  <a:pt x="6046982" y="1553705"/>
                </a:cubicBezTo>
                <a:close/>
                <a:moveTo>
                  <a:pt x="6132396" y="1539397"/>
                </a:moveTo>
                <a:lnTo>
                  <a:pt x="6133532" y="1547055"/>
                </a:lnTo>
                <a:cubicBezTo>
                  <a:pt x="6133740" y="1548453"/>
                  <a:pt x="6133740" y="1548453"/>
                  <a:pt x="6133740" y="1548453"/>
                </a:cubicBezTo>
                <a:cubicBezTo>
                  <a:pt x="6130016" y="1549006"/>
                  <a:pt x="6130016" y="1549006"/>
                  <a:pt x="6130016" y="1549006"/>
                </a:cubicBezTo>
                <a:cubicBezTo>
                  <a:pt x="6125738" y="1545830"/>
                  <a:pt x="6125738" y="1545830"/>
                  <a:pt x="6125738" y="1545830"/>
                </a:cubicBezTo>
                <a:close/>
                <a:moveTo>
                  <a:pt x="6137389" y="1534573"/>
                </a:moveTo>
                <a:lnTo>
                  <a:pt x="6132396" y="1539397"/>
                </a:lnTo>
                <a:lnTo>
                  <a:pt x="6132080" y="1537267"/>
                </a:lnTo>
                <a:cubicBezTo>
                  <a:pt x="6132080" y="1537267"/>
                  <a:pt x="6132080" y="1537267"/>
                  <a:pt x="6133408" y="1536593"/>
                </a:cubicBezTo>
                <a:close/>
                <a:moveTo>
                  <a:pt x="527159" y="1513425"/>
                </a:moveTo>
                <a:lnTo>
                  <a:pt x="538740" y="1516180"/>
                </a:lnTo>
                <a:lnTo>
                  <a:pt x="530782" y="1518604"/>
                </a:lnTo>
                <a:close/>
                <a:moveTo>
                  <a:pt x="525952" y="1511699"/>
                </a:moveTo>
                <a:cubicBezTo>
                  <a:pt x="525952" y="1511699"/>
                  <a:pt x="525952" y="1511699"/>
                  <a:pt x="526556" y="1512561"/>
                </a:cubicBezTo>
                <a:lnTo>
                  <a:pt x="527159" y="1513425"/>
                </a:lnTo>
                <a:lnTo>
                  <a:pt x="524801" y="1512864"/>
                </a:lnTo>
                <a:close/>
                <a:moveTo>
                  <a:pt x="553694" y="1511627"/>
                </a:moveTo>
                <a:lnTo>
                  <a:pt x="549955" y="1519569"/>
                </a:lnTo>
                <a:cubicBezTo>
                  <a:pt x="549955" y="1519569"/>
                  <a:pt x="549955" y="1519569"/>
                  <a:pt x="541954" y="1516946"/>
                </a:cubicBezTo>
                <a:cubicBezTo>
                  <a:pt x="541954" y="1516946"/>
                  <a:pt x="541954" y="1516946"/>
                  <a:pt x="539488" y="1516359"/>
                </a:cubicBezTo>
                <a:lnTo>
                  <a:pt x="538740" y="1516180"/>
                </a:lnTo>
                <a:close/>
                <a:moveTo>
                  <a:pt x="524292" y="1500511"/>
                </a:moveTo>
                <a:cubicBezTo>
                  <a:pt x="517951" y="1509074"/>
                  <a:pt x="517951" y="1509074"/>
                  <a:pt x="517951" y="1509074"/>
                </a:cubicBezTo>
                <a:cubicBezTo>
                  <a:pt x="522227" y="1512252"/>
                  <a:pt x="522227" y="1512252"/>
                  <a:pt x="522227" y="1512252"/>
                </a:cubicBezTo>
                <a:lnTo>
                  <a:pt x="524801" y="1512864"/>
                </a:lnTo>
                <a:lnTo>
                  <a:pt x="514370" y="1523421"/>
                </a:lnTo>
                <a:cubicBezTo>
                  <a:pt x="512716" y="1525095"/>
                  <a:pt x="512716" y="1525095"/>
                  <a:pt x="512716" y="1525095"/>
                </a:cubicBezTo>
                <a:cubicBezTo>
                  <a:pt x="508438" y="1521920"/>
                  <a:pt x="508438" y="1521920"/>
                  <a:pt x="508438" y="1521920"/>
                </a:cubicBezTo>
                <a:cubicBezTo>
                  <a:pt x="498374" y="1531035"/>
                  <a:pt x="498374" y="1531035"/>
                  <a:pt x="498374" y="1531035"/>
                </a:cubicBezTo>
                <a:cubicBezTo>
                  <a:pt x="524292" y="1500511"/>
                  <a:pt x="524292" y="1500511"/>
                  <a:pt x="524292" y="1500511"/>
                </a:cubicBezTo>
                <a:close/>
                <a:moveTo>
                  <a:pt x="6171126" y="1489550"/>
                </a:moveTo>
                <a:lnTo>
                  <a:pt x="6158194" y="1497245"/>
                </a:lnTo>
                <a:cubicBezTo>
                  <a:pt x="6153731" y="1499634"/>
                  <a:pt x="6153762" y="1499034"/>
                  <a:pt x="6155149" y="1497162"/>
                </a:cubicBezTo>
                <a:lnTo>
                  <a:pt x="6158982" y="1491352"/>
                </a:lnTo>
                <a:close/>
                <a:moveTo>
                  <a:pt x="6154677" y="1484369"/>
                </a:moveTo>
                <a:cubicBezTo>
                  <a:pt x="6160402" y="1484473"/>
                  <a:pt x="6161213" y="1486733"/>
                  <a:pt x="6160247" y="1489438"/>
                </a:cubicBezTo>
                <a:lnTo>
                  <a:pt x="6158982" y="1491352"/>
                </a:lnTo>
                <a:lnTo>
                  <a:pt x="6155318" y="1491896"/>
                </a:lnTo>
                <a:cubicBezTo>
                  <a:pt x="6152061" y="1492380"/>
                  <a:pt x="6152061" y="1492380"/>
                  <a:pt x="6152061" y="1492380"/>
                </a:cubicBezTo>
                <a:cubicBezTo>
                  <a:pt x="6152061" y="1492380"/>
                  <a:pt x="6152614" y="1496109"/>
                  <a:pt x="6148336" y="1492932"/>
                </a:cubicBezTo>
                <a:cubicBezTo>
                  <a:pt x="6154677" y="1484369"/>
                  <a:pt x="6154677" y="1484369"/>
                  <a:pt x="6154677" y="1484369"/>
                </a:cubicBezTo>
                <a:close/>
                <a:moveTo>
                  <a:pt x="6141763" y="1483904"/>
                </a:moveTo>
                <a:cubicBezTo>
                  <a:pt x="6138990" y="1487650"/>
                  <a:pt x="6128132" y="1497836"/>
                  <a:pt x="6129717" y="1495695"/>
                </a:cubicBezTo>
                <a:cubicBezTo>
                  <a:pt x="6129717" y="1495695"/>
                  <a:pt x="6129717" y="1495695"/>
                  <a:pt x="6131371" y="1494021"/>
                </a:cubicBezTo>
                <a:lnTo>
                  <a:pt x="6141158" y="1484115"/>
                </a:lnTo>
                <a:close/>
                <a:moveTo>
                  <a:pt x="589819" y="1483641"/>
                </a:moveTo>
                <a:cubicBezTo>
                  <a:pt x="589561" y="1485109"/>
                  <a:pt x="587044" y="1487389"/>
                  <a:pt x="587044" y="1487389"/>
                </a:cubicBezTo>
                <a:cubicBezTo>
                  <a:pt x="587044" y="1487389"/>
                  <a:pt x="587044" y="1487389"/>
                  <a:pt x="587303" y="1485921"/>
                </a:cubicBezTo>
                <a:lnTo>
                  <a:pt x="587664" y="1483866"/>
                </a:lnTo>
                <a:close/>
                <a:moveTo>
                  <a:pt x="286713" y="1459675"/>
                </a:moveTo>
                <a:lnTo>
                  <a:pt x="287808" y="1459729"/>
                </a:lnTo>
                <a:lnTo>
                  <a:pt x="285428" y="1461761"/>
                </a:lnTo>
                <a:cubicBezTo>
                  <a:pt x="281834" y="1464796"/>
                  <a:pt x="282033" y="1464528"/>
                  <a:pt x="283687" y="1462853"/>
                </a:cubicBezTo>
                <a:close/>
                <a:moveTo>
                  <a:pt x="292406" y="1451079"/>
                </a:moveTo>
                <a:cubicBezTo>
                  <a:pt x="294268" y="1450802"/>
                  <a:pt x="292915" y="1452910"/>
                  <a:pt x="290684" y="1455503"/>
                </a:cubicBezTo>
                <a:lnTo>
                  <a:pt x="286713" y="1459675"/>
                </a:lnTo>
                <a:lnTo>
                  <a:pt x="286065" y="1459642"/>
                </a:lnTo>
                <a:cubicBezTo>
                  <a:pt x="292406" y="1451079"/>
                  <a:pt x="292406" y="1451079"/>
                  <a:pt x="292406" y="1451079"/>
                </a:cubicBezTo>
                <a:close/>
                <a:moveTo>
                  <a:pt x="6214199" y="1448753"/>
                </a:moveTo>
                <a:lnTo>
                  <a:pt x="6214111" y="1448873"/>
                </a:lnTo>
                <a:lnTo>
                  <a:pt x="6213683" y="1448771"/>
                </a:lnTo>
                <a:close/>
                <a:moveTo>
                  <a:pt x="6246532" y="1443087"/>
                </a:moveTo>
                <a:lnTo>
                  <a:pt x="6247626" y="1443899"/>
                </a:lnTo>
                <a:cubicBezTo>
                  <a:pt x="6240178" y="1445005"/>
                  <a:pt x="6248179" y="1447628"/>
                  <a:pt x="6244456" y="1448180"/>
                </a:cubicBezTo>
                <a:lnTo>
                  <a:pt x="6240980" y="1448492"/>
                </a:lnTo>
                <a:close/>
                <a:moveTo>
                  <a:pt x="6220452" y="1440309"/>
                </a:moveTo>
                <a:lnTo>
                  <a:pt x="6219466" y="1450416"/>
                </a:lnTo>
                <a:lnTo>
                  <a:pt x="6218060" y="1450542"/>
                </a:lnTo>
                <a:lnTo>
                  <a:pt x="6216514" y="1450592"/>
                </a:lnTo>
                <a:lnTo>
                  <a:pt x="6215632" y="1448706"/>
                </a:lnTo>
                <a:lnTo>
                  <a:pt x="6214199" y="1448753"/>
                </a:lnTo>
                <a:lnTo>
                  <a:pt x="6219659" y="1441381"/>
                </a:lnTo>
                <a:cubicBezTo>
                  <a:pt x="6220452" y="1440309"/>
                  <a:pt x="6220452" y="1440309"/>
                  <a:pt x="6220452" y="1440309"/>
                </a:cubicBezTo>
                <a:close/>
                <a:moveTo>
                  <a:pt x="6275204" y="1424563"/>
                </a:moveTo>
                <a:cubicBezTo>
                  <a:pt x="6277417" y="1439479"/>
                  <a:pt x="6277417" y="1439479"/>
                  <a:pt x="6277417" y="1439479"/>
                </a:cubicBezTo>
                <a:cubicBezTo>
                  <a:pt x="6254520" y="1439064"/>
                  <a:pt x="6254520" y="1439064"/>
                  <a:pt x="6254520" y="1439064"/>
                </a:cubicBezTo>
                <a:cubicBezTo>
                  <a:pt x="6255627" y="1446523"/>
                  <a:pt x="6255627" y="1446523"/>
                  <a:pt x="6255627" y="1446523"/>
                </a:cubicBezTo>
                <a:cubicBezTo>
                  <a:pt x="6247664" y="1450563"/>
                  <a:pt x="6254278" y="1437434"/>
                  <a:pt x="6249825" y="1439880"/>
                </a:cubicBezTo>
                <a:lnTo>
                  <a:pt x="6246532" y="1443087"/>
                </a:lnTo>
                <a:lnTo>
                  <a:pt x="6240141" y="1438341"/>
                </a:lnTo>
                <a:cubicBezTo>
                  <a:pt x="6239071" y="1437547"/>
                  <a:pt x="6239071" y="1437547"/>
                  <a:pt x="6239071" y="1437547"/>
                </a:cubicBezTo>
                <a:cubicBezTo>
                  <a:pt x="6267756" y="1425668"/>
                  <a:pt x="6267756" y="1425668"/>
                  <a:pt x="6267756" y="1425668"/>
                </a:cubicBezTo>
                <a:cubicBezTo>
                  <a:pt x="6275204" y="1424563"/>
                  <a:pt x="6275204" y="1424563"/>
                  <a:pt x="6275204" y="1424563"/>
                </a:cubicBezTo>
                <a:close/>
                <a:moveTo>
                  <a:pt x="272471" y="1367043"/>
                </a:moveTo>
                <a:lnTo>
                  <a:pt x="280932" y="1367196"/>
                </a:lnTo>
                <a:lnTo>
                  <a:pt x="279538" y="1368371"/>
                </a:lnTo>
                <a:cubicBezTo>
                  <a:pt x="275233" y="1370618"/>
                  <a:pt x="273215" y="1369846"/>
                  <a:pt x="272439" y="1367817"/>
                </a:cubicBezTo>
                <a:close/>
                <a:moveTo>
                  <a:pt x="6111383" y="1359314"/>
                </a:moveTo>
                <a:lnTo>
                  <a:pt x="6112451" y="1360107"/>
                </a:lnTo>
                <a:cubicBezTo>
                  <a:pt x="6113520" y="1360902"/>
                  <a:pt x="6113520" y="1360902"/>
                  <a:pt x="6113520" y="1360902"/>
                </a:cubicBezTo>
                <a:lnTo>
                  <a:pt x="6111582" y="1361190"/>
                </a:lnTo>
                <a:lnTo>
                  <a:pt x="6112201" y="1360025"/>
                </a:lnTo>
                <a:close/>
                <a:moveTo>
                  <a:pt x="274294" y="1354679"/>
                </a:moveTo>
                <a:cubicBezTo>
                  <a:pt x="274294" y="1354679"/>
                  <a:pt x="273442" y="1356949"/>
                  <a:pt x="272784" y="1359727"/>
                </a:cubicBezTo>
                <a:lnTo>
                  <a:pt x="272471" y="1367043"/>
                </a:lnTo>
                <a:lnTo>
                  <a:pt x="271369" y="1367023"/>
                </a:lnTo>
                <a:cubicBezTo>
                  <a:pt x="268507" y="1366972"/>
                  <a:pt x="268507" y="1366972"/>
                  <a:pt x="268507" y="1366972"/>
                </a:cubicBezTo>
                <a:cubicBezTo>
                  <a:pt x="264783" y="1367524"/>
                  <a:pt x="278572" y="1357856"/>
                  <a:pt x="261059" y="1368077"/>
                </a:cubicBezTo>
                <a:cubicBezTo>
                  <a:pt x="274294" y="1354679"/>
                  <a:pt x="274294" y="1354679"/>
                  <a:pt x="274294" y="1354679"/>
                </a:cubicBezTo>
                <a:close/>
                <a:moveTo>
                  <a:pt x="6125636" y="1353493"/>
                </a:moveTo>
                <a:lnTo>
                  <a:pt x="6124139" y="1355515"/>
                </a:lnTo>
                <a:cubicBezTo>
                  <a:pt x="6123069" y="1354721"/>
                  <a:pt x="6123930" y="1354117"/>
                  <a:pt x="6125226" y="1353627"/>
                </a:cubicBezTo>
                <a:close/>
                <a:moveTo>
                  <a:pt x="6126949" y="1351719"/>
                </a:moveTo>
                <a:lnTo>
                  <a:pt x="6128914" y="1352425"/>
                </a:lnTo>
                <a:lnTo>
                  <a:pt x="6125636" y="1353493"/>
                </a:lnTo>
                <a:lnTo>
                  <a:pt x="6125724" y="1353374"/>
                </a:lnTo>
                <a:close/>
                <a:moveTo>
                  <a:pt x="6147152" y="1339906"/>
                </a:moveTo>
                <a:lnTo>
                  <a:pt x="6148545" y="1340460"/>
                </a:lnTo>
                <a:cubicBezTo>
                  <a:pt x="6141375" y="1343430"/>
                  <a:pt x="6144960" y="1341944"/>
                  <a:pt x="6147080" y="1340200"/>
                </a:cubicBezTo>
                <a:close/>
                <a:moveTo>
                  <a:pt x="6147633" y="1337916"/>
                </a:moveTo>
                <a:lnTo>
                  <a:pt x="6147152" y="1339906"/>
                </a:lnTo>
                <a:lnTo>
                  <a:pt x="6142685" y="1338132"/>
                </a:lnTo>
                <a:close/>
                <a:moveTo>
                  <a:pt x="2821197" y="1328362"/>
                </a:moveTo>
                <a:lnTo>
                  <a:pt x="2823324" y="1329841"/>
                </a:lnTo>
                <a:lnTo>
                  <a:pt x="2819869" y="1331881"/>
                </a:lnTo>
                <a:lnTo>
                  <a:pt x="2817065" y="1331773"/>
                </a:lnTo>
                <a:lnTo>
                  <a:pt x="2816932" y="1333146"/>
                </a:lnTo>
                <a:lnTo>
                  <a:pt x="2815272" y="1332517"/>
                </a:lnTo>
                <a:cubicBezTo>
                  <a:pt x="2816496" y="1331144"/>
                  <a:pt x="2819065" y="1329215"/>
                  <a:pt x="2821197" y="1328362"/>
                </a:cubicBezTo>
                <a:close/>
                <a:moveTo>
                  <a:pt x="2826524" y="1327953"/>
                </a:moveTo>
                <a:lnTo>
                  <a:pt x="2824513" y="1330668"/>
                </a:lnTo>
                <a:lnTo>
                  <a:pt x="2823324" y="1329841"/>
                </a:lnTo>
                <a:close/>
                <a:moveTo>
                  <a:pt x="2827683" y="1326387"/>
                </a:moveTo>
                <a:lnTo>
                  <a:pt x="2828345" y="1326878"/>
                </a:lnTo>
                <a:lnTo>
                  <a:pt x="2826524" y="1327953"/>
                </a:lnTo>
                <a:close/>
                <a:moveTo>
                  <a:pt x="2829186" y="1323774"/>
                </a:moveTo>
                <a:lnTo>
                  <a:pt x="2829441" y="1323804"/>
                </a:lnTo>
                <a:cubicBezTo>
                  <a:pt x="2832114" y="1324181"/>
                  <a:pt x="2831166" y="1324203"/>
                  <a:pt x="2829200" y="1323780"/>
                </a:cubicBezTo>
                <a:close/>
                <a:moveTo>
                  <a:pt x="377601" y="1322602"/>
                </a:moveTo>
                <a:lnTo>
                  <a:pt x="373679" y="1327899"/>
                </a:lnTo>
                <a:lnTo>
                  <a:pt x="371786" y="1329196"/>
                </a:lnTo>
                <a:cubicBezTo>
                  <a:pt x="366813" y="1332345"/>
                  <a:pt x="369445" y="1329945"/>
                  <a:pt x="372972" y="1326809"/>
                </a:cubicBezTo>
                <a:close/>
                <a:moveTo>
                  <a:pt x="379522" y="1320009"/>
                </a:moveTo>
                <a:cubicBezTo>
                  <a:pt x="380220" y="1319905"/>
                  <a:pt x="379464" y="1320821"/>
                  <a:pt x="378093" y="1322155"/>
                </a:cubicBezTo>
                <a:lnTo>
                  <a:pt x="377601" y="1322602"/>
                </a:lnTo>
                <a:lnTo>
                  <a:pt x="378332" y="1321615"/>
                </a:lnTo>
                <a:cubicBezTo>
                  <a:pt x="379522" y="1320009"/>
                  <a:pt x="379522" y="1320009"/>
                  <a:pt x="379522" y="1320009"/>
                </a:cubicBezTo>
                <a:close/>
                <a:moveTo>
                  <a:pt x="306047" y="1310695"/>
                </a:moveTo>
                <a:lnTo>
                  <a:pt x="306437" y="1311203"/>
                </a:lnTo>
                <a:cubicBezTo>
                  <a:pt x="307790" y="1313504"/>
                  <a:pt x="307510" y="1314022"/>
                  <a:pt x="306743" y="1313660"/>
                </a:cubicBezTo>
                <a:close/>
                <a:moveTo>
                  <a:pt x="5925340" y="1307842"/>
                </a:moveTo>
                <a:cubicBezTo>
                  <a:pt x="5925806" y="1307773"/>
                  <a:pt x="5926875" y="1308566"/>
                  <a:pt x="5926875" y="1308566"/>
                </a:cubicBezTo>
                <a:lnTo>
                  <a:pt x="5925757" y="1308732"/>
                </a:lnTo>
                <a:close/>
                <a:moveTo>
                  <a:pt x="348962" y="1301619"/>
                </a:moveTo>
                <a:cubicBezTo>
                  <a:pt x="351642" y="1300446"/>
                  <a:pt x="351031" y="1301132"/>
                  <a:pt x="349273" y="1302108"/>
                </a:cubicBezTo>
                <a:lnTo>
                  <a:pt x="345869" y="1303261"/>
                </a:lnTo>
                <a:close/>
                <a:moveTo>
                  <a:pt x="5963648" y="1243800"/>
                </a:moveTo>
                <a:lnTo>
                  <a:pt x="5964847" y="1243860"/>
                </a:lnTo>
                <a:cubicBezTo>
                  <a:pt x="5964055" y="1244931"/>
                  <a:pt x="5961400" y="1246278"/>
                  <a:pt x="5963261" y="1246002"/>
                </a:cubicBezTo>
                <a:cubicBezTo>
                  <a:pt x="5963261" y="1246002"/>
                  <a:pt x="5963261" y="1246002"/>
                  <a:pt x="5963520" y="1244534"/>
                </a:cubicBezTo>
                <a:close/>
                <a:moveTo>
                  <a:pt x="392292" y="1183655"/>
                </a:moveTo>
                <a:lnTo>
                  <a:pt x="397580" y="1187436"/>
                </a:lnTo>
                <a:lnTo>
                  <a:pt x="390248" y="1189914"/>
                </a:lnTo>
                <a:cubicBezTo>
                  <a:pt x="381485" y="1190976"/>
                  <a:pt x="387090" y="1184666"/>
                  <a:pt x="392292" y="1183655"/>
                </a:cubicBezTo>
                <a:close/>
                <a:moveTo>
                  <a:pt x="2816168" y="1171844"/>
                </a:moveTo>
                <a:cubicBezTo>
                  <a:pt x="2816168" y="1171844"/>
                  <a:pt x="2816168" y="1171844"/>
                  <a:pt x="2816307" y="1172775"/>
                </a:cubicBezTo>
                <a:lnTo>
                  <a:pt x="2817173" y="1178615"/>
                </a:lnTo>
                <a:lnTo>
                  <a:pt x="2813131" y="1181229"/>
                </a:lnTo>
                <a:lnTo>
                  <a:pt x="2811273" y="1176732"/>
                </a:lnTo>
                <a:lnTo>
                  <a:pt x="2812968" y="1173926"/>
                </a:lnTo>
                <a:cubicBezTo>
                  <a:pt x="2814539" y="1172086"/>
                  <a:pt x="2816030" y="1170911"/>
                  <a:pt x="2816168" y="1171844"/>
                </a:cubicBezTo>
                <a:close/>
                <a:moveTo>
                  <a:pt x="2732029" y="1169085"/>
                </a:moveTo>
                <a:cubicBezTo>
                  <a:pt x="2732029" y="1169085"/>
                  <a:pt x="2732029" y="1169085"/>
                  <a:pt x="2729581" y="1171830"/>
                </a:cubicBezTo>
                <a:lnTo>
                  <a:pt x="2722727" y="1179518"/>
                </a:lnTo>
                <a:lnTo>
                  <a:pt x="2722636" y="1179531"/>
                </a:lnTo>
                <a:cubicBezTo>
                  <a:pt x="2724479" y="1175921"/>
                  <a:pt x="2731752" y="1167220"/>
                  <a:pt x="2732029" y="1169085"/>
                </a:cubicBezTo>
                <a:close/>
                <a:moveTo>
                  <a:pt x="2756006" y="1151672"/>
                </a:moveTo>
                <a:lnTo>
                  <a:pt x="2751036" y="1156916"/>
                </a:lnTo>
                <a:cubicBezTo>
                  <a:pt x="2746684" y="1161253"/>
                  <a:pt x="2751759" y="1155379"/>
                  <a:pt x="2755749" y="1151810"/>
                </a:cubicBezTo>
                <a:close/>
                <a:moveTo>
                  <a:pt x="2903105" y="1114936"/>
                </a:moveTo>
                <a:lnTo>
                  <a:pt x="2905764" y="1115197"/>
                </a:lnTo>
                <a:cubicBezTo>
                  <a:pt x="2906110" y="1117528"/>
                  <a:pt x="2902147" y="1122880"/>
                  <a:pt x="2900562" y="1125020"/>
                </a:cubicBezTo>
                <a:close/>
                <a:moveTo>
                  <a:pt x="338873" y="1097378"/>
                </a:moveTo>
                <a:lnTo>
                  <a:pt x="340472" y="1098566"/>
                </a:lnTo>
                <a:lnTo>
                  <a:pt x="338972" y="1101651"/>
                </a:lnTo>
                <a:cubicBezTo>
                  <a:pt x="334636" y="1107297"/>
                  <a:pt x="335665" y="1094996"/>
                  <a:pt x="338873" y="1097378"/>
                </a:cubicBezTo>
                <a:close/>
                <a:moveTo>
                  <a:pt x="3536727" y="1096833"/>
                </a:moveTo>
                <a:cubicBezTo>
                  <a:pt x="3537728" y="1097162"/>
                  <a:pt x="3539866" y="1098750"/>
                  <a:pt x="3539866" y="1098750"/>
                </a:cubicBezTo>
                <a:lnTo>
                  <a:pt x="3538148" y="1099005"/>
                </a:lnTo>
                <a:close/>
                <a:moveTo>
                  <a:pt x="2926675" y="1096612"/>
                </a:moveTo>
                <a:cubicBezTo>
                  <a:pt x="2928722" y="1096784"/>
                  <a:pt x="2928292" y="1097085"/>
                  <a:pt x="2926895" y="1097294"/>
                </a:cubicBezTo>
                <a:lnTo>
                  <a:pt x="2923810" y="1096629"/>
                </a:lnTo>
                <a:close/>
                <a:moveTo>
                  <a:pt x="5935135" y="1083776"/>
                </a:moveTo>
                <a:lnTo>
                  <a:pt x="5940574" y="1093115"/>
                </a:lnTo>
                <a:cubicBezTo>
                  <a:pt x="5936297" y="1089938"/>
                  <a:pt x="5934322" y="1087849"/>
                  <a:pt x="5933748" y="1086386"/>
                </a:cubicBezTo>
                <a:close/>
                <a:moveTo>
                  <a:pt x="410041" y="1071633"/>
                </a:moveTo>
                <a:cubicBezTo>
                  <a:pt x="411504" y="1071475"/>
                  <a:pt x="411406" y="1071609"/>
                  <a:pt x="410741" y="1071946"/>
                </a:cubicBezTo>
                <a:lnTo>
                  <a:pt x="410434" y="1072361"/>
                </a:lnTo>
                <a:lnTo>
                  <a:pt x="408551" y="1071845"/>
                </a:lnTo>
                <a:close/>
                <a:moveTo>
                  <a:pt x="399414" y="1069339"/>
                </a:moveTo>
                <a:lnTo>
                  <a:pt x="408551" y="1071845"/>
                </a:lnTo>
                <a:lnTo>
                  <a:pt x="399967" y="1073068"/>
                </a:lnTo>
                <a:cubicBezTo>
                  <a:pt x="399414" y="1069339"/>
                  <a:pt x="404244" y="1076245"/>
                  <a:pt x="399414" y="1069339"/>
                </a:cubicBezTo>
                <a:close/>
                <a:moveTo>
                  <a:pt x="3578467" y="1051101"/>
                </a:moveTo>
                <a:lnTo>
                  <a:pt x="3577881" y="1052182"/>
                </a:lnTo>
                <a:lnTo>
                  <a:pt x="3572939" y="1053529"/>
                </a:lnTo>
                <a:cubicBezTo>
                  <a:pt x="3567607" y="1054856"/>
                  <a:pt x="3581259" y="1050687"/>
                  <a:pt x="3578467" y="1051101"/>
                </a:cubicBezTo>
                <a:close/>
                <a:moveTo>
                  <a:pt x="3679566" y="1039909"/>
                </a:moveTo>
                <a:cubicBezTo>
                  <a:pt x="3679843" y="1041774"/>
                  <a:pt x="3681705" y="1041497"/>
                  <a:pt x="3682170" y="1041428"/>
                </a:cubicBezTo>
                <a:lnTo>
                  <a:pt x="3676395" y="1044191"/>
                </a:lnTo>
                <a:lnTo>
                  <a:pt x="3678377" y="1041515"/>
                </a:lnTo>
                <a:cubicBezTo>
                  <a:pt x="3679566" y="1039909"/>
                  <a:pt x="3679566" y="1039909"/>
                  <a:pt x="3679566" y="1039909"/>
                </a:cubicBezTo>
                <a:close/>
                <a:moveTo>
                  <a:pt x="2975587" y="1021469"/>
                </a:moveTo>
                <a:cubicBezTo>
                  <a:pt x="2978895" y="1018120"/>
                  <a:pt x="2978241" y="1020123"/>
                  <a:pt x="2965080" y="1046847"/>
                </a:cubicBezTo>
                <a:cubicBezTo>
                  <a:pt x="2968805" y="1046294"/>
                  <a:pt x="2968805" y="1046294"/>
                  <a:pt x="2968805" y="1046294"/>
                </a:cubicBezTo>
                <a:cubicBezTo>
                  <a:pt x="2966187" y="1054305"/>
                  <a:pt x="2966187" y="1054305"/>
                  <a:pt x="2966187" y="1054305"/>
                </a:cubicBezTo>
                <a:cubicBezTo>
                  <a:pt x="2955569" y="1059692"/>
                  <a:pt x="2955569" y="1059692"/>
                  <a:pt x="2955569" y="1059692"/>
                </a:cubicBezTo>
                <a:cubicBezTo>
                  <a:pt x="2936395" y="1058726"/>
                  <a:pt x="2936395" y="1058726"/>
                  <a:pt x="2936395" y="1058726"/>
                </a:cubicBezTo>
                <a:cubicBezTo>
                  <a:pt x="2941630" y="1042705"/>
                  <a:pt x="2941630" y="1042705"/>
                  <a:pt x="2941630" y="1042705"/>
                </a:cubicBezTo>
                <a:cubicBezTo>
                  <a:pt x="2962313" y="1028203"/>
                  <a:pt x="2962313" y="1028203"/>
                  <a:pt x="2962313" y="1028203"/>
                </a:cubicBezTo>
                <a:cubicBezTo>
                  <a:pt x="2965005" y="1033519"/>
                  <a:pt x="2972278" y="1024819"/>
                  <a:pt x="2975587" y="1021469"/>
                </a:cubicBezTo>
                <a:close/>
                <a:moveTo>
                  <a:pt x="188826" y="1017462"/>
                </a:moveTo>
                <a:lnTo>
                  <a:pt x="186924" y="1019172"/>
                </a:lnTo>
                <a:cubicBezTo>
                  <a:pt x="184536" y="1020717"/>
                  <a:pt x="183769" y="1020355"/>
                  <a:pt x="183630" y="1019422"/>
                </a:cubicBezTo>
                <a:lnTo>
                  <a:pt x="183901" y="1017643"/>
                </a:lnTo>
                <a:lnTo>
                  <a:pt x="186682" y="1017540"/>
                </a:lnTo>
                <a:close/>
                <a:moveTo>
                  <a:pt x="184112" y="1016255"/>
                </a:moveTo>
                <a:lnTo>
                  <a:pt x="183901" y="1017643"/>
                </a:lnTo>
                <a:lnTo>
                  <a:pt x="182424" y="1017696"/>
                </a:lnTo>
                <a:cubicBezTo>
                  <a:pt x="184009" y="1015556"/>
                  <a:pt x="184241" y="1015521"/>
                  <a:pt x="184112" y="1016255"/>
                </a:cubicBezTo>
                <a:close/>
                <a:moveTo>
                  <a:pt x="426735" y="1016218"/>
                </a:moveTo>
                <a:cubicBezTo>
                  <a:pt x="427562" y="1015381"/>
                  <a:pt x="428244" y="1015160"/>
                  <a:pt x="427994" y="1016686"/>
                </a:cubicBezTo>
                <a:lnTo>
                  <a:pt x="427749" y="1017307"/>
                </a:lnTo>
                <a:lnTo>
                  <a:pt x="426530" y="1017774"/>
                </a:lnTo>
                <a:close/>
                <a:moveTo>
                  <a:pt x="402284" y="1011747"/>
                </a:moveTo>
                <a:cubicBezTo>
                  <a:pt x="418840" y="1020724"/>
                  <a:pt x="418840" y="1020724"/>
                  <a:pt x="418840" y="1020724"/>
                </a:cubicBezTo>
                <a:lnTo>
                  <a:pt x="426530" y="1017774"/>
                </a:lnTo>
                <a:lnTo>
                  <a:pt x="426288" y="1019619"/>
                </a:lnTo>
                <a:lnTo>
                  <a:pt x="426869" y="1019533"/>
                </a:lnTo>
                <a:lnTo>
                  <a:pt x="423671" y="1027629"/>
                </a:lnTo>
                <a:cubicBezTo>
                  <a:pt x="403944" y="1022934"/>
                  <a:pt x="403944" y="1022934"/>
                  <a:pt x="403944" y="1022934"/>
                </a:cubicBezTo>
                <a:cubicBezTo>
                  <a:pt x="392773" y="1024592"/>
                  <a:pt x="392773" y="1024592"/>
                  <a:pt x="392773" y="1024592"/>
                </a:cubicBezTo>
                <a:cubicBezTo>
                  <a:pt x="402284" y="1011747"/>
                  <a:pt x="402284" y="1011747"/>
                  <a:pt x="402284" y="1011747"/>
                </a:cubicBezTo>
                <a:close/>
                <a:moveTo>
                  <a:pt x="451249" y="1008293"/>
                </a:moveTo>
                <a:cubicBezTo>
                  <a:pt x="455526" y="1011468"/>
                  <a:pt x="455526" y="1011468"/>
                  <a:pt x="455526" y="1011468"/>
                </a:cubicBezTo>
                <a:cubicBezTo>
                  <a:pt x="456079" y="1015198"/>
                  <a:pt x="456079" y="1015198"/>
                  <a:pt x="456079" y="1015198"/>
                </a:cubicBezTo>
                <a:cubicBezTo>
                  <a:pt x="441184" y="1017408"/>
                  <a:pt x="433736" y="1018514"/>
                  <a:pt x="430012" y="1019066"/>
                </a:cubicBezTo>
                <a:lnTo>
                  <a:pt x="426869" y="1019533"/>
                </a:lnTo>
                <a:lnTo>
                  <a:pt x="427749" y="1017307"/>
                </a:lnTo>
                <a:lnTo>
                  <a:pt x="447197" y="1009846"/>
                </a:lnTo>
                <a:cubicBezTo>
                  <a:pt x="451249" y="1008293"/>
                  <a:pt x="451249" y="1008293"/>
                  <a:pt x="451249" y="1008293"/>
                </a:cubicBezTo>
                <a:close/>
                <a:moveTo>
                  <a:pt x="336100" y="1000544"/>
                </a:moveTo>
                <a:lnTo>
                  <a:pt x="338006" y="1000563"/>
                </a:lnTo>
                <a:cubicBezTo>
                  <a:pt x="339879" y="1000762"/>
                  <a:pt x="339564" y="1001046"/>
                  <a:pt x="338401" y="1001219"/>
                </a:cubicBezTo>
                <a:close/>
                <a:moveTo>
                  <a:pt x="198315" y="995747"/>
                </a:moveTo>
                <a:lnTo>
                  <a:pt x="199608" y="996090"/>
                </a:lnTo>
                <a:lnTo>
                  <a:pt x="198628" y="996236"/>
                </a:lnTo>
                <a:lnTo>
                  <a:pt x="197276" y="995960"/>
                </a:lnTo>
                <a:cubicBezTo>
                  <a:pt x="195776" y="995469"/>
                  <a:pt x="195491" y="995154"/>
                  <a:pt x="198315" y="995747"/>
                </a:cubicBezTo>
                <a:close/>
                <a:moveTo>
                  <a:pt x="205724" y="995183"/>
                </a:moveTo>
                <a:lnTo>
                  <a:pt x="203615" y="997157"/>
                </a:lnTo>
                <a:lnTo>
                  <a:pt x="199608" y="996090"/>
                </a:lnTo>
                <a:lnTo>
                  <a:pt x="203396" y="995528"/>
                </a:lnTo>
                <a:cubicBezTo>
                  <a:pt x="205724" y="995183"/>
                  <a:pt x="205724" y="995183"/>
                  <a:pt x="205724" y="995183"/>
                </a:cubicBezTo>
                <a:close/>
                <a:moveTo>
                  <a:pt x="2857082" y="988772"/>
                </a:moveTo>
                <a:lnTo>
                  <a:pt x="2855136" y="994028"/>
                </a:lnTo>
                <a:cubicBezTo>
                  <a:pt x="2853118" y="996055"/>
                  <a:pt x="2850196" y="997203"/>
                  <a:pt x="2847126" y="995752"/>
                </a:cubicBezTo>
                <a:cubicBezTo>
                  <a:pt x="2847126" y="995752"/>
                  <a:pt x="2847126" y="995752"/>
                  <a:pt x="2849711" y="993939"/>
                </a:cubicBezTo>
                <a:close/>
                <a:moveTo>
                  <a:pt x="3017410" y="978867"/>
                </a:moveTo>
                <a:lnTo>
                  <a:pt x="3016583" y="981396"/>
                </a:lnTo>
                <a:lnTo>
                  <a:pt x="3012158" y="979778"/>
                </a:lnTo>
                <a:cubicBezTo>
                  <a:pt x="3009956" y="978973"/>
                  <a:pt x="3008223" y="978516"/>
                  <a:pt x="3008361" y="979448"/>
                </a:cubicBezTo>
                <a:close/>
                <a:moveTo>
                  <a:pt x="3017563" y="978399"/>
                </a:moveTo>
                <a:lnTo>
                  <a:pt x="3018024" y="978828"/>
                </a:lnTo>
                <a:lnTo>
                  <a:pt x="3017410" y="978867"/>
                </a:lnTo>
                <a:close/>
                <a:moveTo>
                  <a:pt x="5877626" y="976691"/>
                </a:moveTo>
                <a:cubicBezTo>
                  <a:pt x="5877626" y="976691"/>
                  <a:pt x="5877626" y="976691"/>
                  <a:pt x="5878696" y="977486"/>
                </a:cubicBezTo>
                <a:lnTo>
                  <a:pt x="5882616" y="980398"/>
                </a:lnTo>
                <a:lnTo>
                  <a:pt x="5882342" y="980816"/>
                </a:lnTo>
                <a:cubicBezTo>
                  <a:pt x="5881379" y="981137"/>
                  <a:pt x="5880042" y="980145"/>
                  <a:pt x="5877626" y="976691"/>
                </a:cubicBezTo>
                <a:close/>
                <a:moveTo>
                  <a:pt x="563152" y="968899"/>
                </a:moveTo>
                <a:lnTo>
                  <a:pt x="563440" y="969253"/>
                </a:lnTo>
                <a:cubicBezTo>
                  <a:pt x="561820" y="971162"/>
                  <a:pt x="558287" y="972996"/>
                  <a:pt x="555450" y="973120"/>
                </a:cubicBezTo>
                <a:lnTo>
                  <a:pt x="555307" y="972879"/>
                </a:lnTo>
                <a:close/>
                <a:moveTo>
                  <a:pt x="563371" y="968788"/>
                </a:moveTo>
                <a:lnTo>
                  <a:pt x="563152" y="968899"/>
                </a:lnTo>
                <a:lnTo>
                  <a:pt x="563095" y="968829"/>
                </a:lnTo>
                <a:close/>
                <a:moveTo>
                  <a:pt x="551645" y="966716"/>
                </a:moveTo>
                <a:lnTo>
                  <a:pt x="555307" y="972879"/>
                </a:lnTo>
                <a:lnTo>
                  <a:pt x="542133" y="979562"/>
                </a:lnTo>
                <a:cubicBezTo>
                  <a:pt x="537856" y="976384"/>
                  <a:pt x="537856" y="976384"/>
                  <a:pt x="537856" y="976384"/>
                </a:cubicBezTo>
                <a:cubicBezTo>
                  <a:pt x="551645" y="966716"/>
                  <a:pt x="551645" y="966716"/>
                  <a:pt x="551645" y="966716"/>
                </a:cubicBezTo>
                <a:close/>
                <a:moveTo>
                  <a:pt x="559947" y="964949"/>
                </a:moveTo>
                <a:lnTo>
                  <a:pt x="563095" y="968829"/>
                </a:lnTo>
                <a:lnTo>
                  <a:pt x="555923" y="969893"/>
                </a:lnTo>
                <a:cubicBezTo>
                  <a:pt x="555923" y="969893"/>
                  <a:pt x="555923" y="969893"/>
                  <a:pt x="556180" y="968426"/>
                </a:cubicBezTo>
                <a:lnTo>
                  <a:pt x="556698" y="965488"/>
                </a:lnTo>
                <a:close/>
                <a:moveTo>
                  <a:pt x="3627088" y="964167"/>
                </a:moveTo>
                <a:lnTo>
                  <a:pt x="3628429" y="964607"/>
                </a:lnTo>
                <a:lnTo>
                  <a:pt x="3630566" y="965307"/>
                </a:lnTo>
                <a:lnTo>
                  <a:pt x="3627637" y="965677"/>
                </a:lnTo>
                <a:close/>
                <a:moveTo>
                  <a:pt x="3626028" y="961248"/>
                </a:moveTo>
                <a:lnTo>
                  <a:pt x="3627088" y="964167"/>
                </a:lnTo>
                <a:lnTo>
                  <a:pt x="3626429" y="963951"/>
                </a:lnTo>
                <a:close/>
                <a:moveTo>
                  <a:pt x="3625322" y="956493"/>
                </a:moveTo>
                <a:cubicBezTo>
                  <a:pt x="3625322" y="956493"/>
                  <a:pt x="3625322" y="956493"/>
                  <a:pt x="3625460" y="957426"/>
                </a:cubicBezTo>
                <a:lnTo>
                  <a:pt x="3626028" y="961248"/>
                </a:lnTo>
                <a:lnTo>
                  <a:pt x="3625626" y="960140"/>
                </a:lnTo>
                <a:cubicBezTo>
                  <a:pt x="3625332" y="958159"/>
                  <a:pt x="3625322" y="956493"/>
                  <a:pt x="3625322" y="956493"/>
                </a:cubicBezTo>
                <a:close/>
                <a:moveTo>
                  <a:pt x="3632144" y="941652"/>
                </a:moveTo>
                <a:lnTo>
                  <a:pt x="3632161" y="941663"/>
                </a:lnTo>
                <a:cubicBezTo>
                  <a:pt x="3633765" y="942854"/>
                  <a:pt x="3636973" y="945237"/>
                  <a:pt x="3643389" y="950002"/>
                </a:cubicBezTo>
                <a:lnTo>
                  <a:pt x="3642123" y="951830"/>
                </a:lnTo>
                <a:lnTo>
                  <a:pt x="3632730" y="946700"/>
                </a:lnTo>
                <a:close/>
                <a:moveTo>
                  <a:pt x="3649177" y="937709"/>
                </a:moveTo>
                <a:cubicBezTo>
                  <a:pt x="3642836" y="946272"/>
                  <a:pt x="3642836" y="946272"/>
                  <a:pt x="3642836" y="946272"/>
                </a:cubicBezTo>
                <a:cubicBezTo>
                  <a:pt x="3646006" y="941991"/>
                  <a:pt x="3636143" y="939643"/>
                  <a:pt x="3632092" y="941197"/>
                </a:cubicBezTo>
                <a:lnTo>
                  <a:pt x="3632144" y="941652"/>
                </a:lnTo>
                <a:lnTo>
                  <a:pt x="3630556" y="940472"/>
                </a:lnTo>
                <a:cubicBezTo>
                  <a:pt x="3649177" y="937709"/>
                  <a:pt x="3649177" y="937709"/>
                  <a:pt x="3649177" y="937709"/>
                </a:cubicBezTo>
                <a:close/>
                <a:moveTo>
                  <a:pt x="4541107" y="910484"/>
                </a:moveTo>
                <a:lnTo>
                  <a:pt x="4538209" y="914396"/>
                </a:lnTo>
                <a:cubicBezTo>
                  <a:pt x="4536623" y="916538"/>
                  <a:pt x="4536623" y="916538"/>
                  <a:pt x="4536623" y="916538"/>
                </a:cubicBezTo>
                <a:cubicBezTo>
                  <a:pt x="4534762" y="916814"/>
                  <a:pt x="4537010" y="914337"/>
                  <a:pt x="4540296" y="911229"/>
                </a:cubicBezTo>
                <a:close/>
                <a:moveTo>
                  <a:pt x="3115503" y="906383"/>
                </a:moveTo>
                <a:cubicBezTo>
                  <a:pt x="3115503" y="906383"/>
                  <a:pt x="3115503" y="906383"/>
                  <a:pt x="3116573" y="907176"/>
                </a:cubicBezTo>
                <a:lnTo>
                  <a:pt x="3119781" y="909559"/>
                </a:lnTo>
                <a:cubicBezTo>
                  <a:pt x="3119781" y="909559"/>
                  <a:pt x="3119781" y="909559"/>
                  <a:pt x="3118711" y="908765"/>
                </a:cubicBezTo>
                <a:close/>
                <a:moveTo>
                  <a:pt x="4551699" y="900158"/>
                </a:moveTo>
                <a:cubicBezTo>
                  <a:pt x="4551960" y="900268"/>
                  <a:pt x="4551328" y="901016"/>
                  <a:pt x="4550186" y="902138"/>
                </a:cubicBezTo>
                <a:lnTo>
                  <a:pt x="4541107" y="910484"/>
                </a:lnTo>
                <a:lnTo>
                  <a:pt x="4546972" y="902563"/>
                </a:lnTo>
                <a:lnTo>
                  <a:pt x="4547848" y="902009"/>
                </a:lnTo>
                <a:cubicBezTo>
                  <a:pt x="4550282" y="900576"/>
                  <a:pt x="4551437" y="900048"/>
                  <a:pt x="4551699" y="900158"/>
                </a:cubicBezTo>
                <a:close/>
                <a:moveTo>
                  <a:pt x="3656190" y="888793"/>
                </a:moveTo>
                <a:lnTo>
                  <a:pt x="3657156" y="888887"/>
                </a:lnTo>
                <a:cubicBezTo>
                  <a:pt x="3656362" y="889958"/>
                  <a:pt x="3653707" y="891304"/>
                  <a:pt x="3653707" y="891304"/>
                </a:cubicBezTo>
                <a:cubicBezTo>
                  <a:pt x="3653707" y="891304"/>
                  <a:pt x="3653707" y="891304"/>
                  <a:pt x="3655363" y="889629"/>
                </a:cubicBezTo>
                <a:close/>
                <a:moveTo>
                  <a:pt x="3650849" y="888268"/>
                </a:moveTo>
                <a:lnTo>
                  <a:pt x="3653405" y="888519"/>
                </a:lnTo>
                <a:lnTo>
                  <a:pt x="3651761" y="889807"/>
                </a:lnTo>
                <a:close/>
                <a:moveTo>
                  <a:pt x="3127632" y="885527"/>
                </a:moveTo>
                <a:cubicBezTo>
                  <a:pt x="3147359" y="890222"/>
                  <a:pt x="3147359" y="890222"/>
                  <a:pt x="3147359" y="890222"/>
                </a:cubicBezTo>
                <a:cubicBezTo>
                  <a:pt x="3141571" y="902515"/>
                  <a:pt x="3141571" y="902515"/>
                  <a:pt x="3141571" y="902515"/>
                </a:cubicBezTo>
                <a:lnTo>
                  <a:pt x="3127083" y="904665"/>
                </a:lnTo>
                <a:lnTo>
                  <a:pt x="3127509" y="903529"/>
                </a:lnTo>
                <a:cubicBezTo>
                  <a:pt x="3128509" y="899451"/>
                  <a:pt x="3123366" y="908075"/>
                  <a:pt x="3122951" y="905278"/>
                </a:cubicBezTo>
                <a:cubicBezTo>
                  <a:pt x="3122951" y="905278"/>
                  <a:pt x="3122951" y="905278"/>
                  <a:pt x="3125278" y="904933"/>
                </a:cubicBezTo>
                <a:lnTo>
                  <a:pt x="3127083" y="904665"/>
                </a:lnTo>
                <a:lnTo>
                  <a:pt x="3124058" y="912736"/>
                </a:lnTo>
                <a:lnTo>
                  <a:pt x="3119781" y="909559"/>
                </a:lnTo>
                <a:lnTo>
                  <a:pt x="3126651" y="888531"/>
                </a:lnTo>
                <a:cubicBezTo>
                  <a:pt x="3127632" y="885527"/>
                  <a:pt x="3127632" y="885527"/>
                  <a:pt x="3127632" y="885527"/>
                </a:cubicBezTo>
                <a:close/>
                <a:moveTo>
                  <a:pt x="491234" y="882039"/>
                </a:moveTo>
                <a:lnTo>
                  <a:pt x="488419" y="883681"/>
                </a:lnTo>
                <a:cubicBezTo>
                  <a:pt x="486230" y="884959"/>
                  <a:pt x="486230" y="884959"/>
                  <a:pt x="486230" y="884959"/>
                </a:cubicBezTo>
                <a:lnTo>
                  <a:pt x="482506" y="885512"/>
                </a:lnTo>
                <a:close/>
                <a:moveTo>
                  <a:pt x="3666943" y="877907"/>
                </a:moveTo>
                <a:lnTo>
                  <a:pt x="3656190" y="888793"/>
                </a:lnTo>
                <a:lnTo>
                  <a:pt x="3653405" y="888519"/>
                </a:lnTo>
                <a:close/>
                <a:moveTo>
                  <a:pt x="503743" y="874739"/>
                </a:moveTo>
                <a:cubicBezTo>
                  <a:pt x="503743" y="874739"/>
                  <a:pt x="503743" y="874739"/>
                  <a:pt x="506743" y="875723"/>
                </a:cubicBezTo>
                <a:lnTo>
                  <a:pt x="506944" y="875788"/>
                </a:lnTo>
                <a:lnTo>
                  <a:pt x="491234" y="882039"/>
                </a:lnTo>
                <a:close/>
                <a:moveTo>
                  <a:pt x="5762544" y="868005"/>
                </a:moveTo>
                <a:cubicBezTo>
                  <a:pt x="5777993" y="869523"/>
                  <a:pt x="5777993" y="869523"/>
                  <a:pt x="5777993" y="869523"/>
                </a:cubicBezTo>
                <a:cubicBezTo>
                  <a:pt x="5778546" y="873252"/>
                  <a:pt x="5778546" y="873252"/>
                  <a:pt x="5778546" y="873252"/>
                </a:cubicBezTo>
                <a:cubicBezTo>
                  <a:pt x="5762544" y="868005"/>
                  <a:pt x="5762544" y="868005"/>
                  <a:pt x="5762544" y="868005"/>
                </a:cubicBezTo>
                <a:close/>
                <a:moveTo>
                  <a:pt x="4690884" y="866969"/>
                </a:moveTo>
                <a:lnTo>
                  <a:pt x="4691153" y="867465"/>
                </a:lnTo>
                <a:cubicBezTo>
                  <a:pt x="4691799" y="869811"/>
                  <a:pt x="4690769" y="870083"/>
                  <a:pt x="4689036" y="869625"/>
                </a:cubicBezTo>
                <a:lnTo>
                  <a:pt x="4686539" y="868751"/>
                </a:lnTo>
                <a:lnTo>
                  <a:pt x="4689154" y="867225"/>
                </a:lnTo>
                <a:close/>
                <a:moveTo>
                  <a:pt x="4661981" y="863636"/>
                </a:moveTo>
                <a:cubicBezTo>
                  <a:pt x="4677983" y="868883"/>
                  <a:pt x="4677983" y="868883"/>
                  <a:pt x="4677983" y="868883"/>
                </a:cubicBezTo>
                <a:cubicBezTo>
                  <a:pt x="4678638" y="866881"/>
                  <a:pt x="4680534" y="866838"/>
                  <a:pt x="4682700" y="867410"/>
                </a:cubicBezTo>
                <a:lnTo>
                  <a:pt x="4686539" y="868751"/>
                </a:lnTo>
                <a:lnTo>
                  <a:pt x="4673831" y="876169"/>
                </a:lnTo>
                <a:cubicBezTo>
                  <a:pt x="4671642" y="877446"/>
                  <a:pt x="4671642" y="877446"/>
                  <a:pt x="4671642" y="877446"/>
                </a:cubicBezTo>
                <a:cubicBezTo>
                  <a:pt x="4660470" y="879104"/>
                  <a:pt x="4660470" y="879104"/>
                  <a:pt x="4660470" y="879104"/>
                </a:cubicBezTo>
                <a:cubicBezTo>
                  <a:pt x="4662534" y="867365"/>
                  <a:pt x="4662534" y="867365"/>
                  <a:pt x="4662534" y="867365"/>
                </a:cubicBezTo>
                <a:cubicBezTo>
                  <a:pt x="4661981" y="863636"/>
                  <a:pt x="4661981" y="863636"/>
                  <a:pt x="4661981" y="863636"/>
                </a:cubicBezTo>
                <a:close/>
                <a:moveTo>
                  <a:pt x="5731438" y="863569"/>
                </a:moveTo>
                <a:cubicBezTo>
                  <a:pt x="5729784" y="865244"/>
                  <a:pt x="5724751" y="869801"/>
                  <a:pt x="5724751" y="869801"/>
                </a:cubicBezTo>
                <a:lnTo>
                  <a:pt x="5726632" y="867262"/>
                </a:lnTo>
                <a:lnTo>
                  <a:pt x="5730335" y="864150"/>
                </a:lnTo>
                <a:cubicBezTo>
                  <a:pt x="5732247" y="862615"/>
                  <a:pt x="5732265" y="862732"/>
                  <a:pt x="5731438" y="863569"/>
                </a:cubicBezTo>
                <a:close/>
                <a:moveTo>
                  <a:pt x="573391" y="856781"/>
                </a:moveTo>
                <a:cubicBezTo>
                  <a:pt x="573391" y="856781"/>
                  <a:pt x="573391" y="856781"/>
                  <a:pt x="574133" y="858576"/>
                </a:cubicBezTo>
                <a:lnTo>
                  <a:pt x="577159" y="865895"/>
                </a:lnTo>
                <a:lnTo>
                  <a:pt x="568092" y="868761"/>
                </a:lnTo>
                <a:cubicBezTo>
                  <a:pt x="563019" y="869038"/>
                  <a:pt x="572382" y="862409"/>
                  <a:pt x="573272" y="857989"/>
                </a:cubicBezTo>
                <a:lnTo>
                  <a:pt x="572325" y="857528"/>
                </a:lnTo>
                <a:close/>
                <a:moveTo>
                  <a:pt x="565390" y="854157"/>
                </a:moveTo>
                <a:lnTo>
                  <a:pt x="572325" y="857528"/>
                </a:lnTo>
                <a:lnTo>
                  <a:pt x="566496" y="861615"/>
                </a:lnTo>
                <a:cubicBezTo>
                  <a:pt x="565390" y="854157"/>
                  <a:pt x="565390" y="854157"/>
                  <a:pt x="565390" y="854157"/>
                </a:cubicBezTo>
                <a:close/>
                <a:moveTo>
                  <a:pt x="4683218" y="852862"/>
                </a:moveTo>
                <a:cubicBezTo>
                  <a:pt x="4696602" y="866120"/>
                  <a:pt x="4696602" y="866120"/>
                  <a:pt x="4696602" y="866120"/>
                </a:cubicBezTo>
                <a:lnTo>
                  <a:pt x="4690884" y="866969"/>
                </a:lnTo>
                <a:close/>
                <a:moveTo>
                  <a:pt x="3702168" y="852325"/>
                </a:moveTo>
                <a:lnTo>
                  <a:pt x="3703549" y="852334"/>
                </a:lnTo>
                <a:lnTo>
                  <a:pt x="3701415" y="853736"/>
                </a:lnTo>
                <a:cubicBezTo>
                  <a:pt x="3701415" y="853736"/>
                  <a:pt x="3701415" y="853736"/>
                  <a:pt x="3697692" y="854288"/>
                </a:cubicBezTo>
                <a:close/>
                <a:moveTo>
                  <a:pt x="3709260" y="852096"/>
                </a:moveTo>
                <a:cubicBezTo>
                  <a:pt x="3710458" y="852156"/>
                  <a:pt x="3710359" y="852290"/>
                  <a:pt x="3707098" y="852358"/>
                </a:cubicBezTo>
                <a:lnTo>
                  <a:pt x="3703549" y="852334"/>
                </a:lnTo>
                <a:lnTo>
                  <a:pt x="3703638" y="852276"/>
                </a:lnTo>
                <a:cubicBezTo>
                  <a:pt x="3705567" y="852049"/>
                  <a:pt x="3708062" y="852035"/>
                  <a:pt x="3709260" y="852096"/>
                </a:cubicBezTo>
                <a:close/>
                <a:moveTo>
                  <a:pt x="5427620" y="851965"/>
                </a:moveTo>
                <a:cubicBezTo>
                  <a:pt x="5428086" y="851896"/>
                  <a:pt x="5429155" y="852689"/>
                  <a:pt x="5429155" y="852689"/>
                </a:cubicBezTo>
                <a:lnTo>
                  <a:pt x="5428256" y="853321"/>
                </a:lnTo>
                <a:close/>
                <a:moveTo>
                  <a:pt x="535812" y="846904"/>
                </a:moveTo>
                <a:lnTo>
                  <a:pt x="535645" y="847673"/>
                </a:lnTo>
                <a:cubicBezTo>
                  <a:pt x="532630" y="853003"/>
                  <a:pt x="529197" y="849107"/>
                  <a:pt x="530800" y="847082"/>
                </a:cubicBezTo>
                <a:close/>
                <a:moveTo>
                  <a:pt x="2827078" y="831555"/>
                </a:moveTo>
                <a:lnTo>
                  <a:pt x="2828856" y="832873"/>
                </a:lnTo>
                <a:lnTo>
                  <a:pt x="2826641" y="832059"/>
                </a:lnTo>
                <a:close/>
                <a:moveTo>
                  <a:pt x="5721700" y="829193"/>
                </a:moveTo>
                <a:lnTo>
                  <a:pt x="5728338" y="833065"/>
                </a:lnTo>
                <a:cubicBezTo>
                  <a:pt x="5730942" y="834584"/>
                  <a:pt x="5730942" y="834584"/>
                  <a:pt x="5730942" y="834584"/>
                </a:cubicBezTo>
                <a:cubicBezTo>
                  <a:pt x="5715493" y="833064"/>
                  <a:pt x="5715493" y="833064"/>
                  <a:pt x="5715493" y="833064"/>
                </a:cubicBezTo>
                <a:lnTo>
                  <a:pt x="5717038" y="831759"/>
                </a:lnTo>
                <a:close/>
                <a:moveTo>
                  <a:pt x="5723319" y="828093"/>
                </a:moveTo>
                <a:cubicBezTo>
                  <a:pt x="5724646" y="827420"/>
                  <a:pt x="5724879" y="827385"/>
                  <a:pt x="5722359" y="828831"/>
                </a:cubicBezTo>
                <a:lnTo>
                  <a:pt x="5721700" y="829193"/>
                </a:lnTo>
                <a:lnTo>
                  <a:pt x="5721519" y="829086"/>
                </a:lnTo>
                <a:close/>
                <a:moveTo>
                  <a:pt x="3728847" y="825646"/>
                </a:moveTo>
                <a:lnTo>
                  <a:pt x="3725510" y="830152"/>
                </a:lnTo>
                <a:cubicBezTo>
                  <a:pt x="3724717" y="831224"/>
                  <a:pt x="3724717" y="831224"/>
                  <a:pt x="3724717" y="831224"/>
                </a:cubicBezTo>
                <a:cubicBezTo>
                  <a:pt x="3723509" y="829497"/>
                  <a:pt x="3724500" y="828159"/>
                  <a:pt x="3726066" y="827093"/>
                </a:cubicBezTo>
                <a:close/>
                <a:moveTo>
                  <a:pt x="3730172" y="823856"/>
                </a:moveTo>
                <a:lnTo>
                  <a:pt x="3730869" y="824594"/>
                </a:lnTo>
                <a:lnTo>
                  <a:pt x="3728847" y="825646"/>
                </a:lnTo>
                <a:close/>
                <a:moveTo>
                  <a:pt x="2836567" y="822011"/>
                </a:moveTo>
                <a:cubicBezTo>
                  <a:pt x="2837360" y="820941"/>
                  <a:pt x="2835438" y="822416"/>
                  <a:pt x="2833038" y="824679"/>
                </a:cubicBezTo>
                <a:lnTo>
                  <a:pt x="2827078" y="831555"/>
                </a:lnTo>
                <a:lnTo>
                  <a:pt x="2823829" y="829141"/>
                </a:lnTo>
                <a:cubicBezTo>
                  <a:pt x="2822225" y="827950"/>
                  <a:pt x="2822225" y="827950"/>
                  <a:pt x="2822225" y="827950"/>
                </a:cubicBezTo>
                <a:cubicBezTo>
                  <a:pt x="2819608" y="835960"/>
                  <a:pt x="2819608" y="835960"/>
                  <a:pt x="2819608" y="835960"/>
                </a:cubicBezTo>
                <a:cubicBezTo>
                  <a:pt x="2814224" y="825327"/>
                  <a:pt x="2814224" y="825327"/>
                  <a:pt x="2814224" y="825327"/>
                </a:cubicBezTo>
                <a:cubicBezTo>
                  <a:pt x="2832844" y="822564"/>
                  <a:pt x="2832844" y="822564"/>
                  <a:pt x="2832844" y="822564"/>
                </a:cubicBezTo>
                <a:cubicBezTo>
                  <a:pt x="2836567" y="822011"/>
                  <a:pt x="2836567" y="822011"/>
                  <a:pt x="2836567" y="822011"/>
                </a:cubicBezTo>
                <a:close/>
                <a:moveTo>
                  <a:pt x="3742023" y="819604"/>
                </a:moveTo>
                <a:lnTo>
                  <a:pt x="3746690" y="819783"/>
                </a:lnTo>
                <a:lnTo>
                  <a:pt x="3745954" y="820450"/>
                </a:lnTo>
                <a:cubicBezTo>
                  <a:pt x="3745954" y="820450"/>
                  <a:pt x="3743022" y="819932"/>
                  <a:pt x="3742023" y="819604"/>
                </a:cubicBezTo>
                <a:close/>
                <a:moveTo>
                  <a:pt x="3748470" y="818171"/>
                </a:moveTo>
                <a:lnTo>
                  <a:pt x="3749678" y="819897"/>
                </a:lnTo>
                <a:lnTo>
                  <a:pt x="3746690" y="819783"/>
                </a:lnTo>
                <a:lnTo>
                  <a:pt x="3747213" y="819310"/>
                </a:lnTo>
                <a:close/>
                <a:moveTo>
                  <a:pt x="2799463" y="815221"/>
                </a:moveTo>
                <a:cubicBezTo>
                  <a:pt x="2801325" y="815748"/>
                  <a:pt x="2801620" y="823744"/>
                  <a:pt x="2798595" y="827408"/>
                </a:cubicBezTo>
                <a:lnTo>
                  <a:pt x="2794448" y="826675"/>
                </a:lnTo>
                <a:lnTo>
                  <a:pt x="2797143" y="817619"/>
                </a:lnTo>
                <a:cubicBezTo>
                  <a:pt x="2798047" y="815699"/>
                  <a:pt x="2798842" y="815045"/>
                  <a:pt x="2799463" y="815221"/>
                </a:cubicBezTo>
                <a:close/>
                <a:moveTo>
                  <a:pt x="2797624" y="813178"/>
                </a:moveTo>
                <a:lnTo>
                  <a:pt x="2795599" y="815228"/>
                </a:lnTo>
                <a:cubicBezTo>
                  <a:pt x="2793944" y="816903"/>
                  <a:pt x="2793944" y="816903"/>
                  <a:pt x="2793944" y="816903"/>
                </a:cubicBezTo>
                <a:cubicBezTo>
                  <a:pt x="2792875" y="816109"/>
                  <a:pt x="2793470" y="815306"/>
                  <a:pt x="2794556" y="814609"/>
                </a:cubicBezTo>
                <a:close/>
                <a:moveTo>
                  <a:pt x="2797953" y="812845"/>
                </a:moveTo>
                <a:lnTo>
                  <a:pt x="2798115" y="812949"/>
                </a:lnTo>
                <a:lnTo>
                  <a:pt x="2797624" y="813178"/>
                </a:lnTo>
                <a:close/>
                <a:moveTo>
                  <a:pt x="2980443" y="808247"/>
                </a:moveTo>
                <a:lnTo>
                  <a:pt x="2981064" y="811526"/>
                </a:lnTo>
                <a:cubicBezTo>
                  <a:pt x="2981074" y="813191"/>
                  <a:pt x="2980742" y="813359"/>
                  <a:pt x="2980389" y="809779"/>
                </a:cubicBezTo>
                <a:lnTo>
                  <a:pt x="2980345" y="808455"/>
                </a:lnTo>
                <a:close/>
                <a:moveTo>
                  <a:pt x="4008927" y="808103"/>
                </a:moveTo>
                <a:lnTo>
                  <a:pt x="4007738" y="808875"/>
                </a:lnTo>
                <a:cubicBezTo>
                  <a:pt x="4006684" y="809389"/>
                  <a:pt x="4005985" y="809492"/>
                  <a:pt x="4006778" y="808422"/>
                </a:cubicBezTo>
                <a:cubicBezTo>
                  <a:pt x="4006778" y="808422"/>
                  <a:pt x="4006778" y="808422"/>
                  <a:pt x="4008175" y="808215"/>
                </a:cubicBezTo>
                <a:close/>
                <a:moveTo>
                  <a:pt x="2538903" y="793409"/>
                </a:moveTo>
                <a:lnTo>
                  <a:pt x="2541984" y="795698"/>
                </a:lnTo>
                <a:cubicBezTo>
                  <a:pt x="2543589" y="796889"/>
                  <a:pt x="2543589" y="796889"/>
                  <a:pt x="2543589" y="796889"/>
                </a:cubicBezTo>
                <a:cubicBezTo>
                  <a:pt x="2536694" y="801722"/>
                  <a:pt x="2536694" y="801722"/>
                  <a:pt x="2536694" y="801722"/>
                </a:cubicBezTo>
                <a:cubicBezTo>
                  <a:pt x="2533625" y="800273"/>
                  <a:pt x="2533580" y="798374"/>
                  <a:pt x="2534744" y="796594"/>
                </a:cubicBezTo>
                <a:lnTo>
                  <a:pt x="2537863" y="793988"/>
                </a:lnTo>
                <a:close/>
                <a:moveTo>
                  <a:pt x="3753253" y="792689"/>
                </a:moveTo>
                <a:lnTo>
                  <a:pt x="3750530" y="803192"/>
                </a:lnTo>
                <a:lnTo>
                  <a:pt x="3747465" y="804982"/>
                </a:lnTo>
                <a:cubicBezTo>
                  <a:pt x="3747465" y="804982"/>
                  <a:pt x="3747465" y="804982"/>
                  <a:pt x="3753253" y="792689"/>
                </a:cubicBezTo>
                <a:close/>
                <a:moveTo>
                  <a:pt x="2541656" y="791876"/>
                </a:moveTo>
                <a:lnTo>
                  <a:pt x="2538903" y="793409"/>
                </a:lnTo>
                <a:lnTo>
                  <a:pt x="2538720" y="793274"/>
                </a:lnTo>
                <a:lnTo>
                  <a:pt x="2540035" y="792175"/>
                </a:lnTo>
                <a:cubicBezTo>
                  <a:pt x="2541793" y="791200"/>
                  <a:pt x="2542940" y="790912"/>
                  <a:pt x="2541656" y="791876"/>
                </a:cubicBezTo>
                <a:close/>
                <a:moveTo>
                  <a:pt x="4155736" y="786317"/>
                </a:moveTo>
                <a:cubicBezTo>
                  <a:pt x="4155736" y="786317"/>
                  <a:pt x="4155736" y="786317"/>
                  <a:pt x="4154150" y="788459"/>
                </a:cubicBezTo>
                <a:lnTo>
                  <a:pt x="4152379" y="790852"/>
                </a:lnTo>
                <a:lnTo>
                  <a:pt x="4151635" y="790737"/>
                </a:lnTo>
                <a:cubicBezTo>
                  <a:pt x="4152288" y="788735"/>
                  <a:pt x="4155460" y="784453"/>
                  <a:pt x="4155736" y="786317"/>
                </a:cubicBezTo>
                <a:close/>
                <a:moveTo>
                  <a:pt x="2979587" y="785544"/>
                </a:moveTo>
                <a:cubicBezTo>
                  <a:pt x="2988141" y="791897"/>
                  <a:pt x="2988141" y="791897"/>
                  <a:pt x="2988141" y="791897"/>
                </a:cubicBezTo>
                <a:lnTo>
                  <a:pt x="2980443" y="808247"/>
                </a:lnTo>
                <a:lnTo>
                  <a:pt x="2980316" y="807576"/>
                </a:lnTo>
                <a:close/>
                <a:moveTo>
                  <a:pt x="4129519" y="763531"/>
                </a:moveTo>
                <a:cubicBezTo>
                  <a:pt x="4129519" y="763531"/>
                  <a:pt x="4129519" y="763531"/>
                  <a:pt x="4130072" y="767259"/>
                </a:cubicBezTo>
                <a:lnTo>
                  <a:pt x="4130052" y="767279"/>
                </a:lnTo>
                <a:close/>
                <a:moveTo>
                  <a:pt x="3781234" y="750426"/>
                </a:moveTo>
                <a:cubicBezTo>
                  <a:pt x="3781234" y="750426"/>
                  <a:pt x="3781234" y="750426"/>
                  <a:pt x="3785512" y="753603"/>
                </a:cubicBezTo>
                <a:lnTo>
                  <a:pt x="3784114" y="753810"/>
                </a:lnTo>
                <a:cubicBezTo>
                  <a:pt x="3781787" y="754155"/>
                  <a:pt x="3781787" y="754155"/>
                  <a:pt x="3781787" y="754155"/>
                </a:cubicBezTo>
                <a:cubicBezTo>
                  <a:pt x="3781234" y="750426"/>
                  <a:pt x="3781234" y="750426"/>
                  <a:pt x="3781234" y="750426"/>
                </a:cubicBezTo>
                <a:close/>
                <a:moveTo>
                  <a:pt x="2872890" y="716264"/>
                </a:moveTo>
                <a:lnTo>
                  <a:pt x="2873315" y="716993"/>
                </a:lnTo>
                <a:cubicBezTo>
                  <a:pt x="2872591" y="718530"/>
                  <a:pt x="2870868" y="719739"/>
                  <a:pt x="2871145" y="721603"/>
                </a:cubicBezTo>
                <a:cubicBezTo>
                  <a:pt x="2871145" y="721603"/>
                  <a:pt x="2871145" y="721603"/>
                  <a:pt x="2871800" y="719601"/>
                </a:cubicBezTo>
                <a:close/>
                <a:moveTo>
                  <a:pt x="3989714" y="714666"/>
                </a:moveTo>
                <a:cubicBezTo>
                  <a:pt x="3990742" y="713978"/>
                  <a:pt x="3991608" y="714207"/>
                  <a:pt x="3992410" y="714802"/>
                </a:cubicBezTo>
                <a:lnTo>
                  <a:pt x="3993556" y="715652"/>
                </a:lnTo>
                <a:lnTo>
                  <a:pt x="3986050" y="720032"/>
                </a:lnTo>
                <a:cubicBezTo>
                  <a:pt x="3987497" y="716960"/>
                  <a:pt x="3988686" y="715354"/>
                  <a:pt x="3989714" y="714666"/>
                </a:cubicBezTo>
                <a:close/>
                <a:moveTo>
                  <a:pt x="801463" y="700983"/>
                </a:moveTo>
                <a:cubicBezTo>
                  <a:pt x="801463" y="700983"/>
                  <a:pt x="801463" y="700983"/>
                  <a:pt x="798292" y="705264"/>
                </a:cubicBezTo>
                <a:cubicBezTo>
                  <a:pt x="798292" y="705264"/>
                  <a:pt x="798292" y="705264"/>
                  <a:pt x="787862" y="708718"/>
                </a:cubicBezTo>
                <a:lnTo>
                  <a:pt x="786784" y="709074"/>
                </a:lnTo>
                <a:lnTo>
                  <a:pt x="794229" y="703127"/>
                </a:lnTo>
                <a:cubicBezTo>
                  <a:pt x="798532" y="700464"/>
                  <a:pt x="802117" y="698980"/>
                  <a:pt x="801463" y="700983"/>
                </a:cubicBezTo>
                <a:close/>
                <a:moveTo>
                  <a:pt x="1606832" y="700566"/>
                </a:moveTo>
                <a:lnTo>
                  <a:pt x="1613003" y="700887"/>
                </a:lnTo>
                <a:lnTo>
                  <a:pt x="1612010" y="701893"/>
                </a:lnTo>
                <a:lnTo>
                  <a:pt x="1606791" y="700691"/>
                </a:lnTo>
                <a:cubicBezTo>
                  <a:pt x="1604517" y="700195"/>
                  <a:pt x="1605133" y="700341"/>
                  <a:pt x="1606832" y="700566"/>
                </a:cubicBezTo>
                <a:close/>
                <a:moveTo>
                  <a:pt x="4180802" y="698754"/>
                </a:moveTo>
                <a:lnTo>
                  <a:pt x="4178004" y="702534"/>
                </a:lnTo>
                <a:lnTo>
                  <a:pt x="4177561" y="702571"/>
                </a:lnTo>
                <a:cubicBezTo>
                  <a:pt x="4178423" y="701966"/>
                  <a:pt x="4181078" y="700620"/>
                  <a:pt x="4180802" y="698754"/>
                </a:cubicBezTo>
                <a:close/>
                <a:moveTo>
                  <a:pt x="1615538" y="698321"/>
                </a:moveTo>
                <a:cubicBezTo>
                  <a:pt x="1616745" y="700047"/>
                  <a:pt x="1615418" y="700721"/>
                  <a:pt x="1613365" y="700906"/>
                </a:cubicBezTo>
                <a:lnTo>
                  <a:pt x="1613003" y="700887"/>
                </a:lnTo>
                <a:lnTo>
                  <a:pt x="1613883" y="699996"/>
                </a:lnTo>
                <a:cubicBezTo>
                  <a:pt x="1615538" y="698321"/>
                  <a:pt x="1615538" y="698321"/>
                  <a:pt x="1615538" y="698321"/>
                </a:cubicBezTo>
                <a:close/>
                <a:moveTo>
                  <a:pt x="854804" y="690295"/>
                </a:moveTo>
                <a:lnTo>
                  <a:pt x="855114" y="690639"/>
                </a:lnTo>
                <a:cubicBezTo>
                  <a:pt x="855753" y="691736"/>
                  <a:pt x="855839" y="692318"/>
                  <a:pt x="854791" y="690866"/>
                </a:cubicBezTo>
                <a:lnTo>
                  <a:pt x="854754" y="690804"/>
                </a:lnTo>
                <a:close/>
                <a:moveTo>
                  <a:pt x="851385" y="678330"/>
                </a:moveTo>
                <a:cubicBezTo>
                  <a:pt x="855661" y="681506"/>
                  <a:pt x="855661" y="681506"/>
                  <a:pt x="855661" y="681506"/>
                </a:cubicBezTo>
                <a:lnTo>
                  <a:pt x="854804" y="690295"/>
                </a:lnTo>
                <a:lnTo>
                  <a:pt x="853772" y="689153"/>
                </a:lnTo>
                <a:lnTo>
                  <a:pt x="847660" y="678883"/>
                </a:lnTo>
                <a:cubicBezTo>
                  <a:pt x="851385" y="678330"/>
                  <a:pt x="851385" y="678330"/>
                  <a:pt x="851385" y="678330"/>
                </a:cubicBezTo>
                <a:close/>
                <a:moveTo>
                  <a:pt x="899795" y="671147"/>
                </a:moveTo>
                <a:cubicBezTo>
                  <a:pt x="899795" y="671147"/>
                  <a:pt x="899795" y="671147"/>
                  <a:pt x="900003" y="672545"/>
                </a:cubicBezTo>
                <a:lnTo>
                  <a:pt x="900748" y="677569"/>
                </a:lnTo>
                <a:lnTo>
                  <a:pt x="900572" y="677581"/>
                </a:lnTo>
                <a:cubicBezTo>
                  <a:pt x="900393" y="676775"/>
                  <a:pt x="900348" y="674875"/>
                  <a:pt x="899795" y="671147"/>
                </a:cubicBezTo>
                <a:close/>
                <a:moveTo>
                  <a:pt x="4620064" y="661320"/>
                </a:moveTo>
                <a:lnTo>
                  <a:pt x="4620770" y="661338"/>
                </a:lnTo>
                <a:lnTo>
                  <a:pt x="4618789" y="662343"/>
                </a:lnTo>
                <a:cubicBezTo>
                  <a:pt x="4617789" y="662015"/>
                  <a:pt x="4617720" y="661550"/>
                  <a:pt x="4620064" y="661320"/>
                </a:cubicBezTo>
                <a:close/>
                <a:moveTo>
                  <a:pt x="4624099" y="659650"/>
                </a:moveTo>
                <a:lnTo>
                  <a:pt x="4623462" y="661407"/>
                </a:lnTo>
                <a:lnTo>
                  <a:pt x="4620770" y="661338"/>
                </a:lnTo>
                <a:close/>
                <a:moveTo>
                  <a:pt x="949265" y="658988"/>
                </a:moveTo>
                <a:lnTo>
                  <a:pt x="959379" y="662305"/>
                </a:lnTo>
                <a:lnTo>
                  <a:pt x="953296" y="663208"/>
                </a:lnTo>
                <a:lnTo>
                  <a:pt x="946276" y="663773"/>
                </a:lnTo>
                <a:close/>
                <a:moveTo>
                  <a:pt x="2999477" y="655731"/>
                </a:moveTo>
                <a:lnTo>
                  <a:pt x="2998858" y="656568"/>
                </a:lnTo>
                <a:lnTo>
                  <a:pt x="2995629" y="658410"/>
                </a:lnTo>
                <a:cubicBezTo>
                  <a:pt x="2992727" y="660092"/>
                  <a:pt x="2993058" y="659923"/>
                  <a:pt x="2994584" y="658982"/>
                </a:cubicBezTo>
                <a:close/>
                <a:moveTo>
                  <a:pt x="5128014" y="654379"/>
                </a:moveTo>
                <a:lnTo>
                  <a:pt x="5128002" y="660678"/>
                </a:lnTo>
                <a:cubicBezTo>
                  <a:pt x="5127699" y="663045"/>
                  <a:pt x="5127277" y="665012"/>
                  <a:pt x="5127277" y="665012"/>
                </a:cubicBezTo>
                <a:cubicBezTo>
                  <a:pt x="5127277" y="665012"/>
                  <a:pt x="5127277" y="665012"/>
                  <a:pt x="5122447" y="658107"/>
                </a:cubicBezTo>
                <a:close/>
                <a:moveTo>
                  <a:pt x="5124667" y="654190"/>
                </a:moveTo>
                <a:lnTo>
                  <a:pt x="5123907" y="654482"/>
                </a:lnTo>
                <a:lnTo>
                  <a:pt x="5124073" y="654234"/>
                </a:lnTo>
                <a:close/>
                <a:moveTo>
                  <a:pt x="3001737" y="652681"/>
                </a:moveTo>
                <a:cubicBezTo>
                  <a:pt x="3003598" y="652405"/>
                  <a:pt x="3002573" y="653509"/>
                  <a:pt x="3000701" y="654918"/>
                </a:cubicBezTo>
                <a:lnTo>
                  <a:pt x="2999477" y="655731"/>
                </a:lnTo>
                <a:lnTo>
                  <a:pt x="3000548" y="654287"/>
                </a:lnTo>
                <a:cubicBezTo>
                  <a:pt x="3001737" y="652681"/>
                  <a:pt x="3001737" y="652681"/>
                  <a:pt x="3001737" y="652681"/>
                </a:cubicBezTo>
                <a:close/>
                <a:moveTo>
                  <a:pt x="5130669" y="652601"/>
                </a:moveTo>
                <a:cubicBezTo>
                  <a:pt x="5133204" y="653654"/>
                  <a:pt x="5135480" y="656173"/>
                  <a:pt x="5137343" y="655897"/>
                </a:cubicBezTo>
                <a:lnTo>
                  <a:pt x="5130292" y="652853"/>
                </a:lnTo>
                <a:close/>
                <a:moveTo>
                  <a:pt x="5126669" y="651288"/>
                </a:moveTo>
                <a:lnTo>
                  <a:pt x="5130292" y="652853"/>
                </a:lnTo>
                <a:lnTo>
                  <a:pt x="5128014" y="654379"/>
                </a:lnTo>
                <a:lnTo>
                  <a:pt x="5128014" y="653946"/>
                </a:lnTo>
                <a:lnTo>
                  <a:pt x="5124667" y="654190"/>
                </a:lnTo>
                <a:lnTo>
                  <a:pt x="5125617" y="653826"/>
                </a:lnTo>
                <a:cubicBezTo>
                  <a:pt x="5125341" y="651962"/>
                  <a:pt x="5125202" y="651029"/>
                  <a:pt x="5126669" y="651288"/>
                </a:cubicBezTo>
                <a:close/>
                <a:moveTo>
                  <a:pt x="957166" y="647389"/>
                </a:moveTo>
                <a:cubicBezTo>
                  <a:pt x="958272" y="654847"/>
                  <a:pt x="958272" y="654847"/>
                  <a:pt x="958272" y="654847"/>
                </a:cubicBezTo>
                <a:cubicBezTo>
                  <a:pt x="955479" y="655261"/>
                  <a:pt x="951928" y="656979"/>
                  <a:pt x="949351" y="658851"/>
                </a:cubicBezTo>
                <a:lnTo>
                  <a:pt x="949265" y="658988"/>
                </a:lnTo>
                <a:lnTo>
                  <a:pt x="945377" y="657712"/>
                </a:lnTo>
                <a:cubicBezTo>
                  <a:pt x="943377" y="657057"/>
                  <a:pt x="943377" y="657057"/>
                  <a:pt x="943377" y="657057"/>
                </a:cubicBezTo>
                <a:cubicBezTo>
                  <a:pt x="947100" y="656505"/>
                  <a:pt x="946547" y="652775"/>
                  <a:pt x="950271" y="652222"/>
                </a:cubicBezTo>
                <a:cubicBezTo>
                  <a:pt x="949718" y="648494"/>
                  <a:pt x="949718" y="648494"/>
                  <a:pt x="949718" y="648494"/>
                </a:cubicBezTo>
                <a:lnTo>
                  <a:pt x="954838" y="647734"/>
                </a:lnTo>
                <a:cubicBezTo>
                  <a:pt x="957166" y="647389"/>
                  <a:pt x="957166" y="647389"/>
                  <a:pt x="957166" y="647389"/>
                </a:cubicBezTo>
                <a:close/>
                <a:moveTo>
                  <a:pt x="5143684" y="647333"/>
                </a:moveTo>
                <a:cubicBezTo>
                  <a:pt x="5144237" y="651063"/>
                  <a:pt x="5144237" y="651063"/>
                  <a:pt x="5144237" y="651063"/>
                </a:cubicBezTo>
                <a:cubicBezTo>
                  <a:pt x="5137343" y="655897"/>
                  <a:pt x="5137343" y="655897"/>
                  <a:pt x="5137343" y="655897"/>
                </a:cubicBezTo>
                <a:cubicBezTo>
                  <a:pt x="5143684" y="647333"/>
                  <a:pt x="5143684" y="647333"/>
                  <a:pt x="5143684" y="647333"/>
                </a:cubicBezTo>
                <a:close/>
                <a:moveTo>
                  <a:pt x="3709834" y="643643"/>
                </a:moveTo>
                <a:lnTo>
                  <a:pt x="3709170" y="646312"/>
                </a:lnTo>
                <a:cubicBezTo>
                  <a:pt x="3708318" y="648583"/>
                  <a:pt x="3707823" y="649251"/>
                  <a:pt x="3709117" y="645546"/>
                </a:cubicBezTo>
                <a:close/>
                <a:moveTo>
                  <a:pt x="3710139" y="642834"/>
                </a:moveTo>
                <a:lnTo>
                  <a:pt x="3709834" y="643643"/>
                </a:lnTo>
                <a:lnTo>
                  <a:pt x="3710031" y="642850"/>
                </a:lnTo>
                <a:lnTo>
                  <a:pt x="3710083" y="642842"/>
                </a:lnTo>
                <a:close/>
                <a:moveTo>
                  <a:pt x="1142263" y="639389"/>
                </a:moveTo>
                <a:lnTo>
                  <a:pt x="1142078" y="639957"/>
                </a:lnTo>
                <a:lnTo>
                  <a:pt x="1141117" y="642896"/>
                </a:lnTo>
                <a:lnTo>
                  <a:pt x="1138302" y="643376"/>
                </a:lnTo>
                <a:cubicBezTo>
                  <a:pt x="1136837" y="643117"/>
                  <a:pt x="1136467" y="642219"/>
                  <a:pt x="1139419" y="640471"/>
                </a:cubicBezTo>
                <a:close/>
                <a:moveTo>
                  <a:pt x="1142405" y="638955"/>
                </a:moveTo>
                <a:lnTo>
                  <a:pt x="1142532" y="639286"/>
                </a:lnTo>
                <a:lnTo>
                  <a:pt x="1142263" y="639389"/>
                </a:lnTo>
                <a:close/>
                <a:moveTo>
                  <a:pt x="1134404" y="636332"/>
                </a:moveTo>
                <a:lnTo>
                  <a:pt x="1131893" y="637786"/>
                </a:lnTo>
                <a:lnTo>
                  <a:pt x="1131068" y="636827"/>
                </a:lnTo>
                <a:close/>
                <a:moveTo>
                  <a:pt x="1129076" y="635693"/>
                </a:moveTo>
                <a:cubicBezTo>
                  <a:pt x="1128739" y="635029"/>
                  <a:pt x="1129070" y="634860"/>
                  <a:pt x="1130659" y="636352"/>
                </a:cubicBezTo>
                <a:lnTo>
                  <a:pt x="1131068" y="636827"/>
                </a:lnTo>
                <a:lnTo>
                  <a:pt x="1130369" y="636931"/>
                </a:lnTo>
                <a:close/>
                <a:moveTo>
                  <a:pt x="3707115" y="635661"/>
                </a:moveTo>
                <a:cubicBezTo>
                  <a:pt x="3710561" y="633244"/>
                  <a:pt x="3711502" y="634772"/>
                  <a:pt x="3711367" y="637471"/>
                </a:cubicBezTo>
                <a:lnTo>
                  <a:pt x="3710031" y="642850"/>
                </a:lnTo>
                <a:lnTo>
                  <a:pt x="3708222" y="643119"/>
                </a:lnTo>
                <a:cubicBezTo>
                  <a:pt x="3707115" y="635661"/>
                  <a:pt x="3707115" y="635661"/>
                  <a:pt x="3707115" y="635661"/>
                </a:cubicBezTo>
                <a:close/>
                <a:moveTo>
                  <a:pt x="3891613" y="612565"/>
                </a:moveTo>
                <a:lnTo>
                  <a:pt x="3891606" y="612571"/>
                </a:lnTo>
                <a:lnTo>
                  <a:pt x="3891286" y="612871"/>
                </a:lnTo>
                <a:lnTo>
                  <a:pt x="3891373" y="612605"/>
                </a:lnTo>
                <a:close/>
                <a:moveTo>
                  <a:pt x="3897035" y="607477"/>
                </a:moveTo>
                <a:cubicBezTo>
                  <a:pt x="3900104" y="608927"/>
                  <a:pt x="3899579" y="610197"/>
                  <a:pt x="3897821" y="611173"/>
                </a:cubicBezTo>
                <a:lnTo>
                  <a:pt x="3895099" y="611969"/>
                </a:lnTo>
                <a:lnTo>
                  <a:pt x="3891613" y="612565"/>
                </a:lnTo>
                <a:close/>
                <a:moveTo>
                  <a:pt x="3745201" y="592971"/>
                </a:moveTo>
                <a:cubicBezTo>
                  <a:pt x="3747036" y="592103"/>
                  <a:pt x="3749200" y="592258"/>
                  <a:pt x="3750545" y="594917"/>
                </a:cubicBezTo>
                <a:lnTo>
                  <a:pt x="3745321" y="598076"/>
                </a:lnTo>
                <a:lnTo>
                  <a:pt x="3741840" y="597161"/>
                </a:lnTo>
                <a:cubicBezTo>
                  <a:pt x="3741864" y="595728"/>
                  <a:pt x="3743369" y="593838"/>
                  <a:pt x="3745201" y="592971"/>
                </a:cubicBezTo>
                <a:close/>
                <a:moveTo>
                  <a:pt x="4921863" y="588785"/>
                </a:moveTo>
                <a:cubicBezTo>
                  <a:pt x="4921863" y="588785"/>
                  <a:pt x="4921863" y="588785"/>
                  <a:pt x="4919605" y="589597"/>
                </a:cubicBezTo>
                <a:lnTo>
                  <a:pt x="4918249" y="590085"/>
                </a:lnTo>
                <a:lnTo>
                  <a:pt x="4918138" y="589338"/>
                </a:lnTo>
                <a:cubicBezTo>
                  <a:pt x="4918138" y="589338"/>
                  <a:pt x="4918138" y="589338"/>
                  <a:pt x="4921863" y="588785"/>
                </a:cubicBezTo>
                <a:close/>
                <a:moveTo>
                  <a:pt x="3937885" y="586754"/>
                </a:moveTo>
                <a:lnTo>
                  <a:pt x="3936185" y="593987"/>
                </a:lnTo>
                <a:cubicBezTo>
                  <a:pt x="3935324" y="596198"/>
                  <a:pt x="3934478" y="596919"/>
                  <a:pt x="3933514" y="596825"/>
                </a:cubicBezTo>
                <a:lnTo>
                  <a:pt x="3929339" y="594347"/>
                </a:lnTo>
                <a:lnTo>
                  <a:pt x="3928890" y="591318"/>
                </a:lnTo>
                <a:cubicBezTo>
                  <a:pt x="3928890" y="591318"/>
                  <a:pt x="3928890" y="591318"/>
                  <a:pt x="3930218" y="590644"/>
                </a:cubicBezTo>
                <a:close/>
                <a:moveTo>
                  <a:pt x="3938956" y="582202"/>
                </a:moveTo>
                <a:cubicBezTo>
                  <a:pt x="3939509" y="585930"/>
                  <a:pt x="3939509" y="585930"/>
                  <a:pt x="3939509" y="585930"/>
                </a:cubicBezTo>
                <a:lnTo>
                  <a:pt x="3937885" y="586754"/>
                </a:lnTo>
                <a:close/>
                <a:moveTo>
                  <a:pt x="2341999" y="566905"/>
                </a:moveTo>
                <a:lnTo>
                  <a:pt x="2342868" y="572764"/>
                </a:lnTo>
                <a:cubicBezTo>
                  <a:pt x="2343214" y="575094"/>
                  <a:pt x="2343214" y="575094"/>
                  <a:pt x="2343214" y="575094"/>
                </a:cubicBezTo>
                <a:cubicBezTo>
                  <a:pt x="2335213" y="572470"/>
                  <a:pt x="2335213" y="572470"/>
                  <a:pt x="2335213" y="572470"/>
                </a:cubicBezTo>
                <a:lnTo>
                  <a:pt x="2332725" y="568911"/>
                </a:lnTo>
                <a:lnTo>
                  <a:pt x="2339754" y="567807"/>
                </a:lnTo>
                <a:close/>
                <a:moveTo>
                  <a:pt x="2341794" y="565525"/>
                </a:moveTo>
                <a:lnTo>
                  <a:pt x="2344693" y="565823"/>
                </a:lnTo>
                <a:lnTo>
                  <a:pt x="2341999" y="566905"/>
                </a:lnTo>
                <a:close/>
                <a:moveTo>
                  <a:pt x="2365899" y="561247"/>
                </a:moveTo>
                <a:lnTo>
                  <a:pt x="2367036" y="562507"/>
                </a:lnTo>
                <a:cubicBezTo>
                  <a:pt x="2368175" y="563767"/>
                  <a:pt x="2368175" y="563767"/>
                  <a:pt x="2368175" y="563767"/>
                </a:cubicBezTo>
                <a:lnTo>
                  <a:pt x="2365848" y="564113"/>
                </a:lnTo>
                <a:cubicBezTo>
                  <a:pt x="2364451" y="564320"/>
                  <a:pt x="2364451" y="564320"/>
                  <a:pt x="2364451" y="564320"/>
                </a:cubicBezTo>
                <a:cubicBezTo>
                  <a:pt x="2357003" y="565425"/>
                  <a:pt x="2357003" y="565425"/>
                  <a:pt x="2357003" y="565425"/>
                </a:cubicBezTo>
                <a:cubicBezTo>
                  <a:pt x="2354726" y="562905"/>
                  <a:pt x="2355985" y="561766"/>
                  <a:pt x="2358295" y="561304"/>
                </a:cubicBezTo>
                <a:close/>
                <a:moveTo>
                  <a:pt x="2367087" y="559641"/>
                </a:moveTo>
                <a:cubicBezTo>
                  <a:pt x="2367622" y="560039"/>
                  <a:pt x="2369760" y="561627"/>
                  <a:pt x="2375623" y="562662"/>
                </a:cubicBezTo>
                <a:lnTo>
                  <a:pt x="2368175" y="563767"/>
                </a:lnTo>
                <a:cubicBezTo>
                  <a:pt x="2367622" y="560039"/>
                  <a:pt x="2366552" y="559245"/>
                  <a:pt x="2367087" y="559641"/>
                </a:cubicBezTo>
                <a:close/>
                <a:moveTo>
                  <a:pt x="1864985" y="553523"/>
                </a:moveTo>
                <a:cubicBezTo>
                  <a:pt x="1866597" y="553165"/>
                  <a:pt x="1868028" y="553191"/>
                  <a:pt x="1868166" y="554123"/>
                </a:cubicBezTo>
                <a:lnTo>
                  <a:pt x="1866926" y="554993"/>
                </a:lnTo>
                <a:lnTo>
                  <a:pt x="1862038" y="556105"/>
                </a:lnTo>
                <a:cubicBezTo>
                  <a:pt x="1859927" y="556299"/>
                  <a:pt x="1859858" y="555833"/>
                  <a:pt x="1860719" y="555228"/>
                </a:cubicBezTo>
                <a:cubicBezTo>
                  <a:pt x="1861581" y="554624"/>
                  <a:pt x="1863373" y="553882"/>
                  <a:pt x="1864985" y="553523"/>
                </a:cubicBezTo>
                <a:close/>
                <a:moveTo>
                  <a:pt x="3136676" y="552148"/>
                </a:moveTo>
                <a:lnTo>
                  <a:pt x="3138084" y="552198"/>
                </a:lnTo>
                <a:lnTo>
                  <a:pt x="3137945" y="552338"/>
                </a:lnTo>
                <a:close/>
                <a:moveTo>
                  <a:pt x="3142244" y="547987"/>
                </a:moveTo>
                <a:cubicBezTo>
                  <a:pt x="3148384" y="550887"/>
                  <a:pt x="3148323" y="552088"/>
                  <a:pt x="3146062" y="552482"/>
                </a:cubicBezTo>
                <a:lnTo>
                  <a:pt x="3138084" y="552198"/>
                </a:lnTo>
                <a:lnTo>
                  <a:pt x="3140590" y="549662"/>
                </a:lnTo>
                <a:cubicBezTo>
                  <a:pt x="3142244" y="547987"/>
                  <a:pt x="3142244" y="547987"/>
                  <a:pt x="3142244" y="547987"/>
                </a:cubicBezTo>
                <a:close/>
                <a:moveTo>
                  <a:pt x="4282353" y="546488"/>
                </a:moveTo>
                <a:lnTo>
                  <a:pt x="4281737" y="548604"/>
                </a:lnTo>
                <a:lnTo>
                  <a:pt x="4277484" y="549152"/>
                </a:lnTo>
                <a:lnTo>
                  <a:pt x="4280046" y="546831"/>
                </a:lnTo>
                <a:cubicBezTo>
                  <a:pt x="4280046" y="546831"/>
                  <a:pt x="4280046" y="546831"/>
                  <a:pt x="4281909" y="546554"/>
                </a:cubicBezTo>
                <a:close/>
                <a:moveTo>
                  <a:pt x="2388305" y="545536"/>
                </a:moveTo>
                <a:cubicBezTo>
                  <a:pt x="2375686" y="550267"/>
                  <a:pt x="2369506" y="551899"/>
                  <a:pt x="2366820" y="551821"/>
                </a:cubicBezTo>
                <a:lnTo>
                  <a:pt x="2366781" y="551536"/>
                </a:lnTo>
                <a:close/>
                <a:moveTo>
                  <a:pt x="4717016" y="543287"/>
                </a:moveTo>
                <a:lnTo>
                  <a:pt x="4715011" y="548386"/>
                </a:lnTo>
                <a:lnTo>
                  <a:pt x="4709414" y="551714"/>
                </a:lnTo>
                <a:cubicBezTo>
                  <a:pt x="4706527" y="553094"/>
                  <a:pt x="4705875" y="552715"/>
                  <a:pt x="4711082" y="548130"/>
                </a:cubicBezTo>
                <a:close/>
                <a:moveTo>
                  <a:pt x="4717501" y="542891"/>
                </a:moveTo>
                <a:lnTo>
                  <a:pt x="4717016" y="543287"/>
                </a:lnTo>
                <a:lnTo>
                  <a:pt x="4717151" y="542943"/>
                </a:lnTo>
                <a:close/>
                <a:moveTo>
                  <a:pt x="4267767" y="541030"/>
                </a:moveTo>
                <a:cubicBezTo>
                  <a:pt x="4267767" y="541030"/>
                  <a:pt x="4271529" y="547141"/>
                  <a:pt x="4275668" y="549385"/>
                </a:cubicBezTo>
                <a:lnTo>
                  <a:pt x="4277484" y="549152"/>
                </a:lnTo>
                <a:lnTo>
                  <a:pt x="4271240" y="554806"/>
                </a:lnTo>
                <a:cubicBezTo>
                  <a:pt x="4269981" y="555946"/>
                  <a:pt x="4269981" y="555946"/>
                  <a:pt x="4269981" y="555946"/>
                </a:cubicBezTo>
                <a:cubicBezTo>
                  <a:pt x="4270534" y="559674"/>
                  <a:pt x="4266258" y="556499"/>
                  <a:pt x="4261979" y="553322"/>
                </a:cubicBezTo>
                <a:cubicBezTo>
                  <a:pt x="4267767" y="541030"/>
                  <a:pt x="4267767" y="541030"/>
                  <a:pt x="4267767" y="541030"/>
                </a:cubicBezTo>
                <a:close/>
                <a:moveTo>
                  <a:pt x="4281003" y="527633"/>
                </a:moveTo>
                <a:cubicBezTo>
                  <a:pt x="4285281" y="530809"/>
                  <a:pt x="4285281" y="530809"/>
                  <a:pt x="4285281" y="530809"/>
                </a:cubicBezTo>
                <a:cubicBezTo>
                  <a:pt x="4277833" y="531915"/>
                  <a:pt x="4277833" y="531915"/>
                  <a:pt x="4277833" y="531915"/>
                </a:cubicBezTo>
                <a:cubicBezTo>
                  <a:pt x="4281003" y="527633"/>
                  <a:pt x="4281003" y="527633"/>
                  <a:pt x="4281003" y="527633"/>
                </a:cubicBezTo>
                <a:close/>
                <a:moveTo>
                  <a:pt x="4293160" y="523673"/>
                </a:moveTo>
                <a:lnTo>
                  <a:pt x="4300177" y="528599"/>
                </a:lnTo>
                <a:lnTo>
                  <a:pt x="4292653" y="524133"/>
                </a:lnTo>
                <a:close/>
                <a:moveTo>
                  <a:pt x="4291829" y="523645"/>
                </a:moveTo>
                <a:lnTo>
                  <a:pt x="4292653" y="524133"/>
                </a:lnTo>
                <a:lnTo>
                  <a:pt x="4290215" y="526340"/>
                </a:lnTo>
                <a:lnTo>
                  <a:pt x="4290206" y="526327"/>
                </a:lnTo>
                <a:cubicBezTo>
                  <a:pt x="4289554" y="524339"/>
                  <a:pt x="4290399" y="523619"/>
                  <a:pt x="4291829" y="523645"/>
                </a:cubicBezTo>
                <a:close/>
                <a:moveTo>
                  <a:pt x="4288552" y="520797"/>
                </a:moveTo>
                <a:cubicBezTo>
                  <a:pt x="4289622" y="521590"/>
                  <a:pt x="4293760" y="523834"/>
                  <a:pt x="4295345" y="521694"/>
                </a:cubicBezTo>
                <a:cubicBezTo>
                  <a:pt x="4295345" y="521694"/>
                  <a:pt x="4295345" y="521694"/>
                  <a:pt x="4294088" y="522832"/>
                </a:cubicBezTo>
                <a:lnTo>
                  <a:pt x="4293160" y="523673"/>
                </a:lnTo>
                <a:lnTo>
                  <a:pt x="4289953" y="521421"/>
                </a:lnTo>
                <a:cubicBezTo>
                  <a:pt x="4288251" y="520364"/>
                  <a:pt x="4288017" y="520399"/>
                  <a:pt x="4288552" y="520797"/>
                </a:cubicBezTo>
                <a:close/>
                <a:moveTo>
                  <a:pt x="4303988" y="513608"/>
                </a:moveTo>
                <a:lnTo>
                  <a:pt x="4303826" y="514718"/>
                </a:lnTo>
                <a:cubicBezTo>
                  <a:pt x="4302516" y="518723"/>
                  <a:pt x="4301397" y="520796"/>
                  <a:pt x="4303067" y="516022"/>
                </a:cubicBezTo>
                <a:close/>
                <a:moveTo>
                  <a:pt x="4304221" y="512016"/>
                </a:moveTo>
                <a:lnTo>
                  <a:pt x="4304539" y="512166"/>
                </a:lnTo>
                <a:lnTo>
                  <a:pt x="4303988" y="513608"/>
                </a:lnTo>
                <a:close/>
                <a:moveTo>
                  <a:pt x="2462635" y="507829"/>
                </a:moveTo>
                <a:cubicBezTo>
                  <a:pt x="2461049" y="509970"/>
                  <a:pt x="2459187" y="510246"/>
                  <a:pt x="2457653" y="509520"/>
                </a:cubicBezTo>
                <a:lnTo>
                  <a:pt x="2457049" y="508658"/>
                </a:lnTo>
                <a:close/>
                <a:moveTo>
                  <a:pt x="3809680" y="506109"/>
                </a:moveTo>
                <a:cubicBezTo>
                  <a:pt x="3809680" y="506109"/>
                  <a:pt x="3809680" y="506109"/>
                  <a:pt x="3810819" y="507369"/>
                </a:cubicBezTo>
                <a:lnTo>
                  <a:pt x="3813364" y="510187"/>
                </a:lnTo>
                <a:lnTo>
                  <a:pt x="3805086" y="514830"/>
                </a:lnTo>
                <a:cubicBezTo>
                  <a:pt x="3795875" y="518877"/>
                  <a:pt x="3812473" y="505694"/>
                  <a:pt x="3809680" y="506109"/>
                </a:cubicBezTo>
                <a:close/>
                <a:moveTo>
                  <a:pt x="3988089" y="502947"/>
                </a:moveTo>
                <a:lnTo>
                  <a:pt x="3992307" y="504547"/>
                </a:lnTo>
                <a:lnTo>
                  <a:pt x="3988578" y="506239"/>
                </a:lnTo>
                <a:cubicBezTo>
                  <a:pt x="3988578" y="506239"/>
                  <a:pt x="3988578" y="506239"/>
                  <a:pt x="3988439" y="505307"/>
                </a:cubicBezTo>
                <a:close/>
                <a:moveTo>
                  <a:pt x="4302210" y="500221"/>
                </a:moveTo>
                <a:cubicBezTo>
                  <a:pt x="4304198" y="499597"/>
                  <a:pt x="4305259" y="500333"/>
                  <a:pt x="4305716" y="501814"/>
                </a:cubicBezTo>
                <a:lnTo>
                  <a:pt x="4304221" y="512016"/>
                </a:lnTo>
                <a:lnTo>
                  <a:pt x="4294667" y="507502"/>
                </a:lnTo>
                <a:cubicBezTo>
                  <a:pt x="4293132" y="506778"/>
                  <a:pt x="4293132" y="506778"/>
                  <a:pt x="4293132" y="506778"/>
                </a:cubicBezTo>
                <a:cubicBezTo>
                  <a:pt x="4297302" y="502825"/>
                  <a:pt x="4300219" y="500843"/>
                  <a:pt x="4302210" y="500221"/>
                </a:cubicBezTo>
                <a:close/>
                <a:moveTo>
                  <a:pt x="3993654" y="487145"/>
                </a:moveTo>
                <a:cubicBezTo>
                  <a:pt x="3995621" y="486377"/>
                  <a:pt x="3998984" y="486593"/>
                  <a:pt x="4004984" y="488561"/>
                </a:cubicBezTo>
                <a:cubicBezTo>
                  <a:pt x="3987471" y="498782"/>
                  <a:pt x="3987471" y="498782"/>
                  <a:pt x="3987471" y="498782"/>
                </a:cubicBezTo>
                <a:lnTo>
                  <a:pt x="3988089" y="502947"/>
                </a:lnTo>
                <a:lnTo>
                  <a:pt x="3980024" y="499887"/>
                </a:lnTo>
                <a:cubicBezTo>
                  <a:pt x="3994403" y="500611"/>
                  <a:pt x="3987752" y="489450"/>
                  <a:pt x="3993654" y="487145"/>
                </a:cubicBezTo>
                <a:close/>
                <a:moveTo>
                  <a:pt x="4026992" y="482988"/>
                </a:moveTo>
                <a:lnTo>
                  <a:pt x="4027069" y="483507"/>
                </a:lnTo>
                <a:lnTo>
                  <a:pt x="4025473" y="485520"/>
                </a:lnTo>
                <a:lnTo>
                  <a:pt x="4024927" y="485601"/>
                </a:lnTo>
                <a:close/>
                <a:moveTo>
                  <a:pt x="4032319" y="476882"/>
                </a:moveTo>
                <a:lnTo>
                  <a:pt x="4030544" y="479123"/>
                </a:lnTo>
                <a:lnTo>
                  <a:pt x="4029245" y="480136"/>
                </a:lnTo>
                <a:lnTo>
                  <a:pt x="4026992" y="482988"/>
                </a:lnTo>
                <a:lnTo>
                  <a:pt x="4026358" y="478719"/>
                </a:lnTo>
                <a:cubicBezTo>
                  <a:pt x="4026220" y="477787"/>
                  <a:pt x="4026220" y="477787"/>
                  <a:pt x="4026220" y="477787"/>
                </a:cubicBezTo>
                <a:close/>
                <a:moveTo>
                  <a:pt x="2403973" y="476693"/>
                </a:moveTo>
                <a:lnTo>
                  <a:pt x="2407370" y="476847"/>
                </a:lnTo>
                <a:cubicBezTo>
                  <a:pt x="2414018" y="478362"/>
                  <a:pt x="2401657" y="481626"/>
                  <a:pt x="2401242" y="478829"/>
                </a:cubicBezTo>
                <a:close/>
                <a:moveTo>
                  <a:pt x="4174220" y="474879"/>
                </a:moveTo>
                <a:cubicBezTo>
                  <a:pt x="4174220" y="474879"/>
                  <a:pt x="4174220" y="474879"/>
                  <a:pt x="4175825" y="476071"/>
                </a:cubicBezTo>
                <a:lnTo>
                  <a:pt x="4176486" y="476561"/>
                </a:lnTo>
                <a:lnTo>
                  <a:pt x="4176428" y="476934"/>
                </a:lnTo>
                <a:cubicBezTo>
                  <a:pt x="4175567" y="477538"/>
                  <a:pt x="4174497" y="476745"/>
                  <a:pt x="4174220" y="474879"/>
                </a:cubicBezTo>
                <a:close/>
                <a:moveTo>
                  <a:pt x="3980425" y="473746"/>
                </a:moveTo>
                <a:cubicBezTo>
                  <a:pt x="3985469" y="474069"/>
                  <a:pt x="3973910" y="477928"/>
                  <a:pt x="3976704" y="477513"/>
                </a:cubicBezTo>
                <a:lnTo>
                  <a:pt x="3976873" y="474092"/>
                </a:lnTo>
                <a:close/>
                <a:moveTo>
                  <a:pt x="4789672" y="467393"/>
                </a:moveTo>
                <a:cubicBezTo>
                  <a:pt x="4789672" y="467393"/>
                  <a:pt x="4789672" y="467393"/>
                  <a:pt x="4788016" y="469068"/>
                </a:cubicBezTo>
                <a:lnTo>
                  <a:pt x="4786188" y="470919"/>
                </a:lnTo>
                <a:lnTo>
                  <a:pt x="4786205" y="470885"/>
                </a:lnTo>
                <a:lnTo>
                  <a:pt x="4787655" y="467977"/>
                </a:lnTo>
                <a:close/>
                <a:moveTo>
                  <a:pt x="2417944" y="466346"/>
                </a:moveTo>
                <a:lnTo>
                  <a:pt x="2415338" y="467805"/>
                </a:lnTo>
                <a:lnTo>
                  <a:pt x="2416747" y="466702"/>
                </a:lnTo>
                <a:cubicBezTo>
                  <a:pt x="2419069" y="465108"/>
                  <a:pt x="2419004" y="465474"/>
                  <a:pt x="2417944" y="466346"/>
                </a:cubicBezTo>
                <a:close/>
                <a:moveTo>
                  <a:pt x="4798076" y="447091"/>
                </a:moveTo>
                <a:lnTo>
                  <a:pt x="4787655" y="467977"/>
                </a:lnTo>
                <a:lnTo>
                  <a:pt x="4784198" y="468980"/>
                </a:lnTo>
                <a:cubicBezTo>
                  <a:pt x="4775873" y="475396"/>
                  <a:pt x="4764370" y="489250"/>
                  <a:pt x="4798076" y="447091"/>
                </a:cubicBezTo>
                <a:close/>
                <a:moveTo>
                  <a:pt x="4137689" y="440285"/>
                </a:moveTo>
                <a:cubicBezTo>
                  <a:pt x="4136241" y="443358"/>
                  <a:pt x="4128831" y="451127"/>
                  <a:pt x="4128278" y="447398"/>
                </a:cubicBezTo>
                <a:cubicBezTo>
                  <a:pt x="4128278" y="447398"/>
                  <a:pt x="4128278" y="447398"/>
                  <a:pt x="4129466" y="445793"/>
                </a:cubicBezTo>
                <a:lnTo>
                  <a:pt x="4131014" y="443703"/>
                </a:lnTo>
                <a:lnTo>
                  <a:pt x="4133784" y="441222"/>
                </a:lnTo>
                <a:cubicBezTo>
                  <a:pt x="4137645" y="438386"/>
                  <a:pt x="4138412" y="438748"/>
                  <a:pt x="4137689" y="440285"/>
                </a:cubicBezTo>
                <a:close/>
                <a:moveTo>
                  <a:pt x="3892240" y="405251"/>
                </a:moveTo>
                <a:cubicBezTo>
                  <a:pt x="3892844" y="406114"/>
                  <a:pt x="3894051" y="407840"/>
                  <a:pt x="3893775" y="405976"/>
                </a:cubicBezTo>
                <a:lnTo>
                  <a:pt x="3892753" y="406343"/>
                </a:lnTo>
                <a:close/>
                <a:moveTo>
                  <a:pt x="4506173" y="403569"/>
                </a:moveTo>
                <a:lnTo>
                  <a:pt x="4506608" y="406501"/>
                </a:lnTo>
                <a:lnTo>
                  <a:pt x="4504880" y="405217"/>
                </a:lnTo>
                <a:close/>
                <a:moveTo>
                  <a:pt x="4506896" y="402646"/>
                </a:moveTo>
                <a:lnTo>
                  <a:pt x="4506173" y="403569"/>
                </a:lnTo>
                <a:lnTo>
                  <a:pt x="4506054" y="402771"/>
                </a:lnTo>
                <a:close/>
                <a:moveTo>
                  <a:pt x="2721392" y="388254"/>
                </a:moveTo>
                <a:lnTo>
                  <a:pt x="2721212" y="388807"/>
                </a:lnTo>
                <a:lnTo>
                  <a:pt x="2720649" y="389152"/>
                </a:lnTo>
                <a:close/>
                <a:moveTo>
                  <a:pt x="2731720" y="376433"/>
                </a:moveTo>
                <a:lnTo>
                  <a:pt x="2726605" y="381956"/>
                </a:lnTo>
                <a:lnTo>
                  <a:pt x="2721392" y="388254"/>
                </a:lnTo>
                <a:lnTo>
                  <a:pt x="2724271" y="379444"/>
                </a:lnTo>
                <a:cubicBezTo>
                  <a:pt x="2724925" y="377442"/>
                  <a:pt x="2724925" y="377442"/>
                  <a:pt x="2724925" y="377442"/>
                </a:cubicBezTo>
                <a:close/>
                <a:moveTo>
                  <a:pt x="3930507" y="346730"/>
                </a:moveTo>
                <a:lnTo>
                  <a:pt x="3929089" y="353812"/>
                </a:lnTo>
                <a:cubicBezTo>
                  <a:pt x="3926918" y="358422"/>
                  <a:pt x="3925742" y="350497"/>
                  <a:pt x="3928051" y="346820"/>
                </a:cubicBezTo>
                <a:close/>
                <a:moveTo>
                  <a:pt x="2493235" y="344951"/>
                </a:moveTo>
                <a:cubicBezTo>
                  <a:pt x="2505796" y="341836"/>
                  <a:pt x="2482810" y="355252"/>
                  <a:pt x="2485188" y="352040"/>
                </a:cubicBezTo>
                <a:cubicBezTo>
                  <a:pt x="2485188" y="352040"/>
                  <a:pt x="2485188" y="352040"/>
                  <a:pt x="2492083" y="347207"/>
                </a:cubicBezTo>
                <a:lnTo>
                  <a:pt x="2489459" y="346346"/>
                </a:lnTo>
                <a:close/>
                <a:moveTo>
                  <a:pt x="2906889" y="335652"/>
                </a:moveTo>
                <a:lnTo>
                  <a:pt x="2903120" y="347187"/>
                </a:lnTo>
                <a:cubicBezTo>
                  <a:pt x="2900429" y="341871"/>
                  <a:pt x="2900944" y="338935"/>
                  <a:pt x="2902598" y="337261"/>
                </a:cubicBezTo>
                <a:close/>
                <a:moveTo>
                  <a:pt x="4142523" y="246034"/>
                </a:moveTo>
                <a:lnTo>
                  <a:pt x="4141019" y="251144"/>
                </a:lnTo>
                <a:lnTo>
                  <a:pt x="4139447" y="248179"/>
                </a:lnTo>
                <a:close/>
                <a:moveTo>
                  <a:pt x="4143776" y="244065"/>
                </a:moveTo>
                <a:cubicBezTo>
                  <a:pt x="4145102" y="243392"/>
                  <a:pt x="4145603" y="243557"/>
                  <a:pt x="4143383" y="245435"/>
                </a:cubicBezTo>
                <a:lnTo>
                  <a:pt x="4142523" y="246034"/>
                </a:lnTo>
                <a:lnTo>
                  <a:pt x="4142895" y="244769"/>
                </a:lnTo>
                <a:close/>
                <a:moveTo>
                  <a:pt x="2954725" y="230080"/>
                </a:moveTo>
                <a:cubicBezTo>
                  <a:pt x="2957035" y="229619"/>
                  <a:pt x="2957104" y="230085"/>
                  <a:pt x="2956242" y="230689"/>
                </a:cubicBezTo>
                <a:lnTo>
                  <a:pt x="2954055" y="230303"/>
                </a:lnTo>
                <a:close/>
                <a:moveTo>
                  <a:pt x="4463869" y="218508"/>
                </a:moveTo>
                <a:lnTo>
                  <a:pt x="4463965" y="218524"/>
                </a:lnTo>
                <a:cubicBezTo>
                  <a:pt x="4469191" y="220071"/>
                  <a:pt x="4457113" y="220434"/>
                  <a:pt x="4460320" y="222817"/>
                </a:cubicBezTo>
                <a:close/>
                <a:moveTo>
                  <a:pt x="4504964" y="113294"/>
                </a:moveTo>
                <a:cubicBezTo>
                  <a:pt x="4504964" y="113294"/>
                  <a:pt x="4504964" y="113294"/>
                  <a:pt x="4484280" y="127796"/>
                </a:cubicBezTo>
                <a:lnTo>
                  <a:pt x="4477768" y="125661"/>
                </a:lnTo>
                <a:lnTo>
                  <a:pt x="4485293" y="118594"/>
                </a:lnTo>
                <a:cubicBezTo>
                  <a:pt x="4493791" y="114952"/>
                  <a:pt x="4501792" y="117575"/>
                  <a:pt x="4504964" y="113294"/>
                </a:cubicBezTo>
                <a:close/>
                <a:moveTo>
                  <a:pt x="4319157" y="41920"/>
                </a:moveTo>
                <a:lnTo>
                  <a:pt x="4318086" y="43367"/>
                </a:lnTo>
                <a:lnTo>
                  <a:pt x="4316615" y="45355"/>
                </a:lnTo>
                <a:lnTo>
                  <a:pt x="4306348" y="50826"/>
                </a:lnTo>
                <a:lnTo>
                  <a:pt x="4304430" y="51714"/>
                </a:lnTo>
                <a:lnTo>
                  <a:pt x="4304359" y="51676"/>
                </a:lnTo>
                <a:lnTo>
                  <a:pt x="4308542" y="48774"/>
                </a:lnTo>
                <a:close/>
                <a:moveTo>
                  <a:pt x="4319275" y="41762"/>
                </a:moveTo>
                <a:lnTo>
                  <a:pt x="4319286" y="41837"/>
                </a:lnTo>
                <a:lnTo>
                  <a:pt x="4319157" y="41920"/>
                </a:lnTo>
                <a:close/>
                <a:moveTo>
                  <a:pt x="4302165" y="29056"/>
                </a:moveTo>
                <a:cubicBezTo>
                  <a:pt x="4300102" y="40795"/>
                  <a:pt x="4300102" y="40795"/>
                  <a:pt x="4300102" y="40795"/>
                </a:cubicBezTo>
                <a:cubicBezTo>
                  <a:pt x="4293208" y="45630"/>
                  <a:pt x="4293208" y="45630"/>
                  <a:pt x="4293208" y="45630"/>
                </a:cubicBezTo>
                <a:cubicBezTo>
                  <a:pt x="4296378" y="41348"/>
                  <a:pt x="4296378" y="41348"/>
                  <a:pt x="4296378" y="41348"/>
                </a:cubicBezTo>
                <a:cubicBezTo>
                  <a:pt x="4288930" y="42453"/>
                  <a:pt x="4296378" y="41348"/>
                  <a:pt x="4290995" y="30714"/>
                </a:cubicBezTo>
                <a:cubicBezTo>
                  <a:pt x="4294718" y="30162"/>
                  <a:pt x="4298442" y="29609"/>
                  <a:pt x="4302165" y="29056"/>
                </a:cubicBezTo>
                <a:close/>
                <a:moveTo>
                  <a:pt x="4313188" y="744"/>
                </a:moveTo>
                <a:cubicBezTo>
                  <a:pt x="4303677" y="13588"/>
                  <a:pt x="4335531" y="-2572"/>
                  <a:pt x="4311678" y="16212"/>
                </a:cubicBezTo>
                <a:cubicBezTo>
                  <a:pt x="4307400" y="13035"/>
                  <a:pt x="4307400" y="13035"/>
                  <a:pt x="4307400" y="13035"/>
                </a:cubicBezTo>
                <a:lnTo>
                  <a:pt x="4294773" y="16795"/>
                </a:lnTo>
                <a:lnTo>
                  <a:pt x="4292228" y="13382"/>
                </a:lnTo>
                <a:cubicBezTo>
                  <a:pt x="4287711" y="15004"/>
                  <a:pt x="4280302" y="22774"/>
                  <a:pt x="4281887" y="20633"/>
                </a:cubicBezTo>
                <a:cubicBezTo>
                  <a:pt x="4281887" y="20633"/>
                  <a:pt x="4281887" y="20633"/>
                  <a:pt x="4285075" y="19683"/>
                </a:cubicBezTo>
                <a:lnTo>
                  <a:pt x="4294773" y="16795"/>
                </a:lnTo>
                <a:lnTo>
                  <a:pt x="4295346" y="17563"/>
                </a:lnTo>
                <a:cubicBezTo>
                  <a:pt x="4294671" y="21832"/>
                  <a:pt x="4291786" y="29643"/>
                  <a:pt x="4285207" y="43005"/>
                </a:cubicBezTo>
                <a:cubicBezTo>
                  <a:pt x="4289483" y="46183"/>
                  <a:pt x="4289483" y="46183"/>
                  <a:pt x="4289483" y="46183"/>
                </a:cubicBezTo>
                <a:cubicBezTo>
                  <a:pt x="4293208" y="45630"/>
                  <a:pt x="4293208" y="45630"/>
                  <a:pt x="4293208" y="45630"/>
                </a:cubicBezTo>
                <a:lnTo>
                  <a:pt x="4304359" y="51676"/>
                </a:lnTo>
                <a:lnTo>
                  <a:pt x="4304053" y="51888"/>
                </a:lnTo>
                <a:lnTo>
                  <a:pt x="4304430" y="51714"/>
                </a:lnTo>
                <a:lnTo>
                  <a:pt x="4307694" y="53484"/>
                </a:lnTo>
                <a:cubicBezTo>
                  <a:pt x="4309763" y="54606"/>
                  <a:pt x="4309763" y="54606"/>
                  <a:pt x="4309763" y="54606"/>
                </a:cubicBezTo>
                <a:lnTo>
                  <a:pt x="4316615" y="45355"/>
                </a:lnTo>
                <a:lnTo>
                  <a:pt x="4318582" y="44306"/>
                </a:lnTo>
                <a:lnTo>
                  <a:pt x="4319594" y="43914"/>
                </a:lnTo>
                <a:lnTo>
                  <a:pt x="4319828" y="45490"/>
                </a:lnTo>
                <a:cubicBezTo>
                  <a:pt x="4321949" y="43747"/>
                  <a:pt x="4322551" y="43002"/>
                  <a:pt x="4322167" y="42918"/>
                </a:cubicBezTo>
                <a:lnTo>
                  <a:pt x="4319594" y="43914"/>
                </a:lnTo>
                <a:lnTo>
                  <a:pt x="4319286" y="41837"/>
                </a:lnTo>
                <a:lnTo>
                  <a:pt x="4322991" y="39446"/>
                </a:lnTo>
                <a:cubicBezTo>
                  <a:pt x="4329820" y="35075"/>
                  <a:pt x="4338839" y="29331"/>
                  <a:pt x="4350577" y="21872"/>
                </a:cubicBezTo>
                <a:cubicBezTo>
                  <a:pt x="4354854" y="25048"/>
                  <a:pt x="4354854" y="25048"/>
                  <a:pt x="4354854" y="25048"/>
                </a:cubicBezTo>
                <a:cubicBezTo>
                  <a:pt x="4341065" y="34716"/>
                  <a:pt x="4341065" y="34716"/>
                  <a:pt x="4341065" y="34716"/>
                </a:cubicBezTo>
                <a:cubicBezTo>
                  <a:pt x="4328383" y="51843"/>
                  <a:pt x="4328383" y="51843"/>
                  <a:pt x="4328383" y="51843"/>
                </a:cubicBezTo>
                <a:cubicBezTo>
                  <a:pt x="4320935" y="52948"/>
                  <a:pt x="4320935" y="52948"/>
                  <a:pt x="4320935" y="52948"/>
                </a:cubicBezTo>
                <a:cubicBezTo>
                  <a:pt x="4321488" y="56677"/>
                  <a:pt x="4302316" y="55711"/>
                  <a:pt x="4322041" y="60406"/>
                </a:cubicBezTo>
                <a:cubicBezTo>
                  <a:pt x="4319425" y="68417"/>
                  <a:pt x="4319425" y="68417"/>
                  <a:pt x="4319425" y="68417"/>
                </a:cubicBezTo>
                <a:cubicBezTo>
                  <a:pt x="4293910" y="76014"/>
                  <a:pt x="4293910" y="76014"/>
                  <a:pt x="4293910" y="76014"/>
                </a:cubicBezTo>
                <a:cubicBezTo>
                  <a:pt x="4270610" y="98526"/>
                  <a:pt x="4270610" y="98526"/>
                  <a:pt x="4270610" y="98526"/>
                </a:cubicBezTo>
                <a:cubicBezTo>
                  <a:pt x="4262056" y="92175"/>
                  <a:pt x="4262758" y="122558"/>
                  <a:pt x="4251436" y="97561"/>
                </a:cubicBezTo>
                <a:cubicBezTo>
                  <a:pt x="4245095" y="106124"/>
                  <a:pt x="4245095" y="106124"/>
                  <a:pt x="4245095" y="106124"/>
                </a:cubicBezTo>
                <a:cubicBezTo>
                  <a:pt x="4245649" y="109853"/>
                  <a:pt x="4245649" y="109853"/>
                  <a:pt x="4245649" y="109853"/>
                </a:cubicBezTo>
                <a:cubicBezTo>
                  <a:pt x="4246202" y="113582"/>
                  <a:pt x="4246202" y="113582"/>
                  <a:pt x="4246202" y="113582"/>
                </a:cubicBezTo>
                <a:cubicBezTo>
                  <a:pt x="4252543" y="105019"/>
                  <a:pt x="4252543" y="105019"/>
                  <a:pt x="4252543" y="105019"/>
                </a:cubicBezTo>
                <a:cubicBezTo>
                  <a:pt x="4237796" y="133884"/>
                  <a:pt x="4237796" y="133884"/>
                  <a:pt x="4237796" y="133884"/>
                </a:cubicBezTo>
                <a:cubicBezTo>
                  <a:pt x="4234073" y="134437"/>
                  <a:pt x="4234073" y="134437"/>
                  <a:pt x="4234073" y="134437"/>
                </a:cubicBezTo>
                <a:cubicBezTo>
                  <a:pt x="4226072" y="131814"/>
                  <a:pt x="4226072" y="131814"/>
                  <a:pt x="4226072" y="131814"/>
                </a:cubicBezTo>
                <a:cubicBezTo>
                  <a:pt x="4221391" y="151563"/>
                  <a:pt x="4221391" y="151563"/>
                  <a:pt x="4221391" y="151563"/>
                </a:cubicBezTo>
                <a:cubicBezTo>
                  <a:pt x="4204984" y="169242"/>
                  <a:pt x="4204984" y="169242"/>
                  <a:pt x="4204984" y="169242"/>
                </a:cubicBezTo>
                <a:cubicBezTo>
                  <a:pt x="4193408" y="193826"/>
                  <a:pt x="4193408" y="193826"/>
                  <a:pt x="4193408" y="193826"/>
                </a:cubicBezTo>
                <a:cubicBezTo>
                  <a:pt x="4183194" y="176287"/>
                  <a:pt x="4183194" y="176287"/>
                  <a:pt x="4183194" y="176287"/>
                </a:cubicBezTo>
                <a:cubicBezTo>
                  <a:pt x="4172576" y="181673"/>
                  <a:pt x="4172576" y="181673"/>
                  <a:pt x="4172576" y="181673"/>
                </a:cubicBezTo>
                <a:cubicBezTo>
                  <a:pt x="4170512" y="193413"/>
                  <a:pt x="4170512" y="193413"/>
                  <a:pt x="4170512" y="193413"/>
                </a:cubicBezTo>
                <a:cubicBezTo>
                  <a:pt x="4179620" y="203494"/>
                  <a:pt x="4179620" y="203494"/>
                  <a:pt x="4179620" y="203494"/>
                </a:cubicBezTo>
                <a:cubicBezTo>
                  <a:pt x="4170662" y="220068"/>
                  <a:pt x="4170662" y="220068"/>
                  <a:pt x="4170662" y="220068"/>
                </a:cubicBezTo>
                <a:cubicBezTo>
                  <a:pt x="4163767" y="224902"/>
                  <a:pt x="4163767" y="224902"/>
                  <a:pt x="4163767" y="224902"/>
                </a:cubicBezTo>
                <a:cubicBezTo>
                  <a:pt x="4154809" y="241476"/>
                  <a:pt x="4154809" y="241476"/>
                  <a:pt x="4154809" y="241476"/>
                </a:cubicBezTo>
                <a:cubicBezTo>
                  <a:pt x="4150053" y="247899"/>
                  <a:pt x="4146997" y="236918"/>
                  <a:pt x="4144024" y="240933"/>
                </a:cubicBezTo>
                <a:lnTo>
                  <a:pt x="4142895" y="244769"/>
                </a:lnTo>
                <a:lnTo>
                  <a:pt x="4139204" y="247721"/>
                </a:lnTo>
                <a:lnTo>
                  <a:pt x="4139447" y="248179"/>
                </a:lnTo>
                <a:lnTo>
                  <a:pt x="4126677" y="257083"/>
                </a:lnTo>
                <a:cubicBezTo>
                  <a:pt x="4130955" y="260260"/>
                  <a:pt x="4130955" y="260260"/>
                  <a:pt x="4130955" y="260260"/>
                </a:cubicBezTo>
                <a:cubicBezTo>
                  <a:pt x="4125167" y="272551"/>
                  <a:pt x="4125167" y="272551"/>
                  <a:pt x="4125167" y="272551"/>
                </a:cubicBezTo>
                <a:cubicBezTo>
                  <a:pt x="4110825" y="278491"/>
                  <a:pt x="4110825" y="278491"/>
                  <a:pt x="4110825" y="278491"/>
                </a:cubicBezTo>
                <a:cubicBezTo>
                  <a:pt x="4109314" y="293960"/>
                  <a:pt x="4109314" y="293960"/>
                  <a:pt x="4109314" y="293960"/>
                </a:cubicBezTo>
                <a:cubicBezTo>
                  <a:pt x="4084503" y="331940"/>
                  <a:pt x="4084503" y="331940"/>
                  <a:pt x="4084503" y="331940"/>
                </a:cubicBezTo>
                <a:cubicBezTo>
                  <a:pt x="4078161" y="340504"/>
                  <a:pt x="4078161" y="340504"/>
                  <a:pt x="4078161" y="340504"/>
                </a:cubicBezTo>
                <a:cubicBezTo>
                  <a:pt x="4078715" y="344233"/>
                  <a:pt x="4078715" y="344233"/>
                  <a:pt x="4078715" y="344233"/>
                </a:cubicBezTo>
                <a:cubicBezTo>
                  <a:pt x="4072374" y="352796"/>
                  <a:pt x="4072374" y="352796"/>
                  <a:pt x="4072374" y="352796"/>
                </a:cubicBezTo>
                <a:cubicBezTo>
                  <a:pt x="4065479" y="357630"/>
                  <a:pt x="4057478" y="355007"/>
                  <a:pt x="4055413" y="366746"/>
                </a:cubicBezTo>
                <a:cubicBezTo>
                  <a:pt x="4039965" y="365228"/>
                  <a:pt x="4039965" y="365228"/>
                  <a:pt x="4039965" y="365228"/>
                </a:cubicBezTo>
                <a:cubicBezTo>
                  <a:pt x="4035284" y="384977"/>
                  <a:pt x="4035284" y="384977"/>
                  <a:pt x="4035284" y="384977"/>
                </a:cubicBezTo>
                <a:cubicBezTo>
                  <a:pt x="4046456" y="383319"/>
                  <a:pt x="4046456" y="383319"/>
                  <a:pt x="4046456" y="383319"/>
                </a:cubicBezTo>
                <a:cubicBezTo>
                  <a:pt x="4040115" y="391882"/>
                  <a:pt x="4040115" y="391882"/>
                  <a:pt x="4040115" y="391882"/>
                </a:cubicBezTo>
                <a:cubicBezTo>
                  <a:pt x="4029496" y="397270"/>
                  <a:pt x="4029496" y="397270"/>
                  <a:pt x="4029496" y="397270"/>
                </a:cubicBezTo>
                <a:cubicBezTo>
                  <a:pt x="4021091" y="417571"/>
                  <a:pt x="4021091" y="417571"/>
                  <a:pt x="4021091" y="417571"/>
                </a:cubicBezTo>
                <a:cubicBezTo>
                  <a:pt x="4017367" y="418124"/>
                  <a:pt x="4017367" y="418124"/>
                  <a:pt x="4017367" y="418124"/>
                </a:cubicBezTo>
                <a:cubicBezTo>
                  <a:pt x="4015303" y="429863"/>
                  <a:pt x="4015303" y="429863"/>
                  <a:pt x="4015303" y="429863"/>
                </a:cubicBezTo>
                <a:cubicBezTo>
                  <a:pt x="4013239" y="441603"/>
                  <a:pt x="4002471" y="420335"/>
                  <a:pt x="4000961" y="435803"/>
                </a:cubicBezTo>
                <a:cubicBezTo>
                  <a:pt x="3993109" y="459834"/>
                  <a:pt x="3993109" y="459834"/>
                  <a:pt x="3993109" y="459834"/>
                </a:cubicBezTo>
                <a:cubicBezTo>
                  <a:pt x="3987247" y="458799"/>
                  <a:pt x="3981006" y="461630"/>
                  <a:pt x="3977301" y="465515"/>
                </a:cubicBezTo>
                <a:lnTo>
                  <a:pt x="3976873" y="474092"/>
                </a:lnTo>
                <a:lnTo>
                  <a:pt x="3968702" y="474889"/>
                </a:lnTo>
                <a:cubicBezTo>
                  <a:pt x="3962361" y="483452"/>
                  <a:pt x="3962361" y="483452"/>
                  <a:pt x="3962361" y="483452"/>
                </a:cubicBezTo>
                <a:cubicBezTo>
                  <a:pt x="3970362" y="486076"/>
                  <a:pt x="3970362" y="486076"/>
                  <a:pt x="3970362" y="486076"/>
                </a:cubicBezTo>
                <a:cubicBezTo>
                  <a:pt x="3952295" y="492568"/>
                  <a:pt x="3952295" y="492568"/>
                  <a:pt x="3952295" y="492568"/>
                </a:cubicBezTo>
                <a:cubicBezTo>
                  <a:pt x="3948019" y="489392"/>
                  <a:pt x="3948019" y="489392"/>
                  <a:pt x="3948019" y="489392"/>
                </a:cubicBezTo>
                <a:cubicBezTo>
                  <a:pt x="3941678" y="497955"/>
                  <a:pt x="3941678" y="497955"/>
                  <a:pt x="3941678" y="497955"/>
                </a:cubicBezTo>
                <a:cubicBezTo>
                  <a:pt x="3957126" y="499473"/>
                  <a:pt x="3957126" y="499473"/>
                  <a:pt x="3957126" y="499473"/>
                </a:cubicBezTo>
                <a:cubicBezTo>
                  <a:pt x="3951339" y="511765"/>
                  <a:pt x="3951339" y="511765"/>
                  <a:pt x="3951339" y="511765"/>
                </a:cubicBezTo>
                <a:cubicBezTo>
                  <a:pt x="3939210" y="532620"/>
                  <a:pt x="3939210" y="532620"/>
                  <a:pt x="3939210" y="532620"/>
                </a:cubicBezTo>
                <a:cubicBezTo>
                  <a:pt x="3931762" y="533725"/>
                  <a:pt x="3922250" y="546571"/>
                  <a:pt x="3914802" y="547676"/>
                </a:cubicBezTo>
                <a:cubicBezTo>
                  <a:pt x="3906951" y="571707"/>
                  <a:pt x="3906951" y="571707"/>
                  <a:pt x="3906951" y="571707"/>
                </a:cubicBezTo>
                <a:cubicBezTo>
                  <a:pt x="3881032" y="602230"/>
                  <a:pt x="3881032" y="602230"/>
                  <a:pt x="3881032" y="602230"/>
                </a:cubicBezTo>
                <a:cubicBezTo>
                  <a:pt x="3858135" y="601818"/>
                  <a:pt x="3858135" y="601818"/>
                  <a:pt x="3858135" y="601818"/>
                </a:cubicBezTo>
                <a:cubicBezTo>
                  <a:pt x="3851794" y="610381"/>
                  <a:pt x="3851794" y="610381"/>
                  <a:pt x="3851794" y="610381"/>
                </a:cubicBezTo>
                <a:cubicBezTo>
                  <a:pt x="3853454" y="621567"/>
                  <a:pt x="3853454" y="621567"/>
                  <a:pt x="3853454" y="621567"/>
                </a:cubicBezTo>
                <a:cubicBezTo>
                  <a:pt x="3825876" y="640903"/>
                  <a:pt x="3825876" y="640903"/>
                  <a:pt x="3825876" y="640903"/>
                </a:cubicBezTo>
                <a:cubicBezTo>
                  <a:pt x="3827536" y="652091"/>
                  <a:pt x="3827536" y="652091"/>
                  <a:pt x="3827536" y="652091"/>
                </a:cubicBezTo>
                <a:cubicBezTo>
                  <a:pt x="3813747" y="661759"/>
                  <a:pt x="3813747" y="661759"/>
                  <a:pt x="3813747" y="661759"/>
                </a:cubicBezTo>
                <a:cubicBezTo>
                  <a:pt x="3801065" y="678885"/>
                  <a:pt x="3801065" y="678885"/>
                  <a:pt x="3801065" y="678885"/>
                </a:cubicBezTo>
                <a:cubicBezTo>
                  <a:pt x="3794170" y="683719"/>
                  <a:pt x="3794170" y="683719"/>
                  <a:pt x="3794170" y="683719"/>
                </a:cubicBezTo>
                <a:cubicBezTo>
                  <a:pt x="3788383" y="696012"/>
                  <a:pt x="3788383" y="696012"/>
                  <a:pt x="3788383" y="696012"/>
                </a:cubicBezTo>
                <a:cubicBezTo>
                  <a:pt x="3782999" y="685377"/>
                  <a:pt x="3774190" y="728606"/>
                  <a:pt x="3782446" y="681648"/>
                </a:cubicBezTo>
                <a:cubicBezTo>
                  <a:pt x="3778168" y="678471"/>
                  <a:pt x="3775551" y="686482"/>
                  <a:pt x="3774998" y="682753"/>
                </a:cubicBezTo>
                <a:cubicBezTo>
                  <a:pt x="3768103" y="687587"/>
                  <a:pt x="3768103" y="687587"/>
                  <a:pt x="3768103" y="687587"/>
                </a:cubicBezTo>
                <a:cubicBezTo>
                  <a:pt x="3772380" y="690764"/>
                  <a:pt x="3772380" y="690764"/>
                  <a:pt x="3772380" y="690764"/>
                </a:cubicBezTo>
                <a:cubicBezTo>
                  <a:pt x="3764379" y="688140"/>
                  <a:pt x="3764379" y="688140"/>
                  <a:pt x="3764379" y="688140"/>
                </a:cubicBezTo>
                <a:cubicBezTo>
                  <a:pt x="3765486" y="695598"/>
                  <a:pt x="3765486" y="695598"/>
                  <a:pt x="3765486" y="695598"/>
                </a:cubicBezTo>
                <a:cubicBezTo>
                  <a:pt x="3777765" y="701398"/>
                  <a:pt x="3777765" y="701398"/>
                  <a:pt x="3777765" y="701398"/>
                </a:cubicBezTo>
                <a:cubicBezTo>
                  <a:pt x="3775147" y="709408"/>
                  <a:pt x="3775147" y="709408"/>
                  <a:pt x="3775147" y="709408"/>
                </a:cubicBezTo>
                <a:cubicBezTo>
                  <a:pt x="3779425" y="712585"/>
                  <a:pt x="3779425" y="712585"/>
                  <a:pt x="3779425" y="712585"/>
                </a:cubicBezTo>
                <a:cubicBezTo>
                  <a:pt x="3771424" y="709961"/>
                  <a:pt x="3761358" y="719077"/>
                  <a:pt x="3766189" y="725982"/>
                </a:cubicBezTo>
                <a:cubicBezTo>
                  <a:pt x="3761911" y="722806"/>
                  <a:pt x="3761911" y="722806"/>
                  <a:pt x="3761911" y="722806"/>
                </a:cubicBezTo>
                <a:cubicBezTo>
                  <a:pt x="3756677" y="738827"/>
                  <a:pt x="3756677" y="738827"/>
                  <a:pt x="3756677" y="738827"/>
                </a:cubicBezTo>
                <a:cubicBezTo>
                  <a:pt x="3742335" y="744766"/>
                  <a:pt x="3742335" y="744766"/>
                  <a:pt x="3742335" y="744766"/>
                </a:cubicBezTo>
                <a:lnTo>
                  <a:pt x="3749782" y="743661"/>
                </a:lnTo>
                <a:cubicBezTo>
                  <a:pt x="3741931" y="767692"/>
                  <a:pt x="3743846" y="729297"/>
                  <a:pt x="3723864" y="774184"/>
                </a:cubicBezTo>
                <a:cubicBezTo>
                  <a:pt x="3713247" y="779571"/>
                  <a:pt x="3691455" y="786615"/>
                  <a:pt x="3697393" y="800978"/>
                </a:cubicBezTo>
                <a:cubicBezTo>
                  <a:pt x="3690499" y="805813"/>
                  <a:pt x="3690499" y="805813"/>
                  <a:pt x="3690499" y="805813"/>
                </a:cubicBezTo>
                <a:cubicBezTo>
                  <a:pt x="3695882" y="816446"/>
                  <a:pt x="3695882" y="816446"/>
                  <a:pt x="3695882" y="816446"/>
                </a:cubicBezTo>
                <a:cubicBezTo>
                  <a:pt x="3684711" y="818104"/>
                  <a:pt x="3684711" y="818104"/>
                  <a:pt x="3684711" y="818104"/>
                </a:cubicBezTo>
                <a:cubicBezTo>
                  <a:pt x="3683200" y="833573"/>
                  <a:pt x="3683200" y="833573"/>
                  <a:pt x="3683200" y="833573"/>
                </a:cubicBezTo>
                <a:cubicBezTo>
                  <a:pt x="3684860" y="844760"/>
                  <a:pt x="3660303" y="833160"/>
                  <a:pt x="3670518" y="850699"/>
                </a:cubicBezTo>
                <a:cubicBezTo>
                  <a:pt x="3659900" y="856086"/>
                  <a:pt x="3659900" y="856086"/>
                  <a:pt x="3659900" y="856086"/>
                </a:cubicBezTo>
                <a:cubicBezTo>
                  <a:pt x="3649834" y="865202"/>
                  <a:pt x="3649834" y="865202"/>
                  <a:pt x="3649834" y="865202"/>
                </a:cubicBezTo>
                <a:cubicBezTo>
                  <a:pt x="3636045" y="874870"/>
                  <a:pt x="3622256" y="884539"/>
                  <a:pt x="3620193" y="896277"/>
                </a:cubicBezTo>
                <a:cubicBezTo>
                  <a:pt x="3604339" y="917686"/>
                  <a:pt x="3604339" y="917686"/>
                  <a:pt x="3604339" y="917686"/>
                </a:cubicBezTo>
                <a:cubicBezTo>
                  <a:pt x="3609724" y="928319"/>
                  <a:pt x="3609724" y="928319"/>
                  <a:pt x="3609724" y="928319"/>
                </a:cubicBezTo>
                <a:cubicBezTo>
                  <a:pt x="3603936" y="940612"/>
                  <a:pt x="3603936" y="940612"/>
                  <a:pt x="3603936" y="940612"/>
                </a:cubicBezTo>
                <a:cubicBezTo>
                  <a:pt x="3591657" y="934812"/>
                  <a:pt x="3591657" y="934812"/>
                  <a:pt x="3591657" y="934812"/>
                </a:cubicBezTo>
                <a:cubicBezTo>
                  <a:pt x="3577868" y="944480"/>
                  <a:pt x="3577868" y="944480"/>
                  <a:pt x="3577868" y="944480"/>
                </a:cubicBezTo>
                <a:cubicBezTo>
                  <a:pt x="3569464" y="964782"/>
                  <a:pt x="3569464" y="964782"/>
                  <a:pt x="3569464" y="964782"/>
                </a:cubicBezTo>
                <a:cubicBezTo>
                  <a:pt x="3556228" y="978180"/>
                  <a:pt x="3533885" y="981496"/>
                  <a:pt x="3540375" y="999587"/>
                </a:cubicBezTo>
                <a:cubicBezTo>
                  <a:pt x="3529757" y="1004974"/>
                  <a:pt x="3529757" y="1004974"/>
                  <a:pt x="3529757" y="1004974"/>
                </a:cubicBezTo>
                <a:cubicBezTo>
                  <a:pt x="3531971" y="1019890"/>
                  <a:pt x="3531971" y="1019890"/>
                  <a:pt x="3531971" y="1019890"/>
                </a:cubicBezTo>
                <a:cubicBezTo>
                  <a:pt x="3546866" y="1017680"/>
                  <a:pt x="3546866" y="1017680"/>
                  <a:pt x="3546866" y="1017680"/>
                </a:cubicBezTo>
                <a:cubicBezTo>
                  <a:pt x="3563272" y="1000001"/>
                  <a:pt x="3563272" y="1000001"/>
                  <a:pt x="3563272" y="1000001"/>
                </a:cubicBezTo>
                <a:cubicBezTo>
                  <a:pt x="3561612" y="988814"/>
                  <a:pt x="3561612" y="988814"/>
                  <a:pt x="3561612" y="988814"/>
                </a:cubicBezTo>
                <a:cubicBezTo>
                  <a:pt x="3573337" y="990885"/>
                  <a:pt x="3573337" y="990885"/>
                  <a:pt x="3573337" y="990885"/>
                </a:cubicBezTo>
                <a:cubicBezTo>
                  <a:pt x="3589743" y="973207"/>
                  <a:pt x="3589743" y="973207"/>
                  <a:pt x="3589743" y="973207"/>
                </a:cubicBezTo>
                <a:cubicBezTo>
                  <a:pt x="3588083" y="962019"/>
                  <a:pt x="3588083" y="962019"/>
                  <a:pt x="3588083" y="962019"/>
                </a:cubicBezTo>
                <a:cubicBezTo>
                  <a:pt x="3592361" y="965196"/>
                  <a:pt x="3592361" y="965196"/>
                  <a:pt x="3592361" y="965196"/>
                </a:cubicBezTo>
                <a:cubicBezTo>
                  <a:pt x="3597191" y="972101"/>
                  <a:pt x="3597191" y="972101"/>
                  <a:pt x="3597191" y="972101"/>
                </a:cubicBezTo>
                <a:cubicBezTo>
                  <a:pt x="3591956" y="988122"/>
                  <a:pt x="3591956" y="988122"/>
                  <a:pt x="3591956" y="988122"/>
                </a:cubicBezTo>
                <a:cubicBezTo>
                  <a:pt x="3588233" y="988675"/>
                  <a:pt x="3576912" y="963677"/>
                  <a:pt x="3579274" y="1005249"/>
                </a:cubicBezTo>
                <a:cubicBezTo>
                  <a:pt x="3571273" y="1002624"/>
                  <a:pt x="3566443" y="995719"/>
                  <a:pt x="3566038" y="1018645"/>
                </a:cubicBezTo>
                <a:cubicBezTo>
                  <a:pt x="3562315" y="1019197"/>
                  <a:pt x="3563422" y="1026656"/>
                  <a:pt x="3558591" y="1019750"/>
                </a:cubicBezTo>
                <a:cubicBezTo>
                  <a:pt x="3557081" y="1035219"/>
                  <a:pt x="3557081" y="1035219"/>
                  <a:pt x="3557081" y="1035219"/>
                </a:cubicBezTo>
                <a:cubicBezTo>
                  <a:pt x="3550186" y="1040053"/>
                  <a:pt x="3550186" y="1040053"/>
                  <a:pt x="3550186" y="1040053"/>
                </a:cubicBezTo>
                <a:lnTo>
                  <a:pt x="3559238" y="1044330"/>
                </a:lnTo>
                <a:lnTo>
                  <a:pt x="3555763" y="1051922"/>
                </a:lnTo>
                <a:lnTo>
                  <a:pt x="3553657" y="1053829"/>
                </a:lnTo>
                <a:cubicBezTo>
                  <a:pt x="3552400" y="1054969"/>
                  <a:pt x="3552400" y="1054969"/>
                  <a:pt x="3552400" y="1054969"/>
                </a:cubicBezTo>
                <a:cubicBezTo>
                  <a:pt x="3551293" y="1047511"/>
                  <a:pt x="3551293" y="1047511"/>
                  <a:pt x="3551293" y="1047511"/>
                </a:cubicBezTo>
                <a:cubicBezTo>
                  <a:pt x="3542887" y="1067813"/>
                  <a:pt x="3548526" y="1028866"/>
                  <a:pt x="3534333" y="1061461"/>
                </a:cubicBezTo>
                <a:cubicBezTo>
                  <a:pt x="3539718" y="1072095"/>
                  <a:pt x="3539718" y="1072095"/>
                  <a:pt x="3539718" y="1072095"/>
                </a:cubicBezTo>
                <a:cubicBezTo>
                  <a:pt x="3537100" y="1080106"/>
                  <a:pt x="3537100" y="1080106"/>
                  <a:pt x="3537100" y="1080106"/>
                </a:cubicBezTo>
                <a:cubicBezTo>
                  <a:pt x="3515863" y="1090879"/>
                  <a:pt x="3515863" y="1090879"/>
                  <a:pt x="3515863" y="1090879"/>
                </a:cubicBezTo>
                <a:cubicBezTo>
                  <a:pt x="3495733" y="1109111"/>
                  <a:pt x="3495733" y="1109111"/>
                  <a:pt x="3495733" y="1109111"/>
                </a:cubicBezTo>
                <a:cubicBezTo>
                  <a:pt x="3500563" y="1116016"/>
                  <a:pt x="3500563" y="1116016"/>
                  <a:pt x="3500563" y="1116016"/>
                </a:cubicBezTo>
                <a:cubicBezTo>
                  <a:pt x="3526077" y="1108418"/>
                  <a:pt x="3526077" y="1108418"/>
                  <a:pt x="3526077" y="1108418"/>
                </a:cubicBezTo>
                <a:cubicBezTo>
                  <a:pt x="3532419" y="1099855"/>
                  <a:pt x="3532419" y="1099855"/>
                  <a:pt x="3532419" y="1099855"/>
                </a:cubicBezTo>
                <a:lnTo>
                  <a:pt x="3538148" y="1099005"/>
                </a:lnTo>
                <a:lnTo>
                  <a:pt x="3540420" y="1102480"/>
                </a:lnTo>
                <a:cubicBezTo>
                  <a:pt x="3547868" y="1101374"/>
                  <a:pt x="3547868" y="1101374"/>
                  <a:pt x="3547868" y="1101374"/>
                </a:cubicBezTo>
                <a:cubicBezTo>
                  <a:pt x="3551995" y="1077896"/>
                  <a:pt x="3551995" y="1077896"/>
                  <a:pt x="3551995" y="1077896"/>
                </a:cubicBezTo>
                <a:cubicBezTo>
                  <a:pt x="3569509" y="1067675"/>
                  <a:pt x="3569509" y="1067675"/>
                  <a:pt x="3569509" y="1067675"/>
                </a:cubicBezTo>
                <a:cubicBezTo>
                  <a:pt x="3573987" y="1059388"/>
                  <a:pt x="3576227" y="1055244"/>
                  <a:pt x="3577347" y="1053172"/>
                </a:cubicBezTo>
                <a:lnTo>
                  <a:pt x="3577881" y="1052182"/>
                </a:lnTo>
                <a:lnTo>
                  <a:pt x="3585914" y="1049996"/>
                </a:lnTo>
                <a:cubicBezTo>
                  <a:pt x="3581084" y="1043090"/>
                  <a:pt x="3581084" y="1043090"/>
                  <a:pt x="3581084" y="1043090"/>
                </a:cubicBezTo>
                <a:cubicBezTo>
                  <a:pt x="3584808" y="1042538"/>
                  <a:pt x="3584808" y="1042538"/>
                  <a:pt x="3584808" y="1042538"/>
                </a:cubicBezTo>
                <a:cubicBezTo>
                  <a:pt x="3583701" y="1035080"/>
                  <a:pt x="3583701" y="1035080"/>
                  <a:pt x="3583701" y="1035080"/>
                </a:cubicBezTo>
                <a:cubicBezTo>
                  <a:pt x="3575700" y="1032455"/>
                  <a:pt x="3575700" y="1032455"/>
                  <a:pt x="3575700" y="1032455"/>
                </a:cubicBezTo>
                <a:cubicBezTo>
                  <a:pt x="3580531" y="1039361"/>
                  <a:pt x="3582594" y="1027622"/>
                  <a:pt x="3569358" y="1041019"/>
                </a:cubicBezTo>
                <a:cubicBezTo>
                  <a:pt x="3568528" y="1035425"/>
                  <a:pt x="3549637" y="1066812"/>
                  <a:pt x="3555127" y="1053313"/>
                </a:cubicBezTo>
                <a:lnTo>
                  <a:pt x="3555763" y="1051922"/>
                </a:lnTo>
                <a:lnTo>
                  <a:pt x="3562464" y="1045854"/>
                </a:lnTo>
                <a:cubicBezTo>
                  <a:pt x="3562464" y="1045854"/>
                  <a:pt x="3562464" y="1045854"/>
                  <a:pt x="3560930" y="1045128"/>
                </a:cubicBezTo>
                <a:lnTo>
                  <a:pt x="3559238" y="1044330"/>
                </a:lnTo>
                <a:lnTo>
                  <a:pt x="3560101" y="1042445"/>
                </a:lnTo>
                <a:cubicBezTo>
                  <a:pt x="3562566" y="1037322"/>
                  <a:pt x="3565906" y="1030575"/>
                  <a:pt x="3570316" y="1021822"/>
                </a:cubicBezTo>
                <a:cubicBezTo>
                  <a:pt x="3584659" y="1015882"/>
                  <a:pt x="3584659" y="1015882"/>
                  <a:pt x="3584659" y="1015882"/>
                </a:cubicBezTo>
                <a:cubicBezTo>
                  <a:pt x="3601768" y="1028587"/>
                  <a:pt x="3601768" y="1028587"/>
                  <a:pt x="3601768" y="1028587"/>
                </a:cubicBezTo>
                <a:cubicBezTo>
                  <a:pt x="3611279" y="1015743"/>
                  <a:pt x="3611279" y="1015743"/>
                  <a:pt x="3611279" y="1015743"/>
                </a:cubicBezTo>
                <a:cubicBezTo>
                  <a:pt x="3619280" y="1018367"/>
                  <a:pt x="3614450" y="1011461"/>
                  <a:pt x="3621345" y="1006628"/>
                </a:cubicBezTo>
                <a:cubicBezTo>
                  <a:pt x="3616513" y="999722"/>
                  <a:pt x="3616513" y="999722"/>
                  <a:pt x="3616513" y="999722"/>
                </a:cubicBezTo>
                <a:cubicBezTo>
                  <a:pt x="3623961" y="998617"/>
                  <a:pt x="3633473" y="985772"/>
                  <a:pt x="3640368" y="980938"/>
                </a:cubicBezTo>
                <a:cubicBezTo>
                  <a:pt x="3650986" y="975551"/>
                  <a:pt x="3632367" y="978314"/>
                  <a:pt x="3642431" y="969198"/>
                </a:cubicBezTo>
                <a:lnTo>
                  <a:pt x="3630566" y="965307"/>
                </a:lnTo>
                <a:lnTo>
                  <a:pt x="3633007" y="964999"/>
                </a:lnTo>
                <a:lnTo>
                  <a:pt x="3642123" y="951830"/>
                </a:lnTo>
                <a:lnTo>
                  <a:pt x="3656220" y="959530"/>
                </a:lnTo>
                <a:cubicBezTo>
                  <a:pt x="3656624" y="936603"/>
                  <a:pt x="3656624" y="936603"/>
                  <a:pt x="3656624" y="936603"/>
                </a:cubicBezTo>
                <a:cubicBezTo>
                  <a:pt x="3656624" y="936603"/>
                  <a:pt x="3663519" y="931770"/>
                  <a:pt x="3655518" y="929146"/>
                </a:cubicBezTo>
                <a:cubicBezTo>
                  <a:pt x="3663519" y="931770"/>
                  <a:pt x="3663519" y="931770"/>
                  <a:pt x="3663519" y="931770"/>
                </a:cubicBezTo>
                <a:cubicBezTo>
                  <a:pt x="3665179" y="942956"/>
                  <a:pt x="3665179" y="942956"/>
                  <a:pt x="3665179" y="942956"/>
                </a:cubicBezTo>
                <a:cubicBezTo>
                  <a:pt x="3674690" y="930112"/>
                  <a:pt x="3674690" y="930112"/>
                  <a:pt x="3674690" y="930112"/>
                </a:cubicBezTo>
                <a:cubicBezTo>
                  <a:pt x="3678415" y="929560"/>
                  <a:pt x="3678415" y="929560"/>
                  <a:pt x="3678415" y="929560"/>
                </a:cubicBezTo>
                <a:cubicBezTo>
                  <a:pt x="3657581" y="917407"/>
                  <a:pt x="3657581" y="917407"/>
                  <a:pt x="3657581" y="917407"/>
                </a:cubicBezTo>
                <a:cubicBezTo>
                  <a:pt x="3638962" y="920170"/>
                  <a:pt x="3638962" y="920170"/>
                  <a:pt x="3638962" y="920170"/>
                </a:cubicBezTo>
                <a:cubicBezTo>
                  <a:pt x="3636344" y="928180"/>
                  <a:pt x="3636344" y="928180"/>
                  <a:pt x="3636344" y="928180"/>
                </a:cubicBezTo>
                <a:cubicBezTo>
                  <a:pt x="3625726" y="933566"/>
                  <a:pt x="3625726" y="933566"/>
                  <a:pt x="3625726" y="933566"/>
                </a:cubicBezTo>
                <a:cubicBezTo>
                  <a:pt x="3624769" y="952764"/>
                  <a:pt x="3624769" y="952764"/>
                  <a:pt x="3624769" y="952764"/>
                </a:cubicBezTo>
                <a:cubicBezTo>
                  <a:pt x="3615661" y="942683"/>
                  <a:pt x="3615661" y="942683"/>
                  <a:pt x="3615661" y="942683"/>
                </a:cubicBezTo>
                <a:cubicBezTo>
                  <a:pt x="3620895" y="926661"/>
                  <a:pt x="3620895" y="926661"/>
                  <a:pt x="3620895" y="926661"/>
                </a:cubicBezTo>
                <a:cubicBezTo>
                  <a:pt x="3640472" y="904702"/>
                  <a:pt x="3640472" y="904702"/>
                  <a:pt x="3640472" y="904702"/>
                </a:cubicBezTo>
                <a:cubicBezTo>
                  <a:pt x="3627641" y="895172"/>
                  <a:pt x="3663369" y="905114"/>
                  <a:pt x="3644600" y="881223"/>
                </a:cubicBezTo>
                <a:cubicBezTo>
                  <a:pt x="3653080" y="874248"/>
                  <a:pt x="3650324" y="881325"/>
                  <a:pt x="3649620" y="886195"/>
                </a:cubicBezTo>
                <a:lnTo>
                  <a:pt x="3650849" y="888268"/>
                </a:lnTo>
                <a:lnTo>
                  <a:pt x="3649431" y="888128"/>
                </a:lnTo>
                <a:cubicBezTo>
                  <a:pt x="3654261" y="895033"/>
                  <a:pt x="3654261" y="895033"/>
                  <a:pt x="3654261" y="895033"/>
                </a:cubicBezTo>
                <a:cubicBezTo>
                  <a:pt x="3661709" y="893928"/>
                  <a:pt x="3661709" y="893928"/>
                  <a:pt x="3661709" y="893928"/>
                </a:cubicBezTo>
                <a:cubicBezTo>
                  <a:pt x="3669157" y="892823"/>
                  <a:pt x="3669157" y="892823"/>
                  <a:pt x="3669157" y="892823"/>
                </a:cubicBezTo>
                <a:cubicBezTo>
                  <a:pt x="3666540" y="900833"/>
                  <a:pt x="3666540" y="900833"/>
                  <a:pt x="3666540" y="900833"/>
                </a:cubicBezTo>
                <a:cubicBezTo>
                  <a:pt x="3665987" y="897104"/>
                  <a:pt x="3673988" y="899728"/>
                  <a:pt x="3674541" y="903457"/>
                </a:cubicBezTo>
                <a:cubicBezTo>
                  <a:pt x="3675095" y="907186"/>
                  <a:pt x="3675095" y="907186"/>
                  <a:pt x="3675095" y="907186"/>
                </a:cubicBezTo>
                <a:cubicBezTo>
                  <a:pt x="3667647" y="908291"/>
                  <a:pt x="3663922" y="908844"/>
                  <a:pt x="3662061" y="909120"/>
                </a:cubicBezTo>
                <a:lnTo>
                  <a:pt x="3661917" y="909142"/>
                </a:lnTo>
                <a:lnTo>
                  <a:pt x="3664974" y="906305"/>
                </a:lnTo>
                <a:cubicBezTo>
                  <a:pt x="3663646" y="906980"/>
                  <a:pt x="3660199" y="909397"/>
                  <a:pt x="3660199" y="909397"/>
                </a:cubicBezTo>
                <a:lnTo>
                  <a:pt x="3661917" y="909142"/>
                </a:lnTo>
                <a:lnTo>
                  <a:pt x="3657028" y="913677"/>
                </a:lnTo>
                <a:cubicBezTo>
                  <a:pt x="3668200" y="912019"/>
                  <a:pt x="3668200" y="912019"/>
                  <a:pt x="3668200" y="912019"/>
                </a:cubicBezTo>
                <a:cubicBezTo>
                  <a:pt x="3665582" y="920030"/>
                  <a:pt x="3665582" y="920030"/>
                  <a:pt x="3665582" y="920030"/>
                </a:cubicBezTo>
                <a:cubicBezTo>
                  <a:pt x="3689032" y="924172"/>
                  <a:pt x="3689032" y="924172"/>
                  <a:pt x="3689032" y="924172"/>
                </a:cubicBezTo>
                <a:lnTo>
                  <a:pt x="3691988" y="920182"/>
                </a:lnTo>
                <a:lnTo>
                  <a:pt x="3692716" y="921319"/>
                </a:lnTo>
                <a:lnTo>
                  <a:pt x="3693825" y="924414"/>
                </a:lnTo>
                <a:cubicBezTo>
                  <a:pt x="3694360" y="924811"/>
                  <a:pt x="3694559" y="924544"/>
                  <a:pt x="3693717" y="922882"/>
                </a:cubicBezTo>
                <a:lnTo>
                  <a:pt x="3692716" y="921319"/>
                </a:lnTo>
                <a:lnTo>
                  <a:pt x="3692204" y="919891"/>
                </a:lnTo>
                <a:lnTo>
                  <a:pt x="3691988" y="920182"/>
                </a:lnTo>
                <a:lnTo>
                  <a:pt x="3687372" y="912986"/>
                </a:lnTo>
                <a:cubicBezTo>
                  <a:pt x="3701715" y="907046"/>
                  <a:pt x="3701715" y="907046"/>
                  <a:pt x="3701715" y="907046"/>
                </a:cubicBezTo>
                <a:cubicBezTo>
                  <a:pt x="3697438" y="903871"/>
                  <a:pt x="3697438" y="903871"/>
                  <a:pt x="3697438" y="903871"/>
                </a:cubicBezTo>
                <a:cubicBezTo>
                  <a:pt x="3708056" y="898483"/>
                  <a:pt x="3708056" y="898483"/>
                  <a:pt x="3708056" y="898483"/>
                </a:cubicBezTo>
                <a:cubicBezTo>
                  <a:pt x="3706396" y="887297"/>
                  <a:pt x="3706396" y="887297"/>
                  <a:pt x="3706396" y="887297"/>
                </a:cubicBezTo>
                <a:cubicBezTo>
                  <a:pt x="3709567" y="883015"/>
                  <a:pt x="3709567" y="883015"/>
                  <a:pt x="3709567" y="883015"/>
                </a:cubicBezTo>
                <a:cubicBezTo>
                  <a:pt x="3709567" y="883015"/>
                  <a:pt x="3727634" y="876523"/>
                  <a:pt x="3705289" y="879839"/>
                </a:cubicBezTo>
                <a:cubicBezTo>
                  <a:pt x="3708460" y="875557"/>
                  <a:pt x="3708460" y="875557"/>
                  <a:pt x="3708460" y="875557"/>
                </a:cubicBezTo>
                <a:cubicBezTo>
                  <a:pt x="3728187" y="880252"/>
                  <a:pt x="3728187" y="880252"/>
                  <a:pt x="3728187" y="880252"/>
                </a:cubicBezTo>
                <a:cubicBezTo>
                  <a:pt x="3732315" y="856773"/>
                  <a:pt x="3732315" y="856773"/>
                  <a:pt x="3732315" y="856773"/>
                </a:cubicBezTo>
                <a:cubicBezTo>
                  <a:pt x="3728037" y="853597"/>
                  <a:pt x="3728037" y="853597"/>
                  <a:pt x="3728037" y="853597"/>
                </a:cubicBezTo>
                <a:cubicBezTo>
                  <a:pt x="3717419" y="858983"/>
                  <a:pt x="3717419" y="858983"/>
                  <a:pt x="3717419" y="858983"/>
                </a:cubicBezTo>
                <a:cubicBezTo>
                  <a:pt x="3714211" y="856601"/>
                  <a:pt x="3720542" y="846373"/>
                  <a:pt x="3712041" y="847991"/>
                </a:cubicBezTo>
                <a:lnTo>
                  <a:pt x="3702168" y="852325"/>
                </a:lnTo>
                <a:lnTo>
                  <a:pt x="3685967" y="852218"/>
                </a:lnTo>
                <a:cubicBezTo>
                  <a:pt x="3685413" y="848488"/>
                  <a:pt x="3685413" y="848488"/>
                  <a:pt x="3685413" y="848488"/>
                </a:cubicBezTo>
                <a:cubicBezTo>
                  <a:pt x="3746104" y="847104"/>
                  <a:pt x="3746104" y="847104"/>
                  <a:pt x="3746104" y="847104"/>
                </a:cubicBezTo>
                <a:cubicBezTo>
                  <a:pt x="3735889" y="829566"/>
                  <a:pt x="3765829" y="851799"/>
                  <a:pt x="3757679" y="822520"/>
                </a:cubicBezTo>
                <a:cubicBezTo>
                  <a:pt x="3767744" y="813405"/>
                  <a:pt x="3767744" y="813405"/>
                  <a:pt x="3767744" y="813405"/>
                </a:cubicBezTo>
                <a:cubicBezTo>
                  <a:pt x="3756019" y="811334"/>
                  <a:pt x="3756019" y="811334"/>
                  <a:pt x="3756019" y="811334"/>
                </a:cubicBezTo>
                <a:lnTo>
                  <a:pt x="3748470" y="818171"/>
                </a:lnTo>
                <a:lnTo>
                  <a:pt x="3746126" y="814820"/>
                </a:lnTo>
                <a:lnTo>
                  <a:pt x="3748668" y="813496"/>
                </a:lnTo>
                <a:cubicBezTo>
                  <a:pt x="3758294" y="807423"/>
                  <a:pt x="3747225" y="809781"/>
                  <a:pt x="3744847" y="812992"/>
                </a:cubicBezTo>
                <a:lnTo>
                  <a:pt x="3746126" y="814820"/>
                </a:lnTo>
                <a:lnTo>
                  <a:pt x="3731058" y="822660"/>
                </a:lnTo>
                <a:lnTo>
                  <a:pt x="3730172" y="823856"/>
                </a:lnTo>
                <a:lnTo>
                  <a:pt x="3729388" y="823028"/>
                </a:lnTo>
                <a:cubicBezTo>
                  <a:pt x="3726765" y="822583"/>
                  <a:pt x="3721472" y="822177"/>
                  <a:pt x="3711886" y="821694"/>
                </a:cubicBezTo>
                <a:cubicBezTo>
                  <a:pt x="3722503" y="816308"/>
                  <a:pt x="3722503" y="816308"/>
                  <a:pt x="3722503" y="816308"/>
                </a:cubicBezTo>
                <a:cubicBezTo>
                  <a:pt x="3720843" y="805120"/>
                  <a:pt x="3745954" y="820450"/>
                  <a:pt x="3727185" y="796557"/>
                </a:cubicBezTo>
                <a:cubicBezTo>
                  <a:pt x="3731462" y="799734"/>
                  <a:pt x="3731462" y="799734"/>
                  <a:pt x="3735739" y="802910"/>
                </a:cubicBezTo>
                <a:cubicBezTo>
                  <a:pt x="3743289" y="796074"/>
                  <a:pt x="3745882" y="813553"/>
                  <a:pt x="3749319" y="807862"/>
                </a:cubicBezTo>
                <a:lnTo>
                  <a:pt x="3750530" y="803192"/>
                </a:lnTo>
                <a:lnTo>
                  <a:pt x="3762788" y="796039"/>
                </a:lnTo>
                <a:cubicBezTo>
                  <a:pt x="3764977" y="794761"/>
                  <a:pt x="3764977" y="794761"/>
                  <a:pt x="3764977" y="794761"/>
                </a:cubicBezTo>
                <a:cubicBezTo>
                  <a:pt x="3778363" y="808019"/>
                  <a:pt x="3778363" y="808019"/>
                  <a:pt x="3778363" y="808019"/>
                </a:cubicBezTo>
                <a:cubicBezTo>
                  <a:pt x="3785811" y="806913"/>
                  <a:pt x="3780980" y="800008"/>
                  <a:pt x="3792152" y="798350"/>
                </a:cubicBezTo>
                <a:cubicBezTo>
                  <a:pt x="3787874" y="795173"/>
                  <a:pt x="3787874" y="795173"/>
                  <a:pt x="3787874" y="795173"/>
                </a:cubicBezTo>
                <a:cubicBezTo>
                  <a:pt x="3790492" y="787163"/>
                  <a:pt x="3790492" y="787163"/>
                  <a:pt x="3790492" y="787163"/>
                </a:cubicBezTo>
                <a:cubicBezTo>
                  <a:pt x="3789939" y="783434"/>
                  <a:pt x="3809111" y="784400"/>
                  <a:pt x="3824964" y="762992"/>
                </a:cubicBezTo>
                <a:cubicBezTo>
                  <a:pt x="3815856" y="752910"/>
                  <a:pt x="3815856" y="752910"/>
                  <a:pt x="3815856" y="752910"/>
                </a:cubicBezTo>
                <a:cubicBezTo>
                  <a:pt x="3815303" y="749182"/>
                  <a:pt x="3815303" y="749182"/>
                  <a:pt x="3815303" y="749182"/>
                </a:cubicBezTo>
                <a:cubicBezTo>
                  <a:pt x="3827027" y="751252"/>
                  <a:pt x="3827027" y="751252"/>
                  <a:pt x="3827027" y="751252"/>
                </a:cubicBezTo>
                <a:cubicBezTo>
                  <a:pt x="3825367" y="740066"/>
                  <a:pt x="3825367" y="740066"/>
                  <a:pt x="3825367" y="740066"/>
                </a:cubicBezTo>
                <a:cubicBezTo>
                  <a:pt x="3805642" y="735371"/>
                  <a:pt x="3805642" y="735371"/>
                  <a:pt x="3805642" y="735371"/>
                </a:cubicBezTo>
                <a:cubicBezTo>
                  <a:pt x="3796683" y="751945"/>
                  <a:pt x="3796683" y="751945"/>
                  <a:pt x="3796683" y="751945"/>
                </a:cubicBezTo>
                <a:lnTo>
                  <a:pt x="3785512" y="753603"/>
                </a:lnTo>
                <a:cubicBezTo>
                  <a:pt x="3786468" y="734406"/>
                  <a:pt x="3786468" y="734406"/>
                  <a:pt x="3786468" y="734406"/>
                </a:cubicBezTo>
                <a:cubicBezTo>
                  <a:pt x="3785915" y="730677"/>
                  <a:pt x="3778467" y="731782"/>
                  <a:pt x="3781638" y="727501"/>
                </a:cubicBezTo>
                <a:cubicBezTo>
                  <a:pt x="3803982" y="724185"/>
                  <a:pt x="3803982" y="724185"/>
                  <a:pt x="3803982" y="724185"/>
                </a:cubicBezTo>
                <a:cubicBezTo>
                  <a:pt x="3820387" y="706506"/>
                  <a:pt x="3820387" y="706506"/>
                  <a:pt x="3820387" y="706506"/>
                </a:cubicBezTo>
                <a:cubicBezTo>
                  <a:pt x="3824112" y="705954"/>
                  <a:pt x="3824112" y="705954"/>
                  <a:pt x="3824112" y="705954"/>
                </a:cubicBezTo>
                <a:cubicBezTo>
                  <a:pt x="3818727" y="695319"/>
                  <a:pt x="3818727" y="695319"/>
                  <a:pt x="3818727" y="695319"/>
                </a:cubicBezTo>
                <a:cubicBezTo>
                  <a:pt x="3838857" y="677088"/>
                  <a:pt x="3838857" y="677088"/>
                  <a:pt x="3838857" y="677088"/>
                </a:cubicBezTo>
                <a:cubicBezTo>
                  <a:pt x="3844092" y="661067"/>
                  <a:pt x="3844092" y="661067"/>
                  <a:pt x="3844092" y="661067"/>
                </a:cubicBezTo>
                <a:cubicBezTo>
                  <a:pt x="3858987" y="658856"/>
                  <a:pt x="3858987" y="658856"/>
                  <a:pt x="3858987" y="658856"/>
                </a:cubicBezTo>
                <a:cubicBezTo>
                  <a:pt x="3862159" y="654575"/>
                  <a:pt x="3862159" y="654575"/>
                  <a:pt x="3862159" y="654575"/>
                </a:cubicBezTo>
                <a:cubicBezTo>
                  <a:pt x="3853604" y="648223"/>
                  <a:pt x="3853604" y="648223"/>
                  <a:pt x="3853604" y="648223"/>
                </a:cubicBezTo>
                <a:cubicBezTo>
                  <a:pt x="3864461" y="638036"/>
                  <a:pt x="3872605" y="630396"/>
                  <a:pt x="3878712" y="624667"/>
                </a:cubicBezTo>
                <a:lnTo>
                  <a:pt x="3891286" y="612871"/>
                </a:lnTo>
                <a:lnTo>
                  <a:pt x="3891209" y="613106"/>
                </a:lnTo>
                <a:lnTo>
                  <a:pt x="3895099" y="611969"/>
                </a:lnTo>
                <a:lnTo>
                  <a:pt x="3912485" y="608997"/>
                </a:lnTo>
                <a:cubicBezTo>
                  <a:pt x="3910824" y="597809"/>
                  <a:pt x="3910824" y="597809"/>
                  <a:pt x="3910824" y="597809"/>
                </a:cubicBezTo>
                <a:cubicBezTo>
                  <a:pt x="3914548" y="597257"/>
                  <a:pt x="3914548" y="597257"/>
                  <a:pt x="3914548" y="597257"/>
                </a:cubicBezTo>
                <a:cubicBezTo>
                  <a:pt x="3909718" y="590351"/>
                  <a:pt x="3909718" y="590351"/>
                  <a:pt x="3909718" y="590351"/>
                </a:cubicBezTo>
                <a:cubicBezTo>
                  <a:pt x="3920889" y="588694"/>
                  <a:pt x="3920889" y="588694"/>
                  <a:pt x="3920889" y="588694"/>
                </a:cubicBezTo>
                <a:cubicBezTo>
                  <a:pt x="3925167" y="591870"/>
                  <a:pt x="3925167" y="591870"/>
                  <a:pt x="3925167" y="591870"/>
                </a:cubicBezTo>
                <a:lnTo>
                  <a:pt x="3929339" y="594347"/>
                </a:lnTo>
                <a:lnTo>
                  <a:pt x="3929858" y="597843"/>
                </a:lnTo>
                <a:cubicBezTo>
                  <a:pt x="3929997" y="598776"/>
                  <a:pt x="3929997" y="598776"/>
                  <a:pt x="3929997" y="598776"/>
                </a:cubicBezTo>
                <a:cubicBezTo>
                  <a:pt x="3925720" y="595599"/>
                  <a:pt x="3954000" y="606646"/>
                  <a:pt x="3957021" y="575710"/>
                </a:cubicBezTo>
                <a:cubicBezTo>
                  <a:pt x="3933018" y="567839"/>
                  <a:pt x="3933018" y="567839"/>
                  <a:pt x="3933018" y="567839"/>
                </a:cubicBezTo>
                <a:cubicBezTo>
                  <a:pt x="3929848" y="572120"/>
                  <a:pt x="3929848" y="572120"/>
                  <a:pt x="3929848" y="572120"/>
                </a:cubicBezTo>
                <a:cubicBezTo>
                  <a:pt x="3929295" y="568392"/>
                  <a:pt x="3929295" y="568392"/>
                  <a:pt x="3929295" y="568392"/>
                </a:cubicBezTo>
                <a:cubicBezTo>
                  <a:pt x="3918122" y="570050"/>
                  <a:pt x="3918122" y="570050"/>
                  <a:pt x="3918122" y="570050"/>
                </a:cubicBezTo>
                <a:cubicBezTo>
                  <a:pt x="3912739" y="559414"/>
                  <a:pt x="3923356" y="554028"/>
                  <a:pt x="3938806" y="555546"/>
                </a:cubicBezTo>
                <a:cubicBezTo>
                  <a:pt x="3927081" y="553476"/>
                  <a:pt x="3927081" y="553476"/>
                  <a:pt x="3927081" y="553476"/>
                </a:cubicBezTo>
                <a:cubicBezTo>
                  <a:pt x="3936592" y="540631"/>
                  <a:pt x="3936592" y="540631"/>
                  <a:pt x="3936592" y="540631"/>
                </a:cubicBezTo>
                <a:cubicBezTo>
                  <a:pt x="3957829" y="529857"/>
                  <a:pt x="3927634" y="557204"/>
                  <a:pt x="3954659" y="534139"/>
                </a:cubicBezTo>
                <a:cubicBezTo>
                  <a:pt x="3971215" y="543115"/>
                  <a:pt x="3971215" y="543115"/>
                  <a:pt x="3971215" y="543115"/>
                </a:cubicBezTo>
                <a:cubicBezTo>
                  <a:pt x="3967490" y="543668"/>
                  <a:pt x="3976449" y="527094"/>
                  <a:pt x="3971768" y="546845"/>
                </a:cubicBezTo>
                <a:cubicBezTo>
                  <a:pt x="3990387" y="544082"/>
                  <a:pt x="3990387" y="544082"/>
                  <a:pt x="3990387" y="544082"/>
                </a:cubicBezTo>
                <a:cubicBezTo>
                  <a:pt x="4009561" y="545047"/>
                  <a:pt x="4009561" y="545047"/>
                  <a:pt x="4009561" y="545047"/>
                </a:cubicBezTo>
                <a:cubicBezTo>
                  <a:pt x="4016455" y="540213"/>
                  <a:pt x="4016455" y="540213"/>
                  <a:pt x="4016455" y="540213"/>
                </a:cubicBezTo>
                <a:cubicBezTo>
                  <a:pt x="4020178" y="539661"/>
                  <a:pt x="4015497" y="559410"/>
                  <a:pt x="4019625" y="535931"/>
                </a:cubicBezTo>
                <a:lnTo>
                  <a:pt x="4015399" y="529889"/>
                </a:lnTo>
                <a:lnTo>
                  <a:pt x="4017965" y="524745"/>
                </a:lnTo>
                <a:cubicBezTo>
                  <a:pt x="3998792" y="523778"/>
                  <a:pt x="3998792" y="523778"/>
                  <a:pt x="3998792" y="523778"/>
                </a:cubicBezTo>
                <a:cubicBezTo>
                  <a:pt x="3997686" y="516320"/>
                  <a:pt x="3997686" y="516320"/>
                  <a:pt x="3997686" y="516320"/>
                </a:cubicBezTo>
                <a:cubicBezTo>
                  <a:pt x="3990238" y="517426"/>
                  <a:pt x="3990238" y="517426"/>
                  <a:pt x="3990238" y="517426"/>
                </a:cubicBezTo>
                <a:cubicBezTo>
                  <a:pt x="3983822" y="512662"/>
                  <a:pt x="4005882" y="512246"/>
                  <a:pt x="3998865" y="507035"/>
                </a:cubicBezTo>
                <a:lnTo>
                  <a:pt x="3992307" y="504547"/>
                </a:lnTo>
                <a:lnTo>
                  <a:pt x="4010419" y="496328"/>
                </a:lnTo>
                <a:cubicBezTo>
                  <a:pt x="4013538" y="494913"/>
                  <a:pt x="4013538" y="494913"/>
                  <a:pt x="4013538" y="494913"/>
                </a:cubicBezTo>
                <a:cubicBezTo>
                  <a:pt x="4016156" y="486903"/>
                  <a:pt x="4016156" y="486903"/>
                  <a:pt x="4016156" y="486903"/>
                </a:cubicBezTo>
                <a:lnTo>
                  <a:pt x="4024927" y="485601"/>
                </a:lnTo>
                <a:lnTo>
                  <a:pt x="4019382" y="492617"/>
                </a:lnTo>
                <a:cubicBezTo>
                  <a:pt x="4017202" y="495560"/>
                  <a:pt x="4017139" y="495928"/>
                  <a:pt x="4022211" y="489637"/>
                </a:cubicBezTo>
                <a:lnTo>
                  <a:pt x="4025473" y="485520"/>
                </a:lnTo>
                <a:lnTo>
                  <a:pt x="4025931" y="485452"/>
                </a:lnTo>
                <a:cubicBezTo>
                  <a:pt x="4027327" y="485245"/>
                  <a:pt x="4027327" y="485245"/>
                  <a:pt x="4027327" y="485245"/>
                </a:cubicBezTo>
                <a:lnTo>
                  <a:pt x="4027069" y="483507"/>
                </a:lnTo>
                <a:lnTo>
                  <a:pt x="4030544" y="479123"/>
                </a:lnTo>
                <a:lnTo>
                  <a:pt x="4033668" y="476682"/>
                </a:lnTo>
                <a:lnTo>
                  <a:pt x="4032319" y="476882"/>
                </a:lnTo>
                <a:lnTo>
                  <a:pt x="4034051" y="474697"/>
                </a:lnTo>
                <a:cubicBezTo>
                  <a:pt x="4039534" y="467713"/>
                  <a:pt x="4046679" y="458554"/>
                  <a:pt x="4055863" y="446711"/>
                </a:cubicBezTo>
                <a:cubicBezTo>
                  <a:pt x="4058479" y="438700"/>
                  <a:pt x="4058479" y="438700"/>
                  <a:pt x="4058479" y="438700"/>
                </a:cubicBezTo>
                <a:cubicBezTo>
                  <a:pt x="4046755" y="436629"/>
                  <a:pt x="4046755" y="436629"/>
                  <a:pt x="4046755" y="436629"/>
                </a:cubicBezTo>
                <a:cubicBezTo>
                  <a:pt x="4043030" y="437182"/>
                  <a:pt x="4037796" y="453203"/>
                  <a:pt x="4028135" y="439393"/>
                </a:cubicBezTo>
                <a:lnTo>
                  <a:pt x="4034771" y="436644"/>
                </a:lnTo>
                <a:lnTo>
                  <a:pt x="4033965" y="437396"/>
                </a:lnTo>
                <a:cubicBezTo>
                  <a:pt x="4030168" y="441264"/>
                  <a:pt x="4032890" y="439476"/>
                  <a:pt x="4036265" y="437122"/>
                </a:cubicBezTo>
                <a:lnTo>
                  <a:pt x="4040251" y="434376"/>
                </a:lnTo>
                <a:lnTo>
                  <a:pt x="4040685" y="434196"/>
                </a:lnTo>
                <a:cubicBezTo>
                  <a:pt x="4042477" y="433453"/>
                  <a:pt x="4042477" y="433453"/>
                  <a:pt x="4042477" y="433453"/>
                </a:cubicBezTo>
                <a:cubicBezTo>
                  <a:pt x="4043072" y="432650"/>
                  <a:pt x="4042362" y="432979"/>
                  <a:pt x="4041082" y="433803"/>
                </a:cubicBezTo>
                <a:lnTo>
                  <a:pt x="4040251" y="434376"/>
                </a:lnTo>
                <a:lnTo>
                  <a:pt x="4034771" y="436644"/>
                </a:lnTo>
                <a:lnTo>
                  <a:pt x="4051989" y="420608"/>
                </a:lnTo>
                <a:cubicBezTo>
                  <a:pt x="4061651" y="434419"/>
                  <a:pt x="4061651" y="434419"/>
                  <a:pt x="4061651" y="434419"/>
                </a:cubicBezTo>
                <a:cubicBezTo>
                  <a:pt x="4084398" y="408177"/>
                  <a:pt x="4084398" y="408177"/>
                  <a:pt x="4084398" y="408177"/>
                </a:cubicBezTo>
                <a:cubicBezTo>
                  <a:pt x="4098741" y="402238"/>
                  <a:pt x="4098741" y="402238"/>
                  <a:pt x="4098741" y="402238"/>
                </a:cubicBezTo>
                <a:cubicBezTo>
                  <a:pt x="4119827" y="364809"/>
                  <a:pt x="4119827" y="364809"/>
                  <a:pt x="4119827" y="364809"/>
                </a:cubicBezTo>
                <a:cubicBezTo>
                  <a:pt x="4144235" y="349755"/>
                  <a:pt x="4144235" y="349755"/>
                  <a:pt x="4144235" y="349755"/>
                </a:cubicBezTo>
                <a:cubicBezTo>
                  <a:pt x="4139405" y="342849"/>
                  <a:pt x="4139405" y="342849"/>
                  <a:pt x="4139405" y="342849"/>
                </a:cubicBezTo>
                <a:cubicBezTo>
                  <a:pt x="4152640" y="329451"/>
                  <a:pt x="4152640" y="329451"/>
                  <a:pt x="4152640" y="329451"/>
                </a:cubicBezTo>
                <a:cubicBezTo>
                  <a:pt x="4159534" y="324618"/>
                  <a:pt x="4170707" y="322960"/>
                  <a:pt x="4170153" y="319231"/>
                </a:cubicBezTo>
                <a:cubicBezTo>
                  <a:pt x="4178155" y="321855"/>
                  <a:pt x="4178155" y="321855"/>
                  <a:pt x="4178155" y="321855"/>
                </a:cubicBezTo>
                <a:cubicBezTo>
                  <a:pt x="4153746" y="336909"/>
                  <a:pt x="4153746" y="336909"/>
                  <a:pt x="4153746" y="336909"/>
                </a:cubicBezTo>
                <a:cubicBezTo>
                  <a:pt x="4161748" y="339534"/>
                  <a:pt x="4161748" y="339534"/>
                  <a:pt x="4161748" y="339534"/>
                </a:cubicBezTo>
                <a:cubicBezTo>
                  <a:pt x="4155407" y="348097"/>
                  <a:pt x="4155407" y="348097"/>
                  <a:pt x="4155407" y="348097"/>
                </a:cubicBezTo>
                <a:cubicBezTo>
                  <a:pt x="4152790" y="356107"/>
                  <a:pt x="4152790" y="356107"/>
                  <a:pt x="4152790" y="356107"/>
                </a:cubicBezTo>
                <a:cubicBezTo>
                  <a:pt x="4153897" y="363564"/>
                  <a:pt x="4153897" y="363564"/>
                  <a:pt x="4153897" y="363564"/>
                </a:cubicBezTo>
                <a:cubicBezTo>
                  <a:pt x="4158173" y="366741"/>
                  <a:pt x="4158173" y="366741"/>
                  <a:pt x="4158173" y="366741"/>
                </a:cubicBezTo>
                <a:cubicBezTo>
                  <a:pt x="4164515" y="358178"/>
                  <a:pt x="4164515" y="358178"/>
                  <a:pt x="4164515" y="358178"/>
                </a:cubicBezTo>
                <a:cubicBezTo>
                  <a:pt x="4174027" y="345334"/>
                  <a:pt x="4174027" y="345334"/>
                  <a:pt x="4174027" y="345334"/>
                </a:cubicBezTo>
                <a:cubicBezTo>
                  <a:pt x="4184644" y="339946"/>
                  <a:pt x="4194306" y="353757"/>
                  <a:pt x="4195817" y="338288"/>
                </a:cubicBezTo>
                <a:cubicBezTo>
                  <a:pt x="4190432" y="327655"/>
                  <a:pt x="4190432" y="327655"/>
                  <a:pt x="4190432" y="327655"/>
                </a:cubicBezTo>
                <a:cubicBezTo>
                  <a:pt x="4200498" y="318539"/>
                  <a:pt x="4200498" y="318539"/>
                  <a:pt x="4200498" y="318539"/>
                </a:cubicBezTo>
                <a:cubicBezTo>
                  <a:pt x="4222842" y="315224"/>
                  <a:pt x="4222842" y="315224"/>
                  <a:pt x="4222842" y="315224"/>
                </a:cubicBezTo>
                <a:cubicBezTo>
                  <a:pt x="4197880" y="326550"/>
                  <a:pt x="4253740" y="318260"/>
                  <a:pt x="4209606" y="328620"/>
                </a:cubicBezTo>
                <a:cubicBezTo>
                  <a:pt x="4201201" y="348923"/>
                  <a:pt x="4201201" y="348923"/>
                  <a:pt x="4201201" y="348923"/>
                </a:cubicBezTo>
                <a:cubicBezTo>
                  <a:pt x="4184795" y="366601"/>
                  <a:pt x="4184795" y="366601"/>
                  <a:pt x="4184795" y="366601"/>
                </a:cubicBezTo>
                <a:cubicBezTo>
                  <a:pt x="4179007" y="378893"/>
                  <a:pt x="4179007" y="378893"/>
                  <a:pt x="4179007" y="378893"/>
                </a:cubicBezTo>
                <a:cubicBezTo>
                  <a:pt x="4160387" y="381657"/>
                  <a:pt x="4160387" y="381657"/>
                  <a:pt x="4160387" y="381657"/>
                </a:cubicBezTo>
                <a:cubicBezTo>
                  <a:pt x="4173220" y="391186"/>
                  <a:pt x="4173220" y="391186"/>
                  <a:pt x="4173220" y="391186"/>
                </a:cubicBezTo>
                <a:cubicBezTo>
                  <a:pt x="4164260" y="407759"/>
                  <a:pt x="4164260" y="407759"/>
                  <a:pt x="4164260" y="407759"/>
                </a:cubicBezTo>
                <a:cubicBezTo>
                  <a:pt x="4143577" y="422262"/>
                  <a:pt x="4143577" y="422262"/>
                  <a:pt x="4143577" y="422262"/>
                </a:cubicBezTo>
                <a:cubicBezTo>
                  <a:pt x="4146748" y="417979"/>
                  <a:pt x="4146748" y="417979"/>
                  <a:pt x="4146748" y="417979"/>
                </a:cubicBezTo>
                <a:cubicBezTo>
                  <a:pt x="4130746" y="412732"/>
                  <a:pt x="4130746" y="412732"/>
                  <a:pt x="4130746" y="412732"/>
                </a:cubicBezTo>
                <a:cubicBezTo>
                  <a:pt x="4120680" y="421848"/>
                  <a:pt x="4120680" y="421848"/>
                  <a:pt x="4120680" y="421848"/>
                </a:cubicBezTo>
                <a:cubicBezTo>
                  <a:pt x="4137789" y="434553"/>
                  <a:pt x="4137789" y="434553"/>
                  <a:pt x="4137789" y="434553"/>
                </a:cubicBezTo>
                <a:lnTo>
                  <a:pt x="4131014" y="443703"/>
                </a:lnTo>
                <a:lnTo>
                  <a:pt x="4111318" y="461348"/>
                </a:lnTo>
                <a:cubicBezTo>
                  <a:pt x="4112425" y="468805"/>
                  <a:pt x="4112425" y="468805"/>
                  <a:pt x="4112425" y="468805"/>
                </a:cubicBezTo>
                <a:cubicBezTo>
                  <a:pt x="4099593" y="459277"/>
                  <a:pt x="4099593" y="459277"/>
                  <a:pt x="4099593" y="459277"/>
                </a:cubicBezTo>
                <a:cubicBezTo>
                  <a:pt x="4086911" y="476403"/>
                  <a:pt x="4086911" y="476403"/>
                  <a:pt x="4086911" y="476403"/>
                </a:cubicBezTo>
                <a:cubicBezTo>
                  <a:pt x="4091741" y="483309"/>
                  <a:pt x="4091741" y="483309"/>
                  <a:pt x="4091741" y="483309"/>
                </a:cubicBezTo>
                <a:cubicBezTo>
                  <a:pt x="4099189" y="482203"/>
                  <a:pt x="4099189" y="482203"/>
                  <a:pt x="4099189" y="482203"/>
                </a:cubicBezTo>
                <a:cubicBezTo>
                  <a:pt x="4092848" y="490767"/>
                  <a:pt x="4092848" y="490767"/>
                  <a:pt x="4092848" y="490767"/>
                </a:cubicBezTo>
                <a:cubicBezTo>
                  <a:pt x="4077399" y="489247"/>
                  <a:pt x="4077399" y="489247"/>
                  <a:pt x="4077399" y="489247"/>
                </a:cubicBezTo>
                <a:lnTo>
                  <a:pt x="4064228" y="500081"/>
                </a:lnTo>
                <a:lnTo>
                  <a:pt x="4061471" y="497328"/>
                </a:lnTo>
                <a:cubicBezTo>
                  <a:pt x="4060402" y="496533"/>
                  <a:pt x="4061748" y="499192"/>
                  <a:pt x="4060439" y="503198"/>
                </a:cubicBezTo>
                <a:cubicBezTo>
                  <a:pt x="4060439" y="503198"/>
                  <a:pt x="4060439" y="503198"/>
                  <a:pt x="4062558" y="501454"/>
                </a:cubicBezTo>
                <a:lnTo>
                  <a:pt x="4064228" y="500081"/>
                </a:lnTo>
                <a:lnTo>
                  <a:pt x="4065520" y="501371"/>
                </a:lnTo>
                <a:cubicBezTo>
                  <a:pt x="4067896" y="503758"/>
                  <a:pt x="4071510" y="507272"/>
                  <a:pt x="4076994" y="512174"/>
                </a:cubicBezTo>
                <a:cubicBezTo>
                  <a:pt x="4070653" y="520737"/>
                  <a:pt x="4070653" y="520737"/>
                  <a:pt x="4070653" y="520737"/>
                </a:cubicBezTo>
                <a:cubicBezTo>
                  <a:pt x="4048310" y="524052"/>
                  <a:pt x="4048310" y="524052"/>
                  <a:pt x="4048310" y="524052"/>
                </a:cubicBezTo>
                <a:cubicBezTo>
                  <a:pt x="4041968" y="532616"/>
                  <a:pt x="4041968" y="532616"/>
                  <a:pt x="4041968" y="532616"/>
                </a:cubicBezTo>
                <a:cubicBezTo>
                  <a:pt x="4046246" y="535792"/>
                  <a:pt x="4046246" y="535792"/>
                  <a:pt x="4046246" y="535792"/>
                </a:cubicBezTo>
                <a:cubicBezTo>
                  <a:pt x="4047906" y="546978"/>
                  <a:pt x="4030797" y="534273"/>
                  <a:pt x="4036734" y="548636"/>
                </a:cubicBezTo>
                <a:cubicBezTo>
                  <a:pt x="4029840" y="553471"/>
                  <a:pt x="4024456" y="542836"/>
                  <a:pt x="4027223" y="561482"/>
                </a:cubicBezTo>
                <a:cubicBezTo>
                  <a:pt x="4012881" y="567420"/>
                  <a:pt x="4012881" y="567420"/>
                  <a:pt x="4012881" y="567420"/>
                </a:cubicBezTo>
                <a:cubicBezTo>
                  <a:pt x="4010263" y="575431"/>
                  <a:pt x="4045842" y="558719"/>
                  <a:pt x="4003369" y="580266"/>
                </a:cubicBezTo>
                <a:cubicBezTo>
                  <a:pt x="3998687" y="600015"/>
                  <a:pt x="3998687" y="600015"/>
                  <a:pt x="3998687" y="600015"/>
                </a:cubicBezTo>
                <a:cubicBezTo>
                  <a:pt x="3981175" y="610236"/>
                  <a:pt x="3981175" y="610236"/>
                  <a:pt x="3981175" y="610236"/>
                </a:cubicBezTo>
                <a:cubicBezTo>
                  <a:pt x="3976494" y="629986"/>
                  <a:pt x="3976494" y="629986"/>
                  <a:pt x="3976494" y="629986"/>
                </a:cubicBezTo>
                <a:cubicBezTo>
                  <a:pt x="3951533" y="641313"/>
                  <a:pt x="3951533" y="641313"/>
                  <a:pt x="3951533" y="641313"/>
                </a:cubicBezTo>
                <a:cubicBezTo>
                  <a:pt x="3959534" y="643936"/>
                  <a:pt x="3959534" y="643936"/>
                  <a:pt x="3959534" y="643936"/>
                </a:cubicBezTo>
                <a:cubicBezTo>
                  <a:pt x="3942575" y="657886"/>
                  <a:pt x="3942575" y="657886"/>
                  <a:pt x="3942575" y="657886"/>
                </a:cubicBezTo>
                <a:cubicBezTo>
                  <a:pt x="3924658" y="691033"/>
                  <a:pt x="3924658" y="691033"/>
                  <a:pt x="3924658" y="691033"/>
                </a:cubicBezTo>
                <a:cubicBezTo>
                  <a:pt x="3898186" y="717828"/>
                  <a:pt x="3898186" y="717828"/>
                  <a:pt x="3898186" y="717828"/>
                </a:cubicBezTo>
                <a:cubicBezTo>
                  <a:pt x="3886610" y="742411"/>
                  <a:pt x="3886610" y="742411"/>
                  <a:pt x="3886610" y="742411"/>
                </a:cubicBezTo>
                <a:cubicBezTo>
                  <a:pt x="3786663" y="863952"/>
                  <a:pt x="3786663" y="863952"/>
                  <a:pt x="3786663" y="863952"/>
                </a:cubicBezTo>
                <a:cubicBezTo>
                  <a:pt x="3764469" y="893924"/>
                  <a:pt x="3764469" y="893924"/>
                  <a:pt x="3764469" y="893924"/>
                </a:cubicBezTo>
                <a:cubicBezTo>
                  <a:pt x="3746403" y="900415"/>
                  <a:pt x="3746403" y="900415"/>
                  <a:pt x="3746403" y="900415"/>
                </a:cubicBezTo>
                <a:cubicBezTo>
                  <a:pt x="3751233" y="907320"/>
                  <a:pt x="3751233" y="907320"/>
                  <a:pt x="3751233" y="907320"/>
                </a:cubicBezTo>
                <a:cubicBezTo>
                  <a:pt x="3696779" y="976377"/>
                  <a:pt x="3696779" y="976377"/>
                  <a:pt x="3696779" y="976377"/>
                </a:cubicBezTo>
                <a:cubicBezTo>
                  <a:pt x="3669755" y="999444"/>
                  <a:pt x="3669755" y="999444"/>
                  <a:pt x="3669755" y="999444"/>
                </a:cubicBezTo>
                <a:cubicBezTo>
                  <a:pt x="3661350" y="1019746"/>
                  <a:pt x="3661350" y="1019746"/>
                  <a:pt x="3661350" y="1019746"/>
                </a:cubicBezTo>
                <a:cubicBezTo>
                  <a:pt x="3657626" y="1020298"/>
                  <a:pt x="3657626" y="1020298"/>
                  <a:pt x="3657626" y="1020298"/>
                </a:cubicBezTo>
                <a:cubicBezTo>
                  <a:pt x="3655563" y="1032038"/>
                  <a:pt x="3655563" y="1032038"/>
                  <a:pt x="3655563" y="1032038"/>
                </a:cubicBezTo>
                <a:cubicBezTo>
                  <a:pt x="3638602" y="1045988"/>
                  <a:pt x="3638602" y="1045988"/>
                  <a:pt x="3638602" y="1045988"/>
                </a:cubicBezTo>
                <a:cubicBezTo>
                  <a:pt x="3631708" y="1050822"/>
                  <a:pt x="3631708" y="1050822"/>
                  <a:pt x="3631708" y="1050822"/>
                </a:cubicBezTo>
                <a:cubicBezTo>
                  <a:pt x="3655158" y="1054964"/>
                  <a:pt x="3655158" y="1054964"/>
                  <a:pt x="3655158" y="1054964"/>
                </a:cubicBezTo>
                <a:cubicBezTo>
                  <a:pt x="3661499" y="1046402"/>
                  <a:pt x="3661499" y="1046402"/>
                  <a:pt x="3661499" y="1046402"/>
                </a:cubicBezTo>
                <a:cubicBezTo>
                  <a:pt x="3665224" y="1045849"/>
                  <a:pt x="3668394" y="1041567"/>
                  <a:pt x="3670054" y="1052754"/>
                </a:cubicBezTo>
                <a:lnTo>
                  <a:pt x="3676395" y="1044191"/>
                </a:lnTo>
                <a:lnTo>
                  <a:pt x="3689964" y="1042654"/>
                </a:lnTo>
                <a:cubicBezTo>
                  <a:pt x="3694222" y="1042498"/>
                  <a:pt x="3696877" y="1041152"/>
                  <a:pt x="3693909" y="1033970"/>
                </a:cubicBezTo>
                <a:cubicBezTo>
                  <a:pt x="3718869" y="1022644"/>
                  <a:pt x="3718869" y="1022644"/>
                  <a:pt x="3718869" y="1022644"/>
                </a:cubicBezTo>
                <a:cubicBezTo>
                  <a:pt x="3746448" y="1003307"/>
                  <a:pt x="3746448" y="1003307"/>
                  <a:pt x="3746448" y="1003307"/>
                </a:cubicBezTo>
                <a:cubicBezTo>
                  <a:pt x="3755406" y="986734"/>
                  <a:pt x="3755406" y="986734"/>
                  <a:pt x="3755406" y="986734"/>
                </a:cubicBezTo>
                <a:cubicBezTo>
                  <a:pt x="3762300" y="981899"/>
                  <a:pt x="3777749" y="983418"/>
                  <a:pt x="3776089" y="972231"/>
                </a:cubicBezTo>
                <a:cubicBezTo>
                  <a:pt x="3784090" y="974855"/>
                  <a:pt x="3784090" y="974855"/>
                  <a:pt x="3784090" y="974855"/>
                </a:cubicBezTo>
                <a:cubicBezTo>
                  <a:pt x="3797879" y="965187"/>
                  <a:pt x="3797879" y="965187"/>
                  <a:pt x="3797879" y="965187"/>
                </a:cubicBezTo>
                <a:cubicBezTo>
                  <a:pt x="3799944" y="953446"/>
                  <a:pt x="3799944" y="953446"/>
                  <a:pt x="3799944" y="953446"/>
                </a:cubicBezTo>
                <a:cubicBezTo>
                  <a:pt x="3808348" y="933144"/>
                  <a:pt x="3811265" y="978445"/>
                  <a:pt x="3812626" y="936320"/>
                </a:cubicBezTo>
                <a:cubicBezTo>
                  <a:pt x="3820627" y="938945"/>
                  <a:pt x="3820627" y="938945"/>
                  <a:pt x="3820627" y="938945"/>
                </a:cubicBezTo>
                <a:cubicBezTo>
                  <a:pt x="3832756" y="918089"/>
                  <a:pt x="3832756" y="918089"/>
                  <a:pt x="3832756" y="918089"/>
                </a:cubicBezTo>
                <a:cubicBezTo>
                  <a:pt x="3847652" y="915879"/>
                  <a:pt x="3847652" y="915879"/>
                  <a:pt x="3847652" y="915879"/>
                </a:cubicBezTo>
                <a:cubicBezTo>
                  <a:pt x="3845992" y="904692"/>
                  <a:pt x="3845992" y="904692"/>
                  <a:pt x="3845992" y="904692"/>
                </a:cubicBezTo>
                <a:cubicBezTo>
                  <a:pt x="3854949" y="888119"/>
                  <a:pt x="3854949" y="888119"/>
                  <a:pt x="3854949" y="888119"/>
                </a:cubicBezTo>
                <a:cubicBezTo>
                  <a:pt x="3854396" y="884389"/>
                  <a:pt x="3854396" y="884389"/>
                  <a:pt x="3854396" y="884389"/>
                </a:cubicBezTo>
                <a:cubicBezTo>
                  <a:pt x="3853843" y="880661"/>
                  <a:pt x="3853843" y="880661"/>
                  <a:pt x="3853843" y="880661"/>
                </a:cubicBezTo>
                <a:cubicBezTo>
                  <a:pt x="3872463" y="877898"/>
                  <a:pt x="3872463" y="877898"/>
                  <a:pt x="3872463" y="877898"/>
                </a:cubicBezTo>
                <a:cubicBezTo>
                  <a:pt x="3874526" y="866158"/>
                  <a:pt x="3874526" y="866158"/>
                  <a:pt x="3874526" y="866158"/>
                </a:cubicBezTo>
                <a:cubicBezTo>
                  <a:pt x="3884592" y="857042"/>
                  <a:pt x="3884592" y="857042"/>
                  <a:pt x="3884592" y="857042"/>
                </a:cubicBezTo>
                <a:cubicBezTo>
                  <a:pt x="3895763" y="855384"/>
                  <a:pt x="3895763" y="855384"/>
                  <a:pt x="3895763" y="855384"/>
                </a:cubicBezTo>
                <a:cubicBezTo>
                  <a:pt x="3904169" y="835082"/>
                  <a:pt x="3904169" y="835082"/>
                  <a:pt x="3904169" y="835082"/>
                </a:cubicBezTo>
                <a:cubicBezTo>
                  <a:pt x="3903615" y="831353"/>
                  <a:pt x="3903615" y="831353"/>
                  <a:pt x="3903615" y="831353"/>
                </a:cubicBezTo>
                <a:cubicBezTo>
                  <a:pt x="3896167" y="832458"/>
                  <a:pt x="3896167" y="832458"/>
                  <a:pt x="3896167" y="832458"/>
                </a:cubicBezTo>
                <a:cubicBezTo>
                  <a:pt x="3887613" y="826105"/>
                  <a:pt x="3887613" y="826105"/>
                  <a:pt x="3887613" y="826105"/>
                </a:cubicBezTo>
                <a:cubicBezTo>
                  <a:pt x="3897677" y="816990"/>
                  <a:pt x="3897677" y="816990"/>
                  <a:pt x="3897677" y="816990"/>
                </a:cubicBezTo>
                <a:cubicBezTo>
                  <a:pt x="3906232" y="823342"/>
                  <a:pt x="3906232" y="823342"/>
                  <a:pt x="3906232" y="823342"/>
                </a:cubicBezTo>
                <a:cubicBezTo>
                  <a:pt x="3935471" y="815193"/>
                  <a:pt x="3935471" y="815193"/>
                  <a:pt x="3935471" y="815193"/>
                </a:cubicBezTo>
                <a:cubicBezTo>
                  <a:pt x="3946493" y="786879"/>
                  <a:pt x="3946493" y="786879"/>
                  <a:pt x="3946493" y="786879"/>
                </a:cubicBezTo>
                <a:cubicBezTo>
                  <a:pt x="3960836" y="780940"/>
                  <a:pt x="3960836" y="780940"/>
                  <a:pt x="3960836" y="780940"/>
                </a:cubicBezTo>
                <a:cubicBezTo>
                  <a:pt x="3960282" y="777211"/>
                  <a:pt x="3928426" y="793372"/>
                  <a:pt x="3966070" y="764920"/>
                </a:cubicBezTo>
                <a:cubicBezTo>
                  <a:pt x="3970347" y="768095"/>
                  <a:pt x="3970347" y="768095"/>
                  <a:pt x="3970347" y="768095"/>
                </a:cubicBezTo>
                <a:cubicBezTo>
                  <a:pt x="3980412" y="758980"/>
                  <a:pt x="3980412" y="758980"/>
                  <a:pt x="3980412" y="758980"/>
                </a:cubicBezTo>
                <a:cubicBezTo>
                  <a:pt x="3976134" y="755804"/>
                  <a:pt x="3976134" y="755804"/>
                  <a:pt x="3976134" y="755804"/>
                </a:cubicBezTo>
                <a:cubicBezTo>
                  <a:pt x="3991988" y="734395"/>
                  <a:pt x="3991988" y="734395"/>
                  <a:pt x="3991988" y="734395"/>
                </a:cubicBezTo>
                <a:cubicBezTo>
                  <a:pt x="3995711" y="733843"/>
                  <a:pt x="3995711" y="733843"/>
                  <a:pt x="3995711" y="733843"/>
                </a:cubicBezTo>
                <a:cubicBezTo>
                  <a:pt x="3997222" y="718374"/>
                  <a:pt x="3997222" y="718374"/>
                  <a:pt x="3997222" y="718374"/>
                </a:cubicBezTo>
                <a:lnTo>
                  <a:pt x="3993556" y="715652"/>
                </a:lnTo>
                <a:lnTo>
                  <a:pt x="4001374" y="711089"/>
                </a:lnTo>
                <a:cubicBezTo>
                  <a:pt x="4003564" y="709813"/>
                  <a:pt x="4003564" y="709813"/>
                  <a:pt x="4003564" y="709813"/>
                </a:cubicBezTo>
                <a:cubicBezTo>
                  <a:pt x="4014181" y="704425"/>
                  <a:pt x="4014181" y="704425"/>
                  <a:pt x="4014181" y="704425"/>
                </a:cubicBezTo>
                <a:cubicBezTo>
                  <a:pt x="4013075" y="696967"/>
                  <a:pt x="4013075" y="696967"/>
                  <a:pt x="4013075" y="696967"/>
                </a:cubicBezTo>
                <a:cubicBezTo>
                  <a:pt x="4026863" y="687299"/>
                  <a:pt x="4026863" y="687299"/>
                  <a:pt x="4026863" y="687299"/>
                </a:cubicBezTo>
                <a:cubicBezTo>
                  <a:pt x="4056506" y="656224"/>
                  <a:pt x="4056506" y="656224"/>
                  <a:pt x="4056506" y="656224"/>
                </a:cubicBezTo>
                <a:lnTo>
                  <a:pt x="4057454" y="646520"/>
                </a:lnTo>
                <a:lnTo>
                  <a:pt x="4057588" y="647488"/>
                </a:lnTo>
                <a:cubicBezTo>
                  <a:pt x="4063639" y="646590"/>
                  <a:pt x="4076636" y="637992"/>
                  <a:pt x="4072912" y="638545"/>
                </a:cubicBezTo>
                <a:cubicBezTo>
                  <a:pt x="4072912" y="638545"/>
                  <a:pt x="4072912" y="638545"/>
                  <a:pt x="4058016" y="640755"/>
                </a:cubicBezTo>
                <a:cubicBezTo>
                  <a:pt x="4058016" y="640755"/>
                  <a:pt x="4058016" y="640755"/>
                  <a:pt x="4057827" y="642689"/>
                </a:cubicBezTo>
                <a:lnTo>
                  <a:pt x="4057454" y="646520"/>
                </a:lnTo>
                <a:lnTo>
                  <a:pt x="4056678" y="640954"/>
                </a:lnTo>
                <a:cubicBezTo>
                  <a:pt x="4060083" y="635446"/>
                  <a:pt x="4068181" y="625908"/>
                  <a:pt x="4083933" y="610231"/>
                </a:cubicBezTo>
                <a:lnTo>
                  <a:pt x="4082334" y="609873"/>
                </a:lnTo>
                <a:cubicBezTo>
                  <a:pt x="4081598" y="608911"/>
                  <a:pt x="4080589" y="606917"/>
                  <a:pt x="4079103" y="603326"/>
                </a:cubicBezTo>
                <a:lnTo>
                  <a:pt x="4094090" y="601102"/>
                </a:lnTo>
                <a:lnTo>
                  <a:pt x="4093379" y="603351"/>
                </a:lnTo>
                <a:cubicBezTo>
                  <a:pt x="4093087" y="604585"/>
                  <a:pt x="4093483" y="604051"/>
                  <a:pt x="4094276" y="602980"/>
                </a:cubicBezTo>
                <a:lnTo>
                  <a:pt x="4096292" y="600775"/>
                </a:lnTo>
                <a:lnTo>
                  <a:pt x="4098654" y="600425"/>
                </a:lnTo>
                <a:cubicBezTo>
                  <a:pt x="4101447" y="600010"/>
                  <a:pt x="4101447" y="600010"/>
                  <a:pt x="4101447" y="600010"/>
                </a:cubicBezTo>
                <a:cubicBezTo>
                  <a:pt x="4100240" y="598284"/>
                  <a:pt x="4098843" y="598491"/>
                  <a:pt x="4097551" y="599398"/>
                </a:cubicBezTo>
                <a:lnTo>
                  <a:pt x="4096292" y="600775"/>
                </a:lnTo>
                <a:lnTo>
                  <a:pt x="4094090" y="601102"/>
                </a:lnTo>
                <a:lnTo>
                  <a:pt x="4096616" y="593105"/>
                </a:lnTo>
                <a:cubicBezTo>
                  <a:pt x="4110959" y="587166"/>
                  <a:pt x="4110959" y="587166"/>
                  <a:pt x="4110959" y="587166"/>
                </a:cubicBezTo>
                <a:cubicBezTo>
                  <a:pt x="4109853" y="579708"/>
                  <a:pt x="4109853" y="579708"/>
                  <a:pt x="4109853" y="579708"/>
                </a:cubicBezTo>
                <a:cubicBezTo>
                  <a:pt x="4112469" y="571698"/>
                  <a:pt x="4112469" y="571698"/>
                  <a:pt x="4112469" y="571698"/>
                </a:cubicBezTo>
                <a:cubicBezTo>
                  <a:pt x="4119917" y="570593"/>
                  <a:pt x="4119917" y="570593"/>
                  <a:pt x="4119917" y="570593"/>
                </a:cubicBezTo>
                <a:cubicBezTo>
                  <a:pt x="4138387" y="541174"/>
                  <a:pt x="4138387" y="541174"/>
                  <a:pt x="4138387" y="541174"/>
                </a:cubicBezTo>
                <a:cubicBezTo>
                  <a:pt x="4149006" y="535788"/>
                  <a:pt x="4149006" y="535788"/>
                  <a:pt x="4149006" y="535788"/>
                </a:cubicBezTo>
                <a:cubicBezTo>
                  <a:pt x="4153134" y="512309"/>
                  <a:pt x="4153134" y="512309"/>
                  <a:pt x="4153134" y="512309"/>
                </a:cubicBezTo>
                <a:cubicBezTo>
                  <a:pt x="4176584" y="516451"/>
                  <a:pt x="4176584" y="516451"/>
                  <a:pt x="4176584" y="516451"/>
                </a:cubicBezTo>
                <a:cubicBezTo>
                  <a:pt x="4189820" y="503053"/>
                  <a:pt x="4189820" y="503053"/>
                  <a:pt x="4189820" y="503053"/>
                </a:cubicBezTo>
                <a:cubicBezTo>
                  <a:pt x="4184435" y="492420"/>
                  <a:pt x="4184435" y="492420"/>
                  <a:pt x="4184435" y="492420"/>
                </a:cubicBezTo>
                <a:cubicBezTo>
                  <a:pt x="4187053" y="484409"/>
                  <a:pt x="4187053" y="484409"/>
                  <a:pt x="4187053" y="484409"/>
                </a:cubicBezTo>
                <a:lnTo>
                  <a:pt x="4176486" y="476561"/>
                </a:lnTo>
                <a:lnTo>
                  <a:pt x="4177392" y="470598"/>
                </a:lnTo>
                <a:cubicBezTo>
                  <a:pt x="4177945" y="474327"/>
                  <a:pt x="4177945" y="474327"/>
                  <a:pt x="4177945" y="474327"/>
                </a:cubicBezTo>
                <a:cubicBezTo>
                  <a:pt x="4185947" y="476951"/>
                  <a:pt x="4185947" y="476951"/>
                  <a:pt x="4185947" y="476951"/>
                </a:cubicBezTo>
                <a:cubicBezTo>
                  <a:pt x="4189670" y="476399"/>
                  <a:pt x="4193947" y="479574"/>
                  <a:pt x="4196564" y="471564"/>
                </a:cubicBezTo>
                <a:cubicBezTo>
                  <a:pt x="4172560" y="463693"/>
                  <a:pt x="4172560" y="463693"/>
                  <a:pt x="4172560" y="463693"/>
                </a:cubicBezTo>
                <a:cubicBezTo>
                  <a:pt x="4178348" y="451401"/>
                  <a:pt x="4178348" y="451401"/>
                  <a:pt x="4178348" y="451401"/>
                </a:cubicBezTo>
                <a:cubicBezTo>
                  <a:pt x="4196011" y="467836"/>
                  <a:pt x="4196011" y="467836"/>
                  <a:pt x="4196011" y="467836"/>
                </a:cubicBezTo>
                <a:cubicBezTo>
                  <a:pt x="4233654" y="439383"/>
                  <a:pt x="4233654" y="439383"/>
                  <a:pt x="4233654" y="439383"/>
                </a:cubicBezTo>
                <a:cubicBezTo>
                  <a:pt x="4228823" y="432478"/>
                  <a:pt x="4228823" y="432478"/>
                  <a:pt x="4228823" y="432478"/>
                </a:cubicBezTo>
                <a:cubicBezTo>
                  <a:pt x="4276936" y="371984"/>
                  <a:pt x="4276936" y="371984"/>
                  <a:pt x="4276936" y="371984"/>
                </a:cubicBezTo>
                <a:cubicBezTo>
                  <a:pt x="4288108" y="370326"/>
                  <a:pt x="4288108" y="370326"/>
                  <a:pt x="4288108" y="370326"/>
                </a:cubicBezTo>
                <a:cubicBezTo>
                  <a:pt x="4291278" y="366045"/>
                  <a:pt x="4291278" y="366045"/>
                  <a:pt x="4291278" y="366045"/>
                </a:cubicBezTo>
                <a:cubicBezTo>
                  <a:pt x="4275276" y="360797"/>
                  <a:pt x="4275276" y="360797"/>
                  <a:pt x="4275276" y="360797"/>
                </a:cubicBezTo>
                <a:cubicBezTo>
                  <a:pt x="4271551" y="361350"/>
                  <a:pt x="4270595" y="380547"/>
                  <a:pt x="4257208" y="367289"/>
                </a:cubicBezTo>
                <a:cubicBezTo>
                  <a:pt x="4264656" y="366184"/>
                  <a:pt x="4264656" y="366184"/>
                  <a:pt x="4264656" y="366184"/>
                </a:cubicBezTo>
                <a:cubicBezTo>
                  <a:pt x="4269891" y="350163"/>
                  <a:pt x="4269891" y="350163"/>
                  <a:pt x="4269891" y="350163"/>
                </a:cubicBezTo>
                <a:cubicBezTo>
                  <a:pt x="4283681" y="340494"/>
                  <a:pt x="4283681" y="340494"/>
                  <a:pt x="4283681" y="340494"/>
                </a:cubicBezTo>
                <a:cubicBezTo>
                  <a:pt x="4285191" y="325026"/>
                  <a:pt x="4285191" y="325026"/>
                  <a:pt x="4285191" y="325026"/>
                </a:cubicBezTo>
                <a:cubicBezTo>
                  <a:pt x="4293192" y="327650"/>
                  <a:pt x="4293192" y="327650"/>
                  <a:pt x="4293192" y="327650"/>
                </a:cubicBezTo>
                <a:cubicBezTo>
                  <a:pt x="4298427" y="311629"/>
                  <a:pt x="4298427" y="311629"/>
                  <a:pt x="4298427" y="311629"/>
                </a:cubicBezTo>
                <a:cubicBezTo>
                  <a:pt x="4305875" y="310524"/>
                  <a:pt x="4305875" y="310524"/>
                  <a:pt x="4305875" y="310524"/>
                </a:cubicBezTo>
                <a:cubicBezTo>
                  <a:pt x="4314834" y="293950"/>
                  <a:pt x="4314834" y="293950"/>
                  <a:pt x="4314834" y="293950"/>
                </a:cubicBezTo>
                <a:cubicBezTo>
                  <a:pt x="4325451" y="288563"/>
                  <a:pt x="4325451" y="288563"/>
                  <a:pt x="4325451" y="288563"/>
                </a:cubicBezTo>
                <a:cubicBezTo>
                  <a:pt x="4327516" y="276824"/>
                  <a:pt x="4327516" y="276824"/>
                  <a:pt x="4327516" y="276824"/>
                </a:cubicBezTo>
                <a:cubicBezTo>
                  <a:pt x="4359774" y="237737"/>
                  <a:pt x="4359774" y="237737"/>
                  <a:pt x="4359774" y="237737"/>
                </a:cubicBezTo>
                <a:cubicBezTo>
                  <a:pt x="4359774" y="237737"/>
                  <a:pt x="4356604" y="242019"/>
                  <a:pt x="4364052" y="240914"/>
                </a:cubicBezTo>
                <a:cubicBezTo>
                  <a:pt x="4364052" y="240914"/>
                  <a:pt x="4368329" y="244090"/>
                  <a:pt x="4370946" y="236079"/>
                </a:cubicBezTo>
                <a:cubicBezTo>
                  <a:pt x="4362391" y="229727"/>
                  <a:pt x="4362391" y="229727"/>
                  <a:pt x="4362391" y="229727"/>
                </a:cubicBezTo>
                <a:cubicBezTo>
                  <a:pt x="4361285" y="222269"/>
                  <a:pt x="4361285" y="222269"/>
                  <a:pt x="4361285" y="222269"/>
                </a:cubicBezTo>
                <a:cubicBezTo>
                  <a:pt x="4375627" y="216330"/>
                  <a:pt x="4375627" y="216330"/>
                  <a:pt x="4375627" y="216330"/>
                </a:cubicBezTo>
                <a:cubicBezTo>
                  <a:pt x="4416845" y="160669"/>
                  <a:pt x="4416845" y="160669"/>
                  <a:pt x="4416845" y="160669"/>
                </a:cubicBezTo>
                <a:cubicBezTo>
                  <a:pt x="4430634" y="151001"/>
                  <a:pt x="4430634" y="151001"/>
                  <a:pt x="4430634" y="151001"/>
                </a:cubicBezTo>
                <a:cubicBezTo>
                  <a:pt x="4435315" y="131251"/>
                  <a:pt x="4409951" y="165504"/>
                  <a:pt x="4435868" y="134980"/>
                </a:cubicBezTo>
                <a:cubicBezTo>
                  <a:pt x="4443870" y="137604"/>
                  <a:pt x="4443870" y="137604"/>
                  <a:pt x="4443870" y="137604"/>
                </a:cubicBezTo>
                <a:cubicBezTo>
                  <a:pt x="4424846" y="163293"/>
                  <a:pt x="4424846" y="163293"/>
                  <a:pt x="4424846" y="163293"/>
                </a:cubicBezTo>
                <a:cubicBezTo>
                  <a:pt x="4440295" y="164811"/>
                  <a:pt x="4440295" y="164811"/>
                  <a:pt x="4440295" y="164811"/>
                </a:cubicBezTo>
                <a:cubicBezTo>
                  <a:pt x="4440849" y="168541"/>
                  <a:pt x="4440849" y="168541"/>
                  <a:pt x="4440849" y="168541"/>
                </a:cubicBezTo>
                <a:cubicBezTo>
                  <a:pt x="4429676" y="170199"/>
                  <a:pt x="4421272" y="190501"/>
                  <a:pt x="4416440" y="183596"/>
                </a:cubicBezTo>
                <a:cubicBezTo>
                  <a:pt x="4381012" y="226963"/>
                  <a:pt x="4381012" y="226963"/>
                  <a:pt x="4381012" y="226963"/>
                </a:cubicBezTo>
                <a:cubicBezTo>
                  <a:pt x="4382672" y="238151"/>
                  <a:pt x="4382672" y="238151"/>
                  <a:pt x="4382672" y="238151"/>
                </a:cubicBezTo>
                <a:cubicBezTo>
                  <a:pt x="4404462" y="231106"/>
                  <a:pt x="4404462" y="231106"/>
                  <a:pt x="4404462" y="231106"/>
                </a:cubicBezTo>
                <a:cubicBezTo>
                  <a:pt x="4409143" y="211356"/>
                  <a:pt x="4409143" y="211356"/>
                  <a:pt x="4409143" y="211356"/>
                </a:cubicBezTo>
                <a:cubicBezTo>
                  <a:pt x="4434103" y="200030"/>
                  <a:pt x="4434103" y="200030"/>
                  <a:pt x="4434103" y="200030"/>
                </a:cubicBezTo>
                <a:cubicBezTo>
                  <a:pt x="4464703" y="149757"/>
                  <a:pt x="4464703" y="149757"/>
                  <a:pt x="4464703" y="149757"/>
                </a:cubicBezTo>
                <a:cubicBezTo>
                  <a:pt x="4453531" y="151415"/>
                  <a:pt x="4453531" y="151415"/>
                  <a:pt x="4453531" y="151415"/>
                </a:cubicBezTo>
                <a:cubicBezTo>
                  <a:pt x="4476279" y="125173"/>
                  <a:pt x="4476279" y="125173"/>
                  <a:pt x="4476279" y="125173"/>
                </a:cubicBezTo>
                <a:lnTo>
                  <a:pt x="4477768" y="125661"/>
                </a:lnTo>
                <a:lnTo>
                  <a:pt x="4472714" y="130406"/>
                </a:lnTo>
                <a:cubicBezTo>
                  <a:pt x="4468758" y="137007"/>
                  <a:pt x="4465218" y="146822"/>
                  <a:pt x="4462638" y="161496"/>
                </a:cubicBezTo>
                <a:cubicBezTo>
                  <a:pt x="4474365" y="163567"/>
                  <a:pt x="4474365" y="163567"/>
                  <a:pt x="4474365" y="163567"/>
                </a:cubicBezTo>
                <a:cubicBezTo>
                  <a:pt x="4471747" y="171578"/>
                  <a:pt x="4471747" y="171578"/>
                  <a:pt x="4471747" y="171578"/>
                </a:cubicBezTo>
                <a:cubicBezTo>
                  <a:pt x="4477131" y="182211"/>
                  <a:pt x="4478088" y="163015"/>
                  <a:pt x="4491473" y="176273"/>
                </a:cubicBezTo>
                <a:cubicBezTo>
                  <a:pt x="4478238" y="189669"/>
                  <a:pt x="4478238" y="189669"/>
                  <a:pt x="4478238" y="189669"/>
                </a:cubicBezTo>
                <a:cubicBezTo>
                  <a:pt x="4461831" y="207348"/>
                  <a:pt x="4461831" y="207348"/>
                  <a:pt x="4461831" y="207348"/>
                </a:cubicBezTo>
                <a:cubicBezTo>
                  <a:pt x="4459453" y="210560"/>
                  <a:pt x="4476466" y="200174"/>
                  <a:pt x="4472615" y="207892"/>
                </a:cubicBezTo>
                <a:lnTo>
                  <a:pt x="4463869" y="218508"/>
                </a:lnTo>
                <a:lnTo>
                  <a:pt x="4451765" y="216464"/>
                </a:lnTo>
                <a:cubicBezTo>
                  <a:pt x="4446531" y="232485"/>
                  <a:pt x="4446531" y="232485"/>
                  <a:pt x="4446531" y="232485"/>
                </a:cubicBezTo>
                <a:cubicBezTo>
                  <a:pt x="4454532" y="235109"/>
                  <a:pt x="4450809" y="235662"/>
                  <a:pt x="4433296" y="245883"/>
                </a:cubicBezTo>
                <a:cubicBezTo>
                  <a:pt x="4446681" y="259141"/>
                  <a:pt x="4446681" y="259141"/>
                  <a:pt x="4446681" y="259141"/>
                </a:cubicBezTo>
                <a:cubicBezTo>
                  <a:pt x="4464194" y="248920"/>
                  <a:pt x="4464194" y="248920"/>
                  <a:pt x="4464194" y="248920"/>
                </a:cubicBezTo>
                <a:cubicBezTo>
                  <a:pt x="4470535" y="240357"/>
                  <a:pt x="4470535" y="240357"/>
                  <a:pt x="4470535" y="240357"/>
                </a:cubicBezTo>
                <a:cubicBezTo>
                  <a:pt x="4465704" y="233451"/>
                  <a:pt x="4465704" y="233451"/>
                  <a:pt x="4465704" y="233451"/>
                </a:cubicBezTo>
                <a:cubicBezTo>
                  <a:pt x="4478537" y="242980"/>
                  <a:pt x="4478537" y="242980"/>
                  <a:pt x="4478537" y="242980"/>
                </a:cubicBezTo>
                <a:cubicBezTo>
                  <a:pt x="4514669" y="229996"/>
                  <a:pt x="4514669" y="229996"/>
                  <a:pt x="4514669" y="229996"/>
                </a:cubicBezTo>
                <a:cubicBezTo>
                  <a:pt x="4520457" y="217704"/>
                  <a:pt x="4520457" y="217704"/>
                  <a:pt x="4520457" y="217704"/>
                </a:cubicBezTo>
                <a:cubicBezTo>
                  <a:pt x="4508178" y="211904"/>
                  <a:pt x="4508178" y="211904"/>
                  <a:pt x="4508178" y="211904"/>
                </a:cubicBezTo>
                <a:cubicBezTo>
                  <a:pt x="4504455" y="212457"/>
                  <a:pt x="4551205" y="194086"/>
                  <a:pt x="4490113" y="218396"/>
                </a:cubicBezTo>
                <a:cubicBezTo>
                  <a:pt x="4495900" y="206104"/>
                  <a:pt x="4495900" y="206104"/>
                  <a:pt x="4495900" y="206104"/>
                </a:cubicBezTo>
                <a:cubicBezTo>
                  <a:pt x="4487346" y="199752"/>
                  <a:pt x="4487346" y="199752"/>
                  <a:pt x="4487346" y="199752"/>
                </a:cubicBezTo>
                <a:cubicBezTo>
                  <a:pt x="4498517" y="198094"/>
                  <a:pt x="4498517" y="198094"/>
                  <a:pt x="4498517" y="198094"/>
                </a:cubicBezTo>
                <a:cubicBezTo>
                  <a:pt x="4511752" y="184696"/>
                  <a:pt x="4511752" y="184696"/>
                  <a:pt x="4511752" y="184696"/>
                </a:cubicBezTo>
                <a:cubicBezTo>
                  <a:pt x="4515477" y="184143"/>
                  <a:pt x="4515477" y="184143"/>
                  <a:pt x="4515477" y="184143"/>
                </a:cubicBezTo>
                <a:cubicBezTo>
                  <a:pt x="4514519" y="203341"/>
                  <a:pt x="4514519" y="203341"/>
                  <a:pt x="4514519" y="203341"/>
                </a:cubicBezTo>
                <a:cubicBezTo>
                  <a:pt x="4530522" y="208589"/>
                  <a:pt x="4530522" y="208589"/>
                  <a:pt x="4530522" y="208589"/>
                </a:cubicBezTo>
                <a:cubicBezTo>
                  <a:pt x="4552312" y="201543"/>
                  <a:pt x="4552312" y="201543"/>
                  <a:pt x="4552312" y="201543"/>
                </a:cubicBezTo>
                <a:cubicBezTo>
                  <a:pt x="4545417" y="206378"/>
                  <a:pt x="4545417" y="206378"/>
                  <a:pt x="4545417" y="206378"/>
                </a:cubicBezTo>
                <a:cubicBezTo>
                  <a:pt x="4545971" y="210107"/>
                  <a:pt x="4545971" y="210107"/>
                  <a:pt x="4545971" y="210107"/>
                </a:cubicBezTo>
                <a:cubicBezTo>
                  <a:pt x="4473047" y="308583"/>
                  <a:pt x="4473047" y="308583"/>
                  <a:pt x="4473047" y="308583"/>
                </a:cubicBezTo>
                <a:cubicBezTo>
                  <a:pt x="4473600" y="312311"/>
                  <a:pt x="4473600" y="312311"/>
                  <a:pt x="4473600" y="312311"/>
                </a:cubicBezTo>
                <a:cubicBezTo>
                  <a:pt x="4458705" y="314522"/>
                  <a:pt x="4458705" y="314522"/>
                  <a:pt x="4458705" y="314522"/>
                </a:cubicBezTo>
                <a:cubicBezTo>
                  <a:pt x="4459258" y="318250"/>
                  <a:pt x="4459258" y="318250"/>
                  <a:pt x="4459258" y="318250"/>
                </a:cubicBezTo>
                <a:cubicBezTo>
                  <a:pt x="4463536" y="321427"/>
                  <a:pt x="4466706" y="317145"/>
                  <a:pt x="4467259" y="320874"/>
                </a:cubicBezTo>
                <a:cubicBezTo>
                  <a:pt x="4460364" y="325708"/>
                  <a:pt x="4460364" y="325708"/>
                  <a:pt x="4460364" y="325708"/>
                </a:cubicBezTo>
                <a:cubicBezTo>
                  <a:pt x="4464089" y="325155"/>
                  <a:pt x="4464089" y="325155"/>
                  <a:pt x="4464089" y="325155"/>
                </a:cubicBezTo>
                <a:cubicBezTo>
                  <a:pt x="4450853" y="338553"/>
                  <a:pt x="4450853" y="338553"/>
                  <a:pt x="4450853" y="338553"/>
                </a:cubicBezTo>
                <a:cubicBezTo>
                  <a:pt x="4467410" y="347530"/>
                  <a:pt x="4467410" y="347530"/>
                  <a:pt x="4467410" y="347530"/>
                </a:cubicBezTo>
                <a:cubicBezTo>
                  <a:pt x="4474304" y="342695"/>
                  <a:pt x="4479134" y="349601"/>
                  <a:pt x="4486582" y="348495"/>
                </a:cubicBezTo>
                <a:cubicBezTo>
                  <a:pt x="4481901" y="368245"/>
                  <a:pt x="4481901" y="368245"/>
                  <a:pt x="4481901" y="368245"/>
                </a:cubicBezTo>
                <a:cubicBezTo>
                  <a:pt x="4487285" y="378879"/>
                  <a:pt x="4487285" y="378879"/>
                  <a:pt x="4487285" y="378879"/>
                </a:cubicBezTo>
                <a:cubicBezTo>
                  <a:pt x="4483007" y="375703"/>
                  <a:pt x="4489349" y="367139"/>
                  <a:pt x="4505906" y="376116"/>
                </a:cubicBezTo>
                <a:cubicBezTo>
                  <a:pt x="4509075" y="371834"/>
                  <a:pt x="4509075" y="371834"/>
                  <a:pt x="4509075" y="371834"/>
                </a:cubicBezTo>
                <a:cubicBezTo>
                  <a:pt x="4518737" y="385645"/>
                  <a:pt x="4518737" y="385645"/>
                  <a:pt x="4518737" y="385645"/>
                </a:cubicBezTo>
                <a:cubicBezTo>
                  <a:pt x="4526184" y="384540"/>
                  <a:pt x="4526184" y="384540"/>
                  <a:pt x="4526184" y="384540"/>
                </a:cubicBezTo>
                <a:cubicBezTo>
                  <a:pt x="4513502" y="401666"/>
                  <a:pt x="4513502" y="401666"/>
                  <a:pt x="4513502" y="401666"/>
                </a:cubicBezTo>
                <a:lnTo>
                  <a:pt x="4506896" y="402646"/>
                </a:lnTo>
                <a:lnTo>
                  <a:pt x="4509273" y="399614"/>
                </a:lnTo>
                <a:cubicBezTo>
                  <a:pt x="4516032" y="389858"/>
                  <a:pt x="4499953" y="406535"/>
                  <a:pt x="4502331" y="403323"/>
                </a:cubicBezTo>
                <a:lnTo>
                  <a:pt x="4504880" y="405217"/>
                </a:lnTo>
                <a:lnTo>
                  <a:pt x="4493372" y="419897"/>
                </a:lnTo>
                <a:cubicBezTo>
                  <a:pt x="4481093" y="414097"/>
                  <a:pt x="4481093" y="414097"/>
                  <a:pt x="4481093" y="414097"/>
                </a:cubicBezTo>
                <a:cubicBezTo>
                  <a:pt x="4470475" y="419484"/>
                  <a:pt x="4487584" y="432190"/>
                  <a:pt x="4471582" y="426942"/>
                </a:cubicBezTo>
                <a:cubicBezTo>
                  <a:pt x="4472135" y="430671"/>
                  <a:pt x="4472135" y="430671"/>
                  <a:pt x="4472135" y="430671"/>
                </a:cubicBezTo>
                <a:cubicBezTo>
                  <a:pt x="4475858" y="430118"/>
                  <a:pt x="4466347" y="442963"/>
                  <a:pt x="4480137" y="433295"/>
                </a:cubicBezTo>
                <a:cubicBezTo>
                  <a:pt x="4471731" y="453597"/>
                  <a:pt x="4471731" y="453597"/>
                  <a:pt x="4471731" y="453597"/>
                </a:cubicBezTo>
                <a:cubicBezTo>
                  <a:pt x="4444706" y="476663"/>
                  <a:pt x="4444706" y="476663"/>
                  <a:pt x="4444706" y="476663"/>
                </a:cubicBezTo>
                <a:cubicBezTo>
                  <a:pt x="4466901" y="446692"/>
                  <a:pt x="4466901" y="446692"/>
                  <a:pt x="4466901" y="446692"/>
                </a:cubicBezTo>
                <a:cubicBezTo>
                  <a:pt x="4448834" y="453184"/>
                  <a:pt x="4448834" y="453184"/>
                  <a:pt x="4448834" y="453184"/>
                </a:cubicBezTo>
                <a:cubicBezTo>
                  <a:pt x="4440429" y="473486"/>
                  <a:pt x="4440429" y="473486"/>
                  <a:pt x="4440429" y="473486"/>
                </a:cubicBezTo>
                <a:cubicBezTo>
                  <a:pt x="4422363" y="479979"/>
                  <a:pt x="4422363" y="479979"/>
                  <a:pt x="4422363" y="479979"/>
                </a:cubicBezTo>
                <a:cubicBezTo>
                  <a:pt x="4413255" y="469897"/>
                  <a:pt x="4413255" y="469897"/>
                  <a:pt x="4413255" y="469897"/>
                </a:cubicBezTo>
                <a:cubicBezTo>
                  <a:pt x="4434492" y="459123"/>
                  <a:pt x="4434492" y="459123"/>
                  <a:pt x="4434492" y="459123"/>
                </a:cubicBezTo>
                <a:cubicBezTo>
                  <a:pt x="4450345" y="437716"/>
                  <a:pt x="4450345" y="437716"/>
                  <a:pt x="4450345" y="437716"/>
                </a:cubicBezTo>
                <a:lnTo>
                  <a:pt x="4452260" y="435982"/>
                </a:lnTo>
                <a:lnTo>
                  <a:pt x="4460221" y="432141"/>
                </a:lnTo>
                <a:cubicBezTo>
                  <a:pt x="4463782" y="430481"/>
                  <a:pt x="4466272" y="429635"/>
                  <a:pt x="4464687" y="431776"/>
                </a:cubicBezTo>
                <a:cubicBezTo>
                  <a:pt x="4464687" y="431776"/>
                  <a:pt x="4464687" y="431776"/>
                  <a:pt x="4460410" y="428600"/>
                </a:cubicBezTo>
                <a:cubicBezTo>
                  <a:pt x="4460410" y="428600"/>
                  <a:pt x="4460410" y="428600"/>
                  <a:pt x="4459152" y="429739"/>
                </a:cubicBezTo>
                <a:lnTo>
                  <a:pt x="4452260" y="435982"/>
                </a:lnTo>
                <a:lnTo>
                  <a:pt x="4449344" y="437388"/>
                </a:lnTo>
                <a:cubicBezTo>
                  <a:pt x="4443967" y="439614"/>
                  <a:pt x="4446344" y="436404"/>
                  <a:pt x="4480540" y="410369"/>
                </a:cubicBezTo>
                <a:cubicBezTo>
                  <a:pt x="4467155" y="397111"/>
                  <a:pt x="4467155" y="397111"/>
                  <a:pt x="4467155" y="397111"/>
                </a:cubicBezTo>
                <a:cubicBezTo>
                  <a:pt x="4462877" y="393934"/>
                  <a:pt x="4462877" y="393934"/>
                  <a:pt x="4462877" y="393934"/>
                </a:cubicBezTo>
                <a:cubicBezTo>
                  <a:pt x="4448535" y="399874"/>
                  <a:pt x="4448535" y="399874"/>
                  <a:pt x="4448535" y="399874"/>
                </a:cubicBezTo>
                <a:cubicBezTo>
                  <a:pt x="4457643" y="409955"/>
                  <a:pt x="4457643" y="409955"/>
                  <a:pt x="4457643" y="409955"/>
                </a:cubicBezTo>
                <a:cubicBezTo>
                  <a:pt x="4451302" y="418518"/>
                  <a:pt x="4436959" y="424458"/>
                  <a:pt x="4436406" y="420728"/>
                </a:cubicBezTo>
                <a:cubicBezTo>
                  <a:pt x="4433236" y="425011"/>
                  <a:pt x="4431651" y="427151"/>
                  <a:pt x="4430858" y="428222"/>
                </a:cubicBezTo>
                <a:lnTo>
                  <a:pt x="4430291" y="428989"/>
                </a:lnTo>
                <a:lnTo>
                  <a:pt x="4430246" y="428449"/>
                </a:lnTo>
                <a:lnTo>
                  <a:pt x="4430908" y="425356"/>
                </a:lnTo>
                <a:cubicBezTo>
                  <a:pt x="4430537" y="424458"/>
                  <a:pt x="4430119" y="424044"/>
                  <a:pt x="4429967" y="425020"/>
                </a:cubicBezTo>
                <a:lnTo>
                  <a:pt x="4430246" y="428449"/>
                </a:lnTo>
                <a:lnTo>
                  <a:pt x="4430065" y="429291"/>
                </a:lnTo>
                <a:lnTo>
                  <a:pt x="4430291" y="428989"/>
                </a:lnTo>
                <a:lnTo>
                  <a:pt x="4430618" y="433021"/>
                </a:lnTo>
                <a:cubicBezTo>
                  <a:pt x="4426341" y="429844"/>
                  <a:pt x="4426341" y="429844"/>
                  <a:pt x="4426341" y="429844"/>
                </a:cubicBezTo>
                <a:cubicBezTo>
                  <a:pt x="4404700" y="463544"/>
                  <a:pt x="4404700" y="463544"/>
                  <a:pt x="4404700" y="463544"/>
                </a:cubicBezTo>
                <a:cubicBezTo>
                  <a:pt x="4400977" y="464096"/>
                  <a:pt x="4405807" y="471002"/>
                  <a:pt x="4400977" y="464096"/>
                </a:cubicBezTo>
                <a:cubicBezTo>
                  <a:pt x="4402084" y="471554"/>
                  <a:pt x="4402084" y="471554"/>
                  <a:pt x="4402084" y="471554"/>
                </a:cubicBezTo>
                <a:cubicBezTo>
                  <a:pt x="4390911" y="473212"/>
                  <a:pt x="4390911" y="473212"/>
                  <a:pt x="4390911" y="473212"/>
                </a:cubicBezTo>
                <a:cubicBezTo>
                  <a:pt x="4378229" y="490338"/>
                  <a:pt x="4378229" y="490338"/>
                  <a:pt x="4378229" y="490338"/>
                </a:cubicBezTo>
                <a:cubicBezTo>
                  <a:pt x="4361824" y="508017"/>
                  <a:pt x="4361824" y="508017"/>
                  <a:pt x="4361824" y="508017"/>
                </a:cubicBezTo>
                <a:cubicBezTo>
                  <a:pt x="4340033" y="515062"/>
                  <a:pt x="4340033" y="515062"/>
                  <a:pt x="4340033" y="515062"/>
                </a:cubicBezTo>
                <a:cubicBezTo>
                  <a:pt x="4336862" y="519343"/>
                  <a:pt x="4336862" y="519343"/>
                  <a:pt x="4336862" y="519343"/>
                </a:cubicBezTo>
                <a:cubicBezTo>
                  <a:pt x="4318646" y="499180"/>
                  <a:pt x="4318646" y="499180"/>
                  <a:pt x="4318646" y="499180"/>
                </a:cubicBezTo>
                <a:cubicBezTo>
                  <a:pt x="4305411" y="512578"/>
                  <a:pt x="4305411" y="512578"/>
                  <a:pt x="4305411" y="512578"/>
                </a:cubicBezTo>
                <a:lnTo>
                  <a:pt x="4304539" y="512166"/>
                </a:lnTo>
                <a:lnTo>
                  <a:pt x="4307991" y="503114"/>
                </a:lnTo>
                <a:cubicBezTo>
                  <a:pt x="4310546" y="496691"/>
                  <a:pt x="4314124" y="487943"/>
                  <a:pt x="4319051" y="476254"/>
                </a:cubicBezTo>
                <a:cubicBezTo>
                  <a:pt x="4342351" y="453742"/>
                  <a:pt x="4342351" y="453742"/>
                  <a:pt x="4342351" y="453742"/>
                </a:cubicBezTo>
                <a:cubicBezTo>
                  <a:pt x="4368972" y="453602"/>
                  <a:pt x="4368972" y="453602"/>
                  <a:pt x="4368972" y="453602"/>
                </a:cubicBezTo>
                <a:cubicBezTo>
                  <a:pt x="4386485" y="443381"/>
                  <a:pt x="4386485" y="443381"/>
                  <a:pt x="4386485" y="443381"/>
                </a:cubicBezTo>
                <a:cubicBezTo>
                  <a:pt x="4384271" y="428465"/>
                  <a:pt x="4384271" y="428465"/>
                  <a:pt x="4384271" y="428465"/>
                </a:cubicBezTo>
                <a:cubicBezTo>
                  <a:pt x="4394890" y="423079"/>
                  <a:pt x="4394890" y="423079"/>
                  <a:pt x="4394890" y="423079"/>
                </a:cubicBezTo>
                <a:cubicBezTo>
                  <a:pt x="4389506" y="412444"/>
                  <a:pt x="4389506" y="412444"/>
                  <a:pt x="4389506" y="412444"/>
                </a:cubicBezTo>
                <a:cubicBezTo>
                  <a:pt x="4388952" y="408716"/>
                  <a:pt x="4388952" y="408716"/>
                  <a:pt x="4388952" y="408716"/>
                </a:cubicBezTo>
                <a:cubicBezTo>
                  <a:pt x="4388399" y="404986"/>
                  <a:pt x="4388399" y="404986"/>
                  <a:pt x="4388399" y="404986"/>
                </a:cubicBezTo>
                <a:cubicBezTo>
                  <a:pt x="4396400" y="407610"/>
                  <a:pt x="4396400" y="407610"/>
                  <a:pt x="4396400" y="407610"/>
                </a:cubicBezTo>
                <a:cubicBezTo>
                  <a:pt x="4403848" y="406505"/>
                  <a:pt x="4403848" y="406505"/>
                  <a:pt x="4403848" y="406505"/>
                </a:cubicBezTo>
                <a:cubicBezTo>
                  <a:pt x="4402741" y="399047"/>
                  <a:pt x="4402741" y="399047"/>
                  <a:pt x="4402741" y="399047"/>
                </a:cubicBezTo>
                <a:cubicBezTo>
                  <a:pt x="4393633" y="388965"/>
                  <a:pt x="4393633" y="388965"/>
                  <a:pt x="4393633" y="388965"/>
                </a:cubicBezTo>
                <a:cubicBezTo>
                  <a:pt x="4385632" y="386342"/>
                  <a:pt x="4385632" y="386342"/>
                  <a:pt x="4385632" y="386342"/>
                </a:cubicBezTo>
                <a:cubicBezTo>
                  <a:pt x="4407827" y="356372"/>
                  <a:pt x="4407827" y="356372"/>
                  <a:pt x="4407827" y="356372"/>
                </a:cubicBezTo>
                <a:cubicBezTo>
                  <a:pt x="4396654" y="358030"/>
                  <a:pt x="4396654" y="358030"/>
                  <a:pt x="4396654" y="358030"/>
                </a:cubicBezTo>
                <a:cubicBezTo>
                  <a:pt x="4383419" y="371426"/>
                  <a:pt x="4383419" y="371426"/>
                  <a:pt x="4383419" y="371426"/>
                </a:cubicBezTo>
                <a:cubicBezTo>
                  <a:pt x="4382865" y="367697"/>
                  <a:pt x="4382865" y="367697"/>
                  <a:pt x="4382865" y="367697"/>
                </a:cubicBezTo>
                <a:cubicBezTo>
                  <a:pt x="4368523" y="373637"/>
                  <a:pt x="4368523" y="373637"/>
                  <a:pt x="4368523" y="373637"/>
                </a:cubicBezTo>
                <a:cubicBezTo>
                  <a:pt x="4333094" y="417005"/>
                  <a:pt x="4333094" y="417005"/>
                  <a:pt x="4333094" y="417005"/>
                </a:cubicBezTo>
                <a:cubicBezTo>
                  <a:pt x="4319305" y="426673"/>
                  <a:pt x="4319305" y="426673"/>
                  <a:pt x="4319305" y="426673"/>
                </a:cubicBezTo>
                <a:cubicBezTo>
                  <a:pt x="4313517" y="438964"/>
                  <a:pt x="4313517" y="438964"/>
                  <a:pt x="4313517" y="438964"/>
                </a:cubicBezTo>
                <a:cubicBezTo>
                  <a:pt x="4305112" y="459268"/>
                  <a:pt x="4305112" y="459268"/>
                  <a:pt x="4305112" y="459268"/>
                </a:cubicBezTo>
                <a:cubicBezTo>
                  <a:pt x="4294494" y="464654"/>
                  <a:pt x="4294494" y="464654"/>
                  <a:pt x="4294494" y="464654"/>
                </a:cubicBezTo>
                <a:cubicBezTo>
                  <a:pt x="4286088" y="484957"/>
                  <a:pt x="4286088" y="484957"/>
                  <a:pt x="4286088" y="484957"/>
                </a:cubicBezTo>
                <a:cubicBezTo>
                  <a:pt x="4274362" y="482885"/>
                  <a:pt x="4274362" y="482885"/>
                  <a:pt x="4274362" y="482885"/>
                </a:cubicBezTo>
                <a:cubicBezTo>
                  <a:pt x="4270639" y="483438"/>
                  <a:pt x="4270639" y="483438"/>
                  <a:pt x="4270639" y="483438"/>
                </a:cubicBezTo>
                <a:cubicBezTo>
                  <a:pt x="4276022" y="494073"/>
                  <a:pt x="4276022" y="494073"/>
                  <a:pt x="4276022" y="494073"/>
                </a:cubicBezTo>
                <a:cubicBezTo>
                  <a:pt x="4265405" y="499459"/>
                  <a:pt x="4265405" y="499459"/>
                  <a:pt x="4265405" y="499459"/>
                </a:cubicBezTo>
                <a:cubicBezTo>
                  <a:pt x="4265958" y="503188"/>
                  <a:pt x="4265958" y="503188"/>
                  <a:pt x="4265958" y="503188"/>
                </a:cubicBezTo>
                <a:cubicBezTo>
                  <a:pt x="4257957" y="500564"/>
                  <a:pt x="4279896" y="520175"/>
                  <a:pt x="4254786" y="504846"/>
                </a:cubicBezTo>
                <a:cubicBezTo>
                  <a:pt x="4245275" y="517690"/>
                  <a:pt x="4245275" y="517690"/>
                  <a:pt x="4245275" y="517690"/>
                </a:cubicBezTo>
                <a:cubicBezTo>
                  <a:pt x="4248998" y="517138"/>
                  <a:pt x="4245828" y="521420"/>
                  <a:pt x="4240997" y="514515"/>
                </a:cubicBezTo>
                <a:cubicBezTo>
                  <a:pt x="4244870" y="540617"/>
                  <a:pt x="4244870" y="540617"/>
                  <a:pt x="4244870" y="540617"/>
                </a:cubicBezTo>
                <a:cubicBezTo>
                  <a:pt x="4217292" y="559953"/>
                  <a:pt x="4217292" y="559953"/>
                  <a:pt x="4217292" y="559953"/>
                </a:cubicBezTo>
                <a:cubicBezTo>
                  <a:pt x="4217846" y="563683"/>
                  <a:pt x="4217846" y="563683"/>
                  <a:pt x="4217846" y="563683"/>
                </a:cubicBezTo>
                <a:cubicBezTo>
                  <a:pt x="4207228" y="569069"/>
                  <a:pt x="4189161" y="575561"/>
                  <a:pt x="4182820" y="584125"/>
                </a:cubicBezTo>
                <a:cubicBezTo>
                  <a:pt x="4181310" y="599593"/>
                  <a:pt x="4181310" y="599593"/>
                  <a:pt x="4181310" y="599593"/>
                </a:cubicBezTo>
                <a:cubicBezTo>
                  <a:pt x="4174415" y="604426"/>
                  <a:pt x="4174415" y="604426"/>
                  <a:pt x="4174415" y="604426"/>
                </a:cubicBezTo>
                <a:cubicBezTo>
                  <a:pt x="4168628" y="616719"/>
                  <a:pt x="4168628" y="616719"/>
                  <a:pt x="4168628" y="616719"/>
                </a:cubicBezTo>
                <a:cubicBezTo>
                  <a:pt x="4154839" y="626387"/>
                  <a:pt x="4154839" y="626387"/>
                  <a:pt x="4154839" y="626387"/>
                </a:cubicBezTo>
                <a:cubicBezTo>
                  <a:pt x="4151114" y="626940"/>
                  <a:pt x="4151114" y="626940"/>
                  <a:pt x="4151114" y="626940"/>
                </a:cubicBezTo>
                <a:cubicBezTo>
                  <a:pt x="4145880" y="642961"/>
                  <a:pt x="4145880" y="642961"/>
                  <a:pt x="4145880" y="642961"/>
                </a:cubicBezTo>
                <a:cubicBezTo>
                  <a:pt x="4138432" y="644066"/>
                  <a:pt x="4138432" y="644066"/>
                  <a:pt x="4138432" y="644066"/>
                </a:cubicBezTo>
                <a:cubicBezTo>
                  <a:pt x="4140092" y="655252"/>
                  <a:pt x="4140092" y="655252"/>
                  <a:pt x="4140092" y="655252"/>
                </a:cubicBezTo>
                <a:cubicBezTo>
                  <a:pt x="4075021" y="729696"/>
                  <a:pt x="4075021" y="729696"/>
                  <a:pt x="4075021" y="729696"/>
                </a:cubicBezTo>
                <a:cubicBezTo>
                  <a:pt x="4085639" y="724310"/>
                  <a:pt x="4078744" y="729144"/>
                  <a:pt x="4073509" y="745164"/>
                </a:cubicBezTo>
                <a:cubicBezTo>
                  <a:pt x="4088405" y="742954"/>
                  <a:pt x="4088405" y="742954"/>
                  <a:pt x="4088405" y="742954"/>
                </a:cubicBezTo>
                <a:cubicBezTo>
                  <a:pt x="4082617" y="755247"/>
                  <a:pt x="4082617" y="755247"/>
                  <a:pt x="4082617" y="755247"/>
                </a:cubicBezTo>
                <a:cubicBezTo>
                  <a:pt x="4054636" y="797509"/>
                  <a:pt x="4054636" y="797509"/>
                  <a:pt x="4054636" y="797509"/>
                </a:cubicBezTo>
                <a:cubicBezTo>
                  <a:pt x="4043464" y="799167"/>
                  <a:pt x="4043464" y="799167"/>
                  <a:pt x="4043464" y="799167"/>
                </a:cubicBezTo>
                <a:cubicBezTo>
                  <a:pt x="4041250" y="784251"/>
                  <a:pt x="4041250" y="784251"/>
                  <a:pt x="4041250" y="784251"/>
                </a:cubicBezTo>
                <a:cubicBezTo>
                  <a:pt x="4016844" y="799306"/>
                  <a:pt x="4016844" y="799306"/>
                  <a:pt x="4016844" y="799306"/>
                </a:cubicBezTo>
                <a:cubicBezTo>
                  <a:pt x="4017951" y="806764"/>
                  <a:pt x="4017951" y="806764"/>
                  <a:pt x="4017951" y="806764"/>
                </a:cubicBezTo>
                <a:lnTo>
                  <a:pt x="4008927" y="808103"/>
                </a:lnTo>
                <a:lnTo>
                  <a:pt x="4010830" y="806868"/>
                </a:lnTo>
                <a:cubicBezTo>
                  <a:pt x="4012088" y="805729"/>
                  <a:pt x="4010227" y="806005"/>
                  <a:pt x="3996161" y="813809"/>
                </a:cubicBezTo>
                <a:cubicBezTo>
                  <a:pt x="4004715" y="820162"/>
                  <a:pt x="4004715" y="820162"/>
                  <a:pt x="4004715" y="820162"/>
                </a:cubicBezTo>
                <a:cubicBezTo>
                  <a:pt x="3992033" y="837288"/>
                  <a:pt x="3992033" y="837288"/>
                  <a:pt x="3992033" y="837288"/>
                </a:cubicBezTo>
                <a:cubicBezTo>
                  <a:pt x="3993139" y="844746"/>
                  <a:pt x="3993139" y="844746"/>
                  <a:pt x="3993139" y="844746"/>
                </a:cubicBezTo>
                <a:cubicBezTo>
                  <a:pt x="3981414" y="842674"/>
                  <a:pt x="3981414" y="842674"/>
                  <a:pt x="3981414" y="842674"/>
                </a:cubicBezTo>
                <a:cubicBezTo>
                  <a:pt x="3973563" y="866706"/>
                  <a:pt x="3973563" y="866706"/>
                  <a:pt x="3973563" y="866706"/>
                </a:cubicBezTo>
                <a:cubicBezTo>
                  <a:pt x="3985841" y="872506"/>
                  <a:pt x="3985841" y="872506"/>
                  <a:pt x="3985841" y="872506"/>
                </a:cubicBezTo>
                <a:cubicBezTo>
                  <a:pt x="3989012" y="868224"/>
                  <a:pt x="3989012" y="868224"/>
                  <a:pt x="3989012" y="868224"/>
                </a:cubicBezTo>
                <a:cubicBezTo>
                  <a:pt x="3987501" y="883693"/>
                  <a:pt x="3987501" y="883693"/>
                  <a:pt x="3987501" y="883693"/>
                </a:cubicBezTo>
                <a:cubicBezTo>
                  <a:pt x="3984330" y="887974"/>
                  <a:pt x="3984330" y="887974"/>
                  <a:pt x="3984330" y="887974"/>
                </a:cubicBezTo>
                <a:cubicBezTo>
                  <a:pt x="3953986" y="888667"/>
                  <a:pt x="3953986" y="888667"/>
                  <a:pt x="3953986" y="888667"/>
                </a:cubicBezTo>
                <a:cubicBezTo>
                  <a:pt x="3937026" y="902616"/>
                  <a:pt x="3937026" y="902616"/>
                  <a:pt x="3937026" y="902616"/>
                </a:cubicBezTo>
                <a:cubicBezTo>
                  <a:pt x="3933855" y="906898"/>
                  <a:pt x="3933855" y="906898"/>
                  <a:pt x="3933855" y="906898"/>
                </a:cubicBezTo>
                <a:cubicBezTo>
                  <a:pt x="3956753" y="907311"/>
                  <a:pt x="3956753" y="907311"/>
                  <a:pt x="3956753" y="907311"/>
                </a:cubicBezTo>
                <a:cubicBezTo>
                  <a:pt x="3968477" y="909382"/>
                  <a:pt x="3980053" y="884798"/>
                  <a:pt x="3995098" y="909242"/>
                </a:cubicBezTo>
                <a:cubicBezTo>
                  <a:pt x="4005163" y="900127"/>
                  <a:pt x="4005163" y="900127"/>
                  <a:pt x="4005163" y="900127"/>
                </a:cubicBezTo>
                <a:cubicBezTo>
                  <a:pt x="4008888" y="899574"/>
                  <a:pt x="4017442" y="905927"/>
                  <a:pt x="4019505" y="894188"/>
                </a:cubicBezTo>
                <a:cubicBezTo>
                  <a:pt x="4014122" y="883553"/>
                  <a:pt x="4014122" y="883553"/>
                  <a:pt x="4014122" y="883553"/>
                </a:cubicBezTo>
                <a:cubicBezTo>
                  <a:pt x="4051764" y="855101"/>
                  <a:pt x="4051764" y="855101"/>
                  <a:pt x="4051764" y="855101"/>
                </a:cubicBezTo>
                <a:cubicBezTo>
                  <a:pt x="4050657" y="847643"/>
                  <a:pt x="4050657" y="847643"/>
                  <a:pt x="4050657" y="847643"/>
                </a:cubicBezTo>
                <a:cubicBezTo>
                  <a:pt x="4081960" y="827754"/>
                  <a:pt x="4081960" y="827754"/>
                  <a:pt x="4081960" y="827754"/>
                </a:cubicBezTo>
                <a:cubicBezTo>
                  <a:pt x="4088301" y="819190"/>
                  <a:pt x="4088301" y="819190"/>
                  <a:pt x="4088301" y="819190"/>
                </a:cubicBezTo>
                <a:cubicBezTo>
                  <a:pt x="4087748" y="815462"/>
                  <a:pt x="4087748" y="815462"/>
                  <a:pt x="4087748" y="815462"/>
                </a:cubicBezTo>
                <a:cubicBezTo>
                  <a:pt x="4079746" y="812838"/>
                  <a:pt x="4079746" y="812838"/>
                  <a:pt x="4079746" y="812838"/>
                </a:cubicBezTo>
                <a:cubicBezTo>
                  <a:pt x="4072852" y="817673"/>
                  <a:pt x="4072852" y="817673"/>
                  <a:pt x="4072852" y="817673"/>
                </a:cubicBezTo>
                <a:cubicBezTo>
                  <a:pt x="4074915" y="805933"/>
                  <a:pt x="4074915" y="805933"/>
                  <a:pt x="4074915" y="805933"/>
                </a:cubicBezTo>
                <a:cubicBezTo>
                  <a:pt x="4094642" y="810628"/>
                  <a:pt x="4094642" y="810628"/>
                  <a:pt x="4094642" y="810628"/>
                </a:cubicBezTo>
                <a:cubicBezTo>
                  <a:pt x="4116836" y="780657"/>
                  <a:pt x="4116836" y="780657"/>
                  <a:pt x="4116836" y="780657"/>
                </a:cubicBezTo>
                <a:cubicBezTo>
                  <a:pt x="4123455" y="773958"/>
                  <a:pt x="4126763" y="770609"/>
                  <a:pt x="4128417" y="768934"/>
                </a:cubicBezTo>
                <a:lnTo>
                  <a:pt x="4130052" y="767279"/>
                </a:lnTo>
                <a:lnTo>
                  <a:pt x="4130956" y="773620"/>
                </a:lnTo>
                <a:cubicBezTo>
                  <a:pt x="4136526" y="778688"/>
                  <a:pt x="4152038" y="767811"/>
                  <a:pt x="4155437" y="733007"/>
                </a:cubicBezTo>
                <a:cubicBezTo>
                  <a:pt x="4168119" y="715881"/>
                  <a:pt x="4174460" y="707317"/>
                  <a:pt x="4177630" y="703037"/>
                </a:cubicBezTo>
                <a:lnTo>
                  <a:pt x="4178004" y="702534"/>
                </a:lnTo>
                <a:lnTo>
                  <a:pt x="4185078" y="701931"/>
                </a:lnTo>
                <a:cubicBezTo>
                  <a:pt x="4183418" y="690744"/>
                  <a:pt x="4183418" y="690744"/>
                  <a:pt x="4183418" y="690744"/>
                </a:cubicBezTo>
                <a:cubicBezTo>
                  <a:pt x="4198314" y="688534"/>
                  <a:pt x="4198314" y="688534"/>
                  <a:pt x="4198314" y="688534"/>
                </a:cubicBezTo>
                <a:cubicBezTo>
                  <a:pt x="4226296" y="646272"/>
                  <a:pt x="4226296" y="646272"/>
                  <a:pt x="4226296" y="646272"/>
                </a:cubicBezTo>
                <a:cubicBezTo>
                  <a:pt x="4248086" y="639227"/>
                  <a:pt x="4248086" y="639227"/>
                  <a:pt x="4248086" y="639227"/>
                </a:cubicBezTo>
                <a:cubicBezTo>
                  <a:pt x="4252214" y="615748"/>
                  <a:pt x="4252214" y="615748"/>
                  <a:pt x="4252214" y="615748"/>
                </a:cubicBezTo>
                <a:cubicBezTo>
                  <a:pt x="4266003" y="606080"/>
                  <a:pt x="4266003" y="606080"/>
                  <a:pt x="4266003" y="606080"/>
                </a:cubicBezTo>
                <a:cubicBezTo>
                  <a:pt x="4271238" y="590059"/>
                  <a:pt x="4271238" y="590059"/>
                  <a:pt x="4271238" y="590059"/>
                </a:cubicBezTo>
                <a:cubicBezTo>
                  <a:pt x="4285580" y="584120"/>
                  <a:pt x="4285580" y="584120"/>
                  <a:pt x="4285580" y="584120"/>
                </a:cubicBezTo>
                <a:cubicBezTo>
                  <a:pt x="4293431" y="560089"/>
                  <a:pt x="4293431" y="560089"/>
                  <a:pt x="4293431" y="560089"/>
                </a:cubicBezTo>
                <a:cubicBezTo>
                  <a:pt x="4300325" y="555254"/>
                  <a:pt x="4300325" y="555254"/>
                  <a:pt x="4300325" y="555254"/>
                </a:cubicBezTo>
                <a:cubicBezTo>
                  <a:pt x="4291368" y="571827"/>
                  <a:pt x="4291368" y="571827"/>
                  <a:pt x="4291368" y="571827"/>
                </a:cubicBezTo>
                <a:cubicBezTo>
                  <a:pt x="4313158" y="564783"/>
                  <a:pt x="4313158" y="564783"/>
                  <a:pt x="4313158" y="564783"/>
                </a:cubicBezTo>
                <a:cubicBezTo>
                  <a:pt x="4318945" y="552490"/>
                  <a:pt x="4318945" y="552490"/>
                  <a:pt x="4318945" y="552490"/>
                </a:cubicBezTo>
                <a:cubicBezTo>
                  <a:pt x="4310391" y="546138"/>
                  <a:pt x="4310391" y="546138"/>
                  <a:pt x="4310391" y="546138"/>
                </a:cubicBezTo>
                <a:cubicBezTo>
                  <a:pt x="4302943" y="547243"/>
                  <a:pt x="4299219" y="547796"/>
                  <a:pt x="4299772" y="551525"/>
                </a:cubicBezTo>
                <a:cubicBezTo>
                  <a:pt x="4294942" y="544620"/>
                  <a:pt x="4294942" y="544620"/>
                  <a:pt x="4294942" y="544620"/>
                </a:cubicBezTo>
                <a:lnTo>
                  <a:pt x="4282353" y="546488"/>
                </a:lnTo>
                <a:lnTo>
                  <a:pt x="4285834" y="534538"/>
                </a:lnTo>
                <a:cubicBezTo>
                  <a:pt x="4285281" y="530809"/>
                  <a:pt x="4285281" y="530809"/>
                  <a:pt x="4285281" y="530809"/>
                </a:cubicBezTo>
                <a:lnTo>
                  <a:pt x="4290215" y="526340"/>
                </a:lnTo>
                <a:lnTo>
                  <a:pt x="4297559" y="536610"/>
                </a:lnTo>
                <a:cubicBezTo>
                  <a:pt x="4334799" y="531083"/>
                  <a:pt x="4334799" y="531083"/>
                  <a:pt x="4334799" y="531083"/>
                </a:cubicBezTo>
                <a:cubicBezTo>
                  <a:pt x="4331628" y="535364"/>
                  <a:pt x="4331628" y="535364"/>
                  <a:pt x="4331628" y="535364"/>
                </a:cubicBezTo>
                <a:cubicBezTo>
                  <a:pt x="4340736" y="545446"/>
                  <a:pt x="4340736" y="545446"/>
                  <a:pt x="4340736" y="545446"/>
                </a:cubicBezTo>
                <a:cubicBezTo>
                  <a:pt x="4334395" y="554010"/>
                  <a:pt x="4321563" y="544480"/>
                  <a:pt x="4320606" y="563678"/>
                </a:cubicBezTo>
                <a:cubicBezTo>
                  <a:pt x="4314264" y="572241"/>
                  <a:pt x="4314264" y="572241"/>
                  <a:pt x="4314264" y="572241"/>
                </a:cubicBezTo>
                <a:cubicBezTo>
                  <a:pt x="4315371" y="579699"/>
                  <a:pt x="4315371" y="579699"/>
                  <a:pt x="4315371" y="579699"/>
                </a:cubicBezTo>
                <a:cubicBezTo>
                  <a:pt x="4304199" y="581357"/>
                  <a:pt x="4304199" y="581357"/>
                  <a:pt x="4304199" y="581357"/>
                </a:cubicBezTo>
                <a:cubicBezTo>
                  <a:pt x="4278281" y="611880"/>
                  <a:pt x="4278281" y="611880"/>
                  <a:pt x="4278281" y="611880"/>
                </a:cubicBezTo>
                <a:cubicBezTo>
                  <a:pt x="4276771" y="627348"/>
                  <a:pt x="4276771" y="627348"/>
                  <a:pt x="4276771" y="627348"/>
                </a:cubicBezTo>
                <a:cubicBezTo>
                  <a:pt x="4267259" y="640193"/>
                  <a:pt x="4267259" y="640193"/>
                  <a:pt x="4267259" y="640193"/>
                </a:cubicBezTo>
                <a:cubicBezTo>
                  <a:pt x="4259811" y="641299"/>
                  <a:pt x="4259811" y="641299"/>
                  <a:pt x="4259811" y="641299"/>
                </a:cubicBezTo>
                <a:cubicBezTo>
                  <a:pt x="4257747" y="653037"/>
                  <a:pt x="4257747" y="653037"/>
                  <a:pt x="4257747" y="653037"/>
                </a:cubicBezTo>
                <a:cubicBezTo>
                  <a:pt x="4218041" y="693228"/>
                  <a:pt x="4218041" y="693228"/>
                  <a:pt x="4218041" y="693228"/>
                </a:cubicBezTo>
                <a:cubicBezTo>
                  <a:pt x="4202187" y="714637"/>
                  <a:pt x="4202187" y="714637"/>
                  <a:pt x="4202187" y="714637"/>
                </a:cubicBezTo>
                <a:cubicBezTo>
                  <a:pt x="4179994" y="744607"/>
                  <a:pt x="4179994" y="744607"/>
                  <a:pt x="4179994" y="744607"/>
                </a:cubicBezTo>
                <a:cubicBezTo>
                  <a:pt x="4175716" y="741431"/>
                  <a:pt x="4176269" y="745160"/>
                  <a:pt x="4171439" y="738254"/>
                </a:cubicBezTo>
                <a:cubicBezTo>
                  <a:pt x="4168821" y="746265"/>
                  <a:pt x="4168821" y="746265"/>
                  <a:pt x="4168821" y="746265"/>
                </a:cubicBezTo>
                <a:cubicBezTo>
                  <a:pt x="4163034" y="758558"/>
                  <a:pt x="4163034" y="758558"/>
                  <a:pt x="4163034" y="758558"/>
                </a:cubicBezTo>
                <a:cubicBezTo>
                  <a:pt x="4142350" y="773060"/>
                  <a:pt x="4142350" y="773060"/>
                  <a:pt x="4142350" y="773060"/>
                </a:cubicBezTo>
                <a:cubicBezTo>
                  <a:pt x="4134902" y="774165"/>
                  <a:pt x="4124283" y="779552"/>
                  <a:pt x="4144564" y="787975"/>
                </a:cubicBezTo>
                <a:cubicBezTo>
                  <a:pt x="4134499" y="797091"/>
                  <a:pt x="4134499" y="797091"/>
                  <a:pt x="4134499" y="797091"/>
                </a:cubicBezTo>
                <a:cubicBezTo>
                  <a:pt x="4131328" y="801373"/>
                  <a:pt x="4131328" y="801373"/>
                  <a:pt x="4131328" y="801373"/>
                </a:cubicBezTo>
                <a:cubicBezTo>
                  <a:pt x="4131882" y="805101"/>
                  <a:pt x="4131882" y="805101"/>
                  <a:pt x="4131882" y="805101"/>
                </a:cubicBezTo>
                <a:cubicBezTo>
                  <a:pt x="4143054" y="803444"/>
                  <a:pt x="4143054" y="803444"/>
                  <a:pt x="4143054" y="803444"/>
                </a:cubicBezTo>
                <a:lnTo>
                  <a:pt x="4152379" y="790852"/>
                </a:lnTo>
                <a:lnTo>
                  <a:pt x="4153217" y="790979"/>
                </a:lnTo>
                <a:cubicBezTo>
                  <a:pt x="4154823" y="789789"/>
                  <a:pt x="4157736" y="786974"/>
                  <a:pt x="4162630" y="781484"/>
                </a:cubicBezTo>
                <a:cubicBezTo>
                  <a:pt x="4134648" y="823747"/>
                  <a:pt x="4134648" y="823747"/>
                  <a:pt x="4134648" y="823747"/>
                </a:cubicBezTo>
                <a:cubicBezTo>
                  <a:pt x="4115474" y="822780"/>
                  <a:pt x="4115474" y="822780"/>
                  <a:pt x="4115474" y="822780"/>
                </a:cubicBezTo>
                <a:cubicBezTo>
                  <a:pt x="4101686" y="832448"/>
                  <a:pt x="4101686" y="832448"/>
                  <a:pt x="4101686" y="832448"/>
                </a:cubicBezTo>
                <a:lnTo>
                  <a:pt x="4105410" y="831896"/>
                </a:lnTo>
                <a:cubicBezTo>
                  <a:pt x="4089557" y="853304"/>
                  <a:pt x="4089557" y="853304"/>
                  <a:pt x="4089557" y="853304"/>
                </a:cubicBezTo>
                <a:cubicBezTo>
                  <a:pt x="4098111" y="859657"/>
                  <a:pt x="4098111" y="859657"/>
                  <a:pt x="4098111" y="859657"/>
                </a:cubicBezTo>
                <a:cubicBezTo>
                  <a:pt x="4115071" y="845706"/>
                  <a:pt x="4115071" y="845706"/>
                  <a:pt x="4115071" y="845706"/>
                </a:cubicBezTo>
                <a:cubicBezTo>
                  <a:pt x="4109284" y="857999"/>
                  <a:pt x="4109284" y="857999"/>
                  <a:pt x="4109284" y="857999"/>
                </a:cubicBezTo>
                <a:cubicBezTo>
                  <a:pt x="4092323" y="871949"/>
                  <a:pt x="4092323" y="871949"/>
                  <a:pt x="4092323" y="871949"/>
                </a:cubicBezTo>
                <a:cubicBezTo>
                  <a:pt x="4087089" y="887970"/>
                  <a:pt x="4087089" y="887970"/>
                  <a:pt x="4087089" y="887970"/>
                </a:cubicBezTo>
                <a:cubicBezTo>
                  <a:pt x="4105156" y="881478"/>
                  <a:pt x="4105156" y="881478"/>
                  <a:pt x="4105156" y="881478"/>
                </a:cubicBezTo>
                <a:cubicBezTo>
                  <a:pt x="4108326" y="877196"/>
                  <a:pt x="4108326" y="877196"/>
                  <a:pt x="4108326" y="877196"/>
                </a:cubicBezTo>
                <a:cubicBezTo>
                  <a:pt x="4118391" y="868080"/>
                  <a:pt x="4118391" y="868080"/>
                  <a:pt x="4118391" y="868080"/>
                </a:cubicBezTo>
                <a:cubicBezTo>
                  <a:pt x="4122115" y="867527"/>
                  <a:pt x="4122115" y="867527"/>
                  <a:pt x="4122115" y="867527"/>
                </a:cubicBezTo>
                <a:cubicBezTo>
                  <a:pt x="4122668" y="871257"/>
                  <a:pt x="4114114" y="864905"/>
                  <a:pt x="4119498" y="875538"/>
                </a:cubicBezTo>
                <a:cubicBezTo>
                  <a:pt x="4155077" y="858826"/>
                  <a:pt x="4155077" y="858826"/>
                  <a:pt x="4155077" y="858826"/>
                </a:cubicBezTo>
                <a:cubicBezTo>
                  <a:pt x="4176314" y="848052"/>
                  <a:pt x="4176314" y="848052"/>
                  <a:pt x="4176314" y="848052"/>
                </a:cubicBezTo>
                <a:cubicBezTo>
                  <a:pt x="4173548" y="829407"/>
                  <a:pt x="4173548" y="829407"/>
                  <a:pt x="4173548" y="829407"/>
                </a:cubicBezTo>
                <a:cubicBezTo>
                  <a:pt x="4184167" y="824020"/>
                  <a:pt x="4184167" y="824020"/>
                  <a:pt x="4184167" y="824020"/>
                </a:cubicBezTo>
                <a:cubicBezTo>
                  <a:pt x="4195891" y="826091"/>
                  <a:pt x="4195891" y="826091"/>
                  <a:pt x="4195891" y="826091"/>
                </a:cubicBezTo>
                <a:cubicBezTo>
                  <a:pt x="4207063" y="824433"/>
                  <a:pt x="4207063" y="824433"/>
                  <a:pt x="4207063" y="824433"/>
                </a:cubicBezTo>
                <a:cubicBezTo>
                  <a:pt x="4205403" y="813247"/>
                  <a:pt x="4205403" y="813247"/>
                  <a:pt x="4205403" y="813247"/>
                </a:cubicBezTo>
                <a:cubicBezTo>
                  <a:pt x="4229810" y="798191"/>
                  <a:pt x="4229810" y="798191"/>
                  <a:pt x="4229810" y="798191"/>
                </a:cubicBezTo>
                <a:cubicBezTo>
                  <a:pt x="4229257" y="794463"/>
                  <a:pt x="4229257" y="794463"/>
                  <a:pt x="4229257" y="794463"/>
                </a:cubicBezTo>
                <a:cubicBezTo>
                  <a:pt x="4246217" y="780513"/>
                  <a:pt x="4246217" y="780513"/>
                  <a:pt x="4246217" y="780513"/>
                </a:cubicBezTo>
                <a:cubicBezTo>
                  <a:pt x="4244557" y="769326"/>
                  <a:pt x="4244557" y="769326"/>
                  <a:pt x="4244557" y="769326"/>
                </a:cubicBezTo>
                <a:cubicBezTo>
                  <a:pt x="4262622" y="762834"/>
                  <a:pt x="4262622" y="762834"/>
                  <a:pt x="4262622" y="762834"/>
                </a:cubicBezTo>
                <a:cubicBezTo>
                  <a:pt x="4281092" y="733416"/>
                  <a:pt x="4281092" y="733416"/>
                  <a:pt x="4281092" y="733416"/>
                </a:cubicBezTo>
                <a:cubicBezTo>
                  <a:pt x="4280539" y="729687"/>
                  <a:pt x="4284817" y="732863"/>
                  <a:pt x="4287434" y="724853"/>
                </a:cubicBezTo>
                <a:cubicBezTo>
                  <a:pt x="4293372" y="739216"/>
                  <a:pt x="4293372" y="739216"/>
                  <a:pt x="4293372" y="739216"/>
                </a:cubicBezTo>
                <a:cubicBezTo>
                  <a:pt x="4305096" y="741287"/>
                  <a:pt x="4305096" y="741287"/>
                  <a:pt x="4305096" y="741287"/>
                </a:cubicBezTo>
                <a:cubicBezTo>
                  <a:pt x="4302479" y="749297"/>
                  <a:pt x="4302479" y="749297"/>
                  <a:pt x="4302479" y="749297"/>
                </a:cubicBezTo>
                <a:cubicBezTo>
                  <a:pt x="4314204" y="751369"/>
                  <a:pt x="4314204" y="751369"/>
                  <a:pt x="4314204" y="751369"/>
                </a:cubicBezTo>
                <a:cubicBezTo>
                  <a:pt x="4319992" y="739076"/>
                  <a:pt x="4333931" y="756064"/>
                  <a:pt x="4326886" y="734243"/>
                </a:cubicBezTo>
                <a:cubicBezTo>
                  <a:pt x="4320396" y="716150"/>
                  <a:pt x="4320396" y="716150"/>
                  <a:pt x="4320396" y="716150"/>
                </a:cubicBezTo>
                <a:cubicBezTo>
                  <a:pt x="4330462" y="707034"/>
                  <a:pt x="4330462" y="707034"/>
                  <a:pt x="4330462" y="707034"/>
                </a:cubicBezTo>
                <a:cubicBezTo>
                  <a:pt x="4331015" y="710764"/>
                  <a:pt x="4331015" y="710764"/>
                  <a:pt x="4331015" y="710764"/>
                </a:cubicBezTo>
                <a:cubicBezTo>
                  <a:pt x="4335292" y="713940"/>
                  <a:pt x="4335292" y="713940"/>
                  <a:pt x="4335292" y="713940"/>
                </a:cubicBezTo>
                <a:cubicBezTo>
                  <a:pt x="4356529" y="703166"/>
                  <a:pt x="4356529" y="703166"/>
                  <a:pt x="4356529" y="703166"/>
                </a:cubicBezTo>
                <a:cubicBezTo>
                  <a:pt x="4357635" y="710624"/>
                  <a:pt x="4357635" y="710624"/>
                  <a:pt x="4357635" y="710624"/>
                </a:cubicBezTo>
                <a:cubicBezTo>
                  <a:pt x="4362466" y="717529"/>
                  <a:pt x="4362466" y="717529"/>
                  <a:pt x="4362466" y="717529"/>
                </a:cubicBezTo>
                <a:cubicBezTo>
                  <a:pt x="4368254" y="705238"/>
                  <a:pt x="4368254" y="705238"/>
                  <a:pt x="4368254" y="705238"/>
                </a:cubicBezTo>
                <a:cubicBezTo>
                  <a:pt x="4359146" y="695157"/>
                  <a:pt x="4359146" y="695157"/>
                  <a:pt x="4359146" y="695157"/>
                </a:cubicBezTo>
                <a:cubicBezTo>
                  <a:pt x="4357486" y="683969"/>
                  <a:pt x="4357486" y="683969"/>
                  <a:pt x="4357486" y="683969"/>
                </a:cubicBezTo>
                <a:cubicBezTo>
                  <a:pt x="4371829" y="678029"/>
                  <a:pt x="4371829" y="678029"/>
                  <a:pt x="4371829" y="678029"/>
                </a:cubicBezTo>
                <a:cubicBezTo>
                  <a:pt x="4373338" y="662561"/>
                  <a:pt x="4373338" y="662561"/>
                  <a:pt x="4373338" y="662561"/>
                </a:cubicBezTo>
                <a:cubicBezTo>
                  <a:pt x="4370169" y="666843"/>
                  <a:pt x="4378723" y="673196"/>
                  <a:pt x="4388234" y="660350"/>
                </a:cubicBezTo>
                <a:cubicBezTo>
                  <a:pt x="4379680" y="653999"/>
                  <a:pt x="4379680" y="653999"/>
                  <a:pt x="4379680" y="653999"/>
                </a:cubicBezTo>
                <a:cubicBezTo>
                  <a:pt x="4389192" y="641154"/>
                  <a:pt x="4389192" y="641154"/>
                  <a:pt x="4389192" y="641154"/>
                </a:cubicBezTo>
                <a:cubicBezTo>
                  <a:pt x="4393469" y="644331"/>
                  <a:pt x="4385468" y="641706"/>
                  <a:pt x="4393469" y="644331"/>
                </a:cubicBezTo>
                <a:cubicBezTo>
                  <a:pt x="4398703" y="628310"/>
                  <a:pt x="4398703" y="628310"/>
                  <a:pt x="4398703" y="628310"/>
                </a:cubicBezTo>
                <a:cubicBezTo>
                  <a:pt x="4399256" y="632038"/>
                  <a:pt x="4399256" y="632038"/>
                  <a:pt x="4399256" y="632038"/>
                </a:cubicBezTo>
                <a:cubicBezTo>
                  <a:pt x="4422707" y="636180"/>
                  <a:pt x="4422707" y="636180"/>
                  <a:pt x="4422707" y="636180"/>
                </a:cubicBezTo>
                <a:cubicBezTo>
                  <a:pt x="4430154" y="635075"/>
                  <a:pt x="4430154" y="635075"/>
                  <a:pt x="4430154" y="635075"/>
                </a:cubicBezTo>
                <a:cubicBezTo>
                  <a:pt x="4421600" y="628722"/>
                  <a:pt x="4421600" y="628722"/>
                  <a:pt x="4421600" y="628722"/>
                </a:cubicBezTo>
                <a:cubicBezTo>
                  <a:pt x="4406704" y="630933"/>
                  <a:pt x="4406704" y="630933"/>
                  <a:pt x="4406704" y="630933"/>
                </a:cubicBezTo>
                <a:cubicBezTo>
                  <a:pt x="4414556" y="606901"/>
                  <a:pt x="4414556" y="606901"/>
                  <a:pt x="4414556" y="606901"/>
                </a:cubicBezTo>
                <a:cubicBezTo>
                  <a:pt x="4419387" y="613807"/>
                  <a:pt x="4415110" y="610631"/>
                  <a:pt x="4435793" y="596128"/>
                </a:cubicBezTo>
                <a:cubicBezTo>
                  <a:pt x="4430962" y="589223"/>
                  <a:pt x="4430962" y="589223"/>
                  <a:pt x="4430962" y="589223"/>
                </a:cubicBezTo>
                <a:cubicBezTo>
                  <a:pt x="4436750" y="576931"/>
                  <a:pt x="4436750" y="576931"/>
                  <a:pt x="4436750" y="576931"/>
                </a:cubicBezTo>
                <a:cubicBezTo>
                  <a:pt x="4449029" y="582731"/>
                  <a:pt x="4449029" y="582731"/>
                  <a:pt x="4449029" y="582731"/>
                </a:cubicBezTo>
                <a:cubicBezTo>
                  <a:pt x="4453710" y="562981"/>
                  <a:pt x="4453710" y="562981"/>
                  <a:pt x="4453710" y="562981"/>
                </a:cubicBezTo>
                <a:cubicBezTo>
                  <a:pt x="4457987" y="566158"/>
                  <a:pt x="4461158" y="561876"/>
                  <a:pt x="4464328" y="557595"/>
                </a:cubicBezTo>
                <a:cubicBezTo>
                  <a:pt x="4461561" y="538949"/>
                  <a:pt x="4461561" y="538949"/>
                  <a:pt x="4461561" y="538949"/>
                </a:cubicBezTo>
                <a:cubicBezTo>
                  <a:pt x="4475350" y="529281"/>
                  <a:pt x="4475350" y="529281"/>
                  <a:pt x="4475350" y="529281"/>
                </a:cubicBezTo>
                <a:cubicBezTo>
                  <a:pt x="4485011" y="543092"/>
                  <a:pt x="4485011" y="543092"/>
                  <a:pt x="4485011" y="543092"/>
                </a:cubicBezTo>
                <a:lnTo>
                  <a:pt x="4488145" y="540894"/>
                </a:lnTo>
                <a:lnTo>
                  <a:pt x="4488667" y="542073"/>
                </a:lnTo>
                <a:cubicBezTo>
                  <a:pt x="4490459" y="541330"/>
                  <a:pt x="4493769" y="537982"/>
                  <a:pt x="4491906" y="538258"/>
                </a:cubicBezTo>
                <a:lnTo>
                  <a:pt x="4488145" y="540894"/>
                </a:lnTo>
                <a:lnTo>
                  <a:pt x="4487950" y="540453"/>
                </a:lnTo>
                <a:cubicBezTo>
                  <a:pt x="4488648" y="538741"/>
                  <a:pt x="4490560" y="535599"/>
                  <a:pt x="4494524" y="530248"/>
                </a:cubicBezTo>
                <a:cubicBezTo>
                  <a:pt x="4485969" y="523895"/>
                  <a:pt x="4485969" y="523895"/>
                  <a:pt x="4485969" y="523895"/>
                </a:cubicBezTo>
                <a:cubicBezTo>
                  <a:pt x="4492310" y="515332"/>
                  <a:pt x="4492310" y="515332"/>
                  <a:pt x="4492310" y="515332"/>
                </a:cubicBezTo>
                <a:cubicBezTo>
                  <a:pt x="4488032" y="512155"/>
                  <a:pt x="4488032" y="512155"/>
                  <a:pt x="4488032" y="512155"/>
                </a:cubicBezTo>
                <a:cubicBezTo>
                  <a:pt x="4499205" y="510497"/>
                  <a:pt x="4499205" y="510497"/>
                  <a:pt x="4499205" y="510497"/>
                </a:cubicBezTo>
                <a:cubicBezTo>
                  <a:pt x="4505546" y="501934"/>
                  <a:pt x="4505546" y="501934"/>
                  <a:pt x="4505546" y="501934"/>
                </a:cubicBezTo>
                <a:cubicBezTo>
                  <a:pt x="4496991" y="495581"/>
                  <a:pt x="4496991" y="495581"/>
                  <a:pt x="4496991" y="495581"/>
                </a:cubicBezTo>
                <a:cubicBezTo>
                  <a:pt x="4512291" y="470444"/>
                  <a:pt x="4512291" y="470444"/>
                  <a:pt x="4512291" y="470444"/>
                </a:cubicBezTo>
                <a:cubicBezTo>
                  <a:pt x="4527187" y="468234"/>
                  <a:pt x="4527187" y="468234"/>
                  <a:pt x="4527187" y="468234"/>
                </a:cubicBezTo>
                <a:cubicBezTo>
                  <a:pt x="4533528" y="459671"/>
                  <a:pt x="4533528" y="459671"/>
                  <a:pt x="4533528" y="459671"/>
                </a:cubicBezTo>
                <a:cubicBezTo>
                  <a:pt x="4521249" y="453871"/>
                  <a:pt x="4521249" y="453871"/>
                  <a:pt x="4521249" y="453871"/>
                </a:cubicBezTo>
                <a:cubicBezTo>
                  <a:pt x="4518633" y="461881"/>
                  <a:pt x="4518633" y="461881"/>
                  <a:pt x="4518633" y="461881"/>
                </a:cubicBezTo>
                <a:cubicBezTo>
                  <a:pt x="4520696" y="450143"/>
                  <a:pt x="4520696" y="450143"/>
                  <a:pt x="4520696" y="450143"/>
                </a:cubicBezTo>
                <a:cubicBezTo>
                  <a:pt x="4508971" y="448071"/>
                  <a:pt x="4508971" y="448071"/>
                  <a:pt x="4508971" y="448071"/>
                </a:cubicBezTo>
                <a:cubicBezTo>
                  <a:pt x="4520142" y="446413"/>
                  <a:pt x="4520142" y="446413"/>
                  <a:pt x="4520142" y="446413"/>
                </a:cubicBezTo>
                <a:cubicBezTo>
                  <a:pt x="4523867" y="445860"/>
                  <a:pt x="4523867" y="445860"/>
                  <a:pt x="4523867" y="445860"/>
                </a:cubicBezTo>
                <a:cubicBezTo>
                  <a:pt x="4524421" y="449590"/>
                  <a:pt x="4541933" y="439369"/>
                  <a:pt x="4532421" y="452213"/>
                </a:cubicBezTo>
                <a:cubicBezTo>
                  <a:pt x="4544551" y="431359"/>
                  <a:pt x="4544551" y="431359"/>
                  <a:pt x="4544551" y="431359"/>
                </a:cubicBezTo>
                <a:cubicBezTo>
                  <a:pt x="4561106" y="440334"/>
                  <a:pt x="4561106" y="440334"/>
                  <a:pt x="4561106" y="440334"/>
                </a:cubicBezTo>
                <a:cubicBezTo>
                  <a:pt x="4566894" y="428043"/>
                  <a:pt x="4566894" y="428043"/>
                  <a:pt x="4566894" y="428043"/>
                </a:cubicBezTo>
                <a:cubicBezTo>
                  <a:pt x="4551445" y="426524"/>
                  <a:pt x="4551445" y="426524"/>
                  <a:pt x="4551445" y="426524"/>
                </a:cubicBezTo>
                <a:cubicBezTo>
                  <a:pt x="4550892" y="422795"/>
                  <a:pt x="4550892" y="422795"/>
                  <a:pt x="4550892" y="422795"/>
                </a:cubicBezTo>
                <a:cubicBezTo>
                  <a:pt x="4543444" y="423901"/>
                  <a:pt x="4543444" y="423901"/>
                  <a:pt x="4543444" y="423901"/>
                </a:cubicBezTo>
                <a:cubicBezTo>
                  <a:pt x="4549232" y="411608"/>
                  <a:pt x="4549232" y="411608"/>
                  <a:pt x="4549232" y="411608"/>
                </a:cubicBezTo>
                <a:cubicBezTo>
                  <a:pt x="4557232" y="414232"/>
                  <a:pt x="4557232" y="414232"/>
                  <a:pt x="4557232" y="414232"/>
                </a:cubicBezTo>
                <a:cubicBezTo>
                  <a:pt x="4566744" y="401387"/>
                  <a:pt x="4566744" y="401387"/>
                  <a:pt x="4566744" y="401387"/>
                </a:cubicBezTo>
                <a:cubicBezTo>
                  <a:pt x="4566190" y="397659"/>
                  <a:pt x="4566190" y="397659"/>
                  <a:pt x="4566190" y="397659"/>
                </a:cubicBezTo>
                <a:cubicBezTo>
                  <a:pt x="4558743" y="398764"/>
                  <a:pt x="4558743" y="398764"/>
                  <a:pt x="4558743" y="398764"/>
                </a:cubicBezTo>
                <a:cubicBezTo>
                  <a:pt x="4560807" y="387024"/>
                  <a:pt x="4560807" y="387024"/>
                  <a:pt x="4560807" y="387024"/>
                </a:cubicBezTo>
                <a:cubicBezTo>
                  <a:pt x="4598301" y="331917"/>
                  <a:pt x="4598301" y="331917"/>
                  <a:pt x="4598301" y="331917"/>
                </a:cubicBezTo>
                <a:cubicBezTo>
                  <a:pt x="4616366" y="325426"/>
                  <a:pt x="4616366" y="325426"/>
                  <a:pt x="4616366" y="325426"/>
                </a:cubicBezTo>
                <a:cubicBezTo>
                  <a:pt x="4627388" y="297112"/>
                  <a:pt x="4627388" y="297112"/>
                  <a:pt x="4627388" y="297112"/>
                </a:cubicBezTo>
                <a:cubicBezTo>
                  <a:pt x="4636496" y="307194"/>
                  <a:pt x="4630006" y="289102"/>
                  <a:pt x="4642284" y="294902"/>
                </a:cubicBezTo>
                <a:cubicBezTo>
                  <a:pt x="4642284" y="294902"/>
                  <a:pt x="4670012" y="302221"/>
                  <a:pt x="4647519" y="278881"/>
                </a:cubicBezTo>
                <a:cubicBezTo>
                  <a:pt x="4653306" y="266589"/>
                  <a:pt x="4653306" y="266589"/>
                  <a:pt x="4653306" y="266589"/>
                </a:cubicBezTo>
                <a:cubicBezTo>
                  <a:pt x="4668202" y="264379"/>
                  <a:pt x="4668202" y="264379"/>
                  <a:pt x="4668202" y="264379"/>
                </a:cubicBezTo>
                <a:cubicBezTo>
                  <a:pt x="4674543" y="255816"/>
                  <a:pt x="4674543" y="255816"/>
                  <a:pt x="4674543" y="255816"/>
                </a:cubicBezTo>
                <a:cubicBezTo>
                  <a:pt x="4669309" y="271837"/>
                  <a:pt x="4669309" y="271837"/>
                  <a:pt x="4669309" y="271837"/>
                </a:cubicBezTo>
                <a:cubicBezTo>
                  <a:pt x="4668755" y="268107"/>
                  <a:pt x="4669862" y="275565"/>
                  <a:pt x="4665032" y="268660"/>
                </a:cubicBezTo>
                <a:cubicBezTo>
                  <a:pt x="4662414" y="276670"/>
                  <a:pt x="4662414" y="276670"/>
                  <a:pt x="4662414" y="276670"/>
                </a:cubicBezTo>
                <a:cubicBezTo>
                  <a:pt x="4666692" y="279847"/>
                  <a:pt x="4666692" y="279847"/>
                  <a:pt x="4666692" y="279847"/>
                </a:cubicBezTo>
                <a:cubicBezTo>
                  <a:pt x="4631815" y="326944"/>
                  <a:pt x="4631815" y="326944"/>
                  <a:pt x="4631815" y="326944"/>
                </a:cubicBezTo>
                <a:cubicBezTo>
                  <a:pt x="4636093" y="330119"/>
                  <a:pt x="4636093" y="330119"/>
                  <a:pt x="4636093" y="330119"/>
                </a:cubicBezTo>
                <a:cubicBezTo>
                  <a:pt x="4611282" y="368101"/>
                  <a:pt x="4611282" y="368101"/>
                  <a:pt x="4611282" y="368101"/>
                </a:cubicBezTo>
                <a:cubicBezTo>
                  <a:pt x="4600386" y="371623"/>
                  <a:pt x="4594940" y="373385"/>
                  <a:pt x="4592216" y="374265"/>
                </a:cubicBezTo>
                <a:lnTo>
                  <a:pt x="4589698" y="375078"/>
                </a:lnTo>
                <a:lnTo>
                  <a:pt x="4590074" y="374005"/>
                </a:lnTo>
                <a:lnTo>
                  <a:pt x="4591335" y="371537"/>
                </a:lnTo>
                <a:cubicBezTo>
                  <a:pt x="4591463" y="370803"/>
                  <a:pt x="4591330" y="370704"/>
                  <a:pt x="4590673" y="372291"/>
                </a:cubicBezTo>
                <a:lnTo>
                  <a:pt x="4590074" y="374005"/>
                </a:lnTo>
                <a:lnTo>
                  <a:pt x="4589491" y="375145"/>
                </a:lnTo>
                <a:lnTo>
                  <a:pt x="4589698" y="375078"/>
                </a:lnTo>
                <a:lnTo>
                  <a:pt x="4586874" y="383156"/>
                </a:lnTo>
                <a:cubicBezTo>
                  <a:pt x="4611835" y="371829"/>
                  <a:pt x="4611835" y="371829"/>
                  <a:pt x="4611835" y="371829"/>
                </a:cubicBezTo>
                <a:cubicBezTo>
                  <a:pt x="4593918" y="404977"/>
                  <a:pt x="4593918" y="404977"/>
                  <a:pt x="4593918" y="404977"/>
                </a:cubicBezTo>
                <a:cubicBezTo>
                  <a:pt x="4583300" y="410364"/>
                  <a:pt x="4583300" y="410364"/>
                  <a:pt x="4583300" y="410364"/>
                </a:cubicBezTo>
                <a:cubicBezTo>
                  <a:pt x="4587578" y="413540"/>
                  <a:pt x="4587578" y="413540"/>
                  <a:pt x="4587578" y="413540"/>
                </a:cubicBezTo>
                <a:cubicBezTo>
                  <a:pt x="4578618" y="430113"/>
                  <a:pt x="4578618" y="430113"/>
                  <a:pt x="4578618" y="430113"/>
                </a:cubicBezTo>
                <a:cubicBezTo>
                  <a:pt x="4571170" y="431219"/>
                  <a:pt x="4571170" y="431219"/>
                  <a:pt x="4571170" y="431219"/>
                </a:cubicBezTo>
                <a:cubicBezTo>
                  <a:pt x="4564830" y="439782"/>
                  <a:pt x="4564830" y="439782"/>
                  <a:pt x="4564830" y="439782"/>
                </a:cubicBezTo>
                <a:cubicBezTo>
                  <a:pt x="4565383" y="443511"/>
                  <a:pt x="4554765" y="448897"/>
                  <a:pt x="4573384" y="446134"/>
                </a:cubicBezTo>
                <a:cubicBezTo>
                  <a:pt x="4563319" y="455250"/>
                  <a:pt x="4563319" y="455250"/>
                  <a:pt x="4563319" y="455250"/>
                </a:cubicBezTo>
                <a:cubicBezTo>
                  <a:pt x="4543338" y="500137"/>
                  <a:pt x="4543338" y="500137"/>
                  <a:pt x="4543338" y="500137"/>
                </a:cubicBezTo>
                <a:cubicBezTo>
                  <a:pt x="4547063" y="499585"/>
                  <a:pt x="4547063" y="499585"/>
                  <a:pt x="4547063" y="499585"/>
                </a:cubicBezTo>
                <a:cubicBezTo>
                  <a:pt x="4549276" y="514500"/>
                  <a:pt x="4549276" y="514500"/>
                  <a:pt x="4549276" y="514500"/>
                </a:cubicBezTo>
                <a:cubicBezTo>
                  <a:pt x="4544445" y="507595"/>
                  <a:pt x="4544445" y="507595"/>
                  <a:pt x="4544445" y="507595"/>
                </a:cubicBezTo>
                <a:cubicBezTo>
                  <a:pt x="4528040" y="525274"/>
                  <a:pt x="4528040" y="525274"/>
                  <a:pt x="4528040" y="525274"/>
                </a:cubicBezTo>
                <a:cubicBezTo>
                  <a:pt x="4532870" y="532179"/>
                  <a:pt x="4532870" y="532179"/>
                  <a:pt x="4532870" y="532179"/>
                </a:cubicBezTo>
                <a:cubicBezTo>
                  <a:pt x="4517420" y="530660"/>
                  <a:pt x="4528188" y="551929"/>
                  <a:pt x="4515356" y="542400"/>
                </a:cubicBezTo>
                <a:cubicBezTo>
                  <a:pt x="4515910" y="546129"/>
                  <a:pt x="4503632" y="540328"/>
                  <a:pt x="4512739" y="550411"/>
                </a:cubicBezTo>
                <a:cubicBezTo>
                  <a:pt x="4502120" y="555797"/>
                  <a:pt x="4491503" y="561184"/>
                  <a:pt x="4493163" y="572370"/>
                </a:cubicBezTo>
                <a:cubicBezTo>
                  <a:pt x="4502824" y="586181"/>
                  <a:pt x="4502824" y="586181"/>
                  <a:pt x="4502824" y="586181"/>
                </a:cubicBezTo>
                <a:cubicBezTo>
                  <a:pt x="4489035" y="595849"/>
                  <a:pt x="4489035" y="595849"/>
                  <a:pt x="4489035" y="595849"/>
                </a:cubicBezTo>
                <a:cubicBezTo>
                  <a:pt x="4486971" y="607589"/>
                  <a:pt x="4486971" y="607589"/>
                  <a:pt x="4486971" y="607589"/>
                </a:cubicBezTo>
                <a:cubicBezTo>
                  <a:pt x="4473182" y="617258"/>
                  <a:pt x="4473182" y="617258"/>
                  <a:pt x="4473182" y="617258"/>
                </a:cubicBezTo>
                <a:cubicBezTo>
                  <a:pt x="4470565" y="625268"/>
                  <a:pt x="4470565" y="625268"/>
                  <a:pt x="4470565" y="625268"/>
                </a:cubicBezTo>
                <a:cubicBezTo>
                  <a:pt x="4472778" y="640184"/>
                  <a:pt x="4438709" y="641428"/>
                  <a:pt x="4448370" y="655238"/>
                </a:cubicBezTo>
                <a:cubicBezTo>
                  <a:pt x="4416111" y="694324"/>
                  <a:pt x="4416111" y="694324"/>
                  <a:pt x="4416111" y="694324"/>
                </a:cubicBezTo>
                <a:cubicBezTo>
                  <a:pt x="4393918" y="724296"/>
                  <a:pt x="4393918" y="724296"/>
                  <a:pt x="4393918" y="724296"/>
                </a:cubicBezTo>
                <a:cubicBezTo>
                  <a:pt x="4388130" y="736587"/>
                  <a:pt x="4364126" y="728717"/>
                  <a:pt x="4376001" y="757443"/>
                </a:cubicBezTo>
                <a:cubicBezTo>
                  <a:pt x="4374895" y="749985"/>
                  <a:pt x="4368553" y="758548"/>
                  <a:pt x="4368000" y="754818"/>
                </a:cubicBezTo>
                <a:cubicBezTo>
                  <a:pt x="4361659" y="763381"/>
                  <a:pt x="4361659" y="763381"/>
                  <a:pt x="4361659" y="763381"/>
                </a:cubicBezTo>
                <a:cubicBezTo>
                  <a:pt x="4377108" y="764901"/>
                  <a:pt x="4377108" y="764901"/>
                  <a:pt x="4377108" y="764901"/>
                </a:cubicBezTo>
                <a:cubicBezTo>
                  <a:pt x="4348423" y="776780"/>
                  <a:pt x="4348423" y="776780"/>
                  <a:pt x="4348423" y="776780"/>
                </a:cubicBezTo>
                <a:cubicBezTo>
                  <a:pt x="4345805" y="784790"/>
                  <a:pt x="4345805" y="784790"/>
                  <a:pt x="4345805" y="784790"/>
                </a:cubicBezTo>
                <a:cubicBezTo>
                  <a:pt x="4361254" y="786308"/>
                  <a:pt x="4361254" y="786308"/>
                  <a:pt x="4361254" y="786308"/>
                </a:cubicBezTo>
                <a:cubicBezTo>
                  <a:pt x="4389386" y="770701"/>
                  <a:pt x="4389386" y="770701"/>
                  <a:pt x="4389386" y="770701"/>
                </a:cubicBezTo>
                <a:cubicBezTo>
                  <a:pt x="4414900" y="763103"/>
                  <a:pt x="4414900" y="763103"/>
                  <a:pt x="4414900" y="763103"/>
                </a:cubicBezTo>
                <a:cubicBezTo>
                  <a:pt x="4417517" y="755092"/>
                  <a:pt x="4417517" y="755092"/>
                  <a:pt x="4417517" y="755092"/>
                </a:cubicBezTo>
                <a:cubicBezTo>
                  <a:pt x="4412687" y="748187"/>
                  <a:pt x="4412687" y="748187"/>
                  <a:pt x="4412687" y="748187"/>
                </a:cubicBezTo>
                <a:cubicBezTo>
                  <a:pt x="4438754" y="744319"/>
                  <a:pt x="4438754" y="744319"/>
                  <a:pt x="4438754" y="744319"/>
                </a:cubicBezTo>
                <a:cubicBezTo>
                  <a:pt x="4439307" y="748048"/>
                  <a:pt x="4439307" y="748048"/>
                  <a:pt x="4439307" y="748048"/>
                </a:cubicBezTo>
                <a:cubicBezTo>
                  <a:pt x="4424965" y="753987"/>
                  <a:pt x="4424965" y="753987"/>
                  <a:pt x="4424965" y="753987"/>
                </a:cubicBezTo>
                <a:cubicBezTo>
                  <a:pt x="4432966" y="756612"/>
                  <a:pt x="4432966" y="756612"/>
                  <a:pt x="4432966" y="756612"/>
                </a:cubicBezTo>
                <a:cubicBezTo>
                  <a:pt x="4486612" y="733407"/>
                  <a:pt x="4486612" y="733407"/>
                  <a:pt x="4486612" y="733407"/>
                </a:cubicBezTo>
                <a:cubicBezTo>
                  <a:pt x="4485505" y="725949"/>
                  <a:pt x="4485505" y="725949"/>
                  <a:pt x="4485505" y="725949"/>
                </a:cubicBezTo>
                <a:cubicBezTo>
                  <a:pt x="4501508" y="731196"/>
                  <a:pt x="4501508" y="731196"/>
                  <a:pt x="4501508" y="731196"/>
                </a:cubicBezTo>
                <a:cubicBezTo>
                  <a:pt x="4533362" y="715035"/>
                  <a:pt x="4533362" y="715035"/>
                  <a:pt x="4533362" y="715035"/>
                </a:cubicBezTo>
                <a:cubicBezTo>
                  <a:pt x="4532809" y="711307"/>
                  <a:pt x="4532809" y="711307"/>
                  <a:pt x="4532809" y="711307"/>
                </a:cubicBezTo>
                <a:cubicBezTo>
                  <a:pt x="4541364" y="717660"/>
                  <a:pt x="4541364" y="717660"/>
                  <a:pt x="4541364" y="717660"/>
                </a:cubicBezTo>
                <a:cubicBezTo>
                  <a:pt x="4544535" y="713377"/>
                  <a:pt x="4544535" y="713377"/>
                  <a:pt x="4544535" y="713377"/>
                </a:cubicBezTo>
                <a:cubicBezTo>
                  <a:pt x="4552536" y="716002"/>
                  <a:pt x="4552536" y="716002"/>
                  <a:pt x="4552536" y="716002"/>
                </a:cubicBezTo>
                <a:cubicBezTo>
                  <a:pt x="4562048" y="703156"/>
                  <a:pt x="4562048" y="703156"/>
                  <a:pt x="4562048" y="703156"/>
                </a:cubicBezTo>
                <a:cubicBezTo>
                  <a:pt x="4573773" y="705228"/>
                  <a:pt x="4573773" y="705228"/>
                  <a:pt x="4573773" y="705228"/>
                </a:cubicBezTo>
                <a:cubicBezTo>
                  <a:pt x="4572112" y="694041"/>
                  <a:pt x="4572112" y="694041"/>
                  <a:pt x="4572112" y="694041"/>
                </a:cubicBezTo>
                <a:lnTo>
                  <a:pt x="4583879" y="697900"/>
                </a:lnTo>
                <a:lnTo>
                  <a:pt x="4579369" y="701659"/>
                </a:lnTo>
                <a:cubicBezTo>
                  <a:pt x="4571697" y="708871"/>
                  <a:pt x="4590493" y="696077"/>
                  <a:pt x="4588115" y="699288"/>
                </a:cubicBezTo>
                <a:cubicBezTo>
                  <a:pt x="4588115" y="699288"/>
                  <a:pt x="4588115" y="699288"/>
                  <a:pt x="4586115" y="698633"/>
                </a:cubicBezTo>
                <a:lnTo>
                  <a:pt x="4583879" y="697900"/>
                </a:lnTo>
                <a:lnTo>
                  <a:pt x="4597627" y="686444"/>
                </a:lnTo>
                <a:cubicBezTo>
                  <a:pt x="4602458" y="693350"/>
                  <a:pt x="4602458" y="693350"/>
                  <a:pt x="4602458" y="693350"/>
                </a:cubicBezTo>
                <a:cubicBezTo>
                  <a:pt x="4614033" y="668765"/>
                  <a:pt x="4614033" y="668765"/>
                  <a:pt x="4614033" y="668765"/>
                </a:cubicBezTo>
                <a:lnTo>
                  <a:pt x="4621183" y="667704"/>
                </a:lnTo>
                <a:lnTo>
                  <a:pt x="4619544" y="672235"/>
                </a:lnTo>
                <a:cubicBezTo>
                  <a:pt x="4618175" y="677440"/>
                  <a:pt x="4624790" y="664311"/>
                  <a:pt x="4625206" y="667108"/>
                </a:cubicBezTo>
                <a:cubicBezTo>
                  <a:pt x="4625206" y="667108"/>
                  <a:pt x="4625206" y="667108"/>
                  <a:pt x="4623808" y="667315"/>
                </a:cubicBezTo>
                <a:lnTo>
                  <a:pt x="4621183" y="667704"/>
                </a:lnTo>
                <a:lnTo>
                  <a:pt x="4623462" y="661407"/>
                </a:lnTo>
                <a:lnTo>
                  <a:pt x="4635823" y="661720"/>
                </a:lnTo>
                <a:cubicBezTo>
                  <a:pt x="4633610" y="646804"/>
                  <a:pt x="4633610" y="646804"/>
                  <a:pt x="4633610" y="646804"/>
                </a:cubicBezTo>
                <a:cubicBezTo>
                  <a:pt x="4654846" y="636031"/>
                  <a:pt x="4654846" y="636031"/>
                  <a:pt x="4654846" y="636031"/>
                </a:cubicBezTo>
                <a:cubicBezTo>
                  <a:pt x="4664359" y="623187"/>
                  <a:pt x="4664359" y="623187"/>
                  <a:pt x="4664359" y="623187"/>
                </a:cubicBezTo>
                <a:cubicBezTo>
                  <a:pt x="4659528" y="616282"/>
                  <a:pt x="4659528" y="616282"/>
                  <a:pt x="4659528" y="616282"/>
                </a:cubicBezTo>
                <a:cubicBezTo>
                  <a:pt x="4663252" y="615729"/>
                  <a:pt x="4663252" y="615729"/>
                  <a:pt x="4663252" y="615729"/>
                </a:cubicBezTo>
                <a:cubicBezTo>
                  <a:pt x="4657868" y="605096"/>
                  <a:pt x="4657868" y="605096"/>
                  <a:pt x="4657868" y="605096"/>
                </a:cubicBezTo>
                <a:cubicBezTo>
                  <a:pt x="4674828" y="591145"/>
                  <a:pt x="4674828" y="591145"/>
                  <a:pt x="4674828" y="591145"/>
                </a:cubicBezTo>
                <a:cubicBezTo>
                  <a:pt x="4677444" y="583135"/>
                  <a:pt x="4637184" y="619597"/>
                  <a:pt x="4687510" y="574019"/>
                </a:cubicBezTo>
                <a:cubicBezTo>
                  <a:pt x="4687510" y="574019"/>
                  <a:pt x="4666827" y="588522"/>
                  <a:pt x="4690127" y="566008"/>
                </a:cubicBezTo>
                <a:cubicBezTo>
                  <a:pt x="4693851" y="565456"/>
                  <a:pt x="4693851" y="565456"/>
                  <a:pt x="4693851" y="565456"/>
                </a:cubicBezTo>
                <a:cubicBezTo>
                  <a:pt x="4691233" y="573466"/>
                  <a:pt x="4691233" y="573466"/>
                  <a:pt x="4691233" y="573466"/>
                </a:cubicBezTo>
                <a:cubicBezTo>
                  <a:pt x="4707789" y="582443"/>
                  <a:pt x="4707789" y="582443"/>
                  <a:pt x="4707789" y="582443"/>
                </a:cubicBezTo>
                <a:cubicBezTo>
                  <a:pt x="4710960" y="578161"/>
                  <a:pt x="4710960" y="578161"/>
                  <a:pt x="4710960" y="578161"/>
                </a:cubicBezTo>
                <a:cubicBezTo>
                  <a:pt x="4705022" y="563798"/>
                  <a:pt x="4705022" y="563798"/>
                  <a:pt x="4705022" y="563798"/>
                </a:cubicBezTo>
                <a:lnTo>
                  <a:pt x="4710222" y="561161"/>
                </a:lnTo>
                <a:lnTo>
                  <a:pt x="4711282" y="564298"/>
                </a:lnTo>
                <a:cubicBezTo>
                  <a:pt x="4713540" y="563487"/>
                  <a:pt x="4717503" y="558135"/>
                  <a:pt x="4715641" y="558412"/>
                </a:cubicBezTo>
                <a:cubicBezTo>
                  <a:pt x="4715641" y="558412"/>
                  <a:pt x="4715641" y="558412"/>
                  <a:pt x="4714314" y="559085"/>
                </a:cubicBezTo>
                <a:lnTo>
                  <a:pt x="4710222" y="561161"/>
                </a:lnTo>
                <a:lnTo>
                  <a:pt x="4710114" y="560839"/>
                </a:lnTo>
                <a:lnTo>
                  <a:pt x="4715011" y="548386"/>
                </a:lnTo>
                <a:lnTo>
                  <a:pt x="4721164" y="544729"/>
                </a:lnTo>
                <a:cubicBezTo>
                  <a:pt x="4724902" y="542269"/>
                  <a:pt x="4727254" y="540491"/>
                  <a:pt x="4724599" y="541838"/>
                </a:cubicBezTo>
                <a:lnTo>
                  <a:pt x="4717501" y="542891"/>
                </a:lnTo>
                <a:lnTo>
                  <a:pt x="4723740" y="537797"/>
                </a:lnTo>
                <a:cubicBezTo>
                  <a:pt x="4729726" y="533097"/>
                  <a:pt x="4737628" y="527042"/>
                  <a:pt x="4747900" y="519324"/>
                </a:cubicBezTo>
                <a:cubicBezTo>
                  <a:pt x="4776436" y="480791"/>
                  <a:pt x="4776436" y="480791"/>
                  <a:pt x="4776436" y="480791"/>
                </a:cubicBezTo>
                <a:lnTo>
                  <a:pt x="4786188" y="470919"/>
                </a:lnTo>
                <a:lnTo>
                  <a:pt x="4780109" y="483105"/>
                </a:lnTo>
                <a:cubicBezTo>
                  <a:pt x="4777543" y="488249"/>
                  <a:pt x="4777543" y="488249"/>
                  <a:pt x="4777543" y="488249"/>
                </a:cubicBezTo>
                <a:cubicBezTo>
                  <a:pt x="4771202" y="496812"/>
                  <a:pt x="4771202" y="496812"/>
                  <a:pt x="4771202" y="496812"/>
                </a:cubicBezTo>
                <a:cubicBezTo>
                  <a:pt x="4772862" y="507998"/>
                  <a:pt x="4772862" y="507998"/>
                  <a:pt x="4772862" y="507998"/>
                </a:cubicBezTo>
                <a:cubicBezTo>
                  <a:pt x="4737431" y="551366"/>
                  <a:pt x="4737431" y="551366"/>
                  <a:pt x="4737431" y="551366"/>
                </a:cubicBezTo>
                <a:cubicBezTo>
                  <a:pt x="4736475" y="570564"/>
                  <a:pt x="4713577" y="570151"/>
                  <a:pt x="4716897" y="592524"/>
                </a:cubicBezTo>
                <a:cubicBezTo>
                  <a:pt x="4736070" y="593491"/>
                  <a:pt x="4736070" y="593491"/>
                  <a:pt x="4736070" y="593491"/>
                </a:cubicBezTo>
                <a:cubicBezTo>
                  <a:pt x="4726005" y="602606"/>
                  <a:pt x="4707386" y="605369"/>
                  <a:pt x="4717047" y="619179"/>
                </a:cubicBezTo>
                <a:cubicBezTo>
                  <a:pt x="4725048" y="621803"/>
                  <a:pt x="4725048" y="621803"/>
                  <a:pt x="4725048" y="621803"/>
                </a:cubicBezTo>
                <a:cubicBezTo>
                  <a:pt x="4734559" y="608958"/>
                  <a:pt x="4734559" y="608958"/>
                  <a:pt x="4734559" y="608958"/>
                </a:cubicBezTo>
                <a:cubicBezTo>
                  <a:pt x="4736220" y="620145"/>
                  <a:pt x="4736220" y="620145"/>
                  <a:pt x="4736220" y="620145"/>
                </a:cubicBezTo>
                <a:cubicBezTo>
                  <a:pt x="4723537" y="637272"/>
                  <a:pt x="4723537" y="637272"/>
                  <a:pt x="4723537" y="637272"/>
                </a:cubicBezTo>
                <a:cubicBezTo>
                  <a:pt x="4724091" y="641001"/>
                  <a:pt x="4724091" y="641001"/>
                  <a:pt x="4724091" y="641001"/>
                </a:cubicBezTo>
                <a:cubicBezTo>
                  <a:pt x="4741604" y="630779"/>
                  <a:pt x="4741604" y="630779"/>
                  <a:pt x="4741604" y="630779"/>
                </a:cubicBezTo>
                <a:cubicBezTo>
                  <a:pt x="4756350" y="601914"/>
                  <a:pt x="4756350" y="601914"/>
                  <a:pt x="4756350" y="601914"/>
                </a:cubicBezTo>
                <a:cubicBezTo>
                  <a:pt x="4758010" y="613100"/>
                  <a:pt x="4758010" y="613100"/>
                  <a:pt x="4758010" y="613100"/>
                </a:cubicBezTo>
                <a:cubicBezTo>
                  <a:pt x="4765458" y="611995"/>
                  <a:pt x="4765458" y="611995"/>
                  <a:pt x="4765458" y="611995"/>
                </a:cubicBezTo>
                <a:cubicBezTo>
                  <a:pt x="4766012" y="615724"/>
                  <a:pt x="4766012" y="615724"/>
                  <a:pt x="4766012" y="615724"/>
                </a:cubicBezTo>
                <a:cubicBezTo>
                  <a:pt x="4758564" y="616829"/>
                  <a:pt x="4764501" y="631193"/>
                  <a:pt x="4751116" y="617935"/>
                </a:cubicBezTo>
                <a:cubicBezTo>
                  <a:pt x="4742711" y="638238"/>
                  <a:pt x="4742711" y="638238"/>
                  <a:pt x="4742711" y="638238"/>
                </a:cubicBezTo>
                <a:cubicBezTo>
                  <a:pt x="4761331" y="635475"/>
                  <a:pt x="4761331" y="635475"/>
                  <a:pt x="4761331" y="635475"/>
                </a:cubicBezTo>
                <a:cubicBezTo>
                  <a:pt x="4770842" y="622630"/>
                  <a:pt x="4770842" y="622630"/>
                  <a:pt x="4770842" y="622630"/>
                </a:cubicBezTo>
                <a:cubicBezTo>
                  <a:pt x="4788909" y="616137"/>
                  <a:pt x="4788909" y="616137"/>
                  <a:pt x="4788909" y="616137"/>
                </a:cubicBezTo>
                <a:cubicBezTo>
                  <a:pt x="4769885" y="641826"/>
                  <a:pt x="4784781" y="639616"/>
                  <a:pt x="4741200" y="653705"/>
                </a:cubicBezTo>
                <a:cubicBezTo>
                  <a:pt x="4799676" y="637405"/>
                  <a:pt x="4799676" y="637405"/>
                  <a:pt x="4799676" y="637405"/>
                </a:cubicBezTo>
                <a:lnTo>
                  <a:pt x="4809563" y="631636"/>
                </a:lnTo>
                <a:lnTo>
                  <a:pt x="4814547" y="632222"/>
                </a:lnTo>
                <a:cubicBezTo>
                  <a:pt x="4816881" y="631518"/>
                  <a:pt x="4818535" y="629843"/>
                  <a:pt x="4817189" y="627186"/>
                </a:cubicBezTo>
                <a:cubicBezTo>
                  <a:pt x="4817189" y="627186"/>
                  <a:pt x="4817189" y="627186"/>
                  <a:pt x="4815000" y="628463"/>
                </a:cubicBezTo>
                <a:lnTo>
                  <a:pt x="4809563" y="631636"/>
                </a:lnTo>
                <a:lnTo>
                  <a:pt x="4807829" y="631432"/>
                </a:lnTo>
                <a:cubicBezTo>
                  <a:pt x="4805086" y="628980"/>
                  <a:pt x="4808911" y="622697"/>
                  <a:pt x="4837872" y="612683"/>
                </a:cubicBezTo>
                <a:cubicBezTo>
                  <a:pt x="4837872" y="612683"/>
                  <a:pt x="4842150" y="615858"/>
                  <a:pt x="4838426" y="616411"/>
                </a:cubicBezTo>
                <a:cubicBezTo>
                  <a:pt x="4857600" y="617377"/>
                  <a:pt x="4857600" y="617377"/>
                  <a:pt x="4857600" y="617377"/>
                </a:cubicBezTo>
                <a:cubicBezTo>
                  <a:pt x="4863940" y="608814"/>
                  <a:pt x="4863940" y="608814"/>
                  <a:pt x="4863940" y="608814"/>
                </a:cubicBezTo>
                <a:cubicBezTo>
                  <a:pt x="4868217" y="611990"/>
                  <a:pt x="4868217" y="611990"/>
                  <a:pt x="4868217" y="611990"/>
                </a:cubicBezTo>
                <a:cubicBezTo>
                  <a:pt x="4882006" y="602322"/>
                  <a:pt x="4882006" y="602322"/>
                  <a:pt x="4882006" y="602322"/>
                </a:cubicBezTo>
                <a:cubicBezTo>
                  <a:pt x="4890007" y="604946"/>
                  <a:pt x="4890007" y="604946"/>
                  <a:pt x="4890007" y="604946"/>
                </a:cubicBezTo>
                <a:cubicBezTo>
                  <a:pt x="4903796" y="595278"/>
                  <a:pt x="4903796" y="595278"/>
                  <a:pt x="4903796" y="595278"/>
                </a:cubicBezTo>
                <a:lnTo>
                  <a:pt x="4918249" y="590085"/>
                </a:lnTo>
                <a:lnTo>
                  <a:pt x="4919591" y="599127"/>
                </a:lnTo>
                <a:cubicBezTo>
                  <a:pt x="4919799" y="600525"/>
                  <a:pt x="4919799" y="600525"/>
                  <a:pt x="4919799" y="600525"/>
                </a:cubicBezTo>
                <a:cubicBezTo>
                  <a:pt x="4935801" y="605773"/>
                  <a:pt x="4935801" y="605773"/>
                  <a:pt x="4935801" y="605773"/>
                </a:cubicBezTo>
                <a:cubicBezTo>
                  <a:pt x="4932631" y="610055"/>
                  <a:pt x="4932631" y="610055"/>
                  <a:pt x="4932631" y="610055"/>
                </a:cubicBezTo>
                <a:cubicBezTo>
                  <a:pt x="4898562" y="611299"/>
                  <a:pt x="4898562" y="611299"/>
                  <a:pt x="4898562" y="611299"/>
                </a:cubicBezTo>
                <a:cubicBezTo>
                  <a:pt x="4883666" y="613509"/>
                  <a:pt x="4892221" y="619862"/>
                  <a:pt x="4893327" y="627320"/>
                </a:cubicBezTo>
                <a:cubicBezTo>
                  <a:pt x="4881603" y="625248"/>
                  <a:pt x="4881603" y="625248"/>
                  <a:pt x="4881603" y="625248"/>
                </a:cubicBezTo>
                <a:cubicBezTo>
                  <a:pt x="4877878" y="625801"/>
                  <a:pt x="4877878" y="625801"/>
                  <a:pt x="4877878" y="625801"/>
                </a:cubicBezTo>
                <a:cubicBezTo>
                  <a:pt x="4849194" y="637679"/>
                  <a:pt x="4849194" y="637679"/>
                  <a:pt x="4849194" y="637679"/>
                </a:cubicBezTo>
                <a:cubicBezTo>
                  <a:pt x="4849194" y="637679"/>
                  <a:pt x="4842299" y="642514"/>
                  <a:pt x="4853472" y="640856"/>
                </a:cubicBezTo>
                <a:cubicBezTo>
                  <a:pt x="4846024" y="641962"/>
                  <a:pt x="4848237" y="656877"/>
                  <a:pt x="4841746" y="638785"/>
                </a:cubicBezTo>
                <a:cubicBezTo>
                  <a:pt x="4834298" y="639890"/>
                  <a:pt x="4830575" y="640442"/>
                  <a:pt x="4832235" y="651630"/>
                </a:cubicBezTo>
                <a:cubicBezTo>
                  <a:pt x="4820509" y="649558"/>
                  <a:pt x="4820509" y="649558"/>
                  <a:pt x="4820509" y="649558"/>
                </a:cubicBezTo>
                <a:cubicBezTo>
                  <a:pt x="4817892" y="657569"/>
                  <a:pt x="4817892" y="657569"/>
                  <a:pt x="4817892" y="657569"/>
                </a:cubicBezTo>
                <a:cubicBezTo>
                  <a:pt x="4809891" y="654945"/>
                  <a:pt x="4809891" y="654945"/>
                  <a:pt x="4809891" y="654945"/>
                </a:cubicBezTo>
                <a:cubicBezTo>
                  <a:pt x="4807273" y="662956"/>
                  <a:pt x="4791824" y="661437"/>
                  <a:pt x="4801486" y="675247"/>
                </a:cubicBezTo>
                <a:cubicBezTo>
                  <a:pt x="4793485" y="672624"/>
                  <a:pt x="4793485" y="672624"/>
                  <a:pt x="4793485" y="672624"/>
                </a:cubicBezTo>
                <a:cubicBezTo>
                  <a:pt x="4792378" y="665166"/>
                  <a:pt x="4792378" y="665166"/>
                  <a:pt x="4792378" y="665166"/>
                </a:cubicBezTo>
                <a:cubicBezTo>
                  <a:pt x="4784377" y="662542"/>
                  <a:pt x="4786995" y="654532"/>
                  <a:pt x="4766864" y="672763"/>
                </a:cubicBezTo>
                <a:cubicBezTo>
                  <a:pt x="4764247" y="680773"/>
                  <a:pt x="4764247" y="680773"/>
                  <a:pt x="4764247" y="680773"/>
                </a:cubicBezTo>
                <a:cubicBezTo>
                  <a:pt x="4755692" y="674421"/>
                  <a:pt x="4755692" y="674421"/>
                  <a:pt x="4755692" y="674421"/>
                </a:cubicBezTo>
                <a:cubicBezTo>
                  <a:pt x="4759417" y="673868"/>
                  <a:pt x="4741350" y="680361"/>
                  <a:pt x="4757757" y="662682"/>
                </a:cubicBezTo>
                <a:cubicBezTo>
                  <a:pt x="4739136" y="665445"/>
                  <a:pt x="4739136" y="665445"/>
                  <a:pt x="4739136" y="665445"/>
                </a:cubicBezTo>
                <a:cubicBezTo>
                  <a:pt x="4749351" y="682984"/>
                  <a:pt x="4749351" y="682984"/>
                  <a:pt x="4749351" y="682984"/>
                </a:cubicBezTo>
                <a:cubicBezTo>
                  <a:pt x="4738732" y="688371"/>
                  <a:pt x="4738732" y="688371"/>
                  <a:pt x="4738732" y="688371"/>
                </a:cubicBezTo>
                <a:cubicBezTo>
                  <a:pt x="4712665" y="692240"/>
                  <a:pt x="4712665" y="692240"/>
                  <a:pt x="4712665" y="692240"/>
                </a:cubicBezTo>
                <a:cubicBezTo>
                  <a:pt x="4714325" y="703426"/>
                  <a:pt x="4699983" y="709366"/>
                  <a:pt x="4688257" y="707294"/>
                </a:cubicBezTo>
                <a:cubicBezTo>
                  <a:pt x="4663297" y="718620"/>
                  <a:pt x="4663297" y="718620"/>
                  <a:pt x="4663297" y="718620"/>
                </a:cubicBezTo>
                <a:cubicBezTo>
                  <a:pt x="4652678" y="724008"/>
                  <a:pt x="4659169" y="742099"/>
                  <a:pt x="4633655" y="749697"/>
                </a:cubicBezTo>
                <a:cubicBezTo>
                  <a:pt x="4645933" y="755497"/>
                  <a:pt x="4645933" y="755497"/>
                  <a:pt x="4645933" y="755497"/>
                </a:cubicBezTo>
                <a:cubicBezTo>
                  <a:pt x="4606227" y="795688"/>
                  <a:pt x="4606227" y="795688"/>
                  <a:pt x="4606227" y="795688"/>
                </a:cubicBezTo>
                <a:cubicBezTo>
                  <a:pt x="4603056" y="799971"/>
                  <a:pt x="4584032" y="825660"/>
                  <a:pt x="4598374" y="819720"/>
                </a:cubicBezTo>
                <a:cubicBezTo>
                  <a:pt x="4598374" y="819720"/>
                  <a:pt x="4592033" y="828283"/>
                  <a:pt x="4605822" y="818615"/>
                </a:cubicBezTo>
                <a:cubicBezTo>
                  <a:pt x="4608440" y="810604"/>
                  <a:pt x="4608440" y="810604"/>
                  <a:pt x="4608440" y="810604"/>
                </a:cubicBezTo>
                <a:cubicBezTo>
                  <a:pt x="4622932" y="831320"/>
                  <a:pt x="4622932" y="831320"/>
                  <a:pt x="4622932" y="831320"/>
                </a:cubicBezTo>
                <a:cubicBezTo>
                  <a:pt x="4637827" y="829109"/>
                  <a:pt x="4637827" y="829109"/>
                  <a:pt x="4637827" y="829109"/>
                </a:cubicBezTo>
                <a:cubicBezTo>
                  <a:pt x="4640998" y="824828"/>
                  <a:pt x="4640998" y="824828"/>
                  <a:pt x="4640998" y="824828"/>
                </a:cubicBezTo>
                <a:cubicBezTo>
                  <a:pt x="4629272" y="822757"/>
                  <a:pt x="4629272" y="822757"/>
                  <a:pt x="4629272" y="822757"/>
                </a:cubicBezTo>
                <a:cubicBezTo>
                  <a:pt x="4653680" y="807702"/>
                  <a:pt x="4653680" y="807702"/>
                  <a:pt x="4653680" y="807702"/>
                </a:cubicBezTo>
                <a:cubicBezTo>
                  <a:pt x="4657957" y="810878"/>
                  <a:pt x="4657957" y="810878"/>
                  <a:pt x="4657957" y="810878"/>
                </a:cubicBezTo>
                <a:lnTo>
                  <a:pt x="4662223" y="807015"/>
                </a:lnTo>
                <a:lnTo>
                  <a:pt x="4663594" y="807183"/>
                </a:lnTo>
                <a:lnTo>
                  <a:pt x="4664660" y="804808"/>
                </a:lnTo>
                <a:lnTo>
                  <a:pt x="4666766" y="802902"/>
                </a:lnTo>
                <a:cubicBezTo>
                  <a:pt x="4668023" y="801762"/>
                  <a:pt x="4668023" y="801762"/>
                  <a:pt x="4668023" y="801762"/>
                </a:cubicBezTo>
                <a:cubicBezTo>
                  <a:pt x="4666954" y="800969"/>
                  <a:pt x="4666127" y="801806"/>
                  <a:pt x="4665427" y="803101"/>
                </a:cubicBezTo>
                <a:lnTo>
                  <a:pt x="4664660" y="804808"/>
                </a:lnTo>
                <a:lnTo>
                  <a:pt x="4662223" y="807015"/>
                </a:lnTo>
                <a:lnTo>
                  <a:pt x="4661838" y="806968"/>
                </a:lnTo>
                <a:cubicBezTo>
                  <a:pt x="4661189" y="805396"/>
                  <a:pt x="4660437" y="801936"/>
                  <a:pt x="4659468" y="795410"/>
                </a:cubicBezTo>
                <a:cubicBezTo>
                  <a:pt x="4675471" y="800657"/>
                  <a:pt x="4675471" y="800657"/>
                  <a:pt x="4675471" y="800657"/>
                </a:cubicBezTo>
                <a:cubicBezTo>
                  <a:pt x="4697814" y="797341"/>
                  <a:pt x="4697814" y="797341"/>
                  <a:pt x="4697814" y="797341"/>
                </a:cubicBezTo>
                <a:cubicBezTo>
                  <a:pt x="4704709" y="792508"/>
                  <a:pt x="4704709" y="792508"/>
                  <a:pt x="4704709" y="792508"/>
                </a:cubicBezTo>
                <a:cubicBezTo>
                  <a:pt x="4725945" y="781734"/>
                  <a:pt x="4725945" y="781734"/>
                  <a:pt x="4725945" y="781734"/>
                </a:cubicBezTo>
                <a:cubicBezTo>
                  <a:pt x="4723881" y="793473"/>
                  <a:pt x="4723881" y="793473"/>
                  <a:pt x="4723881" y="793473"/>
                </a:cubicBezTo>
                <a:cubicBezTo>
                  <a:pt x="4731882" y="796097"/>
                  <a:pt x="4731882" y="796097"/>
                  <a:pt x="4731882" y="796097"/>
                </a:cubicBezTo>
                <a:cubicBezTo>
                  <a:pt x="4779187" y="781456"/>
                  <a:pt x="4779187" y="781456"/>
                  <a:pt x="4779187" y="781456"/>
                </a:cubicBezTo>
                <a:cubicBezTo>
                  <a:pt x="4844004" y="756593"/>
                  <a:pt x="4844004" y="756593"/>
                  <a:pt x="4844004" y="756593"/>
                </a:cubicBezTo>
                <a:cubicBezTo>
                  <a:pt x="4868966" y="745267"/>
                  <a:pt x="4868966" y="745267"/>
                  <a:pt x="4868966" y="745267"/>
                </a:cubicBezTo>
                <a:cubicBezTo>
                  <a:pt x="4872689" y="744714"/>
                  <a:pt x="4872689" y="744714"/>
                  <a:pt x="4872689" y="744714"/>
                </a:cubicBezTo>
                <a:cubicBezTo>
                  <a:pt x="4882754" y="735598"/>
                  <a:pt x="4882754" y="735598"/>
                  <a:pt x="4882754" y="735598"/>
                </a:cubicBezTo>
                <a:cubicBezTo>
                  <a:pt x="4856133" y="735737"/>
                  <a:pt x="4856133" y="735737"/>
                  <a:pt x="4856133" y="735737"/>
                </a:cubicBezTo>
                <a:cubicBezTo>
                  <a:pt x="4870475" y="729798"/>
                  <a:pt x="4870475" y="729798"/>
                  <a:pt x="4870475" y="729798"/>
                </a:cubicBezTo>
                <a:cubicBezTo>
                  <a:pt x="4877370" y="724963"/>
                  <a:pt x="4877370" y="724963"/>
                  <a:pt x="4877370" y="724963"/>
                </a:cubicBezTo>
                <a:cubicBezTo>
                  <a:pt x="4909779" y="712532"/>
                  <a:pt x="4909779" y="712532"/>
                  <a:pt x="4909779" y="712532"/>
                </a:cubicBezTo>
                <a:cubicBezTo>
                  <a:pt x="4912396" y="704522"/>
                  <a:pt x="4912396" y="704522"/>
                  <a:pt x="4912396" y="704522"/>
                </a:cubicBezTo>
                <a:cubicBezTo>
                  <a:pt x="4931569" y="705488"/>
                  <a:pt x="4931569" y="705488"/>
                  <a:pt x="4931569" y="705488"/>
                </a:cubicBezTo>
                <a:cubicBezTo>
                  <a:pt x="4939017" y="704383"/>
                  <a:pt x="4939017" y="704383"/>
                  <a:pt x="4939017" y="704383"/>
                </a:cubicBezTo>
                <a:cubicBezTo>
                  <a:pt x="4945358" y="695820"/>
                  <a:pt x="4945358" y="695820"/>
                  <a:pt x="4945358" y="695820"/>
                </a:cubicBezTo>
                <a:cubicBezTo>
                  <a:pt x="4967148" y="688775"/>
                  <a:pt x="4967148" y="688775"/>
                  <a:pt x="4967148" y="688775"/>
                </a:cubicBezTo>
                <a:cubicBezTo>
                  <a:pt x="4962318" y="681869"/>
                  <a:pt x="4962318" y="681869"/>
                  <a:pt x="4962318" y="681869"/>
                </a:cubicBezTo>
                <a:cubicBezTo>
                  <a:pt x="4969766" y="680764"/>
                  <a:pt x="4969766" y="680764"/>
                  <a:pt x="4969766" y="680764"/>
                </a:cubicBezTo>
                <a:cubicBezTo>
                  <a:pt x="4982044" y="686564"/>
                  <a:pt x="4982044" y="686564"/>
                  <a:pt x="4982044" y="686564"/>
                </a:cubicBezTo>
                <a:cubicBezTo>
                  <a:pt x="5006452" y="671510"/>
                  <a:pt x="5006452" y="671510"/>
                  <a:pt x="5006452" y="671510"/>
                </a:cubicBezTo>
                <a:cubicBezTo>
                  <a:pt x="5013900" y="670404"/>
                  <a:pt x="5013900" y="670404"/>
                  <a:pt x="5013900" y="670404"/>
                </a:cubicBezTo>
                <a:cubicBezTo>
                  <a:pt x="5010729" y="674685"/>
                  <a:pt x="5010729" y="674685"/>
                  <a:pt x="5010729" y="674685"/>
                </a:cubicBezTo>
                <a:cubicBezTo>
                  <a:pt x="5022454" y="676757"/>
                  <a:pt x="5022454" y="676757"/>
                  <a:pt x="5022454" y="676757"/>
                </a:cubicBezTo>
                <a:cubicBezTo>
                  <a:pt x="5056927" y="652586"/>
                  <a:pt x="5056927" y="652586"/>
                  <a:pt x="5056927" y="652586"/>
                </a:cubicBezTo>
                <a:cubicBezTo>
                  <a:pt x="5069205" y="658386"/>
                  <a:pt x="5069205" y="658386"/>
                  <a:pt x="5069205" y="658386"/>
                </a:cubicBezTo>
                <a:cubicBezTo>
                  <a:pt x="5083547" y="652447"/>
                  <a:pt x="5083547" y="652447"/>
                  <a:pt x="5083547" y="652447"/>
                </a:cubicBezTo>
                <a:cubicBezTo>
                  <a:pt x="5086165" y="644437"/>
                  <a:pt x="5086165" y="644437"/>
                  <a:pt x="5086165" y="644437"/>
                </a:cubicBezTo>
                <a:cubicBezTo>
                  <a:pt x="5106848" y="629934"/>
                  <a:pt x="5106848" y="629934"/>
                  <a:pt x="5106848" y="629934"/>
                </a:cubicBezTo>
                <a:cubicBezTo>
                  <a:pt x="5136640" y="625512"/>
                  <a:pt x="5136640" y="625512"/>
                  <a:pt x="5136640" y="625512"/>
                </a:cubicBezTo>
                <a:cubicBezTo>
                  <a:pt x="5108508" y="641121"/>
                  <a:pt x="5108508" y="641121"/>
                  <a:pt x="5108508" y="641121"/>
                </a:cubicBezTo>
                <a:cubicBezTo>
                  <a:pt x="5094719" y="650789"/>
                  <a:pt x="5108913" y="618194"/>
                  <a:pt x="5090995" y="651342"/>
                </a:cubicBezTo>
                <a:cubicBezTo>
                  <a:pt x="5095273" y="654518"/>
                  <a:pt x="5095273" y="654518"/>
                  <a:pt x="5095273" y="654518"/>
                </a:cubicBezTo>
                <a:cubicBezTo>
                  <a:pt x="5081483" y="664186"/>
                  <a:pt x="5081483" y="664186"/>
                  <a:pt x="5081483" y="664186"/>
                </a:cubicBezTo>
                <a:cubicBezTo>
                  <a:pt x="5093208" y="666258"/>
                  <a:pt x="5093208" y="666258"/>
                  <a:pt x="5093208" y="666258"/>
                </a:cubicBezTo>
                <a:cubicBezTo>
                  <a:pt x="5109413" y="660041"/>
                  <a:pt x="5117515" y="656934"/>
                  <a:pt x="5121567" y="655381"/>
                </a:cubicBezTo>
                <a:lnTo>
                  <a:pt x="5123907" y="654482"/>
                </a:lnTo>
                <a:lnTo>
                  <a:pt x="5112935" y="670952"/>
                </a:lnTo>
                <a:cubicBezTo>
                  <a:pt x="5086313" y="671091"/>
                  <a:pt x="5086313" y="671091"/>
                  <a:pt x="5086313" y="671091"/>
                </a:cubicBezTo>
                <a:cubicBezTo>
                  <a:pt x="5079973" y="679654"/>
                  <a:pt x="5066035" y="662668"/>
                  <a:pt x="5076249" y="680207"/>
                </a:cubicBezTo>
                <a:cubicBezTo>
                  <a:pt x="5067695" y="673854"/>
                  <a:pt x="5067695" y="673854"/>
                  <a:pt x="5067695" y="673854"/>
                </a:cubicBezTo>
                <a:cubicBezTo>
                  <a:pt x="5065077" y="681865"/>
                  <a:pt x="5065077" y="681865"/>
                  <a:pt x="5065077" y="681865"/>
                </a:cubicBezTo>
                <a:cubicBezTo>
                  <a:pt x="5045904" y="680899"/>
                  <a:pt x="5045904" y="680899"/>
                  <a:pt x="5045904" y="680899"/>
                </a:cubicBezTo>
                <a:cubicBezTo>
                  <a:pt x="5010325" y="697612"/>
                  <a:pt x="5010325" y="697612"/>
                  <a:pt x="5010325" y="697612"/>
                </a:cubicBezTo>
                <a:cubicBezTo>
                  <a:pt x="4996537" y="707280"/>
                  <a:pt x="4996537" y="707280"/>
                  <a:pt x="4996537" y="707280"/>
                </a:cubicBezTo>
                <a:cubicBezTo>
                  <a:pt x="4985364" y="708938"/>
                  <a:pt x="4985364" y="708938"/>
                  <a:pt x="4985364" y="708938"/>
                </a:cubicBezTo>
                <a:cubicBezTo>
                  <a:pt x="4935443" y="731590"/>
                  <a:pt x="4935443" y="731590"/>
                  <a:pt x="4935443" y="731590"/>
                </a:cubicBezTo>
                <a:cubicBezTo>
                  <a:pt x="4927995" y="732695"/>
                  <a:pt x="4927995" y="732695"/>
                  <a:pt x="4927995" y="732695"/>
                </a:cubicBezTo>
                <a:cubicBezTo>
                  <a:pt x="4920547" y="733801"/>
                  <a:pt x="4920547" y="733801"/>
                  <a:pt x="4920547" y="733801"/>
                </a:cubicBezTo>
                <a:cubicBezTo>
                  <a:pt x="4909928" y="739188"/>
                  <a:pt x="4909928" y="739188"/>
                  <a:pt x="4909928" y="739188"/>
                </a:cubicBezTo>
                <a:cubicBezTo>
                  <a:pt x="4907312" y="747198"/>
                  <a:pt x="4907312" y="747198"/>
                  <a:pt x="4907312" y="747198"/>
                </a:cubicBezTo>
                <a:cubicBezTo>
                  <a:pt x="4914759" y="746093"/>
                  <a:pt x="4914759" y="746093"/>
                  <a:pt x="4914759" y="746093"/>
                </a:cubicBezTo>
                <a:cubicBezTo>
                  <a:pt x="4860560" y="765569"/>
                  <a:pt x="4860560" y="765569"/>
                  <a:pt x="4860560" y="765569"/>
                </a:cubicBezTo>
                <a:cubicBezTo>
                  <a:pt x="4864838" y="768746"/>
                  <a:pt x="4864838" y="768746"/>
                  <a:pt x="4864838" y="768746"/>
                </a:cubicBezTo>
                <a:cubicBezTo>
                  <a:pt x="4855730" y="758663"/>
                  <a:pt x="4846771" y="775237"/>
                  <a:pt x="4824427" y="778553"/>
                </a:cubicBezTo>
                <a:cubicBezTo>
                  <a:pt x="4794636" y="782973"/>
                  <a:pt x="4794636" y="782973"/>
                  <a:pt x="4794636" y="782973"/>
                </a:cubicBezTo>
                <a:cubicBezTo>
                  <a:pt x="4726095" y="808389"/>
                  <a:pt x="4726095" y="808389"/>
                  <a:pt x="4726095" y="808389"/>
                </a:cubicBezTo>
                <a:cubicBezTo>
                  <a:pt x="4690516" y="825102"/>
                  <a:pt x="4690516" y="825102"/>
                  <a:pt x="4690516" y="825102"/>
                </a:cubicBezTo>
                <a:cubicBezTo>
                  <a:pt x="4703197" y="807976"/>
                  <a:pt x="4664448" y="828970"/>
                  <a:pt x="4699474" y="808529"/>
                </a:cubicBezTo>
                <a:cubicBezTo>
                  <a:pt x="4695196" y="805352"/>
                  <a:pt x="4695196" y="805352"/>
                  <a:pt x="4695196" y="805352"/>
                </a:cubicBezTo>
                <a:cubicBezTo>
                  <a:pt x="4684579" y="810739"/>
                  <a:pt x="4684579" y="810739"/>
                  <a:pt x="4684579" y="810739"/>
                </a:cubicBezTo>
                <a:cubicBezTo>
                  <a:pt x="4677684" y="815573"/>
                  <a:pt x="4677684" y="815573"/>
                  <a:pt x="4677684" y="815573"/>
                </a:cubicBezTo>
                <a:cubicBezTo>
                  <a:pt x="4681961" y="818750"/>
                  <a:pt x="4681961" y="818750"/>
                  <a:pt x="4681961" y="818750"/>
                </a:cubicBezTo>
                <a:cubicBezTo>
                  <a:pt x="4683068" y="826208"/>
                  <a:pt x="4683068" y="826208"/>
                  <a:pt x="4683068" y="826208"/>
                </a:cubicBezTo>
                <a:cubicBezTo>
                  <a:pt x="4661831" y="836981"/>
                  <a:pt x="4661831" y="836981"/>
                  <a:pt x="4661831" y="836981"/>
                </a:cubicBezTo>
                <a:cubicBezTo>
                  <a:pt x="4643212" y="839744"/>
                  <a:pt x="4643212" y="839744"/>
                  <a:pt x="4643212" y="839744"/>
                </a:cubicBezTo>
                <a:cubicBezTo>
                  <a:pt x="4633146" y="848860"/>
                  <a:pt x="4620464" y="865986"/>
                  <a:pt x="4616741" y="866538"/>
                </a:cubicBezTo>
                <a:cubicBezTo>
                  <a:pt x="4618804" y="854799"/>
                  <a:pt x="4618804" y="854799"/>
                  <a:pt x="4618804" y="854799"/>
                </a:cubicBezTo>
                <a:cubicBezTo>
                  <a:pt x="4607079" y="852728"/>
                  <a:pt x="4607079" y="852728"/>
                  <a:pt x="4607079" y="852728"/>
                </a:cubicBezTo>
                <a:cubicBezTo>
                  <a:pt x="4575223" y="868888"/>
                  <a:pt x="4575223" y="868888"/>
                  <a:pt x="4575223" y="868888"/>
                </a:cubicBezTo>
                <a:cubicBezTo>
                  <a:pt x="4568329" y="873723"/>
                  <a:pt x="4568329" y="873723"/>
                  <a:pt x="4568329" y="873723"/>
                </a:cubicBezTo>
                <a:cubicBezTo>
                  <a:pt x="4572607" y="876898"/>
                  <a:pt x="4572607" y="876898"/>
                  <a:pt x="4572607" y="876898"/>
                </a:cubicBezTo>
                <a:cubicBezTo>
                  <a:pt x="4539644" y="885601"/>
                  <a:pt x="4539644" y="885601"/>
                  <a:pt x="4539644" y="885601"/>
                </a:cubicBezTo>
                <a:cubicBezTo>
                  <a:pt x="4530686" y="902175"/>
                  <a:pt x="4530686" y="902175"/>
                  <a:pt x="4530686" y="902175"/>
                </a:cubicBezTo>
                <a:cubicBezTo>
                  <a:pt x="4545581" y="899964"/>
                  <a:pt x="4545581" y="899964"/>
                  <a:pt x="4545581" y="899964"/>
                </a:cubicBezTo>
                <a:cubicBezTo>
                  <a:pt x="4549306" y="899412"/>
                  <a:pt x="4549306" y="899412"/>
                  <a:pt x="4549306" y="899412"/>
                </a:cubicBezTo>
                <a:lnTo>
                  <a:pt x="4546972" y="902563"/>
                </a:lnTo>
                <a:lnTo>
                  <a:pt x="4536329" y="909287"/>
                </a:lnTo>
                <a:cubicBezTo>
                  <a:pt x="4530954" y="912794"/>
                  <a:pt x="4523916" y="917471"/>
                  <a:pt x="4514833" y="923582"/>
                </a:cubicBezTo>
                <a:cubicBezTo>
                  <a:pt x="4515940" y="931040"/>
                  <a:pt x="4515940" y="931040"/>
                  <a:pt x="4515940" y="931040"/>
                </a:cubicBezTo>
                <a:cubicBezTo>
                  <a:pt x="4544220" y="942088"/>
                  <a:pt x="4544220" y="942088"/>
                  <a:pt x="4544220" y="942088"/>
                </a:cubicBezTo>
                <a:cubicBezTo>
                  <a:pt x="4555392" y="940430"/>
                  <a:pt x="4555392" y="940430"/>
                  <a:pt x="4555392" y="940430"/>
                </a:cubicBezTo>
                <a:cubicBezTo>
                  <a:pt x="4553732" y="929244"/>
                  <a:pt x="4553732" y="929244"/>
                  <a:pt x="4553732" y="929244"/>
                </a:cubicBezTo>
                <a:cubicBezTo>
                  <a:pt x="4567521" y="919575"/>
                  <a:pt x="4567521" y="919575"/>
                  <a:pt x="4567521" y="919575"/>
                </a:cubicBezTo>
                <a:cubicBezTo>
                  <a:pt x="4582970" y="921093"/>
                  <a:pt x="4582970" y="921093"/>
                  <a:pt x="4582970" y="921093"/>
                </a:cubicBezTo>
                <a:cubicBezTo>
                  <a:pt x="4587802" y="927998"/>
                  <a:pt x="4587802" y="927998"/>
                  <a:pt x="4587802" y="927998"/>
                </a:cubicBezTo>
                <a:cubicBezTo>
                  <a:pt x="4602144" y="922060"/>
                  <a:pt x="4602144" y="922060"/>
                  <a:pt x="4602144" y="922060"/>
                </a:cubicBezTo>
                <a:cubicBezTo>
                  <a:pt x="4614826" y="904933"/>
                  <a:pt x="4614826" y="904933"/>
                  <a:pt x="4614826" y="904933"/>
                </a:cubicBezTo>
                <a:cubicBezTo>
                  <a:pt x="4585438" y="886428"/>
                  <a:pt x="4585438" y="886428"/>
                  <a:pt x="4585438" y="886428"/>
                </a:cubicBezTo>
                <a:cubicBezTo>
                  <a:pt x="4632339" y="894712"/>
                  <a:pt x="4632339" y="894712"/>
                  <a:pt x="4632339" y="894712"/>
                </a:cubicBezTo>
                <a:cubicBezTo>
                  <a:pt x="4646127" y="885044"/>
                  <a:pt x="4646127" y="885044"/>
                  <a:pt x="4646127" y="885044"/>
                </a:cubicBezTo>
                <a:cubicBezTo>
                  <a:pt x="4660470" y="879104"/>
                  <a:pt x="4660470" y="879104"/>
                  <a:pt x="4660470" y="879104"/>
                </a:cubicBezTo>
                <a:cubicBezTo>
                  <a:pt x="4658407" y="890844"/>
                  <a:pt x="4658407" y="890844"/>
                  <a:pt x="4658407" y="890844"/>
                </a:cubicBezTo>
                <a:cubicBezTo>
                  <a:pt x="4642957" y="889325"/>
                  <a:pt x="4668068" y="904654"/>
                  <a:pt x="4643511" y="893054"/>
                </a:cubicBezTo>
                <a:cubicBezTo>
                  <a:pt x="4645171" y="904241"/>
                  <a:pt x="4617443" y="896923"/>
                  <a:pt x="4649447" y="907418"/>
                </a:cubicBezTo>
                <a:cubicBezTo>
                  <a:pt x="4666961" y="897197"/>
                  <a:pt x="4666961" y="897197"/>
                  <a:pt x="4666961" y="897197"/>
                </a:cubicBezTo>
                <a:cubicBezTo>
                  <a:pt x="4674962" y="899820"/>
                  <a:pt x="4674962" y="899820"/>
                  <a:pt x="4674962" y="899820"/>
                </a:cubicBezTo>
                <a:cubicBezTo>
                  <a:pt x="4724331" y="873439"/>
                  <a:pt x="4724331" y="873439"/>
                  <a:pt x="4724331" y="873439"/>
                </a:cubicBezTo>
                <a:cubicBezTo>
                  <a:pt x="4778530" y="853962"/>
                  <a:pt x="4778530" y="853962"/>
                  <a:pt x="4778530" y="853962"/>
                </a:cubicBezTo>
                <a:cubicBezTo>
                  <a:pt x="4800320" y="846918"/>
                  <a:pt x="4800320" y="846918"/>
                  <a:pt x="4800320" y="846918"/>
                </a:cubicBezTo>
                <a:cubicBezTo>
                  <a:pt x="4797149" y="851200"/>
                  <a:pt x="4790254" y="856034"/>
                  <a:pt x="4801980" y="858105"/>
                </a:cubicBezTo>
                <a:cubicBezTo>
                  <a:pt x="4808874" y="853271"/>
                  <a:pt x="4808874" y="853271"/>
                  <a:pt x="4808874" y="853271"/>
                </a:cubicBezTo>
                <a:cubicBezTo>
                  <a:pt x="4804043" y="846366"/>
                  <a:pt x="4804043" y="846366"/>
                  <a:pt x="4804043" y="846366"/>
                </a:cubicBezTo>
                <a:cubicBezTo>
                  <a:pt x="4830664" y="846226"/>
                  <a:pt x="4830664" y="846226"/>
                  <a:pt x="4830664" y="846226"/>
                </a:cubicBezTo>
                <a:cubicBezTo>
                  <a:pt x="4833281" y="838216"/>
                  <a:pt x="4833281" y="838216"/>
                  <a:pt x="4833281" y="838216"/>
                </a:cubicBezTo>
                <a:cubicBezTo>
                  <a:pt x="4869413" y="825232"/>
                  <a:pt x="4869413" y="825232"/>
                  <a:pt x="4869413" y="825232"/>
                </a:cubicBezTo>
                <a:cubicBezTo>
                  <a:pt x="4899205" y="820811"/>
                  <a:pt x="4899205" y="820811"/>
                  <a:pt x="4899205" y="820811"/>
                </a:cubicBezTo>
                <a:cubicBezTo>
                  <a:pt x="4981536" y="785727"/>
                  <a:pt x="4981536" y="785727"/>
                  <a:pt x="4981536" y="785727"/>
                </a:cubicBezTo>
                <a:cubicBezTo>
                  <a:pt x="4988430" y="780893"/>
                  <a:pt x="4988430" y="780893"/>
                  <a:pt x="4988430" y="780893"/>
                </a:cubicBezTo>
                <a:cubicBezTo>
                  <a:pt x="5024563" y="767909"/>
                  <a:pt x="5024563" y="767909"/>
                  <a:pt x="5024563" y="767909"/>
                </a:cubicBezTo>
                <a:cubicBezTo>
                  <a:pt x="5023456" y="760452"/>
                  <a:pt x="5023456" y="760452"/>
                  <a:pt x="5023456" y="760452"/>
                </a:cubicBezTo>
                <a:cubicBezTo>
                  <a:pt x="5033521" y="751336"/>
                  <a:pt x="5033521" y="751336"/>
                  <a:pt x="5033521" y="751336"/>
                </a:cubicBezTo>
                <a:cubicBezTo>
                  <a:pt x="5038351" y="758241"/>
                  <a:pt x="5038351" y="758241"/>
                  <a:pt x="5038351" y="758241"/>
                </a:cubicBezTo>
                <a:cubicBezTo>
                  <a:pt x="5035735" y="766252"/>
                  <a:pt x="5035735" y="766252"/>
                  <a:pt x="5035735" y="766252"/>
                </a:cubicBezTo>
                <a:cubicBezTo>
                  <a:pt x="5007050" y="778131"/>
                  <a:pt x="5007050" y="778131"/>
                  <a:pt x="5007050" y="778131"/>
                </a:cubicBezTo>
                <a:cubicBezTo>
                  <a:pt x="5034224" y="781720"/>
                  <a:pt x="5034224" y="781720"/>
                  <a:pt x="5034224" y="781720"/>
                </a:cubicBezTo>
                <a:cubicBezTo>
                  <a:pt x="5050077" y="760312"/>
                  <a:pt x="5050077" y="760312"/>
                  <a:pt x="5050077" y="760312"/>
                </a:cubicBezTo>
                <a:cubicBezTo>
                  <a:pt x="5055461" y="770946"/>
                  <a:pt x="5055461" y="770946"/>
                  <a:pt x="5055461" y="770946"/>
                </a:cubicBezTo>
                <a:cubicBezTo>
                  <a:pt x="5078357" y="771359"/>
                  <a:pt x="5078357" y="771359"/>
                  <a:pt x="5078357" y="771359"/>
                </a:cubicBezTo>
                <a:cubicBezTo>
                  <a:pt x="5075741" y="779370"/>
                  <a:pt x="5075741" y="779370"/>
                  <a:pt x="5075741" y="779370"/>
                </a:cubicBezTo>
                <a:cubicBezTo>
                  <a:pt x="5102361" y="779231"/>
                  <a:pt x="5102361" y="779231"/>
                  <a:pt x="5102361" y="779231"/>
                </a:cubicBezTo>
                <a:cubicBezTo>
                  <a:pt x="5142218" y="765695"/>
                  <a:pt x="5142218" y="765695"/>
                  <a:pt x="5142218" y="765695"/>
                </a:cubicBezTo>
                <a:cubicBezTo>
                  <a:pt x="5156560" y="759754"/>
                  <a:pt x="5156560" y="759754"/>
                  <a:pt x="5156560" y="759754"/>
                </a:cubicBezTo>
                <a:cubicBezTo>
                  <a:pt x="5152284" y="756579"/>
                  <a:pt x="5152284" y="756579"/>
                  <a:pt x="5152284" y="756579"/>
                </a:cubicBezTo>
                <a:cubicBezTo>
                  <a:pt x="5157869" y="755750"/>
                  <a:pt x="5160662" y="755335"/>
                  <a:pt x="5162059" y="755128"/>
                </a:cubicBezTo>
                <a:lnTo>
                  <a:pt x="5163038" y="754983"/>
                </a:lnTo>
                <a:lnTo>
                  <a:pt x="5163143" y="755622"/>
                </a:lnTo>
                <a:cubicBezTo>
                  <a:pt x="5163465" y="756586"/>
                  <a:pt x="5163731" y="756785"/>
                  <a:pt x="5163455" y="754921"/>
                </a:cubicBezTo>
                <a:lnTo>
                  <a:pt x="5163038" y="754983"/>
                </a:lnTo>
                <a:lnTo>
                  <a:pt x="5162505" y="751726"/>
                </a:lnTo>
                <a:cubicBezTo>
                  <a:pt x="5162625" y="749327"/>
                  <a:pt x="5164488" y="749051"/>
                  <a:pt x="5172009" y="761273"/>
                </a:cubicBezTo>
                <a:cubicBezTo>
                  <a:pt x="5198077" y="757405"/>
                  <a:pt x="5198077" y="757405"/>
                  <a:pt x="5198077" y="757405"/>
                </a:cubicBezTo>
                <a:cubicBezTo>
                  <a:pt x="5242211" y="747044"/>
                  <a:pt x="5242211" y="747044"/>
                  <a:pt x="5242211" y="747044"/>
                </a:cubicBezTo>
                <a:lnTo>
                  <a:pt x="5264926" y="743673"/>
                </a:lnTo>
                <a:lnTo>
                  <a:pt x="5264366" y="745662"/>
                </a:lnTo>
                <a:cubicBezTo>
                  <a:pt x="5265761" y="745455"/>
                  <a:pt x="5268278" y="743176"/>
                  <a:pt x="5268278" y="743176"/>
                </a:cubicBezTo>
                <a:cubicBezTo>
                  <a:pt x="5268278" y="743176"/>
                  <a:pt x="5268278" y="743176"/>
                  <a:pt x="5265020" y="743660"/>
                </a:cubicBezTo>
                <a:lnTo>
                  <a:pt x="5264926" y="743673"/>
                </a:lnTo>
                <a:lnTo>
                  <a:pt x="5267171" y="735718"/>
                </a:lnTo>
                <a:cubicBezTo>
                  <a:pt x="5279450" y="741518"/>
                  <a:pt x="5279450" y="741518"/>
                  <a:pt x="5279450" y="741518"/>
                </a:cubicBezTo>
                <a:cubicBezTo>
                  <a:pt x="5293792" y="735579"/>
                  <a:pt x="5293792" y="735579"/>
                  <a:pt x="5293792" y="735579"/>
                </a:cubicBezTo>
                <a:cubicBezTo>
                  <a:pt x="5365654" y="732538"/>
                  <a:pt x="5365654" y="732538"/>
                  <a:pt x="5365654" y="732538"/>
                </a:cubicBezTo>
                <a:cubicBezTo>
                  <a:pt x="5395999" y="731845"/>
                  <a:pt x="5395999" y="731845"/>
                  <a:pt x="5395999" y="731845"/>
                </a:cubicBezTo>
                <a:cubicBezTo>
                  <a:pt x="5411448" y="733364"/>
                  <a:pt x="5411448" y="733364"/>
                  <a:pt x="5411448" y="733364"/>
                </a:cubicBezTo>
                <a:cubicBezTo>
                  <a:pt x="5404553" y="738198"/>
                  <a:pt x="5404553" y="738198"/>
                  <a:pt x="5404553" y="738198"/>
                </a:cubicBezTo>
                <a:cubicBezTo>
                  <a:pt x="5405107" y="741928"/>
                  <a:pt x="5401382" y="742480"/>
                  <a:pt x="5416831" y="743998"/>
                </a:cubicBezTo>
                <a:cubicBezTo>
                  <a:pt x="5418896" y="732259"/>
                  <a:pt x="5418896" y="732259"/>
                  <a:pt x="5418896" y="732259"/>
                </a:cubicBezTo>
                <a:cubicBezTo>
                  <a:pt x="5434898" y="737507"/>
                  <a:pt x="5434898" y="737507"/>
                  <a:pt x="5434898" y="737507"/>
                </a:cubicBezTo>
                <a:cubicBezTo>
                  <a:pt x="5433387" y="752975"/>
                  <a:pt x="5433387" y="752975"/>
                  <a:pt x="5433387" y="752975"/>
                </a:cubicBezTo>
                <a:cubicBezTo>
                  <a:pt x="5422769" y="758361"/>
                  <a:pt x="5422769" y="758361"/>
                  <a:pt x="5422769" y="758361"/>
                </a:cubicBezTo>
                <a:cubicBezTo>
                  <a:pt x="5404299" y="787780"/>
                  <a:pt x="5404299" y="787780"/>
                  <a:pt x="5404299" y="787780"/>
                </a:cubicBezTo>
                <a:cubicBezTo>
                  <a:pt x="5335907" y="839850"/>
                  <a:pt x="5335907" y="839850"/>
                  <a:pt x="5335907" y="839850"/>
                </a:cubicBezTo>
                <a:cubicBezTo>
                  <a:pt x="5340738" y="846755"/>
                  <a:pt x="5329012" y="844685"/>
                  <a:pt x="5330119" y="852143"/>
                </a:cubicBezTo>
                <a:cubicBezTo>
                  <a:pt x="5321564" y="845790"/>
                  <a:pt x="5321564" y="845790"/>
                  <a:pt x="5321564" y="845790"/>
                </a:cubicBezTo>
                <a:cubicBezTo>
                  <a:pt x="5297711" y="864574"/>
                  <a:pt x="5297711" y="864574"/>
                  <a:pt x="5297711" y="864574"/>
                </a:cubicBezTo>
                <a:cubicBezTo>
                  <a:pt x="5285432" y="858774"/>
                  <a:pt x="5285432" y="858774"/>
                  <a:pt x="5285432" y="858774"/>
                </a:cubicBezTo>
                <a:cubicBezTo>
                  <a:pt x="5279091" y="867337"/>
                  <a:pt x="5279091" y="867337"/>
                  <a:pt x="5279091" y="867337"/>
                </a:cubicBezTo>
                <a:cubicBezTo>
                  <a:pt x="5287092" y="869960"/>
                  <a:pt x="5287092" y="869960"/>
                  <a:pt x="5287092" y="869960"/>
                </a:cubicBezTo>
                <a:cubicBezTo>
                  <a:pt x="5280197" y="874794"/>
                  <a:pt x="5280197" y="874794"/>
                  <a:pt x="5280197" y="874794"/>
                </a:cubicBezTo>
                <a:cubicBezTo>
                  <a:pt x="5299371" y="875760"/>
                  <a:pt x="5299371" y="875760"/>
                  <a:pt x="5299371" y="875760"/>
                </a:cubicBezTo>
                <a:cubicBezTo>
                  <a:pt x="5338673" y="858495"/>
                  <a:pt x="5338673" y="858495"/>
                  <a:pt x="5338673" y="858495"/>
                </a:cubicBezTo>
                <a:cubicBezTo>
                  <a:pt x="5347781" y="868576"/>
                  <a:pt x="5347781" y="868576"/>
                  <a:pt x="5347781" y="868576"/>
                </a:cubicBezTo>
                <a:cubicBezTo>
                  <a:pt x="5348335" y="872304"/>
                  <a:pt x="5345165" y="876587"/>
                  <a:pt x="5353166" y="879210"/>
                </a:cubicBezTo>
                <a:cubicBezTo>
                  <a:pt x="5362678" y="866366"/>
                  <a:pt x="5362678" y="866366"/>
                  <a:pt x="5362678" y="866366"/>
                </a:cubicBezTo>
                <a:cubicBezTo>
                  <a:pt x="5358953" y="866918"/>
                  <a:pt x="5358953" y="866918"/>
                  <a:pt x="5358953" y="866918"/>
                </a:cubicBezTo>
                <a:cubicBezTo>
                  <a:pt x="5365295" y="858355"/>
                  <a:pt x="5365295" y="858355"/>
                  <a:pt x="5365295" y="858355"/>
                </a:cubicBezTo>
                <a:cubicBezTo>
                  <a:pt x="5369573" y="861531"/>
                  <a:pt x="5369573" y="861531"/>
                  <a:pt x="5369573" y="861531"/>
                </a:cubicBezTo>
                <a:cubicBezTo>
                  <a:pt x="5371636" y="849792"/>
                  <a:pt x="5371636" y="849792"/>
                  <a:pt x="5371636" y="849792"/>
                </a:cubicBezTo>
                <a:cubicBezTo>
                  <a:pt x="5380191" y="856145"/>
                  <a:pt x="5380191" y="856145"/>
                  <a:pt x="5380191" y="856145"/>
                </a:cubicBezTo>
                <a:cubicBezTo>
                  <a:pt x="5380744" y="859873"/>
                  <a:pt x="5380744" y="859873"/>
                  <a:pt x="5380744" y="859873"/>
                </a:cubicBezTo>
                <a:cubicBezTo>
                  <a:pt x="5390809" y="850759"/>
                  <a:pt x="5390809" y="850759"/>
                  <a:pt x="5390809" y="850759"/>
                </a:cubicBezTo>
                <a:cubicBezTo>
                  <a:pt x="5402534" y="852829"/>
                  <a:pt x="5402534" y="852829"/>
                  <a:pt x="5402534" y="852829"/>
                </a:cubicBezTo>
                <a:cubicBezTo>
                  <a:pt x="5399917" y="860840"/>
                  <a:pt x="5399917" y="860840"/>
                  <a:pt x="5399917" y="860840"/>
                </a:cubicBezTo>
                <a:cubicBezTo>
                  <a:pt x="5407919" y="863463"/>
                  <a:pt x="5407919" y="863463"/>
                  <a:pt x="5407919" y="863463"/>
                </a:cubicBezTo>
                <a:cubicBezTo>
                  <a:pt x="5415366" y="862357"/>
                  <a:pt x="5415366" y="862357"/>
                  <a:pt x="5415366" y="862357"/>
                </a:cubicBezTo>
                <a:cubicBezTo>
                  <a:pt x="5406259" y="852276"/>
                  <a:pt x="5406259" y="852276"/>
                  <a:pt x="5406259" y="852276"/>
                </a:cubicBezTo>
                <a:cubicBezTo>
                  <a:pt x="5413153" y="847443"/>
                  <a:pt x="5413153" y="847443"/>
                  <a:pt x="5413153" y="847443"/>
                </a:cubicBezTo>
                <a:cubicBezTo>
                  <a:pt x="5422261" y="857524"/>
                  <a:pt x="5422261" y="857524"/>
                  <a:pt x="5422261" y="857524"/>
                </a:cubicBezTo>
                <a:lnTo>
                  <a:pt x="5428256" y="853321"/>
                </a:lnTo>
                <a:lnTo>
                  <a:pt x="5429709" y="856419"/>
                </a:lnTo>
                <a:cubicBezTo>
                  <a:pt x="5437157" y="855313"/>
                  <a:pt x="5437157" y="855313"/>
                  <a:pt x="5437157" y="855313"/>
                </a:cubicBezTo>
                <a:cubicBezTo>
                  <a:pt x="5442945" y="843022"/>
                  <a:pt x="5442945" y="843022"/>
                  <a:pt x="5442945" y="843022"/>
                </a:cubicBezTo>
                <a:cubicBezTo>
                  <a:pt x="5434943" y="840398"/>
                  <a:pt x="5434943" y="840398"/>
                  <a:pt x="5434943" y="840398"/>
                </a:cubicBezTo>
                <a:cubicBezTo>
                  <a:pt x="5441284" y="831835"/>
                  <a:pt x="5441284" y="831835"/>
                  <a:pt x="5441284" y="831835"/>
                </a:cubicBezTo>
                <a:cubicBezTo>
                  <a:pt x="5481694" y="822028"/>
                  <a:pt x="5481694" y="822028"/>
                  <a:pt x="5481694" y="822028"/>
                </a:cubicBezTo>
                <a:cubicBezTo>
                  <a:pt x="5504590" y="822440"/>
                  <a:pt x="5504590" y="822440"/>
                  <a:pt x="5504590" y="822440"/>
                </a:cubicBezTo>
                <a:cubicBezTo>
                  <a:pt x="5482800" y="829486"/>
                  <a:pt x="5482800" y="829486"/>
                  <a:pt x="5482800" y="829486"/>
                </a:cubicBezTo>
                <a:cubicBezTo>
                  <a:pt x="5488738" y="843848"/>
                  <a:pt x="5488738" y="843848"/>
                  <a:pt x="5488738" y="843848"/>
                </a:cubicBezTo>
                <a:cubicBezTo>
                  <a:pt x="5481843" y="848682"/>
                  <a:pt x="5481843" y="848682"/>
                  <a:pt x="5481843" y="848682"/>
                </a:cubicBezTo>
                <a:cubicBezTo>
                  <a:pt x="5509017" y="852272"/>
                  <a:pt x="5509017" y="852272"/>
                  <a:pt x="5509017" y="852272"/>
                </a:cubicBezTo>
                <a:cubicBezTo>
                  <a:pt x="5519636" y="846885"/>
                  <a:pt x="5519636" y="846885"/>
                  <a:pt x="5519636" y="846885"/>
                </a:cubicBezTo>
                <a:lnTo>
                  <a:pt x="5522194" y="848785"/>
                </a:lnTo>
                <a:lnTo>
                  <a:pt x="5519957" y="852256"/>
                </a:lnTo>
                <a:cubicBezTo>
                  <a:pt x="5517864" y="857390"/>
                  <a:pt x="5526706" y="849647"/>
                  <a:pt x="5523913" y="850062"/>
                </a:cubicBezTo>
                <a:lnTo>
                  <a:pt x="5522194" y="848785"/>
                </a:lnTo>
                <a:lnTo>
                  <a:pt x="5526530" y="842051"/>
                </a:lnTo>
                <a:cubicBezTo>
                  <a:pt x="5534532" y="844674"/>
                  <a:pt x="5534532" y="844674"/>
                  <a:pt x="5534532" y="844674"/>
                </a:cubicBezTo>
                <a:cubicBezTo>
                  <a:pt x="5544043" y="831830"/>
                  <a:pt x="5544043" y="831830"/>
                  <a:pt x="5544043" y="831830"/>
                </a:cubicBezTo>
                <a:cubicBezTo>
                  <a:pt x="5554662" y="826444"/>
                  <a:pt x="5554662" y="826444"/>
                  <a:pt x="5554662" y="826444"/>
                </a:cubicBezTo>
                <a:cubicBezTo>
                  <a:pt x="5556725" y="814704"/>
                  <a:pt x="5556725" y="814704"/>
                  <a:pt x="5556725" y="814704"/>
                </a:cubicBezTo>
                <a:cubicBezTo>
                  <a:pt x="5569004" y="820504"/>
                  <a:pt x="5569004" y="820504"/>
                  <a:pt x="5569004" y="820504"/>
                </a:cubicBezTo>
                <a:cubicBezTo>
                  <a:pt x="5579070" y="811388"/>
                  <a:pt x="5579070" y="811388"/>
                  <a:pt x="5579070" y="811388"/>
                </a:cubicBezTo>
                <a:cubicBezTo>
                  <a:pt x="5584453" y="822023"/>
                  <a:pt x="5584453" y="822023"/>
                  <a:pt x="5584453" y="822023"/>
                </a:cubicBezTo>
                <a:cubicBezTo>
                  <a:pt x="5592454" y="824646"/>
                  <a:pt x="5592454" y="824646"/>
                  <a:pt x="5592454" y="824646"/>
                </a:cubicBezTo>
                <a:cubicBezTo>
                  <a:pt x="5635481" y="806829"/>
                  <a:pt x="5635481" y="806829"/>
                  <a:pt x="5635481" y="806829"/>
                </a:cubicBezTo>
                <a:cubicBezTo>
                  <a:pt x="5650781" y="781692"/>
                  <a:pt x="5650781" y="781692"/>
                  <a:pt x="5650781" y="781692"/>
                </a:cubicBezTo>
                <a:cubicBezTo>
                  <a:pt x="5655058" y="784868"/>
                  <a:pt x="5655058" y="784868"/>
                  <a:pt x="5655058" y="784868"/>
                </a:cubicBezTo>
                <a:cubicBezTo>
                  <a:pt x="5672018" y="770918"/>
                  <a:pt x="5672018" y="770918"/>
                  <a:pt x="5672018" y="770918"/>
                </a:cubicBezTo>
                <a:cubicBezTo>
                  <a:pt x="5667337" y="790668"/>
                  <a:pt x="5667337" y="790668"/>
                  <a:pt x="5667337" y="790668"/>
                </a:cubicBezTo>
                <a:cubicBezTo>
                  <a:pt x="5654655" y="807794"/>
                  <a:pt x="5654655" y="807794"/>
                  <a:pt x="5654655" y="807794"/>
                </a:cubicBezTo>
                <a:cubicBezTo>
                  <a:pt x="5650377" y="804618"/>
                  <a:pt x="5650377" y="804618"/>
                  <a:pt x="5650377" y="804618"/>
                </a:cubicBezTo>
                <a:cubicBezTo>
                  <a:pt x="5647207" y="808899"/>
                  <a:pt x="5647207" y="808899"/>
                  <a:pt x="5647207" y="808899"/>
                </a:cubicBezTo>
                <a:cubicBezTo>
                  <a:pt x="5656315" y="818980"/>
                  <a:pt x="5656315" y="818980"/>
                  <a:pt x="5656315" y="818980"/>
                </a:cubicBezTo>
                <a:cubicBezTo>
                  <a:pt x="5658931" y="810971"/>
                  <a:pt x="5658931" y="810971"/>
                  <a:pt x="5658931" y="810971"/>
                </a:cubicBezTo>
                <a:cubicBezTo>
                  <a:pt x="5675487" y="819947"/>
                  <a:pt x="5675487" y="819947"/>
                  <a:pt x="5675487" y="819947"/>
                </a:cubicBezTo>
                <a:cubicBezTo>
                  <a:pt x="5690383" y="817736"/>
                  <a:pt x="5690383" y="817736"/>
                  <a:pt x="5690383" y="817736"/>
                </a:cubicBezTo>
                <a:cubicBezTo>
                  <a:pt x="5695214" y="824641"/>
                  <a:pt x="5695214" y="824641"/>
                  <a:pt x="5695214" y="824641"/>
                </a:cubicBezTo>
                <a:cubicBezTo>
                  <a:pt x="5695767" y="828370"/>
                  <a:pt x="5695767" y="828370"/>
                  <a:pt x="5695767" y="828370"/>
                </a:cubicBezTo>
                <a:cubicBezTo>
                  <a:pt x="5709003" y="814973"/>
                  <a:pt x="5709003" y="814973"/>
                  <a:pt x="5709003" y="814973"/>
                </a:cubicBezTo>
                <a:cubicBezTo>
                  <a:pt x="5703215" y="827265"/>
                  <a:pt x="5722792" y="805305"/>
                  <a:pt x="5710110" y="822431"/>
                </a:cubicBezTo>
                <a:lnTo>
                  <a:pt x="5721519" y="829086"/>
                </a:lnTo>
                <a:lnTo>
                  <a:pt x="5717713" y="831188"/>
                </a:lnTo>
                <a:lnTo>
                  <a:pt x="5717038" y="831759"/>
                </a:lnTo>
                <a:lnTo>
                  <a:pt x="5704875" y="838452"/>
                </a:lnTo>
                <a:cubicBezTo>
                  <a:pt x="5709705" y="845357"/>
                  <a:pt x="5709705" y="845357"/>
                  <a:pt x="5709705" y="845357"/>
                </a:cubicBezTo>
                <a:cubicBezTo>
                  <a:pt x="5740603" y="848394"/>
                  <a:pt x="5740603" y="848394"/>
                  <a:pt x="5740603" y="848394"/>
                </a:cubicBezTo>
                <a:cubicBezTo>
                  <a:pt x="5732677" y="859098"/>
                  <a:pt x="5728714" y="864450"/>
                  <a:pt x="5726733" y="867126"/>
                </a:cubicBezTo>
                <a:lnTo>
                  <a:pt x="5726632" y="867262"/>
                </a:lnTo>
                <a:lnTo>
                  <a:pt x="5717857" y="874636"/>
                </a:lnTo>
                <a:cubicBezTo>
                  <a:pt x="5718410" y="878364"/>
                  <a:pt x="5718410" y="878364"/>
                  <a:pt x="5718410" y="878364"/>
                </a:cubicBezTo>
                <a:cubicBezTo>
                  <a:pt x="5737029" y="875601"/>
                  <a:pt x="5737029" y="875601"/>
                  <a:pt x="5737029" y="875601"/>
                </a:cubicBezTo>
                <a:cubicBezTo>
                  <a:pt x="5748755" y="877673"/>
                  <a:pt x="5733709" y="853228"/>
                  <a:pt x="5755649" y="872838"/>
                </a:cubicBezTo>
                <a:cubicBezTo>
                  <a:pt x="5762544" y="868005"/>
                  <a:pt x="5762544" y="868005"/>
                  <a:pt x="5762544" y="868005"/>
                </a:cubicBezTo>
                <a:cubicBezTo>
                  <a:pt x="5772758" y="885544"/>
                  <a:pt x="5772758" y="885544"/>
                  <a:pt x="5772758" y="885544"/>
                </a:cubicBezTo>
                <a:cubicBezTo>
                  <a:pt x="5787654" y="883333"/>
                  <a:pt x="5787654" y="883333"/>
                  <a:pt x="5787654" y="883333"/>
                </a:cubicBezTo>
                <a:cubicBezTo>
                  <a:pt x="5777588" y="892449"/>
                  <a:pt x="5777588" y="892449"/>
                  <a:pt x="5777588" y="892449"/>
                </a:cubicBezTo>
                <a:cubicBezTo>
                  <a:pt x="5778695" y="899907"/>
                  <a:pt x="5778695" y="899907"/>
                  <a:pt x="5778695" y="899907"/>
                </a:cubicBezTo>
                <a:cubicBezTo>
                  <a:pt x="5794145" y="901426"/>
                  <a:pt x="5794145" y="901426"/>
                  <a:pt x="5794145" y="901426"/>
                </a:cubicBezTo>
                <a:cubicBezTo>
                  <a:pt x="5788911" y="917447"/>
                  <a:pt x="5788911" y="917447"/>
                  <a:pt x="5788911" y="917447"/>
                </a:cubicBezTo>
                <a:cubicBezTo>
                  <a:pt x="5810701" y="910401"/>
                  <a:pt x="5810701" y="910401"/>
                  <a:pt x="5810701" y="910401"/>
                </a:cubicBezTo>
                <a:cubicBezTo>
                  <a:pt x="5810148" y="906673"/>
                  <a:pt x="5810148" y="906673"/>
                  <a:pt x="5810148" y="906673"/>
                </a:cubicBezTo>
                <a:cubicBezTo>
                  <a:pt x="5821319" y="905015"/>
                  <a:pt x="5821319" y="905015"/>
                  <a:pt x="5821319" y="905015"/>
                </a:cubicBezTo>
                <a:cubicBezTo>
                  <a:pt x="5825597" y="908191"/>
                  <a:pt x="5825597" y="908191"/>
                  <a:pt x="5825597" y="908191"/>
                </a:cubicBezTo>
                <a:cubicBezTo>
                  <a:pt x="5811808" y="917860"/>
                  <a:pt x="5811808" y="917860"/>
                  <a:pt x="5811808" y="917860"/>
                </a:cubicBezTo>
                <a:cubicBezTo>
                  <a:pt x="5816084" y="921037"/>
                  <a:pt x="5816084" y="921037"/>
                  <a:pt x="5816084" y="921037"/>
                </a:cubicBezTo>
                <a:cubicBezTo>
                  <a:pt x="5804913" y="922694"/>
                  <a:pt x="5804913" y="922694"/>
                  <a:pt x="5804913" y="922694"/>
                </a:cubicBezTo>
                <a:cubicBezTo>
                  <a:pt x="5778441" y="949489"/>
                  <a:pt x="5778441" y="949489"/>
                  <a:pt x="5778441" y="949489"/>
                </a:cubicBezTo>
                <a:cubicBezTo>
                  <a:pt x="5797614" y="950454"/>
                  <a:pt x="5797614" y="950454"/>
                  <a:pt x="5797614" y="950454"/>
                </a:cubicBezTo>
                <a:cubicBezTo>
                  <a:pt x="5830577" y="941752"/>
                  <a:pt x="5830577" y="941752"/>
                  <a:pt x="5830577" y="941752"/>
                </a:cubicBezTo>
                <a:cubicBezTo>
                  <a:pt x="5817341" y="955149"/>
                  <a:pt x="5817341" y="955149"/>
                  <a:pt x="5817341" y="955149"/>
                </a:cubicBezTo>
                <a:cubicBezTo>
                  <a:pt x="5806169" y="956807"/>
                  <a:pt x="5806169" y="956807"/>
                  <a:pt x="5806169" y="956807"/>
                </a:cubicBezTo>
                <a:cubicBezTo>
                  <a:pt x="5796658" y="969652"/>
                  <a:pt x="5828512" y="953491"/>
                  <a:pt x="5804106" y="968547"/>
                </a:cubicBezTo>
                <a:cubicBezTo>
                  <a:pt x="5834451" y="967854"/>
                  <a:pt x="5834451" y="967854"/>
                  <a:pt x="5834451" y="967854"/>
                </a:cubicBezTo>
                <a:cubicBezTo>
                  <a:pt x="5838174" y="967302"/>
                  <a:pt x="5838174" y="967302"/>
                  <a:pt x="5838174" y="967302"/>
                </a:cubicBezTo>
                <a:cubicBezTo>
                  <a:pt x="5857901" y="971997"/>
                  <a:pt x="5857901" y="971997"/>
                  <a:pt x="5857901" y="971997"/>
                </a:cubicBezTo>
                <a:cubicBezTo>
                  <a:pt x="5868518" y="966611"/>
                  <a:pt x="5868518" y="966611"/>
                  <a:pt x="5868518" y="966611"/>
                </a:cubicBezTo>
                <a:cubicBezTo>
                  <a:pt x="5873350" y="973516"/>
                  <a:pt x="5873350" y="973516"/>
                  <a:pt x="5873350" y="973516"/>
                </a:cubicBezTo>
                <a:cubicBezTo>
                  <a:pt x="5859007" y="979454"/>
                  <a:pt x="5859007" y="979454"/>
                  <a:pt x="5859007" y="979454"/>
                </a:cubicBezTo>
                <a:cubicBezTo>
                  <a:pt x="5893225" y="1004865"/>
                  <a:pt x="5893225" y="1004865"/>
                  <a:pt x="5893225" y="1004865"/>
                </a:cubicBezTo>
                <a:cubicBezTo>
                  <a:pt x="5890607" y="1012875"/>
                  <a:pt x="5896949" y="1004312"/>
                  <a:pt x="5908121" y="1002654"/>
                </a:cubicBezTo>
                <a:cubicBezTo>
                  <a:pt x="5902737" y="992021"/>
                  <a:pt x="5902737" y="992021"/>
                  <a:pt x="5902737" y="992021"/>
                </a:cubicBezTo>
                <a:cubicBezTo>
                  <a:pt x="5891565" y="993679"/>
                  <a:pt x="5891565" y="993679"/>
                  <a:pt x="5891565" y="993679"/>
                </a:cubicBezTo>
                <a:cubicBezTo>
                  <a:pt x="5891012" y="989949"/>
                  <a:pt x="5898460" y="988844"/>
                  <a:pt x="5894182" y="985669"/>
                </a:cubicBezTo>
                <a:cubicBezTo>
                  <a:pt x="5886181" y="983044"/>
                  <a:pt x="5886181" y="983044"/>
                  <a:pt x="5886181" y="983044"/>
                </a:cubicBezTo>
                <a:lnTo>
                  <a:pt x="5882616" y="980398"/>
                </a:lnTo>
                <a:lnTo>
                  <a:pt x="5884816" y="977054"/>
                </a:lnTo>
                <a:cubicBezTo>
                  <a:pt x="5886659" y="973446"/>
                  <a:pt x="5889830" y="969164"/>
                  <a:pt x="5899970" y="973376"/>
                </a:cubicBezTo>
                <a:cubicBezTo>
                  <a:pt x="5897353" y="981386"/>
                  <a:pt x="5897353" y="981386"/>
                  <a:pt x="5897353" y="981386"/>
                </a:cubicBezTo>
                <a:cubicBezTo>
                  <a:pt x="5915569" y="1001549"/>
                  <a:pt x="5915569" y="1001549"/>
                  <a:pt x="5915569" y="1001549"/>
                </a:cubicBezTo>
                <a:cubicBezTo>
                  <a:pt x="5917229" y="1012737"/>
                  <a:pt x="5917229" y="1012737"/>
                  <a:pt x="5917229" y="1012737"/>
                </a:cubicBezTo>
                <a:cubicBezTo>
                  <a:pt x="5933785" y="1021713"/>
                  <a:pt x="5933785" y="1021713"/>
                  <a:pt x="5933785" y="1021713"/>
                </a:cubicBezTo>
                <a:cubicBezTo>
                  <a:pt x="5944956" y="1020055"/>
                  <a:pt x="5944956" y="1020055"/>
                  <a:pt x="5944956" y="1020055"/>
                </a:cubicBezTo>
                <a:cubicBezTo>
                  <a:pt x="5940275" y="1039805"/>
                  <a:pt x="5940275" y="1039805"/>
                  <a:pt x="5940275" y="1039805"/>
                </a:cubicBezTo>
                <a:cubicBezTo>
                  <a:pt x="5927997" y="1034005"/>
                  <a:pt x="5927997" y="1034005"/>
                  <a:pt x="5927997" y="1034005"/>
                </a:cubicBezTo>
                <a:cubicBezTo>
                  <a:pt x="5917378" y="1039391"/>
                  <a:pt x="5929507" y="1018537"/>
                  <a:pt x="5917931" y="1043121"/>
                </a:cubicBezTo>
                <a:cubicBezTo>
                  <a:pt x="5925933" y="1045744"/>
                  <a:pt x="5925933" y="1045744"/>
                  <a:pt x="5925933" y="1045744"/>
                </a:cubicBezTo>
                <a:cubicBezTo>
                  <a:pt x="5922209" y="1046297"/>
                  <a:pt x="5922209" y="1046297"/>
                  <a:pt x="5922209" y="1046297"/>
                </a:cubicBezTo>
                <a:cubicBezTo>
                  <a:pt x="5921656" y="1042568"/>
                  <a:pt x="5906909" y="1071433"/>
                  <a:pt x="5940828" y="1043534"/>
                </a:cubicBezTo>
                <a:cubicBezTo>
                  <a:pt x="5952554" y="1045605"/>
                  <a:pt x="5952554" y="1045605"/>
                  <a:pt x="5952554" y="1045605"/>
                </a:cubicBezTo>
                <a:cubicBezTo>
                  <a:pt x="5962619" y="1036490"/>
                  <a:pt x="5962619" y="1036490"/>
                  <a:pt x="5962619" y="1036490"/>
                </a:cubicBezTo>
                <a:cubicBezTo>
                  <a:pt x="5976004" y="1049748"/>
                  <a:pt x="5976004" y="1049748"/>
                  <a:pt x="5976004" y="1049748"/>
                </a:cubicBezTo>
                <a:cubicBezTo>
                  <a:pt x="5973386" y="1057757"/>
                  <a:pt x="5973386" y="1057757"/>
                  <a:pt x="5973386" y="1057757"/>
                </a:cubicBezTo>
                <a:cubicBezTo>
                  <a:pt x="5978217" y="1064662"/>
                  <a:pt x="5978217" y="1064662"/>
                  <a:pt x="5978217" y="1064662"/>
                </a:cubicBezTo>
                <a:cubicBezTo>
                  <a:pt x="5975599" y="1072672"/>
                  <a:pt x="5975599" y="1072672"/>
                  <a:pt x="5975599" y="1072672"/>
                </a:cubicBezTo>
                <a:cubicBezTo>
                  <a:pt x="5942085" y="1077646"/>
                  <a:pt x="5942085" y="1077646"/>
                  <a:pt x="5942085" y="1077646"/>
                </a:cubicBezTo>
                <a:cubicBezTo>
                  <a:pt x="5942638" y="1081375"/>
                  <a:pt x="5937983" y="1082066"/>
                  <a:pt x="5935329" y="1083412"/>
                </a:cubicBezTo>
                <a:lnTo>
                  <a:pt x="5935135" y="1083776"/>
                </a:lnTo>
                <a:lnTo>
                  <a:pt x="5931636" y="1077768"/>
                </a:lnTo>
                <a:cubicBezTo>
                  <a:pt x="5930359" y="1075575"/>
                  <a:pt x="5930359" y="1075575"/>
                  <a:pt x="5930359" y="1075575"/>
                </a:cubicBezTo>
                <a:cubicBezTo>
                  <a:pt x="5937807" y="1074470"/>
                  <a:pt x="5948426" y="1069083"/>
                  <a:pt x="5939318" y="1059002"/>
                </a:cubicBezTo>
                <a:cubicBezTo>
                  <a:pt x="5908974" y="1059694"/>
                  <a:pt x="5908974" y="1059694"/>
                  <a:pt x="5908974" y="1059694"/>
                </a:cubicBezTo>
                <a:cubicBezTo>
                  <a:pt x="5898354" y="1065081"/>
                  <a:pt x="5898354" y="1065081"/>
                  <a:pt x="5898354" y="1065081"/>
                </a:cubicBezTo>
                <a:lnTo>
                  <a:pt x="5891606" y="1066082"/>
                </a:lnTo>
                <a:lnTo>
                  <a:pt x="5900875" y="1062027"/>
                </a:lnTo>
                <a:cubicBezTo>
                  <a:pt x="5923306" y="1052088"/>
                  <a:pt x="5878289" y="1070917"/>
                  <a:pt x="5883459" y="1067291"/>
                </a:cubicBezTo>
                <a:cubicBezTo>
                  <a:pt x="5883459" y="1067291"/>
                  <a:pt x="5883459" y="1067291"/>
                  <a:pt x="5885321" y="1067015"/>
                </a:cubicBezTo>
                <a:lnTo>
                  <a:pt x="5891606" y="1066082"/>
                </a:lnTo>
                <a:lnTo>
                  <a:pt x="5883494" y="1069631"/>
                </a:lnTo>
                <a:cubicBezTo>
                  <a:pt x="5875464" y="1073122"/>
                  <a:pt x="5865015" y="1077650"/>
                  <a:pt x="5851604" y="1083451"/>
                </a:cubicBezTo>
                <a:cubicBezTo>
                  <a:pt x="5852711" y="1090909"/>
                  <a:pt x="5852711" y="1090909"/>
                  <a:pt x="5852711" y="1090909"/>
                </a:cubicBezTo>
                <a:cubicBezTo>
                  <a:pt x="5879884" y="1094498"/>
                  <a:pt x="5879884" y="1094498"/>
                  <a:pt x="5879884" y="1094498"/>
                </a:cubicBezTo>
                <a:cubicBezTo>
                  <a:pt x="5878778" y="1087040"/>
                  <a:pt x="5878778" y="1087040"/>
                  <a:pt x="5878778" y="1087040"/>
                </a:cubicBezTo>
                <a:cubicBezTo>
                  <a:pt x="5910229" y="1093807"/>
                  <a:pt x="5910229" y="1093807"/>
                  <a:pt x="5910229" y="1093807"/>
                </a:cubicBezTo>
                <a:cubicBezTo>
                  <a:pt x="5923465" y="1080409"/>
                  <a:pt x="5923465" y="1080409"/>
                  <a:pt x="5923465" y="1080409"/>
                </a:cubicBezTo>
                <a:cubicBezTo>
                  <a:pt x="5921955" y="1095877"/>
                  <a:pt x="5921955" y="1095877"/>
                  <a:pt x="5921955" y="1095877"/>
                </a:cubicBezTo>
                <a:cubicBezTo>
                  <a:pt x="5929402" y="1094772"/>
                  <a:pt x="5929402" y="1094772"/>
                  <a:pt x="5929402" y="1094772"/>
                </a:cubicBezTo>
                <a:cubicBezTo>
                  <a:pt x="5930509" y="1102231"/>
                  <a:pt x="5930509" y="1102231"/>
                  <a:pt x="5930509" y="1102231"/>
                </a:cubicBezTo>
                <a:cubicBezTo>
                  <a:pt x="5947065" y="1111207"/>
                  <a:pt x="5947065" y="1111207"/>
                  <a:pt x="5947065" y="1111207"/>
                </a:cubicBezTo>
                <a:cubicBezTo>
                  <a:pt x="5943340" y="1111760"/>
                  <a:pt x="5943340" y="1111760"/>
                  <a:pt x="5943340" y="1111760"/>
                </a:cubicBezTo>
                <a:cubicBezTo>
                  <a:pt x="5951895" y="1118113"/>
                  <a:pt x="5951895" y="1118113"/>
                  <a:pt x="5951895" y="1118113"/>
                </a:cubicBezTo>
                <a:cubicBezTo>
                  <a:pt x="5953406" y="1102644"/>
                  <a:pt x="5953406" y="1102644"/>
                  <a:pt x="5953406" y="1102644"/>
                </a:cubicBezTo>
                <a:cubicBezTo>
                  <a:pt x="5960854" y="1101539"/>
                  <a:pt x="5960854" y="1101539"/>
                  <a:pt x="5960854" y="1101539"/>
                </a:cubicBezTo>
                <a:cubicBezTo>
                  <a:pt x="5967344" y="1119630"/>
                  <a:pt x="5967344" y="1119630"/>
                  <a:pt x="5967344" y="1119630"/>
                </a:cubicBezTo>
                <a:cubicBezTo>
                  <a:pt x="5956173" y="1121288"/>
                  <a:pt x="5956173" y="1121288"/>
                  <a:pt x="5956173" y="1121288"/>
                </a:cubicBezTo>
                <a:cubicBezTo>
                  <a:pt x="5952448" y="1121841"/>
                  <a:pt x="5952448" y="1121841"/>
                  <a:pt x="5952448" y="1121841"/>
                </a:cubicBezTo>
                <a:cubicBezTo>
                  <a:pt x="5950939" y="1137309"/>
                  <a:pt x="5950939" y="1137309"/>
                  <a:pt x="5950939" y="1137309"/>
                </a:cubicBezTo>
                <a:cubicBezTo>
                  <a:pt x="5961556" y="1131923"/>
                  <a:pt x="5961556" y="1131923"/>
                  <a:pt x="5961556" y="1131923"/>
                </a:cubicBezTo>
                <a:cubicBezTo>
                  <a:pt x="5973835" y="1137723"/>
                  <a:pt x="5973835" y="1137723"/>
                  <a:pt x="5973835" y="1137723"/>
                </a:cubicBezTo>
                <a:cubicBezTo>
                  <a:pt x="5963216" y="1143109"/>
                  <a:pt x="5963216" y="1143109"/>
                  <a:pt x="5963216" y="1143109"/>
                </a:cubicBezTo>
                <a:cubicBezTo>
                  <a:pt x="5951492" y="1141039"/>
                  <a:pt x="5951492" y="1141039"/>
                  <a:pt x="5951492" y="1141039"/>
                </a:cubicBezTo>
                <a:cubicBezTo>
                  <a:pt x="5940873" y="1146425"/>
                  <a:pt x="5940873" y="1146425"/>
                  <a:pt x="5940873" y="1146425"/>
                </a:cubicBezTo>
                <a:cubicBezTo>
                  <a:pt x="5937703" y="1150707"/>
                  <a:pt x="5937703" y="1150707"/>
                  <a:pt x="5937703" y="1150707"/>
                </a:cubicBezTo>
                <a:cubicBezTo>
                  <a:pt x="5949427" y="1152778"/>
                  <a:pt x="5930255" y="1151812"/>
                  <a:pt x="5942533" y="1157612"/>
                </a:cubicBezTo>
                <a:cubicBezTo>
                  <a:pt x="5953152" y="1152225"/>
                  <a:pt x="5953152" y="1152225"/>
                  <a:pt x="5953152" y="1152225"/>
                </a:cubicBezTo>
                <a:cubicBezTo>
                  <a:pt x="5957429" y="1155402"/>
                  <a:pt x="5957429" y="1155402"/>
                  <a:pt x="5957429" y="1155402"/>
                </a:cubicBezTo>
                <a:cubicBezTo>
                  <a:pt x="5983497" y="1151533"/>
                  <a:pt x="5953002" y="1125570"/>
                  <a:pt x="5990945" y="1150428"/>
                </a:cubicBezTo>
                <a:cubicBezTo>
                  <a:pt x="6008457" y="1140207"/>
                  <a:pt x="6008457" y="1140207"/>
                  <a:pt x="6008457" y="1140207"/>
                </a:cubicBezTo>
                <a:cubicBezTo>
                  <a:pt x="6014244" y="1127915"/>
                  <a:pt x="6014244" y="1127915"/>
                  <a:pt x="6014244" y="1127915"/>
                </a:cubicBezTo>
                <a:cubicBezTo>
                  <a:pt x="6019076" y="1134820"/>
                  <a:pt x="6019076" y="1134820"/>
                  <a:pt x="6019076" y="1134820"/>
                </a:cubicBezTo>
                <a:cubicBezTo>
                  <a:pt x="6022246" y="1130539"/>
                  <a:pt x="6022246" y="1130539"/>
                  <a:pt x="6022246" y="1130539"/>
                </a:cubicBezTo>
                <a:cubicBezTo>
                  <a:pt x="6030247" y="1133162"/>
                  <a:pt x="6030247" y="1133162"/>
                  <a:pt x="6030247" y="1133162"/>
                </a:cubicBezTo>
                <a:cubicBezTo>
                  <a:pt x="6020736" y="1146007"/>
                  <a:pt x="6020736" y="1146007"/>
                  <a:pt x="6020736" y="1146007"/>
                </a:cubicBezTo>
                <a:cubicBezTo>
                  <a:pt x="5999499" y="1156781"/>
                  <a:pt x="5999499" y="1156781"/>
                  <a:pt x="5999499" y="1156781"/>
                </a:cubicBezTo>
                <a:cubicBezTo>
                  <a:pt x="6018671" y="1157746"/>
                  <a:pt x="6018671" y="1157746"/>
                  <a:pt x="6018671" y="1157746"/>
                </a:cubicBezTo>
                <a:cubicBezTo>
                  <a:pt x="5988073" y="1208019"/>
                  <a:pt x="5988073" y="1208019"/>
                  <a:pt x="5988073" y="1208019"/>
                </a:cubicBezTo>
                <a:cubicBezTo>
                  <a:pt x="5983392" y="1227770"/>
                  <a:pt x="5983392" y="1227770"/>
                  <a:pt x="5983392" y="1227770"/>
                </a:cubicBezTo>
                <a:cubicBezTo>
                  <a:pt x="5979115" y="1224593"/>
                  <a:pt x="5979115" y="1224593"/>
                  <a:pt x="5979115" y="1224593"/>
                </a:cubicBezTo>
                <a:cubicBezTo>
                  <a:pt x="5965326" y="1234261"/>
                  <a:pt x="5965326" y="1234261"/>
                  <a:pt x="5965326" y="1234261"/>
                </a:cubicBezTo>
                <a:lnTo>
                  <a:pt x="5963648" y="1243800"/>
                </a:lnTo>
                <a:lnTo>
                  <a:pt x="5955260" y="1243377"/>
                </a:lnTo>
                <a:cubicBezTo>
                  <a:pt x="5952643" y="1251388"/>
                  <a:pt x="5952643" y="1251388"/>
                  <a:pt x="5952643" y="1251388"/>
                </a:cubicBezTo>
                <a:cubicBezTo>
                  <a:pt x="5940918" y="1249317"/>
                  <a:pt x="5940918" y="1249317"/>
                  <a:pt x="5940918" y="1249317"/>
                </a:cubicBezTo>
                <a:cubicBezTo>
                  <a:pt x="5944238" y="1271691"/>
                  <a:pt x="5944238" y="1271691"/>
                  <a:pt x="5944238" y="1271691"/>
                </a:cubicBezTo>
                <a:cubicBezTo>
                  <a:pt x="5921895" y="1275006"/>
                  <a:pt x="5921895" y="1275006"/>
                  <a:pt x="5921895" y="1275006"/>
                </a:cubicBezTo>
                <a:cubicBezTo>
                  <a:pt x="5931002" y="1285088"/>
                  <a:pt x="5931002" y="1285088"/>
                  <a:pt x="5931002" y="1285088"/>
                </a:cubicBezTo>
                <a:cubicBezTo>
                  <a:pt x="5911426" y="1307049"/>
                  <a:pt x="5911426" y="1307049"/>
                  <a:pt x="5911426" y="1307049"/>
                </a:cubicBezTo>
                <a:cubicBezTo>
                  <a:pt x="5916257" y="1313954"/>
                  <a:pt x="5916257" y="1313954"/>
                  <a:pt x="5916257" y="1313954"/>
                </a:cubicBezTo>
                <a:cubicBezTo>
                  <a:pt x="5923152" y="1309119"/>
                  <a:pt x="5923152" y="1309119"/>
                  <a:pt x="5923152" y="1309119"/>
                </a:cubicBezTo>
                <a:lnTo>
                  <a:pt x="5925757" y="1308732"/>
                </a:lnTo>
                <a:lnTo>
                  <a:pt x="5927428" y="1312296"/>
                </a:lnTo>
                <a:cubicBezTo>
                  <a:pt x="5948665" y="1301522"/>
                  <a:pt x="5948665" y="1301522"/>
                  <a:pt x="5948665" y="1301522"/>
                </a:cubicBezTo>
                <a:cubicBezTo>
                  <a:pt x="5955559" y="1296687"/>
                  <a:pt x="5955559" y="1296687"/>
                  <a:pt x="5955559" y="1296687"/>
                </a:cubicBezTo>
                <a:cubicBezTo>
                  <a:pt x="5964667" y="1306770"/>
                  <a:pt x="5964667" y="1306770"/>
                  <a:pt x="5964667" y="1306770"/>
                </a:cubicBezTo>
                <a:cubicBezTo>
                  <a:pt x="5986457" y="1299725"/>
                  <a:pt x="5986457" y="1299725"/>
                  <a:pt x="5986457" y="1299725"/>
                </a:cubicBezTo>
                <a:cubicBezTo>
                  <a:pt x="6003971" y="1289504"/>
                  <a:pt x="5947005" y="1290335"/>
                  <a:pt x="5999693" y="1286328"/>
                </a:cubicBezTo>
                <a:cubicBezTo>
                  <a:pt x="6003971" y="1289504"/>
                  <a:pt x="6003971" y="1289504"/>
                  <a:pt x="6003971" y="1289504"/>
                </a:cubicBezTo>
                <a:cubicBezTo>
                  <a:pt x="6014035" y="1280388"/>
                  <a:pt x="6014035" y="1280388"/>
                  <a:pt x="6014035" y="1280388"/>
                </a:cubicBezTo>
                <a:cubicBezTo>
                  <a:pt x="6023143" y="1290470"/>
                  <a:pt x="6023143" y="1290470"/>
                  <a:pt x="6023143" y="1290470"/>
                </a:cubicBezTo>
                <a:cubicBezTo>
                  <a:pt x="6016249" y="1295304"/>
                  <a:pt x="6016249" y="1295304"/>
                  <a:pt x="6016249" y="1295304"/>
                </a:cubicBezTo>
                <a:cubicBezTo>
                  <a:pt x="6027421" y="1293646"/>
                  <a:pt x="6027421" y="1293646"/>
                  <a:pt x="6027421" y="1293646"/>
                </a:cubicBezTo>
                <a:cubicBezTo>
                  <a:pt x="6030038" y="1285635"/>
                  <a:pt x="6030038" y="1285635"/>
                  <a:pt x="6030038" y="1285635"/>
                </a:cubicBezTo>
                <a:cubicBezTo>
                  <a:pt x="6039550" y="1272791"/>
                  <a:pt x="6039550" y="1272791"/>
                  <a:pt x="6039550" y="1272791"/>
                </a:cubicBezTo>
                <a:cubicBezTo>
                  <a:pt x="6040103" y="1276520"/>
                  <a:pt x="6040103" y="1276520"/>
                  <a:pt x="6040103" y="1276520"/>
                </a:cubicBezTo>
                <a:cubicBezTo>
                  <a:pt x="6063000" y="1276933"/>
                  <a:pt x="6063000" y="1276933"/>
                  <a:pt x="6063000" y="1276933"/>
                </a:cubicBezTo>
                <a:cubicBezTo>
                  <a:pt x="6091282" y="1287981"/>
                  <a:pt x="6043678" y="1249313"/>
                  <a:pt x="6095963" y="1268231"/>
                </a:cubicBezTo>
                <a:cubicBezTo>
                  <a:pt x="6099686" y="1267678"/>
                  <a:pt x="6103964" y="1270855"/>
                  <a:pt x="6107134" y="1266573"/>
                </a:cubicBezTo>
                <a:cubicBezTo>
                  <a:pt x="6105624" y="1282041"/>
                  <a:pt x="6105624" y="1282041"/>
                  <a:pt x="6105624" y="1282041"/>
                </a:cubicBezTo>
                <a:cubicBezTo>
                  <a:pt x="6098176" y="1283146"/>
                  <a:pt x="6098176" y="1283146"/>
                  <a:pt x="6098176" y="1283146"/>
                </a:cubicBezTo>
                <a:cubicBezTo>
                  <a:pt x="6103559" y="1293781"/>
                  <a:pt x="6103559" y="1293781"/>
                  <a:pt x="6103559" y="1293781"/>
                </a:cubicBezTo>
                <a:cubicBezTo>
                  <a:pt x="6105219" y="1304967"/>
                  <a:pt x="6125903" y="1290466"/>
                  <a:pt x="6116945" y="1307039"/>
                </a:cubicBezTo>
                <a:cubicBezTo>
                  <a:pt x="6104666" y="1301239"/>
                  <a:pt x="6104666" y="1301239"/>
                  <a:pt x="6104666" y="1301239"/>
                </a:cubicBezTo>
                <a:cubicBezTo>
                  <a:pt x="6101496" y="1305520"/>
                  <a:pt x="6101496" y="1305520"/>
                  <a:pt x="6101496" y="1305520"/>
                </a:cubicBezTo>
                <a:cubicBezTo>
                  <a:pt x="6111157" y="1319330"/>
                  <a:pt x="6111157" y="1319330"/>
                  <a:pt x="6111157" y="1319330"/>
                </a:cubicBezTo>
                <a:cubicBezTo>
                  <a:pt x="6129776" y="1316567"/>
                  <a:pt x="6129776" y="1316567"/>
                  <a:pt x="6129776" y="1316567"/>
                </a:cubicBezTo>
                <a:cubicBezTo>
                  <a:pt x="6123435" y="1325130"/>
                  <a:pt x="6123435" y="1325130"/>
                  <a:pt x="6123435" y="1325130"/>
                </a:cubicBezTo>
                <a:cubicBezTo>
                  <a:pt x="6143716" y="1333555"/>
                  <a:pt x="6143716" y="1333555"/>
                  <a:pt x="6143716" y="1333555"/>
                </a:cubicBezTo>
                <a:cubicBezTo>
                  <a:pt x="6143992" y="1335419"/>
                  <a:pt x="6140268" y="1335971"/>
                  <a:pt x="6138941" y="1336645"/>
                </a:cubicBezTo>
                <a:lnTo>
                  <a:pt x="6142685" y="1338132"/>
                </a:lnTo>
                <a:lnTo>
                  <a:pt x="6136821" y="1338388"/>
                </a:lnTo>
                <a:lnTo>
                  <a:pt x="6126949" y="1351719"/>
                </a:lnTo>
                <a:lnTo>
                  <a:pt x="6126212" y="1351455"/>
                </a:lnTo>
                <a:cubicBezTo>
                  <a:pt x="6123248" y="1351121"/>
                  <a:pt x="6117722" y="1350750"/>
                  <a:pt x="6108136" y="1350267"/>
                </a:cubicBezTo>
                <a:cubicBezTo>
                  <a:pt x="6104965" y="1354549"/>
                  <a:pt x="6104965" y="1354549"/>
                  <a:pt x="6104965" y="1354549"/>
                </a:cubicBezTo>
                <a:lnTo>
                  <a:pt x="6111381" y="1359313"/>
                </a:lnTo>
                <a:lnTo>
                  <a:pt x="6106072" y="1362007"/>
                </a:lnTo>
                <a:lnTo>
                  <a:pt x="6111582" y="1361190"/>
                </a:lnTo>
                <a:lnTo>
                  <a:pt x="6107179" y="1369465"/>
                </a:lnTo>
                <a:cubicBezTo>
                  <a:pt x="6082042" y="1373195"/>
                  <a:pt x="6109501" y="1356257"/>
                  <a:pt x="6100832" y="1359152"/>
                </a:cubicBezTo>
                <a:lnTo>
                  <a:pt x="6085150" y="1366344"/>
                </a:lnTo>
                <a:lnTo>
                  <a:pt x="6085264" y="1366047"/>
                </a:lnTo>
                <a:lnTo>
                  <a:pt x="6084024" y="1366860"/>
                </a:lnTo>
                <a:lnTo>
                  <a:pt x="6076834" y="1370157"/>
                </a:lnTo>
                <a:cubicBezTo>
                  <a:pt x="6076972" y="1371089"/>
                  <a:pt x="6078532" y="1370381"/>
                  <a:pt x="6080332" y="1369280"/>
                </a:cubicBezTo>
                <a:lnTo>
                  <a:pt x="6084024" y="1366860"/>
                </a:lnTo>
                <a:lnTo>
                  <a:pt x="6085150" y="1366344"/>
                </a:lnTo>
                <a:lnTo>
                  <a:pt x="6084534" y="1367943"/>
                </a:lnTo>
                <a:cubicBezTo>
                  <a:pt x="6082558" y="1370260"/>
                  <a:pt x="6078457" y="1374679"/>
                  <a:pt x="6071046" y="1382449"/>
                </a:cubicBezTo>
                <a:cubicBezTo>
                  <a:pt x="6071600" y="1386177"/>
                  <a:pt x="6071600" y="1386177"/>
                  <a:pt x="6071600" y="1386177"/>
                </a:cubicBezTo>
                <a:cubicBezTo>
                  <a:pt x="6082219" y="1380791"/>
                  <a:pt x="6082219" y="1380791"/>
                  <a:pt x="6082219" y="1380791"/>
                </a:cubicBezTo>
                <a:cubicBezTo>
                  <a:pt x="6076984" y="1396812"/>
                  <a:pt x="6076984" y="1396812"/>
                  <a:pt x="6076984" y="1396812"/>
                </a:cubicBezTo>
                <a:cubicBezTo>
                  <a:pt x="6080707" y="1396260"/>
                  <a:pt x="6080707" y="1396260"/>
                  <a:pt x="6080707" y="1396260"/>
                </a:cubicBezTo>
                <a:cubicBezTo>
                  <a:pt x="6056299" y="1411314"/>
                  <a:pt x="6056299" y="1411314"/>
                  <a:pt x="6056299" y="1411314"/>
                </a:cubicBezTo>
                <a:cubicBezTo>
                  <a:pt x="6047342" y="1427888"/>
                  <a:pt x="6047342" y="1427888"/>
                  <a:pt x="6047342" y="1427888"/>
                </a:cubicBezTo>
                <a:cubicBezTo>
                  <a:pt x="6036169" y="1429546"/>
                  <a:pt x="6036169" y="1429546"/>
                  <a:pt x="6036169" y="1429546"/>
                </a:cubicBezTo>
                <a:cubicBezTo>
                  <a:pt x="6031339" y="1422640"/>
                  <a:pt x="6031339" y="1422640"/>
                  <a:pt x="6031339" y="1422640"/>
                </a:cubicBezTo>
                <a:cubicBezTo>
                  <a:pt x="6027061" y="1419465"/>
                  <a:pt x="6027061" y="1419465"/>
                  <a:pt x="6027061" y="1419465"/>
                </a:cubicBezTo>
                <a:lnTo>
                  <a:pt x="6014350" y="1429920"/>
                </a:lnTo>
                <a:lnTo>
                  <a:pt x="6014348" y="1429569"/>
                </a:lnTo>
                <a:cubicBezTo>
                  <a:pt x="6013358" y="1426499"/>
                  <a:pt x="6010103" y="1433414"/>
                  <a:pt x="6010103" y="1433414"/>
                </a:cubicBezTo>
                <a:cubicBezTo>
                  <a:pt x="6010103" y="1433414"/>
                  <a:pt x="6010103" y="1433414"/>
                  <a:pt x="6012222" y="1431670"/>
                </a:cubicBezTo>
                <a:lnTo>
                  <a:pt x="6014350" y="1429920"/>
                </a:lnTo>
                <a:lnTo>
                  <a:pt x="6014379" y="1436590"/>
                </a:lnTo>
                <a:cubicBezTo>
                  <a:pt x="6021274" y="1431756"/>
                  <a:pt x="6021274" y="1431756"/>
                  <a:pt x="6021274" y="1431756"/>
                </a:cubicBezTo>
                <a:cubicBezTo>
                  <a:pt x="6044724" y="1435898"/>
                  <a:pt x="6044724" y="1435898"/>
                  <a:pt x="6044724" y="1435898"/>
                </a:cubicBezTo>
                <a:cubicBezTo>
                  <a:pt x="6038383" y="1444461"/>
                  <a:pt x="6038383" y="1444461"/>
                  <a:pt x="6038383" y="1444461"/>
                </a:cubicBezTo>
                <a:cubicBezTo>
                  <a:pt x="6042107" y="1443908"/>
                  <a:pt x="6048449" y="1435345"/>
                  <a:pt x="6046384" y="1447085"/>
                </a:cubicBezTo>
                <a:cubicBezTo>
                  <a:pt x="6033701" y="1464211"/>
                  <a:pt x="6033701" y="1464211"/>
                  <a:pt x="6033701" y="1464211"/>
                </a:cubicBezTo>
                <a:cubicBezTo>
                  <a:pt x="6032595" y="1456753"/>
                  <a:pt x="6032595" y="1456753"/>
                  <a:pt x="6032595" y="1456753"/>
                </a:cubicBezTo>
                <a:cubicBezTo>
                  <a:pt x="6023562" y="1459999"/>
                  <a:pt x="6019046" y="1461622"/>
                  <a:pt x="6016787" y="1462434"/>
                </a:cubicBezTo>
                <a:lnTo>
                  <a:pt x="6015679" y="1462832"/>
                </a:lnTo>
                <a:lnTo>
                  <a:pt x="6016228" y="1461604"/>
                </a:lnTo>
                <a:lnTo>
                  <a:pt x="6016349" y="1461487"/>
                </a:lnTo>
                <a:cubicBezTo>
                  <a:pt x="6018128" y="1458245"/>
                  <a:pt x="6020294" y="1452802"/>
                  <a:pt x="6018386" y="1456778"/>
                </a:cubicBezTo>
                <a:lnTo>
                  <a:pt x="6016228" y="1461604"/>
                </a:lnTo>
                <a:lnTo>
                  <a:pt x="6014530" y="1463245"/>
                </a:lnTo>
                <a:lnTo>
                  <a:pt x="6015679" y="1462832"/>
                </a:lnTo>
                <a:lnTo>
                  <a:pt x="6011912" y="1471256"/>
                </a:lnTo>
                <a:cubicBezTo>
                  <a:pt x="6004464" y="1472361"/>
                  <a:pt x="6004464" y="1472361"/>
                  <a:pt x="6004464" y="1472361"/>
                </a:cubicBezTo>
                <a:lnTo>
                  <a:pt x="6004948" y="1475624"/>
                </a:lnTo>
                <a:cubicBezTo>
                  <a:pt x="6000344" y="1473449"/>
                  <a:pt x="6005985" y="1482616"/>
                  <a:pt x="6005570" y="1479819"/>
                </a:cubicBezTo>
                <a:cubicBezTo>
                  <a:pt x="6005570" y="1479819"/>
                  <a:pt x="6005570" y="1479819"/>
                  <a:pt x="6005432" y="1478886"/>
                </a:cubicBezTo>
                <a:lnTo>
                  <a:pt x="6004948" y="1475624"/>
                </a:lnTo>
                <a:cubicBezTo>
                  <a:pt x="6006483" y="1476349"/>
                  <a:pt x="6009157" y="1478334"/>
                  <a:pt x="6013572" y="1482442"/>
                </a:cubicBezTo>
                <a:cubicBezTo>
                  <a:pt x="6014678" y="1489900"/>
                  <a:pt x="6014678" y="1489900"/>
                  <a:pt x="6014678" y="1489900"/>
                </a:cubicBezTo>
                <a:cubicBezTo>
                  <a:pt x="5984334" y="1490593"/>
                  <a:pt x="5984334" y="1490593"/>
                  <a:pt x="5984334" y="1490593"/>
                </a:cubicBezTo>
                <a:cubicBezTo>
                  <a:pt x="5984887" y="1494321"/>
                  <a:pt x="5969991" y="1496531"/>
                  <a:pt x="5976886" y="1491698"/>
                </a:cubicBezTo>
                <a:cubicBezTo>
                  <a:pt x="5990675" y="1482029"/>
                  <a:pt x="5990675" y="1482029"/>
                  <a:pt x="5990675" y="1482029"/>
                </a:cubicBezTo>
                <a:cubicBezTo>
                  <a:pt x="5990121" y="1478300"/>
                  <a:pt x="5990121" y="1478300"/>
                  <a:pt x="5990121" y="1478300"/>
                </a:cubicBezTo>
                <a:cubicBezTo>
                  <a:pt x="5949159" y="1484378"/>
                  <a:pt x="5949159" y="1484378"/>
                  <a:pt x="5949159" y="1484378"/>
                </a:cubicBezTo>
                <a:cubicBezTo>
                  <a:pt x="5935923" y="1497776"/>
                  <a:pt x="5935923" y="1497776"/>
                  <a:pt x="5935923" y="1497776"/>
                </a:cubicBezTo>
                <a:cubicBezTo>
                  <a:pt x="5940200" y="1500952"/>
                  <a:pt x="5902961" y="1506478"/>
                  <a:pt x="5948201" y="1503576"/>
                </a:cubicBezTo>
                <a:cubicBezTo>
                  <a:pt x="5944478" y="1504129"/>
                  <a:pt x="5948754" y="1507305"/>
                  <a:pt x="5945031" y="1507857"/>
                </a:cubicBezTo>
                <a:cubicBezTo>
                  <a:pt x="5925858" y="1506892"/>
                  <a:pt x="5925858" y="1506892"/>
                  <a:pt x="5925858" y="1506892"/>
                </a:cubicBezTo>
                <a:cubicBezTo>
                  <a:pt x="5920623" y="1522913"/>
                  <a:pt x="5920623" y="1522913"/>
                  <a:pt x="5920623" y="1522913"/>
                </a:cubicBezTo>
                <a:cubicBezTo>
                  <a:pt x="5913175" y="1524018"/>
                  <a:pt x="5913175" y="1524018"/>
                  <a:pt x="5913175" y="1524018"/>
                </a:cubicBezTo>
                <a:cubicBezTo>
                  <a:pt x="5859126" y="1570149"/>
                  <a:pt x="5859126" y="1570149"/>
                  <a:pt x="5859126" y="1570149"/>
                </a:cubicBezTo>
                <a:lnTo>
                  <a:pt x="5837611" y="1588512"/>
                </a:lnTo>
                <a:lnTo>
                  <a:pt x="5840908" y="1585239"/>
                </a:lnTo>
                <a:cubicBezTo>
                  <a:pt x="5843752" y="1581958"/>
                  <a:pt x="5841889" y="1582235"/>
                  <a:pt x="5821483" y="1598602"/>
                </a:cubicBezTo>
                <a:cubicBezTo>
                  <a:pt x="5841209" y="1603297"/>
                  <a:pt x="5841209" y="1603297"/>
                  <a:pt x="5841209" y="1603297"/>
                </a:cubicBezTo>
                <a:cubicBezTo>
                  <a:pt x="5842140" y="1603158"/>
                  <a:pt x="5841778" y="1603927"/>
                  <a:pt x="5841027" y="1604872"/>
                </a:cubicBezTo>
                <a:lnTo>
                  <a:pt x="5839880" y="1606071"/>
                </a:lnTo>
                <a:lnTo>
                  <a:pt x="5839058" y="1606831"/>
                </a:lnTo>
                <a:cubicBezTo>
                  <a:pt x="5837759" y="1608096"/>
                  <a:pt x="5837875" y="1608078"/>
                  <a:pt x="5838504" y="1607509"/>
                </a:cubicBezTo>
                <a:lnTo>
                  <a:pt x="5839880" y="1606071"/>
                </a:lnTo>
                <a:lnTo>
                  <a:pt x="5848104" y="1598462"/>
                </a:lnTo>
                <a:cubicBezTo>
                  <a:pt x="5843826" y="1595286"/>
                  <a:pt x="5843826" y="1595286"/>
                  <a:pt x="5843826" y="1595286"/>
                </a:cubicBezTo>
                <a:cubicBezTo>
                  <a:pt x="5850720" y="1590452"/>
                  <a:pt x="5850720" y="1590452"/>
                  <a:pt x="5850720" y="1590452"/>
                </a:cubicBezTo>
                <a:cubicBezTo>
                  <a:pt x="5854999" y="1593628"/>
                  <a:pt x="5854999" y="1593628"/>
                  <a:pt x="5854999" y="1593628"/>
                </a:cubicBezTo>
                <a:cubicBezTo>
                  <a:pt x="5865063" y="1584513"/>
                  <a:pt x="5865063" y="1584513"/>
                  <a:pt x="5865063" y="1584513"/>
                </a:cubicBezTo>
                <a:cubicBezTo>
                  <a:pt x="5869340" y="1587688"/>
                  <a:pt x="5869340" y="1587688"/>
                  <a:pt x="5869340" y="1587688"/>
                </a:cubicBezTo>
                <a:cubicBezTo>
                  <a:pt x="5865063" y="1584513"/>
                  <a:pt x="5869340" y="1587688"/>
                  <a:pt x="5875682" y="1579125"/>
                </a:cubicBezTo>
                <a:cubicBezTo>
                  <a:pt x="5876788" y="1586583"/>
                  <a:pt x="5876788" y="1586583"/>
                  <a:pt x="5876788" y="1586583"/>
                </a:cubicBezTo>
                <a:cubicBezTo>
                  <a:pt x="5880512" y="1586030"/>
                  <a:pt x="5880512" y="1586030"/>
                  <a:pt x="5880512" y="1586030"/>
                </a:cubicBezTo>
                <a:cubicBezTo>
                  <a:pt x="5883683" y="1581750"/>
                  <a:pt x="5891131" y="1580644"/>
                  <a:pt x="5893749" y="1572634"/>
                </a:cubicBezTo>
                <a:cubicBezTo>
                  <a:pt x="5880363" y="1559376"/>
                  <a:pt x="5879958" y="1582302"/>
                  <a:pt x="5868234" y="1580230"/>
                </a:cubicBezTo>
                <a:cubicBezTo>
                  <a:pt x="5863403" y="1573325"/>
                  <a:pt x="5875128" y="1575397"/>
                  <a:pt x="5867127" y="1572772"/>
                </a:cubicBezTo>
                <a:cubicBezTo>
                  <a:pt x="5890024" y="1573186"/>
                  <a:pt x="5856913" y="1555234"/>
                  <a:pt x="5893195" y="1568904"/>
                </a:cubicBezTo>
                <a:cubicBezTo>
                  <a:pt x="5895259" y="1557166"/>
                  <a:pt x="5895259" y="1557166"/>
                  <a:pt x="5895259" y="1557166"/>
                </a:cubicBezTo>
                <a:cubicBezTo>
                  <a:pt x="5906431" y="1555508"/>
                  <a:pt x="5906431" y="1555508"/>
                  <a:pt x="5906431" y="1555508"/>
                </a:cubicBezTo>
                <a:cubicBezTo>
                  <a:pt x="5896919" y="1568352"/>
                  <a:pt x="5896919" y="1568352"/>
                  <a:pt x="5896919" y="1568352"/>
                </a:cubicBezTo>
                <a:cubicBezTo>
                  <a:pt x="5933605" y="1559097"/>
                  <a:pt x="5933605" y="1559097"/>
                  <a:pt x="5933605" y="1559097"/>
                </a:cubicBezTo>
                <a:cubicBezTo>
                  <a:pt x="5927668" y="1544734"/>
                  <a:pt x="5927668" y="1544734"/>
                  <a:pt x="5927668" y="1544734"/>
                </a:cubicBezTo>
                <a:cubicBezTo>
                  <a:pt x="5955395" y="1552052"/>
                  <a:pt x="5940350" y="1527608"/>
                  <a:pt x="5971248" y="1530645"/>
                </a:cubicBezTo>
                <a:cubicBezTo>
                  <a:pt x="5986144" y="1528434"/>
                  <a:pt x="5986144" y="1528434"/>
                  <a:pt x="5986144" y="1528434"/>
                </a:cubicBezTo>
                <a:cubicBezTo>
                  <a:pt x="5986144" y="1528434"/>
                  <a:pt x="5997315" y="1526777"/>
                  <a:pt x="5982973" y="1532715"/>
                </a:cubicBezTo>
                <a:cubicBezTo>
                  <a:pt x="5990974" y="1535340"/>
                  <a:pt x="5990974" y="1535340"/>
                  <a:pt x="5990974" y="1535340"/>
                </a:cubicBezTo>
                <a:cubicBezTo>
                  <a:pt x="6019105" y="1519732"/>
                  <a:pt x="6019105" y="1519732"/>
                  <a:pt x="6019105" y="1519732"/>
                </a:cubicBezTo>
                <a:cubicBezTo>
                  <a:pt x="6072751" y="1496527"/>
                  <a:pt x="6072751" y="1496527"/>
                  <a:pt x="6072751" y="1496527"/>
                </a:cubicBezTo>
                <a:cubicBezTo>
                  <a:pt x="6105714" y="1487825"/>
                  <a:pt x="6105714" y="1487825"/>
                  <a:pt x="6105714" y="1487825"/>
                </a:cubicBezTo>
                <a:cubicBezTo>
                  <a:pt x="6137015" y="1467936"/>
                  <a:pt x="6137015" y="1467936"/>
                  <a:pt x="6137015" y="1467936"/>
                </a:cubicBezTo>
                <a:cubicBezTo>
                  <a:pt x="6187490" y="1449011"/>
                  <a:pt x="6187490" y="1449011"/>
                  <a:pt x="6187490" y="1449011"/>
                </a:cubicBezTo>
                <a:cubicBezTo>
                  <a:pt x="6194384" y="1444178"/>
                  <a:pt x="6194384" y="1444178"/>
                  <a:pt x="6194384" y="1444178"/>
                </a:cubicBezTo>
                <a:cubicBezTo>
                  <a:pt x="6204247" y="1446525"/>
                  <a:pt x="6209180" y="1447699"/>
                  <a:pt x="6211645" y="1448285"/>
                </a:cubicBezTo>
                <a:lnTo>
                  <a:pt x="6213683" y="1448771"/>
                </a:lnTo>
                <a:lnTo>
                  <a:pt x="6202731" y="1449132"/>
                </a:lnTo>
                <a:cubicBezTo>
                  <a:pt x="6199508" y="1449849"/>
                  <a:pt x="6198698" y="1450802"/>
                  <a:pt x="6204314" y="1450981"/>
                </a:cubicBezTo>
                <a:lnTo>
                  <a:pt x="6216514" y="1450592"/>
                </a:lnTo>
                <a:lnTo>
                  <a:pt x="6218941" y="1455778"/>
                </a:lnTo>
                <a:cubicBezTo>
                  <a:pt x="6218941" y="1455778"/>
                  <a:pt x="6218941" y="1455778"/>
                  <a:pt x="6219130" y="1453845"/>
                </a:cubicBezTo>
                <a:lnTo>
                  <a:pt x="6219466" y="1450416"/>
                </a:lnTo>
                <a:lnTo>
                  <a:pt x="6240980" y="1448492"/>
                </a:lnTo>
                <a:lnTo>
                  <a:pt x="6240731" y="1448733"/>
                </a:lnTo>
                <a:cubicBezTo>
                  <a:pt x="6257287" y="1457710"/>
                  <a:pt x="6257287" y="1457710"/>
                  <a:pt x="6257287" y="1457710"/>
                </a:cubicBezTo>
                <a:cubicBezTo>
                  <a:pt x="6250392" y="1462543"/>
                  <a:pt x="6250392" y="1462543"/>
                  <a:pt x="6250392" y="1462543"/>
                </a:cubicBezTo>
                <a:cubicBezTo>
                  <a:pt x="6246116" y="1459368"/>
                  <a:pt x="6246116" y="1459368"/>
                  <a:pt x="6246116" y="1459368"/>
                </a:cubicBezTo>
                <a:cubicBezTo>
                  <a:pt x="6213303" y="1494725"/>
                  <a:pt x="6213303" y="1494725"/>
                  <a:pt x="6213303" y="1494725"/>
                </a:cubicBezTo>
                <a:cubicBezTo>
                  <a:pt x="6195790" y="1504946"/>
                  <a:pt x="6195790" y="1504946"/>
                  <a:pt x="6195790" y="1504946"/>
                </a:cubicBezTo>
                <a:cubicBezTo>
                  <a:pt x="6185726" y="1514062"/>
                  <a:pt x="6185726" y="1514062"/>
                  <a:pt x="6185726" y="1514062"/>
                </a:cubicBezTo>
                <a:lnTo>
                  <a:pt x="6159571" y="1530680"/>
                </a:lnTo>
                <a:lnTo>
                  <a:pt x="6159525" y="1529858"/>
                </a:lnTo>
                <a:cubicBezTo>
                  <a:pt x="6156524" y="1528876"/>
                  <a:pt x="6150146" y="1530774"/>
                  <a:pt x="6154423" y="1533951"/>
                </a:cubicBezTo>
                <a:cubicBezTo>
                  <a:pt x="6154423" y="1533951"/>
                  <a:pt x="6154423" y="1533951"/>
                  <a:pt x="6158336" y="1531464"/>
                </a:cubicBezTo>
                <a:lnTo>
                  <a:pt x="6159571" y="1530680"/>
                </a:lnTo>
                <a:lnTo>
                  <a:pt x="6159738" y="1533698"/>
                </a:lnTo>
                <a:cubicBezTo>
                  <a:pt x="6157795" y="1535832"/>
                  <a:pt x="6153253" y="1538888"/>
                  <a:pt x="6144359" y="1543067"/>
                </a:cubicBezTo>
                <a:cubicBezTo>
                  <a:pt x="6142698" y="1531879"/>
                  <a:pt x="6142698" y="1531879"/>
                  <a:pt x="6142698" y="1531879"/>
                </a:cubicBezTo>
                <a:lnTo>
                  <a:pt x="6137389" y="1534573"/>
                </a:lnTo>
                <a:lnTo>
                  <a:pt x="6146127" y="1526131"/>
                </a:lnTo>
                <a:cubicBezTo>
                  <a:pt x="6149040" y="1523316"/>
                  <a:pt x="6149040" y="1523316"/>
                  <a:pt x="6149040" y="1523316"/>
                </a:cubicBezTo>
                <a:cubicBezTo>
                  <a:pt x="6160764" y="1525388"/>
                  <a:pt x="6160764" y="1525388"/>
                  <a:pt x="6160764" y="1525388"/>
                </a:cubicBezTo>
                <a:cubicBezTo>
                  <a:pt x="6163382" y="1517378"/>
                  <a:pt x="6163382" y="1517378"/>
                  <a:pt x="6163382" y="1517378"/>
                </a:cubicBezTo>
                <a:cubicBezTo>
                  <a:pt x="6128760" y="1514893"/>
                  <a:pt x="6128760" y="1514893"/>
                  <a:pt x="6128760" y="1514893"/>
                </a:cubicBezTo>
                <a:cubicBezTo>
                  <a:pt x="6107522" y="1525667"/>
                  <a:pt x="6107522" y="1525667"/>
                  <a:pt x="6107522" y="1525667"/>
                </a:cubicBezTo>
                <a:cubicBezTo>
                  <a:pt x="6113864" y="1517104"/>
                  <a:pt x="6113864" y="1517104"/>
                  <a:pt x="6113864" y="1517104"/>
                </a:cubicBezTo>
                <a:cubicBezTo>
                  <a:pt x="6130270" y="1499425"/>
                  <a:pt x="6122972" y="1527185"/>
                  <a:pt x="6149996" y="1504120"/>
                </a:cubicBezTo>
                <a:cubicBezTo>
                  <a:pt x="6154274" y="1507295"/>
                  <a:pt x="6154274" y="1507295"/>
                  <a:pt x="6154274" y="1507295"/>
                </a:cubicBezTo>
                <a:cubicBezTo>
                  <a:pt x="6178127" y="1488511"/>
                  <a:pt x="6178127" y="1488511"/>
                  <a:pt x="6178127" y="1488511"/>
                </a:cubicBezTo>
                <a:lnTo>
                  <a:pt x="6171126" y="1489550"/>
                </a:lnTo>
                <a:lnTo>
                  <a:pt x="6188193" y="1479396"/>
                </a:lnTo>
                <a:cubicBezTo>
                  <a:pt x="6192470" y="1482573"/>
                  <a:pt x="6192470" y="1482573"/>
                  <a:pt x="6192470" y="1482573"/>
                </a:cubicBezTo>
                <a:cubicBezTo>
                  <a:pt x="6224879" y="1470141"/>
                  <a:pt x="6224879" y="1470141"/>
                  <a:pt x="6224879" y="1470141"/>
                </a:cubicBezTo>
                <a:cubicBezTo>
                  <a:pt x="6231773" y="1465306"/>
                  <a:pt x="6231773" y="1465306"/>
                  <a:pt x="6231773" y="1465306"/>
                </a:cubicBezTo>
                <a:cubicBezTo>
                  <a:pt x="6204598" y="1461717"/>
                  <a:pt x="6204598" y="1461717"/>
                  <a:pt x="6204598" y="1461717"/>
                </a:cubicBezTo>
                <a:cubicBezTo>
                  <a:pt x="6142953" y="1482299"/>
                  <a:pt x="6142953" y="1482299"/>
                  <a:pt x="6142953" y="1482299"/>
                </a:cubicBezTo>
                <a:lnTo>
                  <a:pt x="6141158" y="1484115"/>
                </a:lnTo>
                <a:lnTo>
                  <a:pt x="6137297" y="1485460"/>
                </a:lnTo>
                <a:cubicBezTo>
                  <a:pt x="6132076" y="1489152"/>
                  <a:pt x="6122270" y="1496800"/>
                  <a:pt x="6105309" y="1510751"/>
                </a:cubicBezTo>
                <a:cubicBezTo>
                  <a:pt x="6086689" y="1513514"/>
                  <a:pt x="6086689" y="1513514"/>
                  <a:pt x="6086689" y="1513514"/>
                </a:cubicBezTo>
                <a:cubicBezTo>
                  <a:pt x="6062836" y="1532298"/>
                  <a:pt x="6062836" y="1532298"/>
                  <a:pt x="6062836" y="1532298"/>
                </a:cubicBezTo>
                <a:cubicBezTo>
                  <a:pt x="6054281" y="1525945"/>
                  <a:pt x="6054281" y="1525945"/>
                  <a:pt x="6054281" y="1525945"/>
                </a:cubicBezTo>
                <a:cubicBezTo>
                  <a:pt x="6052770" y="1541414"/>
                  <a:pt x="6052770" y="1541414"/>
                  <a:pt x="6052770" y="1541414"/>
                </a:cubicBezTo>
                <a:cubicBezTo>
                  <a:pt x="6020915" y="1557573"/>
                  <a:pt x="6020915" y="1557573"/>
                  <a:pt x="6020915" y="1557573"/>
                </a:cubicBezTo>
                <a:cubicBezTo>
                  <a:pt x="6014574" y="1566136"/>
                  <a:pt x="6014574" y="1566136"/>
                  <a:pt x="6014574" y="1566136"/>
                </a:cubicBezTo>
                <a:cubicBezTo>
                  <a:pt x="6002295" y="1560336"/>
                  <a:pt x="5986846" y="1558819"/>
                  <a:pt x="5977335" y="1571663"/>
                </a:cubicBezTo>
                <a:cubicBezTo>
                  <a:pt x="5952927" y="1586718"/>
                  <a:pt x="5952927" y="1586718"/>
                  <a:pt x="5952927" y="1586718"/>
                </a:cubicBezTo>
                <a:cubicBezTo>
                  <a:pt x="5954034" y="1594176"/>
                  <a:pt x="5954034" y="1594176"/>
                  <a:pt x="5954034" y="1594176"/>
                </a:cubicBezTo>
                <a:cubicBezTo>
                  <a:pt x="5923689" y="1594868"/>
                  <a:pt x="5921626" y="1606608"/>
                  <a:pt x="5893495" y="1622214"/>
                </a:cubicBezTo>
                <a:cubicBezTo>
                  <a:pt x="5894048" y="1625944"/>
                  <a:pt x="5894048" y="1625944"/>
                  <a:pt x="5894048" y="1625944"/>
                </a:cubicBezTo>
                <a:cubicBezTo>
                  <a:pt x="5886045" y="1623320"/>
                  <a:pt x="5886045" y="1623320"/>
                  <a:pt x="5886045" y="1623320"/>
                </a:cubicBezTo>
                <a:cubicBezTo>
                  <a:pt x="5833507" y="1653982"/>
                  <a:pt x="5833507" y="1653982"/>
                  <a:pt x="5833507" y="1653982"/>
                </a:cubicBezTo>
                <a:cubicBezTo>
                  <a:pt x="5797928" y="1670696"/>
                  <a:pt x="5797928" y="1670696"/>
                  <a:pt x="5797928" y="1670696"/>
                </a:cubicBezTo>
                <a:lnTo>
                  <a:pt x="5798482" y="1674424"/>
                </a:lnTo>
                <a:cubicBezTo>
                  <a:pt x="5752837" y="1700254"/>
                  <a:pt x="5752837" y="1700254"/>
                  <a:pt x="5752837" y="1700254"/>
                </a:cubicBezTo>
                <a:cubicBezTo>
                  <a:pt x="5743325" y="1713098"/>
                  <a:pt x="5743325" y="1713098"/>
                  <a:pt x="5743325" y="1713098"/>
                </a:cubicBezTo>
                <a:cubicBezTo>
                  <a:pt x="5722089" y="1723871"/>
                  <a:pt x="5722089" y="1723871"/>
                  <a:pt x="5722089" y="1723871"/>
                </a:cubicBezTo>
                <a:cubicBezTo>
                  <a:pt x="5720982" y="1716413"/>
                  <a:pt x="5720982" y="1716413"/>
                  <a:pt x="5720982" y="1716413"/>
                </a:cubicBezTo>
                <a:cubicBezTo>
                  <a:pt x="5697128" y="1735197"/>
                  <a:pt x="5697128" y="1735197"/>
                  <a:pt x="5697128" y="1735197"/>
                </a:cubicBezTo>
                <a:cubicBezTo>
                  <a:pt x="5689126" y="1732574"/>
                  <a:pt x="5689126" y="1732574"/>
                  <a:pt x="5689126" y="1732574"/>
                </a:cubicBezTo>
                <a:cubicBezTo>
                  <a:pt x="5683339" y="1744866"/>
                  <a:pt x="5683339" y="1744866"/>
                  <a:pt x="5683339" y="1744866"/>
                </a:cubicBezTo>
                <a:cubicBezTo>
                  <a:pt x="5659888" y="1740723"/>
                  <a:pt x="5659888" y="1740723"/>
                  <a:pt x="5659888" y="1740723"/>
                </a:cubicBezTo>
                <a:cubicBezTo>
                  <a:pt x="5605286" y="1783126"/>
                  <a:pt x="5605286" y="1783126"/>
                  <a:pt x="5605286" y="1783126"/>
                </a:cubicBezTo>
                <a:cubicBezTo>
                  <a:pt x="5594113" y="1784784"/>
                  <a:pt x="5594113" y="1784784"/>
                  <a:pt x="5594113" y="1784784"/>
                </a:cubicBezTo>
                <a:cubicBezTo>
                  <a:pt x="5593560" y="1781055"/>
                  <a:pt x="5593560" y="1781055"/>
                  <a:pt x="5593560" y="1781055"/>
                </a:cubicBezTo>
                <a:cubicBezTo>
                  <a:pt x="5590390" y="1785337"/>
                  <a:pt x="5590390" y="1785337"/>
                  <a:pt x="5590390" y="1785337"/>
                </a:cubicBezTo>
                <a:cubicBezTo>
                  <a:pt x="5595773" y="1795970"/>
                  <a:pt x="5595773" y="1795970"/>
                  <a:pt x="5595773" y="1795970"/>
                </a:cubicBezTo>
                <a:cubicBezTo>
                  <a:pt x="5592050" y="1796523"/>
                  <a:pt x="5592050" y="1796523"/>
                  <a:pt x="5592050" y="1796523"/>
                </a:cubicBezTo>
                <a:cubicBezTo>
                  <a:pt x="5597433" y="1807156"/>
                  <a:pt x="5597433" y="1807156"/>
                  <a:pt x="5597433" y="1807156"/>
                </a:cubicBezTo>
                <a:cubicBezTo>
                  <a:pt x="5531660" y="1851217"/>
                  <a:pt x="5531660" y="1851217"/>
                  <a:pt x="5531660" y="1851217"/>
                </a:cubicBezTo>
                <a:cubicBezTo>
                  <a:pt x="5497186" y="1875387"/>
                  <a:pt x="5497186" y="1875387"/>
                  <a:pt x="5497186" y="1875387"/>
                </a:cubicBezTo>
                <a:cubicBezTo>
                  <a:pt x="5488430" y="1880498"/>
                  <a:pt x="5484052" y="1883053"/>
                  <a:pt x="5481863" y="1884331"/>
                </a:cubicBezTo>
                <a:lnTo>
                  <a:pt x="5481832" y="1884349"/>
                </a:lnTo>
                <a:lnTo>
                  <a:pt x="5482427" y="1882521"/>
                </a:lnTo>
                <a:cubicBezTo>
                  <a:pt x="5484609" y="1875587"/>
                  <a:pt x="5480089" y="1888405"/>
                  <a:pt x="5479674" y="1885608"/>
                </a:cubicBezTo>
                <a:lnTo>
                  <a:pt x="5481832" y="1884349"/>
                </a:lnTo>
                <a:lnTo>
                  <a:pt x="5477609" y="1897348"/>
                </a:lnTo>
                <a:cubicBezTo>
                  <a:pt x="5481887" y="1900524"/>
                  <a:pt x="5481887" y="1900524"/>
                  <a:pt x="5481887" y="1900524"/>
                </a:cubicBezTo>
                <a:cubicBezTo>
                  <a:pt x="5485057" y="1896243"/>
                  <a:pt x="5485057" y="1896243"/>
                  <a:pt x="5485057" y="1896243"/>
                </a:cubicBezTo>
                <a:cubicBezTo>
                  <a:pt x="5482441" y="1904253"/>
                  <a:pt x="5481131" y="1908258"/>
                  <a:pt x="5480478" y="1910260"/>
                </a:cubicBezTo>
                <a:lnTo>
                  <a:pt x="5480154" y="1911250"/>
                </a:lnTo>
                <a:lnTo>
                  <a:pt x="5475401" y="1911311"/>
                </a:lnTo>
                <a:cubicBezTo>
                  <a:pt x="5470434" y="1911513"/>
                  <a:pt x="5482616" y="1911850"/>
                  <a:pt x="5479823" y="1912264"/>
                </a:cubicBezTo>
                <a:lnTo>
                  <a:pt x="5480154" y="1911250"/>
                </a:lnTo>
                <a:lnTo>
                  <a:pt x="5487271" y="1911159"/>
                </a:lnTo>
                <a:cubicBezTo>
                  <a:pt x="5488377" y="1918617"/>
                  <a:pt x="5488377" y="1918617"/>
                  <a:pt x="5488377" y="1918617"/>
                </a:cubicBezTo>
                <a:lnTo>
                  <a:pt x="5480637" y="1919303"/>
                </a:lnTo>
                <a:lnTo>
                  <a:pt x="5476704" y="1913679"/>
                </a:lnTo>
                <a:cubicBezTo>
                  <a:pt x="5476100" y="1912817"/>
                  <a:pt x="5476100" y="1912817"/>
                  <a:pt x="5476100" y="1912817"/>
                </a:cubicBezTo>
                <a:cubicBezTo>
                  <a:pt x="5452649" y="1908674"/>
                  <a:pt x="5452649" y="1908674"/>
                  <a:pt x="5452649" y="1908674"/>
                </a:cubicBezTo>
                <a:cubicBezTo>
                  <a:pt x="5453756" y="1916132"/>
                  <a:pt x="5453756" y="1916132"/>
                  <a:pt x="5453756" y="1916132"/>
                </a:cubicBezTo>
                <a:cubicBezTo>
                  <a:pt x="5431413" y="1919448"/>
                  <a:pt x="5431413" y="1919448"/>
                  <a:pt x="5431413" y="1919448"/>
                </a:cubicBezTo>
                <a:cubicBezTo>
                  <a:pt x="5435689" y="1922624"/>
                  <a:pt x="5435689" y="1922624"/>
                  <a:pt x="5435689" y="1922624"/>
                </a:cubicBezTo>
                <a:cubicBezTo>
                  <a:pt x="5428241" y="1923729"/>
                  <a:pt x="5428241" y="1923729"/>
                  <a:pt x="5428241" y="1923729"/>
                </a:cubicBezTo>
                <a:cubicBezTo>
                  <a:pt x="5421900" y="1932292"/>
                  <a:pt x="5421900" y="1932292"/>
                  <a:pt x="5421900" y="1932292"/>
                </a:cubicBezTo>
                <a:lnTo>
                  <a:pt x="5430455" y="1938645"/>
                </a:lnTo>
                <a:lnTo>
                  <a:pt x="5427285" y="1942927"/>
                </a:lnTo>
                <a:cubicBezTo>
                  <a:pt x="5410325" y="1956876"/>
                  <a:pt x="5410325" y="1956876"/>
                  <a:pt x="5410325" y="1956876"/>
                </a:cubicBezTo>
                <a:cubicBezTo>
                  <a:pt x="5406048" y="1953700"/>
                  <a:pt x="5406048" y="1953700"/>
                  <a:pt x="5406048" y="1953700"/>
                </a:cubicBezTo>
                <a:cubicBezTo>
                  <a:pt x="5399707" y="1962263"/>
                  <a:pt x="5399707" y="1962263"/>
                  <a:pt x="5399707" y="1962263"/>
                </a:cubicBezTo>
                <a:cubicBezTo>
                  <a:pt x="5392259" y="1963368"/>
                  <a:pt x="5392259" y="1963368"/>
                  <a:pt x="5392259" y="1963368"/>
                </a:cubicBezTo>
                <a:cubicBezTo>
                  <a:pt x="5395429" y="1959087"/>
                  <a:pt x="5384258" y="1960744"/>
                  <a:pt x="5391153" y="1955911"/>
                </a:cubicBezTo>
                <a:cubicBezTo>
                  <a:pt x="5383705" y="1957016"/>
                  <a:pt x="5383705" y="1957016"/>
                  <a:pt x="5383705" y="1957016"/>
                </a:cubicBezTo>
                <a:cubicBezTo>
                  <a:pt x="5377363" y="1965579"/>
                  <a:pt x="5377363" y="1965579"/>
                  <a:pt x="5377363" y="1965579"/>
                </a:cubicBezTo>
                <a:cubicBezTo>
                  <a:pt x="5374746" y="1973590"/>
                  <a:pt x="5374746" y="1973590"/>
                  <a:pt x="5374746" y="1973590"/>
                </a:cubicBezTo>
                <a:cubicBezTo>
                  <a:pt x="5371952" y="1974004"/>
                  <a:pt x="5361942" y="1969058"/>
                  <a:pt x="5359616" y="1972618"/>
                </a:cubicBezTo>
                <a:lnTo>
                  <a:pt x="5360393" y="1979430"/>
                </a:lnTo>
                <a:lnTo>
                  <a:pt x="5349786" y="1984916"/>
                </a:lnTo>
                <a:cubicBezTo>
                  <a:pt x="5341784" y="1982291"/>
                  <a:pt x="5341784" y="1982291"/>
                  <a:pt x="5341784" y="1982291"/>
                </a:cubicBezTo>
                <a:cubicBezTo>
                  <a:pt x="5279733" y="2025799"/>
                  <a:pt x="5279733" y="2025799"/>
                  <a:pt x="5279733" y="2025799"/>
                </a:cubicBezTo>
                <a:cubicBezTo>
                  <a:pt x="5248431" y="2045689"/>
                  <a:pt x="5248431" y="2045689"/>
                  <a:pt x="5248431" y="2045689"/>
                </a:cubicBezTo>
                <a:cubicBezTo>
                  <a:pt x="5248985" y="2049417"/>
                  <a:pt x="5248985" y="2049417"/>
                  <a:pt x="5248985" y="2049417"/>
                </a:cubicBezTo>
                <a:cubicBezTo>
                  <a:pt x="5231471" y="2059638"/>
                  <a:pt x="5231471" y="2059638"/>
                  <a:pt x="5231471" y="2059638"/>
                </a:cubicBezTo>
                <a:cubicBezTo>
                  <a:pt x="5229408" y="2071378"/>
                  <a:pt x="5229408" y="2071378"/>
                  <a:pt x="5229408" y="2071378"/>
                </a:cubicBezTo>
                <a:cubicBezTo>
                  <a:pt x="5241133" y="2073449"/>
                  <a:pt x="5241133" y="2073449"/>
                  <a:pt x="5241133" y="2073449"/>
                </a:cubicBezTo>
                <a:cubicBezTo>
                  <a:pt x="5255475" y="2067510"/>
                  <a:pt x="5248027" y="2068615"/>
                  <a:pt x="5262369" y="2062675"/>
                </a:cubicBezTo>
                <a:cubicBezTo>
                  <a:pt x="5266094" y="2062122"/>
                  <a:pt x="5266094" y="2062122"/>
                  <a:pt x="5266094" y="2062122"/>
                </a:cubicBezTo>
                <a:cubicBezTo>
                  <a:pt x="5269264" y="2057841"/>
                  <a:pt x="5269264" y="2057841"/>
                  <a:pt x="5269264" y="2057841"/>
                </a:cubicBezTo>
                <a:cubicBezTo>
                  <a:pt x="5265541" y="2058394"/>
                  <a:pt x="5266094" y="2062122"/>
                  <a:pt x="5261816" y="2058947"/>
                </a:cubicBezTo>
                <a:cubicBezTo>
                  <a:pt x="5268710" y="2054112"/>
                  <a:pt x="5268710" y="2054112"/>
                  <a:pt x="5268710" y="2054112"/>
                </a:cubicBezTo>
                <a:cubicBezTo>
                  <a:pt x="5264434" y="2050936"/>
                  <a:pt x="5264434" y="2050936"/>
                  <a:pt x="5264434" y="2050936"/>
                </a:cubicBezTo>
                <a:cubicBezTo>
                  <a:pt x="5266397" y="2044928"/>
                  <a:pt x="5237023" y="2058575"/>
                  <a:pt x="5250662" y="2051907"/>
                </a:cubicBezTo>
                <a:lnTo>
                  <a:pt x="5277890" y="2038687"/>
                </a:lnTo>
                <a:lnTo>
                  <a:pt x="5284160" y="2055631"/>
                </a:lnTo>
                <a:cubicBezTo>
                  <a:pt x="5320293" y="2042647"/>
                  <a:pt x="5320293" y="2042647"/>
                  <a:pt x="5320293" y="2042647"/>
                </a:cubicBezTo>
                <a:cubicBezTo>
                  <a:pt x="5330358" y="2033531"/>
                  <a:pt x="5330358" y="2033531"/>
                  <a:pt x="5330358" y="2033531"/>
                </a:cubicBezTo>
                <a:cubicBezTo>
                  <a:pt x="5326634" y="2034084"/>
                  <a:pt x="5318080" y="2027731"/>
                  <a:pt x="5318633" y="2031459"/>
                </a:cubicBezTo>
                <a:cubicBezTo>
                  <a:pt x="5320696" y="2019721"/>
                  <a:pt x="5320696" y="2019721"/>
                  <a:pt x="5320696" y="2019721"/>
                </a:cubicBezTo>
                <a:cubicBezTo>
                  <a:pt x="5320143" y="2015991"/>
                  <a:pt x="5305801" y="2021931"/>
                  <a:pt x="5315313" y="2009086"/>
                </a:cubicBezTo>
                <a:cubicBezTo>
                  <a:pt x="5322208" y="2004252"/>
                  <a:pt x="5322208" y="2004252"/>
                  <a:pt x="5322208" y="2004252"/>
                </a:cubicBezTo>
                <a:cubicBezTo>
                  <a:pt x="5326484" y="2007428"/>
                  <a:pt x="5326484" y="2007428"/>
                  <a:pt x="5326484" y="2007428"/>
                </a:cubicBezTo>
                <a:cubicBezTo>
                  <a:pt x="5322761" y="2007981"/>
                  <a:pt x="5338613" y="1986574"/>
                  <a:pt x="5323868" y="2015438"/>
                </a:cubicBezTo>
                <a:cubicBezTo>
                  <a:pt x="5331869" y="2018063"/>
                  <a:pt x="5331869" y="2018063"/>
                  <a:pt x="5331869" y="2018063"/>
                </a:cubicBezTo>
                <a:cubicBezTo>
                  <a:pt x="5339317" y="2016957"/>
                  <a:pt x="5339317" y="2016957"/>
                  <a:pt x="5339317" y="2016957"/>
                </a:cubicBezTo>
                <a:cubicBezTo>
                  <a:pt x="5328698" y="2022344"/>
                  <a:pt x="5328698" y="2022344"/>
                  <a:pt x="5328698" y="2022344"/>
                </a:cubicBezTo>
                <a:cubicBezTo>
                  <a:pt x="5329804" y="2029802"/>
                  <a:pt x="5329804" y="2029802"/>
                  <a:pt x="5329804" y="2029802"/>
                </a:cubicBezTo>
                <a:cubicBezTo>
                  <a:pt x="5341530" y="2031873"/>
                  <a:pt x="5355319" y="2022205"/>
                  <a:pt x="5359596" y="2025381"/>
                </a:cubicBezTo>
                <a:cubicBezTo>
                  <a:pt x="5379726" y="2007149"/>
                  <a:pt x="5379726" y="2007149"/>
                  <a:pt x="5379726" y="2007149"/>
                </a:cubicBezTo>
                <a:cubicBezTo>
                  <a:pt x="5383450" y="2006597"/>
                  <a:pt x="5383450" y="2006597"/>
                  <a:pt x="5383450" y="2006597"/>
                </a:cubicBezTo>
                <a:cubicBezTo>
                  <a:pt x="5388205" y="2000174"/>
                  <a:pt x="5390583" y="1996964"/>
                  <a:pt x="5391773" y="1995358"/>
                </a:cubicBezTo>
                <a:lnTo>
                  <a:pt x="5392097" y="1994920"/>
                </a:lnTo>
                <a:lnTo>
                  <a:pt x="5397101" y="1995997"/>
                </a:lnTo>
                <a:cubicBezTo>
                  <a:pt x="5396031" y="1995202"/>
                  <a:pt x="5392961" y="1993753"/>
                  <a:pt x="5392961" y="1993753"/>
                </a:cubicBezTo>
                <a:lnTo>
                  <a:pt x="5392097" y="1994920"/>
                </a:lnTo>
                <a:lnTo>
                  <a:pt x="5389238" y="1994305"/>
                </a:lnTo>
                <a:cubicBezTo>
                  <a:pt x="5399303" y="1985190"/>
                  <a:pt x="5399303" y="1985190"/>
                  <a:pt x="5399303" y="1985190"/>
                </a:cubicBezTo>
                <a:lnTo>
                  <a:pt x="5409512" y="1990725"/>
                </a:lnTo>
                <a:lnTo>
                  <a:pt x="5408623" y="1991488"/>
                </a:lnTo>
                <a:cubicBezTo>
                  <a:pt x="5406673" y="1993980"/>
                  <a:pt x="5407609" y="1994675"/>
                  <a:pt x="5409739" y="1994598"/>
                </a:cubicBezTo>
                <a:lnTo>
                  <a:pt x="5414900" y="1993646"/>
                </a:lnTo>
                <a:lnTo>
                  <a:pt x="5415858" y="1994166"/>
                </a:lnTo>
                <a:cubicBezTo>
                  <a:pt x="5423306" y="1993060"/>
                  <a:pt x="5423306" y="1993060"/>
                  <a:pt x="5423306" y="1993060"/>
                </a:cubicBezTo>
                <a:cubicBezTo>
                  <a:pt x="5423168" y="1992129"/>
                  <a:pt x="5420841" y="1992474"/>
                  <a:pt x="5418015" y="1993072"/>
                </a:cubicBezTo>
                <a:lnTo>
                  <a:pt x="5414900" y="1993646"/>
                </a:lnTo>
                <a:lnTo>
                  <a:pt x="5413789" y="1993043"/>
                </a:lnTo>
                <a:lnTo>
                  <a:pt x="5409512" y="1990725"/>
                </a:lnTo>
                <a:lnTo>
                  <a:pt x="5424817" y="1977592"/>
                </a:lnTo>
                <a:cubicBezTo>
                  <a:pt x="5429094" y="1980769"/>
                  <a:pt x="5429094" y="1980769"/>
                  <a:pt x="5429094" y="1980769"/>
                </a:cubicBezTo>
                <a:cubicBezTo>
                  <a:pt x="5431712" y="1972758"/>
                  <a:pt x="5431712" y="1972758"/>
                  <a:pt x="5431712" y="1972758"/>
                </a:cubicBezTo>
                <a:cubicBezTo>
                  <a:pt x="5439160" y="1971653"/>
                  <a:pt x="5439160" y="1971653"/>
                  <a:pt x="5439160" y="1971653"/>
                </a:cubicBezTo>
                <a:cubicBezTo>
                  <a:pt x="5437095" y="1983392"/>
                  <a:pt x="5437095" y="1983392"/>
                  <a:pt x="5437095" y="1983392"/>
                </a:cubicBezTo>
                <a:cubicBezTo>
                  <a:pt x="5432819" y="1980216"/>
                  <a:pt x="5448267" y="1981734"/>
                  <a:pt x="5430201" y="1988227"/>
                </a:cubicBezTo>
                <a:cubicBezTo>
                  <a:pt x="5443587" y="2001484"/>
                  <a:pt x="5442883" y="1971101"/>
                  <a:pt x="5459438" y="1980076"/>
                </a:cubicBezTo>
                <a:cubicBezTo>
                  <a:pt x="5462610" y="1975795"/>
                  <a:pt x="5462610" y="1975795"/>
                  <a:pt x="5462610" y="1975795"/>
                </a:cubicBezTo>
                <a:cubicBezTo>
                  <a:pt x="5484400" y="1968750"/>
                  <a:pt x="5484400" y="1968750"/>
                  <a:pt x="5484400" y="1968750"/>
                </a:cubicBezTo>
                <a:cubicBezTo>
                  <a:pt x="5485356" y="1949553"/>
                  <a:pt x="5485356" y="1949553"/>
                  <a:pt x="5485356" y="1949553"/>
                </a:cubicBezTo>
                <a:cubicBezTo>
                  <a:pt x="5487974" y="1941543"/>
                  <a:pt x="5505637" y="1957976"/>
                  <a:pt x="5503423" y="1943061"/>
                </a:cubicBezTo>
                <a:cubicBezTo>
                  <a:pt x="5509764" y="1934498"/>
                  <a:pt x="5509764" y="1934498"/>
                  <a:pt x="5509764" y="1934498"/>
                </a:cubicBezTo>
                <a:cubicBezTo>
                  <a:pt x="5514041" y="1937675"/>
                  <a:pt x="5514041" y="1937675"/>
                  <a:pt x="5514041" y="1937675"/>
                </a:cubicBezTo>
                <a:cubicBezTo>
                  <a:pt x="5524660" y="1932287"/>
                  <a:pt x="5524660" y="1932287"/>
                  <a:pt x="5524660" y="1932287"/>
                </a:cubicBezTo>
                <a:cubicBezTo>
                  <a:pt x="5530045" y="1942922"/>
                  <a:pt x="5530045" y="1942922"/>
                  <a:pt x="5530045" y="1942922"/>
                </a:cubicBezTo>
                <a:cubicBezTo>
                  <a:pt x="5563006" y="1934219"/>
                  <a:pt x="5563006" y="1934219"/>
                  <a:pt x="5563006" y="1934219"/>
                </a:cubicBezTo>
                <a:cubicBezTo>
                  <a:pt x="5571965" y="1917645"/>
                  <a:pt x="5571965" y="1917645"/>
                  <a:pt x="5571965" y="1917645"/>
                </a:cubicBezTo>
                <a:cubicBezTo>
                  <a:pt x="5582583" y="1912259"/>
                  <a:pt x="5582583" y="1912259"/>
                  <a:pt x="5582583" y="1912259"/>
                </a:cubicBezTo>
                <a:cubicBezTo>
                  <a:pt x="5586861" y="1915435"/>
                  <a:pt x="5586861" y="1915435"/>
                  <a:pt x="5586861" y="1915435"/>
                </a:cubicBezTo>
                <a:lnTo>
                  <a:pt x="5597423" y="1910076"/>
                </a:lnTo>
                <a:lnTo>
                  <a:pt x="5624653" y="1913638"/>
                </a:lnTo>
                <a:cubicBezTo>
                  <a:pt x="5621886" y="1894993"/>
                  <a:pt x="5621886" y="1894993"/>
                  <a:pt x="5621886" y="1894993"/>
                </a:cubicBezTo>
                <a:cubicBezTo>
                  <a:pt x="5647953" y="1891125"/>
                  <a:pt x="5647953" y="1891125"/>
                  <a:pt x="5647953" y="1891125"/>
                </a:cubicBezTo>
                <a:cubicBezTo>
                  <a:pt x="5658019" y="1882009"/>
                  <a:pt x="5658019" y="1882009"/>
                  <a:pt x="5658019" y="1882009"/>
                </a:cubicBezTo>
                <a:cubicBezTo>
                  <a:pt x="5662296" y="1885186"/>
                  <a:pt x="5662296" y="1885186"/>
                  <a:pt x="5662296" y="1885186"/>
                </a:cubicBezTo>
                <a:cubicBezTo>
                  <a:pt x="5672914" y="1879799"/>
                  <a:pt x="5672914" y="1879799"/>
                  <a:pt x="5672914" y="1879799"/>
                </a:cubicBezTo>
                <a:cubicBezTo>
                  <a:pt x="5675531" y="1871788"/>
                  <a:pt x="5675531" y="1871788"/>
                  <a:pt x="5675531" y="1871788"/>
                </a:cubicBezTo>
                <a:cubicBezTo>
                  <a:pt x="5663807" y="1869718"/>
                  <a:pt x="5663807" y="1869718"/>
                  <a:pt x="5663807" y="1869718"/>
                </a:cubicBezTo>
                <a:lnTo>
                  <a:pt x="5669392" y="1868889"/>
                </a:lnTo>
                <a:cubicBezTo>
                  <a:pt x="5671254" y="1868613"/>
                  <a:pt x="5671254" y="1868613"/>
                  <a:pt x="5671254" y="1868613"/>
                </a:cubicBezTo>
                <a:cubicBezTo>
                  <a:pt x="5686703" y="1870130"/>
                  <a:pt x="5686703" y="1870130"/>
                  <a:pt x="5686703" y="1870130"/>
                </a:cubicBezTo>
                <a:cubicBezTo>
                  <a:pt x="5692491" y="1857839"/>
                  <a:pt x="5692491" y="1857839"/>
                  <a:pt x="5692491" y="1857839"/>
                </a:cubicBezTo>
                <a:lnTo>
                  <a:pt x="5694133" y="1858129"/>
                </a:lnTo>
                <a:lnTo>
                  <a:pt x="5691996" y="1860115"/>
                </a:lnTo>
                <a:cubicBezTo>
                  <a:pt x="5685833" y="1869069"/>
                  <a:pt x="5707940" y="1859357"/>
                  <a:pt x="5707940" y="1859357"/>
                </a:cubicBezTo>
                <a:cubicBezTo>
                  <a:pt x="5707940" y="1859357"/>
                  <a:pt x="5707940" y="1859357"/>
                  <a:pt x="5704216" y="1859910"/>
                </a:cubicBezTo>
                <a:cubicBezTo>
                  <a:pt x="5704216" y="1859910"/>
                  <a:pt x="5704216" y="1859910"/>
                  <a:pt x="5702751" y="1859651"/>
                </a:cubicBezTo>
                <a:lnTo>
                  <a:pt x="5694133" y="1858129"/>
                </a:lnTo>
                <a:lnTo>
                  <a:pt x="5704785" y="1848226"/>
                </a:lnTo>
                <a:lnTo>
                  <a:pt x="5710557" y="1851346"/>
                </a:lnTo>
                <a:cubicBezTo>
                  <a:pt x="5734965" y="1836292"/>
                  <a:pt x="5734965" y="1836292"/>
                  <a:pt x="5734965" y="1836292"/>
                </a:cubicBezTo>
                <a:cubicBezTo>
                  <a:pt x="5744477" y="1823447"/>
                  <a:pt x="5744477" y="1823447"/>
                  <a:pt x="5744477" y="1823447"/>
                </a:cubicBezTo>
                <a:cubicBezTo>
                  <a:pt x="5748754" y="1826624"/>
                  <a:pt x="5748754" y="1826624"/>
                  <a:pt x="5748754" y="1826624"/>
                </a:cubicBezTo>
                <a:cubicBezTo>
                  <a:pt x="5751372" y="1818613"/>
                  <a:pt x="5751372" y="1818613"/>
                  <a:pt x="5751372" y="1818613"/>
                </a:cubicBezTo>
                <a:cubicBezTo>
                  <a:pt x="5768481" y="1831318"/>
                  <a:pt x="5768481" y="1831318"/>
                  <a:pt x="5768481" y="1831318"/>
                </a:cubicBezTo>
                <a:cubicBezTo>
                  <a:pt x="5789164" y="1816815"/>
                  <a:pt x="5789164" y="1816815"/>
                  <a:pt x="5789164" y="1816815"/>
                </a:cubicBezTo>
                <a:cubicBezTo>
                  <a:pt x="5788058" y="1809357"/>
                  <a:pt x="5788058" y="1809357"/>
                  <a:pt x="5788058" y="1809357"/>
                </a:cubicBezTo>
                <a:cubicBezTo>
                  <a:pt x="5806676" y="1806594"/>
                  <a:pt x="5806676" y="1806594"/>
                  <a:pt x="5806676" y="1806594"/>
                </a:cubicBezTo>
                <a:cubicBezTo>
                  <a:pt x="5806123" y="1802866"/>
                  <a:pt x="5806123" y="1802866"/>
                  <a:pt x="5806123" y="1802866"/>
                </a:cubicBezTo>
                <a:cubicBezTo>
                  <a:pt x="5806123" y="1802866"/>
                  <a:pt x="5813018" y="1798031"/>
                  <a:pt x="5810401" y="1806042"/>
                </a:cubicBezTo>
                <a:cubicBezTo>
                  <a:pt x="5819912" y="1793198"/>
                  <a:pt x="5819912" y="1793198"/>
                  <a:pt x="5819912" y="1793198"/>
                </a:cubicBezTo>
                <a:cubicBezTo>
                  <a:pt x="5838532" y="1790435"/>
                  <a:pt x="5838532" y="1790435"/>
                  <a:pt x="5838532" y="1790435"/>
                </a:cubicBezTo>
                <a:cubicBezTo>
                  <a:pt x="5851363" y="1799963"/>
                  <a:pt x="5856045" y="1780214"/>
                  <a:pt x="5860323" y="1783389"/>
                </a:cubicBezTo>
                <a:cubicBezTo>
                  <a:pt x="5858663" y="1772203"/>
                  <a:pt x="5872600" y="1789190"/>
                  <a:pt x="5858663" y="1772203"/>
                </a:cubicBezTo>
                <a:cubicBezTo>
                  <a:pt x="5869833" y="1770546"/>
                  <a:pt x="5869833" y="1770546"/>
                  <a:pt x="5869833" y="1770546"/>
                </a:cubicBezTo>
                <a:cubicBezTo>
                  <a:pt x="5857003" y="1761017"/>
                  <a:pt x="5857003" y="1761017"/>
                  <a:pt x="5857003" y="1761017"/>
                </a:cubicBezTo>
                <a:cubicBezTo>
                  <a:pt x="5879346" y="1757701"/>
                  <a:pt x="5879346" y="1757701"/>
                  <a:pt x="5879346" y="1757701"/>
                </a:cubicBezTo>
                <a:cubicBezTo>
                  <a:pt x="5877686" y="1746514"/>
                  <a:pt x="5877686" y="1746514"/>
                  <a:pt x="5877686" y="1746514"/>
                </a:cubicBezTo>
                <a:cubicBezTo>
                  <a:pt x="5881409" y="1745962"/>
                  <a:pt x="5881963" y="1749691"/>
                  <a:pt x="5885134" y="1745409"/>
                </a:cubicBezTo>
                <a:cubicBezTo>
                  <a:pt x="5884581" y="1741680"/>
                  <a:pt x="5884581" y="1741680"/>
                  <a:pt x="5884581" y="1741680"/>
                </a:cubicBezTo>
                <a:cubicBezTo>
                  <a:pt x="5865960" y="1744444"/>
                  <a:pt x="5865960" y="1744444"/>
                  <a:pt x="5865960" y="1744444"/>
                </a:cubicBezTo>
                <a:cubicBezTo>
                  <a:pt x="5853278" y="1761570"/>
                  <a:pt x="5853278" y="1761570"/>
                  <a:pt x="5853278" y="1761570"/>
                </a:cubicBezTo>
                <a:cubicBezTo>
                  <a:pt x="5854385" y="1769026"/>
                  <a:pt x="5854385" y="1769026"/>
                  <a:pt x="5854385" y="1769026"/>
                </a:cubicBezTo>
                <a:cubicBezTo>
                  <a:pt x="5836319" y="1775519"/>
                  <a:pt x="5836319" y="1775519"/>
                  <a:pt x="5836319" y="1775519"/>
                </a:cubicBezTo>
                <a:cubicBezTo>
                  <a:pt x="5820870" y="1774000"/>
                  <a:pt x="5820870" y="1774000"/>
                  <a:pt x="5820870" y="1774000"/>
                </a:cubicBezTo>
                <a:cubicBezTo>
                  <a:pt x="5810804" y="1783116"/>
                  <a:pt x="5810804" y="1783116"/>
                  <a:pt x="5810804" y="1783116"/>
                </a:cubicBezTo>
                <a:cubicBezTo>
                  <a:pt x="5814529" y="1782563"/>
                  <a:pt x="5820870" y="1774000"/>
                  <a:pt x="5830531" y="1787810"/>
                </a:cubicBezTo>
                <a:cubicBezTo>
                  <a:pt x="5811911" y="1790573"/>
                  <a:pt x="5811911" y="1790573"/>
                  <a:pt x="5811911" y="1790573"/>
                </a:cubicBezTo>
                <a:cubicBezTo>
                  <a:pt x="5791228" y="1805077"/>
                  <a:pt x="5791228" y="1805077"/>
                  <a:pt x="5791228" y="1805077"/>
                </a:cubicBezTo>
                <a:cubicBezTo>
                  <a:pt x="5783226" y="1802452"/>
                  <a:pt x="5783226" y="1802452"/>
                  <a:pt x="5783226" y="1802452"/>
                </a:cubicBezTo>
                <a:cubicBezTo>
                  <a:pt x="5784886" y="1813640"/>
                  <a:pt x="5784886" y="1813640"/>
                  <a:pt x="5784886" y="1813640"/>
                </a:cubicBezTo>
                <a:cubicBezTo>
                  <a:pt x="5777438" y="1814745"/>
                  <a:pt x="5777438" y="1814745"/>
                  <a:pt x="5777438" y="1814745"/>
                </a:cubicBezTo>
                <a:cubicBezTo>
                  <a:pt x="5776332" y="1807287"/>
                  <a:pt x="5776332" y="1807287"/>
                  <a:pt x="5776332" y="1807287"/>
                </a:cubicBezTo>
                <a:cubicBezTo>
                  <a:pt x="5765161" y="1808945"/>
                  <a:pt x="5765161" y="1808945"/>
                  <a:pt x="5765161" y="1808945"/>
                </a:cubicBezTo>
                <a:cubicBezTo>
                  <a:pt x="5766670" y="1793476"/>
                  <a:pt x="5766670" y="1793476"/>
                  <a:pt x="5766670" y="1793476"/>
                </a:cubicBezTo>
                <a:cubicBezTo>
                  <a:pt x="5771502" y="1800382"/>
                  <a:pt x="5771502" y="1800382"/>
                  <a:pt x="5771502" y="1800382"/>
                </a:cubicBezTo>
                <a:cubicBezTo>
                  <a:pt x="5786398" y="1798171"/>
                  <a:pt x="5786398" y="1798171"/>
                  <a:pt x="5786398" y="1798171"/>
                </a:cubicBezTo>
                <a:cubicBezTo>
                  <a:pt x="5785291" y="1790713"/>
                  <a:pt x="5785291" y="1790713"/>
                  <a:pt x="5785291" y="1790713"/>
                </a:cubicBezTo>
                <a:cubicBezTo>
                  <a:pt x="5770395" y="1792924"/>
                  <a:pt x="5770395" y="1792924"/>
                  <a:pt x="5770395" y="1792924"/>
                </a:cubicBezTo>
                <a:cubicBezTo>
                  <a:pt x="5773012" y="1784913"/>
                  <a:pt x="5773012" y="1784913"/>
                  <a:pt x="5773012" y="1784913"/>
                </a:cubicBezTo>
                <a:cubicBezTo>
                  <a:pt x="5804314" y="1765024"/>
                  <a:pt x="5804314" y="1765024"/>
                  <a:pt x="5804314" y="1765024"/>
                </a:cubicBezTo>
                <a:cubicBezTo>
                  <a:pt x="5808591" y="1768201"/>
                  <a:pt x="5808591" y="1768201"/>
                  <a:pt x="5808591" y="1768201"/>
                </a:cubicBezTo>
                <a:cubicBezTo>
                  <a:pt x="5824998" y="1750522"/>
                  <a:pt x="5824998" y="1750522"/>
                  <a:pt x="5824998" y="1750522"/>
                </a:cubicBezTo>
                <a:lnTo>
                  <a:pt x="5836169" y="1748864"/>
                </a:lnTo>
                <a:cubicBezTo>
                  <a:pt x="5847895" y="1750935"/>
                  <a:pt x="5847895" y="1750935"/>
                  <a:pt x="5847895" y="1750935"/>
                </a:cubicBezTo>
                <a:cubicBezTo>
                  <a:pt x="5862237" y="1744996"/>
                  <a:pt x="5862237" y="1744996"/>
                  <a:pt x="5862237" y="1744996"/>
                </a:cubicBezTo>
                <a:cubicBezTo>
                  <a:pt x="5861130" y="1737538"/>
                  <a:pt x="5861130" y="1737538"/>
                  <a:pt x="5861130" y="1737538"/>
                </a:cubicBezTo>
                <a:cubicBezTo>
                  <a:pt x="5868578" y="1736433"/>
                  <a:pt x="5868578" y="1736433"/>
                  <a:pt x="5868578" y="1736433"/>
                </a:cubicBezTo>
                <a:cubicBezTo>
                  <a:pt x="5875473" y="1731598"/>
                  <a:pt x="5875473" y="1731598"/>
                  <a:pt x="5875473" y="1731598"/>
                </a:cubicBezTo>
                <a:cubicBezTo>
                  <a:pt x="5867471" y="1728975"/>
                  <a:pt x="5867471" y="1728975"/>
                  <a:pt x="5867471" y="1728975"/>
                </a:cubicBezTo>
                <a:cubicBezTo>
                  <a:pt x="5878089" y="1723588"/>
                  <a:pt x="5878089" y="1723588"/>
                  <a:pt x="5878089" y="1723588"/>
                </a:cubicBezTo>
                <a:cubicBezTo>
                  <a:pt x="5883324" y="1707567"/>
                  <a:pt x="5883324" y="1707567"/>
                  <a:pt x="5883324" y="1707567"/>
                </a:cubicBezTo>
                <a:cubicBezTo>
                  <a:pt x="5898219" y="1705356"/>
                  <a:pt x="5898219" y="1705356"/>
                  <a:pt x="5898219" y="1705356"/>
                </a:cubicBezTo>
                <a:cubicBezTo>
                  <a:pt x="5904562" y="1696793"/>
                  <a:pt x="5904562" y="1696793"/>
                  <a:pt x="5904562" y="1696793"/>
                </a:cubicBezTo>
                <a:cubicBezTo>
                  <a:pt x="5909392" y="1703699"/>
                  <a:pt x="5909392" y="1703699"/>
                  <a:pt x="5909392" y="1703699"/>
                </a:cubicBezTo>
                <a:cubicBezTo>
                  <a:pt x="5912563" y="1699418"/>
                  <a:pt x="5912563" y="1699418"/>
                  <a:pt x="5912563" y="1699418"/>
                </a:cubicBezTo>
                <a:cubicBezTo>
                  <a:pt x="5911605" y="1718614"/>
                  <a:pt x="5911605" y="1718614"/>
                  <a:pt x="5911605" y="1718614"/>
                </a:cubicBezTo>
                <a:cubicBezTo>
                  <a:pt x="5911052" y="1714886"/>
                  <a:pt x="5905742" y="1717579"/>
                  <a:pt x="5902088" y="1718597"/>
                </a:cubicBezTo>
                <a:lnTo>
                  <a:pt x="5900777" y="1718316"/>
                </a:lnTo>
                <a:lnTo>
                  <a:pt x="5902497" y="1708533"/>
                </a:lnTo>
                <a:cubicBezTo>
                  <a:pt x="5899464" y="1713747"/>
                  <a:pt x="5898449" y="1716518"/>
                  <a:pt x="5898648" y="1717858"/>
                </a:cubicBezTo>
                <a:lnTo>
                  <a:pt x="5900777" y="1718316"/>
                </a:lnTo>
                <a:lnTo>
                  <a:pt x="5900691" y="1718805"/>
                </a:lnTo>
                <a:cubicBezTo>
                  <a:pt x="5900432" y="1720272"/>
                  <a:pt x="5900432" y="1720272"/>
                  <a:pt x="5900432" y="1720272"/>
                </a:cubicBezTo>
                <a:cubicBezTo>
                  <a:pt x="5882367" y="1726765"/>
                  <a:pt x="5882367" y="1726765"/>
                  <a:pt x="5882367" y="1726765"/>
                </a:cubicBezTo>
                <a:cubicBezTo>
                  <a:pt x="5888304" y="1741128"/>
                  <a:pt x="5888304" y="1741128"/>
                  <a:pt x="5888304" y="1741128"/>
                </a:cubicBezTo>
                <a:cubicBezTo>
                  <a:pt x="5899476" y="1739470"/>
                  <a:pt x="5899476" y="1739470"/>
                  <a:pt x="5899476" y="1739470"/>
                </a:cubicBezTo>
                <a:cubicBezTo>
                  <a:pt x="5898369" y="1732012"/>
                  <a:pt x="5908031" y="1745823"/>
                  <a:pt x="5902093" y="1731460"/>
                </a:cubicBezTo>
                <a:cubicBezTo>
                  <a:pt x="5906924" y="1738365"/>
                  <a:pt x="5906924" y="1738365"/>
                  <a:pt x="5906924" y="1738365"/>
                </a:cubicBezTo>
                <a:lnTo>
                  <a:pt x="5922427" y="1738391"/>
                </a:lnTo>
                <a:lnTo>
                  <a:pt x="5918689" y="1741308"/>
                </a:lnTo>
                <a:cubicBezTo>
                  <a:pt x="5906660" y="1750610"/>
                  <a:pt x="5891021" y="1762638"/>
                  <a:pt x="5870940" y="1778003"/>
                </a:cubicBezTo>
                <a:cubicBezTo>
                  <a:pt x="5840192" y="1801621"/>
                  <a:pt x="5840192" y="1801621"/>
                  <a:pt x="5840192" y="1801621"/>
                </a:cubicBezTo>
                <a:cubicBezTo>
                  <a:pt x="5835361" y="1794716"/>
                  <a:pt x="5835361" y="1794716"/>
                  <a:pt x="5835361" y="1794716"/>
                </a:cubicBezTo>
                <a:cubicBezTo>
                  <a:pt x="5813721" y="1828415"/>
                  <a:pt x="5813721" y="1828415"/>
                  <a:pt x="5813721" y="1828415"/>
                </a:cubicBezTo>
                <a:cubicBezTo>
                  <a:pt x="5803102" y="1833803"/>
                  <a:pt x="5803102" y="1833803"/>
                  <a:pt x="5803102" y="1833803"/>
                </a:cubicBezTo>
                <a:cubicBezTo>
                  <a:pt x="5802549" y="1830073"/>
                  <a:pt x="5802549" y="1830073"/>
                  <a:pt x="5802549" y="1830073"/>
                </a:cubicBezTo>
                <a:cubicBezTo>
                  <a:pt x="5771247" y="1849962"/>
                  <a:pt x="5771247" y="1849962"/>
                  <a:pt x="5771247" y="1849962"/>
                </a:cubicBezTo>
                <a:cubicBezTo>
                  <a:pt x="5771247" y="1849962"/>
                  <a:pt x="5782972" y="1852034"/>
                  <a:pt x="5768077" y="1854245"/>
                </a:cubicBezTo>
                <a:cubicBezTo>
                  <a:pt x="5774907" y="1861805"/>
                  <a:pt x="5787004" y="1847148"/>
                  <a:pt x="5810141" y="1838356"/>
                </a:cubicBezTo>
                <a:lnTo>
                  <a:pt x="5834733" y="1833081"/>
                </a:lnTo>
                <a:lnTo>
                  <a:pt x="5837448" y="1834423"/>
                </a:lnTo>
                <a:cubicBezTo>
                  <a:pt x="5842241" y="1834664"/>
                  <a:pt x="5848342" y="1830900"/>
                  <a:pt x="5846129" y="1815984"/>
                </a:cubicBezTo>
                <a:cubicBezTo>
                  <a:pt x="5846682" y="1819714"/>
                  <a:pt x="5846682" y="1819714"/>
                  <a:pt x="5846682" y="1819714"/>
                </a:cubicBezTo>
                <a:cubicBezTo>
                  <a:pt x="5853577" y="1814879"/>
                  <a:pt x="5853577" y="1814879"/>
                  <a:pt x="5853577" y="1814879"/>
                </a:cubicBezTo>
                <a:cubicBezTo>
                  <a:pt x="5875367" y="1807835"/>
                  <a:pt x="5875367" y="1807835"/>
                  <a:pt x="5875367" y="1807835"/>
                </a:cubicBezTo>
                <a:cubicBezTo>
                  <a:pt x="5865303" y="1816951"/>
                  <a:pt x="5865303" y="1816951"/>
                  <a:pt x="5865303" y="1816951"/>
                </a:cubicBezTo>
                <a:cubicBezTo>
                  <a:pt x="5896201" y="1819987"/>
                  <a:pt x="5896201" y="1819987"/>
                  <a:pt x="5896201" y="1819987"/>
                </a:cubicBezTo>
                <a:cubicBezTo>
                  <a:pt x="5899371" y="1815705"/>
                  <a:pt x="5899371" y="1815705"/>
                  <a:pt x="5899371" y="1815705"/>
                </a:cubicBezTo>
                <a:cubicBezTo>
                  <a:pt x="5900477" y="1823163"/>
                  <a:pt x="5900477" y="1823163"/>
                  <a:pt x="5900477" y="1823163"/>
                </a:cubicBezTo>
                <a:cubicBezTo>
                  <a:pt x="5904202" y="1822611"/>
                  <a:pt x="5909032" y="1829516"/>
                  <a:pt x="5911650" y="1821505"/>
                </a:cubicBezTo>
                <a:cubicBezTo>
                  <a:pt x="5910543" y="1814048"/>
                  <a:pt x="5910543" y="1814048"/>
                  <a:pt x="5910543" y="1814048"/>
                </a:cubicBezTo>
                <a:cubicBezTo>
                  <a:pt x="5920609" y="1804932"/>
                  <a:pt x="5920609" y="1804932"/>
                  <a:pt x="5920609" y="1804932"/>
                </a:cubicBezTo>
                <a:cubicBezTo>
                  <a:pt x="5918544" y="1816672"/>
                  <a:pt x="5918544" y="1816672"/>
                  <a:pt x="5918544" y="1816672"/>
                </a:cubicBezTo>
                <a:cubicBezTo>
                  <a:pt x="5937164" y="1813909"/>
                  <a:pt x="5937164" y="1813909"/>
                  <a:pt x="5937164" y="1813909"/>
                </a:cubicBezTo>
                <a:cubicBezTo>
                  <a:pt x="5942952" y="1801616"/>
                  <a:pt x="5942952" y="1801616"/>
                  <a:pt x="5942952" y="1801616"/>
                </a:cubicBezTo>
                <a:cubicBezTo>
                  <a:pt x="5946675" y="1801064"/>
                  <a:pt x="5950400" y="1800511"/>
                  <a:pt x="5954123" y="1799958"/>
                </a:cubicBezTo>
                <a:cubicBezTo>
                  <a:pt x="5938674" y="1798441"/>
                  <a:pt x="5938674" y="1798441"/>
                  <a:pt x="5938674" y="1798441"/>
                </a:cubicBezTo>
                <a:cubicBezTo>
                  <a:pt x="5934951" y="1798993"/>
                  <a:pt x="5934951" y="1798993"/>
                  <a:pt x="5934951" y="1798993"/>
                </a:cubicBezTo>
                <a:cubicBezTo>
                  <a:pt x="5938121" y="1794711"/>
                  <a:pt x="5938121" y="1794711"/>
                  <a:pt x="5938121" y="1794711"/>
                </a:cubicBezTo>
                <a:cubicBezTo>
                  <a:pt x="5930120" y="1792088"/>
                  <a:pt x="5930120" y="1792088"/>
                  <a:pt x="5930120" y="1792088"/>
                </a:cubicBezTo>
                <a:cubicBezTo>
                  <a:pt x="5927907" y="1777172"/>
                  <a:pt x="5927907" y="1777172"/>
                  <a:pt x="5927907" y="1777172"/>
                </a:cubicBezTo>
                <a:cubicBezTo>
                  <a:pt x="5939632" y="1779243"/>
                  <a:pt x="5939632" y="1779243"/>
                  <a:pt x="5939632" y="1779243"/>
                </a:cubicBezTo>
                <a:cubicBezTo>
                  <a:pt x="5941292" y="1790430"/>
                  <a:pt x="5941292" y="1790430"/>
                  <a:pt x="5941292" y="1790430"/>
                </a:cubicBezTo>
                <a:cubicBezTo>
                  <a:pt x="5955635" y="1784490"/>
                  <a:pt x="5955635" y="1784490"/>
                  <a:pt x="5955635" y="1784490"/>
                </a:cubicBezTo>
                <a:cubicBezTo>
                  <a:pt x="5953421" y="1769574"/>
                  <a:pt x="5953421" y="1769574"/>
                  <a:pt x="5953421" y="1769574"/>
                </a:cubicBezTo>
                <a:cubicBezTo>
                  <a:pt x="5964592" y="1767916"/>
                  <a:pt x="5966657" y="1756178"/>
                  <a:pt x="5979488" y="1765706"/>
                </a:cubicBezTo>
                <a:cubicBezTo>
                  <a:pt x="5986936" y="1764601"/>
                  <a:pt x="5988447" y="1749132"/>
                  <a:pt x="5994384" y="1763496"/>
                </a:cubicBezTo>
                <a:cubicBezTo>
                  <a:pt x="5988596" y="1775788"/>
                  <a:pt x="5988596" y="1775788"/>
                  <a:pt x="5988596" y="1775788"/>
                </a:cubicBezTo>
                <a:cubicBezTo>
                  <a:pt x="5996597" y="1778411"/>
                  <a:pt x="5996597" y="1778411"/>
                  <a:pt x="5996597" y="1778411"/>
                </a:cubicBezTo>
                <a:cubicBezTo>
                  <a:pt x="6027899" y="1758522"/>
                  <a:pt x="6027899" y="1758522"/>
                  <a:pt x="6027899" y="1758522"/>
                </a:cubicBezTo>
                <a:cubicBezTo>
                  <a:pt x="6026792" y="1751064"/>
                  <a:pt x="6026792" y="1751064"/>
                  <a:pt x="6026792" y="1751064"/>
                </a:cubicBezTo>
                <a:cubicBezTo>
                  <a:pt x="6059201" y="1738633"/>
                  <a:pt x="6059201" y="1738633"/>
                  <a:pt x="6059201" y="1738633"/>
                </a:cubicBezTo>
                <a:cubicBezTo>
                  <a:pt x="6086779" y="1719298"/>
                  <a:pt x="6086779" y="1719298"/>
                  <a:pt x="6086779" y="1719298"/>
                </a:cubicBezTo>
                <a:cubicBezTo>
                  <a:pt x="6105399" y="1716534"/>
                  <a:pt x="6105399" y="1716534"/>
                  <a:pt x="6105399" y="1716534"/>
                </a:cubicBezTo>
                <a:cubicBezTo>
                  <a:pt x="6103739" y="1705347"/>
                  <a:pt x="6103739" y="1705347"/>
                  <a:pt x="6103739" y="1705347"/>
                </a:cubicBezTo>
                <a:cubicBezTo>
                  <a:pt x="6118635" y="1703136"/>
                  <a:pt x="6118635" y="1703136"/>
                  <a:pt x="6118635" y="1703136"/>
                </a:cubicBezTo>
                <a:cubicBezTo>
                  <a:pt x="6118081" y="1699408"/>
                  <a:pt x="6114357" y="1699961"/>
                  <a:pt x="6117528" y="1695679"/>
                </a:cubicBezTo>
                <a:cubicBezTo>
                  <a:pt x="6122359" y="1702584"/>
                  <a:pt x="6122359" y="1702584"/>
                  <a:pt x="6122359" y="1702584"/>
                </a:cubicBezTo>
                <a:lnTo>
                  <a:pt x="6124942" y="1701041"/>
                </a:lnTo>
                <a:lnTo>
                  <a:pt x="6105952" y="1720263"/>
                </a:lnTo>
                <a:cubicBezTo>
                  <a:pt x="6098504" y="1721368"/>
                  <a:pt x="6087332" y="1723026"/>
                  <a:pt x="6088439" y="1730484"/>
                </a:cubicBezTo>
                <a:cubicBezTo>
                  <a:pt x="6088992" y="1734212"/>
                  <a:pt x="6088992" y="1734212"/>
                  <a:pt x="6088992" y="1734212"/>
                </a:cubicBezTo>
                <a:cubicBezTo>
                  <a:pt x="6104441" y="1735731"/>
                  <a:pt x="6104441" y="1735731"/>
                  <a:pt x="6104441" y="1735731"/>
                </a:cubicBezTo>
                <a:cubicBezTo>
                  <a:pt x="6118783" y="1729791"/>
                  <a:pt x="6118783" y="1729791"/>
                  <a:pt x="6118783" y="1729791"/>
                </a:cubicBezTo>
                <a:cubicBezTo>
                  <a:pt x="6120848" y="1718052"/>
                  <a:pt x="6120848" y="1718052"/>
                  <a:pt x="6120848" y="1718052"/>
                </a:cubicBezTo>
                <a:cubicBezTo>
                  <a:pt x="6135743" y="1715842"/>
                  <a:pt x="6135743" y="1715842"/>
                  <a:pt x="6135743" y="1715842"/>
                </a:cubicBezTo>
                <a:cubicBezTo>
                  <a:pt x="6139468" y="1715289"/>
                  <a:pt x="6120848" y="1718052"/>
                  <a:pt x="6142638" y="1711008"/>
                </a:cubicBezTo>
                <a:cubicBezTo>
                  <a:pt x="6123061" y="1732968"/>
                  <a:pt x="6123061" y="1732968"/>
                  <a:pt x="6123061" y="1732968"/>
                </a:cubicBezTo>
                <a:lnTo>
                  <a:pt x="6146504" y="1721075"/>
                </a:lnTo>
                <a:lnTo>
                  <a:pt x="6145694" y="1721987"/>
                </a:lnTo>
                <a:lnTo>
                  <a:pt x="6152549" y="1718268"/>
                </a:lnTo>
                <a:lnTo>
                  <a:pt x="6148814" y="1720571"/>
                </a:lnTo>
                <a:cubicBezTo>
                  <a:pt x="6147091" y="1721780"/>
                  <a:pt x="6149884" y="1721365"/>
                  <a:pt x="6169813" y="1714598"/>
                </a:cubicBezTo>
                <a:cubicBezTo>
                  <a:pt x="6170190" y="1710730"/>
                  <a:pt x="6165803" y="1711620"/>
                  <a:pt x="6160500" y="1713955"/>
                </a:cubicBezTo>
                <a:lnTo>
                  <a:pt x="6152549" y="1718268"/>
                </a:lnTo>
                <a:lnTo>
                  <a:pt x="6154917" y="1716808"/>
                </a:lnTo>
                <a:cubicBezTo>
                  <a:pt x="6154917" y="1716808"/>
                  <a:pt x="6154917" y="1716808"/>
                  <a:pt x="6150934" y="1718828"/>
                </a:cubicBezTo>
                <a:lnTo>
                  <a:pt x="6146504" y="1721075"/>
                </a:lnTo>
                <a:lnTo>
                  <a:pt x="6148497" y="1718832"/>
                </a:lnTo>
                <a:cubicBezTo>
                  <a:pt x="6154932" y="1713709"/>
                  <a:pt x="6168153" y="1703410"/>
                  <a:pt x="6192006" y="1684626"/>
                </a:cubicBezTo>
                <a:cubicBezTo>
                  <a:pt x="6195731" y="1684074"/>
                  <a:pt x="6195731" y="1684074"/>
                  <a:pt x="6195731" y="1684074"/>
                </a:cubicBezTo>
                <a:cubicBezTo>
                  <a:pt x="6205795" y="1674958"/>
                  <a:pt x="6205795" y="1674958"/>
                  <a:pt x="6205795" y="1674958"/>
                </a:cubicBezTo>
                <a:cubicBezTo>
                  <a:pt x="6189240" y="1665982"/>
                  <a:pt x="6189240" y="1665982"/>
                  <a:pt x="6189240" y="1665982"/>
                </a:cubicBezTo>
                <a:cubicBezTo>
                  <a:pt x="6177515" y="1663911"/>
                  <a:pt x="6188283" y="1685179"/>
                  <a:pt x="6170621" y="1668745"/>
                </a:cubicBezTo>
                <a:cubicBezTo>
                  <a:pt x="6167449" y="1673026"/>
                  <a:pt x="6167449" y="1673026"/>
                  <a:pt x="6167449" y="1673026"/>
                </a:cubicBezTo>
                <a:cubicBezTo>
                  <a:pt x="6163173" y="1669851"/>
                  <a:pt x="6163173" y="1669851"/>
                  <a:pt x="6163173" y="1669851"/>
                </a:cubicBezTo>
                <a:cubicBezTo>
                  <a:pt x="6169514" y="1661287"/>
                  <a:pt x="6169514" y="1661287"/>
                  <a:pt x="6169514" y="1661287"/>
                </a:cubicBezTo>
                <a:cubicBezTo>
                  <a:pt x="6168960" y="1657558"/>
                  <a:pt x="6168960" y="1657558"/>
                  <a:pt x="6168960" y="1657558"/>
                </a:cubicBezTo>
                <a:cubicBezTo>
                  <a:pt x="6174748" y="1645266"/>
                  <a:pt x="6174748" y="1645266"/>
                  <a:pt x="6174748" y="1645266"/>
                </a:cubicBezTo>
                <a:cubicBezTo>
                  <a:pt x="6182749" y="1647890"/>
                  <a:pt x="6182749" y="1647890"/>
                  <a:pt x="6182749" y="1647890"/>
                </a:cubicBezTo>
                <a:cubicBezTo>
                  <a:pt x="6183303" y="1651619"/>
                  <a:pt x="6162469" y="1639467"/>
                  <a:pt x="6180685" y="1659630"/>
                </a:cubicBezTo>
                <a:cubicBezTo>
                  <a:pt x="6187026" y="1651067"/>
                  <a:pt x="6187026" y="1651067"/>
                  <a:pt x="6187026" y="1651067"/>
                </a:cubicBezTo>
                <a:cubicBezTo>
                  <a:pt x="6188133" y="1658525"/>
                  <a:pt x="6188133" y="1658525"/>
                  <a:pt x="6188133" y="1658525"/>
                </a:cubicBezTo>
                <a:cubicBezTo>
                  <a:pt x="6203582" y="1660042"/>
                  <a:pt x="6203582" y="1660042"/>
                  <a:pt x="6203582" y="1660042"/>
                </a:cubicBezTo>
                <a:cubicBezTo>
                  <a:pt x="6214201" y="1654656"/>
                  <a:pt x="6214201" y="1654656"/>
                  <a:pt x="6214201" y="1654656"/>
                </a:cubicBezTo>
                <a:cubicBezTo>
                  <a:pt x="6219031" y="1661561"/>
                  <a:pt x="6219031" y="1661561"/>
                  <a:pt x="6219031" y="1661561"/>
                </a:cubicBezTo>
                <a:cubicBezTo>
                  <a:pt x="6235991" y="1647611"/>
                  <a:pt x="6235991" y="1647611"/>
                  <a:pt x="6235991" y="1647611"/>
                </a:cubicBezTo>
                <a:cubicBezTo>
                  <a:pt x="6230606" y="1636977"/>
                  <a:pt x="6230606" y="1636977"/>
                  <a:pt x="6230606" y="1636977"/>
                </a:cubicBezTo>
                <a:cubicBezTo>
                  <a:pt x="6236947" y="1628415"/>
                  <a:pt x="6236947" y="1628415"/>
                  <a:pt x="6236947" y="1628415"/>
                </a:cubicBezTo>
                <a:cubicBezTo>
                  <a:pt x="6248673" y="1630485"/>
                  <a:pt x="6248673" y="1630485"/>
                  <a:pt x="6248673" y="1630485"/>
                </a:cubicBezTo>
                <a:cubicBezTo>
                  <a:pt x="6254461" y="1618194"/>
                  <a:pt x="6254461" y="1618194"/>
                  <a:pt x="6254461" y="1618194"/>
                </a:cubicBezTo>
                <a:cubicBezTo>
                  <a:pt x="6261909" y="1617088"/>
                  <a:pt x="6261909" y="1617088"/>
                  <a:pt x="6261909" y="1617088"/>
                </a:cubicBezTo>
                <a:cubicBezTo>
                  <a:pt x="6264675" y="1635732"/>
                  <a:pt x="6264675" y="1635732"/>
                  <a:pt x="6264675" y="1635732"/>
                </a:cubicBezTo>
                <a:cubicBezTo>
                  <a:pt x="6254057" y="1641120"/>
                  <a:pt x="6254057" y="1641120"/>
                  <a:pt x="6254057" y="1641120"/>
                </a:cubicBezTo>
                <a:cubicBezTo>
                  <a:pt x="6258334" y="1644296"/>
                  <a:pt x="6258334" y="1644296"/>
                  <a:pt x="6258334" y="1644296"/>
                </a:cubicBezTo>
                <a:cubicBezTo>
                  <a:pt x="6251993" y="1652858"/>
                  <a:pt x="6251993" y="1652858"/>
                  <a:pt x="6251993" y="1652858"/>
                </a:cubicBezTo>
                <a:cubicBezTo>
                  <a:pt x="6257377" y="1663493"/>
                  <a:pt x="6257377" y="1663493"/>
                  <a:pt x="6257377" y="1663493"/>
                </a:cubicBezTo>
                <a:cubicBezTo>
                  <a:pt x="6238758" y="1666256"/>
                  <a:pt x="6238758" y="1666256"/>
                  <a:pt x="6238758" y="1666256"/>
                </a:cubicBezTo>
                <a:cubicBezTo>
                  <a:pt x="6235033" y="1666809"/>
                  <a:pt x="6235586" y="1670537"/>
                  <a:pt x="6247312" y="1672609"/>
                </a:cubicBezTo>
                <a:cubicBezTo>
                  <a:pt x="6220691" y="1672748"/>
                  <a:pt x="6220691" y="1672748"/>
                  <a:pt x="6220691" y="1672748"/>
                </a:cubicBezTo>
                <a:cubicBezTo>
                  <a:pt x="6229246" y="1679100"/>
                  <a:pt x="6229246" y="1679100"/>
                  <a:pt x="6229246" y="1679100"/>
                </a:cubicBezTo>
                <a:cubicBezTo>
                  <a:pt x="6220691" y="1672748"/>
                  <a:pt x="6217117" y="1699956"/>
                  <a:pt x="6210073" y="1678135"/>
                </a:cubicBezTo>
                <a:cubicBezTo>
                  <a:pt x="6184155" y="1708658"/>
                  <a:pt x="6184155" y="1708658"/>
                  <a:pt x="6184155" y="1708658"/>
                </a:cubicBezTo>
                <a:cubicBezTo>
                  <a:pt x="6192156" y="1711282"/>
                  <a:pt x="6192156" y="1711282"/>
                  <a:pt x="6192156" y="1711282"/>
                </a:cubicBezTo>
                <a:cubicBezTo>
                  <a:pt x="6220841" y="1699403"/>
                  <a:pt x="6220841" y="1699403"/>
                  <a:pt x="6220841" y="1699403"/>
                </a:cubicBezTo>
                <a:cubicBezTo>
                  <a:pt x="6240567" y="1704098"/>
                  <a:pt x="6240567" y="1704098"/>
                  <a:pt x="6240567" y="1704098"/>
                </a:cubicBezTo>
                <a:cubicBezTo>
                  <a:pt x="6265528" y="1692772"/>
                  <a:pt x="6265528" y="1692772"/>
                  <a:pt x="6265528" y="1692772"/>
                </a:cubicBezTo>
                <a:cubicBezTo>
                  <a:pt x="6402207" y="1664868"/>
                  <a:pt x="6402207" y="1664868"/>
                  <a:pt x="6402207" y="1664868"/>
                </a:cubicBezTo>
                <a:cubicBezTo>
                  <a:pt x="6420826" y="1662105"/>
                  <a:pt x="6420826" y="1662105"/>
                  <a:pt x="6420826" y="1662105"/>
                </a:cubicBezTo>
                <a:cubicBezTo>
                  <a:pt x="6425104" y="1665280"/>
                  <a:pt x="6425104" y="1665280"/>
                  <a:pt x="6425104" y="1665280"/>
                </a:cubicBezTo>
                <a:cubicBezTo>
                  <a:pt x="6396419" y="1677159"/>
                  <a:pt x="6396419" y="1677159"/>
                  <a:pt x="6396419" y="1677159"/>
                </a:cubicBezTo>
                <a:cubicBezTo>
                  <a:pt x="6432073" y="1673773"/>
                  <a:pt x="6458813" y="1671235"/>
                  <a:pt x="6478868" y="1669331"/>
                </a:cubicBezTo>
                <a:lnTo>
                  <a:pt x="6482402" y="1668995"/>
                </a:lnTo>
                <a:lnTo>
                  <a:pt x="6490437" y="1723144"/>
                </a:lnTo>
                <a:lnTo>
                  <a:pt x="6486664" y="1724268"/>
                </a:lnTo>
                <a:cubicBezTo>
                  <a:pt x="6483474" y="1725217"/>
                  <a:pt x="6483474" y="1725217"/>
                  <a:pt x="6483474" y="1725217"/>
                </a:cubicBezTo>
                <a:cubicBezTo>
                  <a:pt x="6480958" y="1727496"/>
                  <a:pt x="6483984" y="1727047"/>
                  <a:pt x="6488485" y="1725725"/>
                </a:cubicBezTo>
                <a:lnTo>
                  <a:pt x="6490708" y="1724965"/>
                </a:lnTo>
                <a:lnTo>
                  <a:pt x="6490920" y="1726398"/>
                </a:lnTo>
                <a:lnTo>
                  <a:pt x="6486390" y="1728380"/>
                </a:lnTo>
                <a:cubicBezTo>
                  <a:pt x="6479624" y="1731326"/>
                  <a:pt x="6470686" y="1735213"/>
                  <a:pt x="6459068" y="1740272"/>
                </a:cubicBezTo>
                <a:cubicBezTo>
                  <a:pt x="6451066" y="1737649"/>
                  <a:pt x="6451066" y="1737649"/>
                  <a:pt x="6451066" y="1737649"/>
                </a:cubicBezTo>
                <a:cubicBezTo>
                  <a:pt x="6447342" y="1738201"/>
                  <a:pt x="6463898" y="1747177"/>
                  <a:pt x="6444172" y="1742482"/>
                </a:cubicBezTo>
                <a:cubicBezTo>
                  <a:pt x="6445278" y="1749940"/>
                  <a:pt x="6445278" y="1749940"/>
                  <a:pt x="6445278" y="1749940"/>
                </a:cubicBezTo>
                <a:cubicBezTo>
                  <a:pt x="6434660" y="1755328"/>
                  <a:pt x="6434660" y="1755328"/>
                  <a:pt x="6434660" y="1755328"/>
                </a:cubicBezTo>
                <a:cubicBezTo>
                  <a:pt x="6394804" y="1768864"/>
                  <a:pt x="6394804" y="1768864"/>
                  <a:pt x="6394804" y="1768864"/>
                </a:cubicBezTo>
                <a:cubicBezTo>
                  <a:pt x="6381015" y="1778532"/>
                  <a:pt x="6381015" y="1778532"/>
                  <a:pt x="6381015" y="1778532"/>
                </a:cubicBezTo>
                <a:cubicBezTo>
                  <a:pt x="6373013" y="1775908"/>
                  <a:pt x="6373013" y="1775908"/>
                  <a:pt x="6373013" y="1775908"/>
                </a:cubicBezTo>
                <a:cubicBezTo>
                  <a:pt x="6358118" y="1778118"/>
                  <a:pt x="6358118" y="1778118"/>
                  <a:pt x="6358118" y="1778118"/>
                </a:cubicBezTo>
                <a:cubicBezTo>
                  <a:pt x="6357011" y="1770661"/>
                  <a:pt x="6347499" y="1783506"/>
                  <a:pt x="6349563" y="1771766"/>
                </a:cubicBezTo>
                <a:cubicBezTo>
                  <a:pt x="6340605" y="1788339"/>
                  <a:pt x="6340605" y="1788339"/>
                  <a:pt x="6340605" y="1788339"/>
                </a:cubicBezTo>
                <a:cubicBezTo>
                  <a:pt x="6327369" y="1801737"/>
                  <a:pt x="6327369" y="1801737"/>
                  <a:pt x="6327369" y="1801737"/>
                </a:cubicBezTo>
                <a:cubicBezTo>
                  <a:pt x="6326815" y="1798008"/>
                  <a:pt x="6326815" y="1798008"/>
                  <a:pt x="6326815" y="1798008"/>
                </a:cubicBezTo>
                <a:cubicBezTo>
                  <a:pt x="6302408" y="1813064"/>
                  <a:pt x="6302408" y="1813064"/>
                  <a:pt x="6302408" y="1813064"/>
                </a:cubicBezTo>
                <a:cubicBezTo>
                  <a:pt x="6299238" y="1817345"/>
                  <a:pt x="6299238" y="1817345"/>
                  <a:pt x="6299238" y="1817345"/>
                </a:cubicBezTo>
                <a:cubicBezTo>
                  <a:pt x="6311515" y="1823145"/>
                  <a:pt x="6311515" y="1823145"/>
                  <a:pt x="6311515" y="1823145"/>
                </a:cubicBezTo>
                <a:cubicBezTo>
                  <a:pt x="6390676" y="1792343"/>
                  <a:pt x="6390676" y="1792343"/>
                  <a:pt x="6390676" y="1792343"/>
                </a:cubicBezTo>
                <a:cubicBezTo>
                  <a:pt x="6419361" y="1780464"/>
                  <a:pt x="6419361" y="1780464"/>
                  <a:pt x="6419361" y="1780464"/>
                </a:cubicBezTo>
                <a:cubicBezTo>
                  <a:pt x="6472049" y="1776456"/>
                  <a:pt x="6472049" y="1776456"/>
                  <a:pt x="6472049" y="1776456"/>
                </a:cubicBezTo>
                <a:cubicBezTo>
                  <a:pt x="6478943" y="1771622"/>
                  <a:pt x="6478943" y="1771622"/>
                  <a:pt x="6478943" y="1771622"/>
                </a:cubicBezTo>
                <a:cubicBezTo>
                  <a:pt x="6494392" y="1773140"/>
                  <a:pt x="6494392" y="1773140"/>
                  <a:pt x="6494392" y="1773140"/>
                </a:cubicBezTo>
                <a:cubicBezTo>
                  <a:pt x="6496053" y="1784328"/>
                  <a:pt x="6496053" y="1784328"/>
                  <a:pt x="6496053" y="1784328"/>
                </a:cubicBezTo>
                <a:cubicBezTo>
                  <a:pt x="6482263" y="1793996"/>
                  <a:pt x="6482263" y="1793996"/>
                  <a:pt x="6482263" y="1793996"/>
                </a:cubicBezTo>
                <a:cubicBezTo>
                  <a:pt x="6456195" y="1797864"/>
                  <a:pt x="6456195" y="1797864"/>
                  <a:pt x="6456195" y="1797864"/>
                </a:cubicBezTo>
                <a:cubicBezTo>
                  <a:pt x="6451919" y="1794688"/>
                  <a:pt x="6451919" y="1794688"/>
                  <a:pt x="6451919" y="1794688"/>
                </a:cubicBezTo>
                <a:cubicBezTo>
                  <a:pt x="6416340" y="1811401"/>
                  <a:pt x="6416340" y="1811401"/>
                  <a:pt x="6416340" y="1811401"/>
                </a:cubicBezTo>
                <a:cubicBezTo>
                  <a:pt x="6393443" y="1810987"/>
                  <a:pt x="6393443" y="1810987"/>
                  <a:pt x="6393443" y="1810987"/>
                </a:cubicBezTo>
                <a:cubicBezTo>
                  <a:pt x="6364205" y="1819137"/>
                  <a:pt x="6364205" y="1819137"/>
                  <a:pt x="6364205" y="1819137"/>
                </a:cubicBezTo>
                <a:cubicBezTo>
                  <a:pt x="6367928" y="1818585"/>
                  <a:pt x="6367928" y="1818585"/>
                  <a:pt x="6367928" y="1818585"/>
                </a:cubicBezTo>
                <a:cubicBezTo>
                  <a:pt x="6358970" y="1835158"/>
                  <a:pt x="6358970" y="1835158"/>
                  <a:pt x="6358970" y="1835158"/>
                </a:cubicBezTo>
                <a:cubicBezTo>
                  <a:pt x="6354139" y="1828253"/>
                  <a:pt x="6354139" y="1828253"/>
                  <a:pt x="6354139" y="1828253"/>
                </a:cubicBezTo>
                <a:cubicBezTo>
                  <a:pt x="6343520" y="1833639"/>
                  <a:pt x="6343520" y="1833639"/>
                  <a:pt x="6343520" y="1833639"/>
                </a:cubicBezTo>
                <a:cubicBezTo>
                  <a:pt x="6347798" y="1836816"/>
                  <a:pt x="6339244" y="1830464"/>
                  <a:pt x="6340904" y="1841650"/>
                </a:cubicBezTo>
                <a:cubicBezTo>
                  <a:pt x="6399379" y="1825350"/>
                  <a:pt x="6399379" y="1825350"/>
                  <a:pt x="6399379" y="1825350"/>
                </a:cubicBezTo>
                <a:cubicBezTo>
                  <a:pt x="6396210" y="1829632"/>
                  <a:pt x="6396210" y="1829632"/>
                  <a:pt x="6396210" y="1829632"/>
                </a:cubicBezTo>
                <a:cubicBezTo>
                  <a:pt x="6400486" y="1832808"/>
                  <a:pt x="6400486" y="1832808"/>
                  <a:pt x="6400486" y="1832808"/>
                </a:cubicBezTo>
                <a:cubicBezTo>
                  <a:pt x="6388762" y="1830738"/>
                  <a:pt x="6388762" y="1830738"/>
                  <a:pt x="6388762" y="1830738"/>
                </a:cubicBezTo>
                <a:cubicBezTo>
                  <a:pt x="6382974" y="1843029"/>
                  <a:pt x="6382974" y="1843029"/>
                  <a:pt x="6382974" y="1843029"/>
                </a:cubicBezTo>
                <a:cubicBezTo>
                  <a:pt x="6396912" y="1860016"/>
                  <a:pt x="6396912" y="1860016"/>
                  <a:pt x="6396912" y="1860016"/>
                </a:cubicBezTo>
                <a:cubicBezTo>
                  <a:pt x="6422426" y="1852419"/>
                  <a:pt x="6422426" y="1852419"/>
                  <a:pt x="6422426" y="1852419"/>
                </a:cubicBezTo>
                <a:cubicBezTo>
                  <a:pt x="6425043" y="1844408"/>
                  <a:pt x="6425043" y="1844408"/>
                  <a:pt x="6425043" y="1844408"/>
                </a:cubicBezTo>
                <a:cubicBezTo>
                  <a:pt x="6443664" y="1841645"/>
                  <a:pt x="6443664" y="1841645"/>
                  <a:pt x="6443664" y="1841645"/>
                </a:cubicBezTo>
                <a:lnTo>
                  <a:pt x="6444079" y="1844442"/>
                </a:lnTo>
                <a:cubicBezTo>
                  <a:pt x="6444217" y="1845375"/>
                  <a:pt x="6444217" y="1845375"/>
                  <a:pt x="6444217" y="1845375"/>
                </a:cubicBezTo>
                <a:cubicBezTo>
                  <a:pt x="6459112" y="1843164"/>
                  <a:pt x="6459112" y="1843164"/>
                  <a:pt x="6459112" y="1843164"/>
                </a:cubicBezTo>
                <a:cubicBezTo>
                  <a:pt x="6459666" y="1846893"/>
                  <a:pt x="6459666" y="1846893"/>
                  <a:pt x="6459666" y="1846893"/>
                </a:cubicBezTo>
                <a:cubicBezTo>
                  <a:pt x="6447047" y="1851624"/>
                  <a:pt x="6437583" y="1855172"/>
                  <a:pt x="6430485" y="1857833"/>
                </a:cubicBezTo>
                <a:lnTo>
                  <a:pt x="6416205" y="1863186"/>
                </a:lnTo>
                <a:lnTo>
                  <a:pt x="6416617" y="1862903"/>
                </a:lnTo>
                <a:lnTo>
                  <a:pt x="6417157" y="1862691"/>
                </a:lnTo>
                <a:cubicBezTo>
                  <a:pt x="6420461" y="1860615"/>
                  <a:pt x="6422617" y="1858911"/>
                  <a:pt x="6418228" y="1861795"/>
                </a:cubicBezTo>
                <a:lnTo>
                  <a:pt x="6416617" y="1862903"/>
                </a:lnTo>
                <a:lnTo>
                  <a:pt x="6409191" y="1865817"/>
                </a:lnTo>
                <a:cubicBezTo>
                  <a:pt x="6409191" y="1865817"/>
                  <a:pt x="6409191" y="1865817"/>
                  <a:pt x="6415500" y="1863451"/>
                </a:cubicBezTo>
                <a:lnTo>
                  <a:pt x="6416205" y="1863186"/>
                </a:lnTo>
                <a:lnTo>
                  <a:pt x="6399125" y="1874932"/>
                </a:lnTo>
                <a:cubicBezTo>
                  <a:pt x="6380507" y="1877695"/>
                  <a:pt x="6380507" y="1877695"/>
                  <a:pt x="6380507" y="1877695"/>
                </a:cubicBezTo>
                <a:cubicBezTo>
                  <a:pt x="6375122" y="1867060"/>
                  <a:pt x="6375122" y="1867060"/>
                  <a:pt x="6375122" y="1867060"/>
                </a:cubicBezTo>
                <a:cubicBezTo>
                  <a:pt x="6347544" y="1886397"/>
                  <a:pt x="6347544" y="1886397"/>
                  <a:pt x="6347544" y="1886397"/>
                </a:cubicBezTo>
                <a:cubicBezTo>
                  <a:pt x="6325200" y="1889713"/>
                  <a:pt x="6325200" y="1889713"/>
                  <a:pt x="6325200" y="1889713"/>
                </a:cubicBezTo>
                <a:cubicBezTo>
                  <a:pt x="6311411" y="1899381"/>
                  <a:pt x="6304517" y="1904215"/>
                  <a:pt x="6301070" y="1906632"/>
                </a:cubicBezTo>
                <a:lnTo>
                  <a:pt x="6297623" y="1909048"/>
                </a:lnTo>
                <a:lnTo>
                  <a:pt x="6300000" y="1905840"/>
                </a:lnTo>
                <a:cubicBezTo>
                  <a:pt x="6300792" y="1904769"/>
                  <a:pt x="6300792" y="1904769"/>
                  <a:pt x="6300792" y="1904769"/>
                </a:cubicBezTo>
                <a:cubicBezTo>
                  <a:pt x="6286855" y="1887781"/>
                  <a:pt x="6286855" y="1887781"/>
                  <a:pt x="6286855" y="1887781"/>
                </a:cubicBezTo>
                <a:cubicBezTo>
                  <a:pt x="6305473" y="1885018"/>
                  <a:pt x="6305473" y="1885018"/>
                  <a:pt x="6305473" y="1885018"/>
                </a:cubicBezTo>
                <a:cubicBezTo>
                  <a:pt x="6293195" y="1879218"/>
                  <a:pt x="6293195" y="1879218"/>
                  <a:pt x="6293195" y="1879218"/>
                </a:cubicBezTo>
                <a:cubicBezTo>
                  <a:pt x="6267681" y="1886816"/>
                  <a:pt x="6267681" y="1886816"/>
                  <a:pt x="6267681" y="1886816"/>
                </a:cubicBezTo>
                <a:cubicBezTo>
                  <a:pt x="6254296" y="1873558"/>
                  <a:pt x="6254296" y="1873558"/>
                  <a:pt x="6254296" y="1873558"/>
                </a:cubicBezTo>
                <a:cubicBezTo>
                  <a:pt x="6249615" y="1893307"/>
                  <a:pt x="6249615" y="1893307"/>
                  <a:pt x="6249615" y="1893307"/>
                </a:cubicBezTo>
                <a:cubicBezTo>
                  <a:pt x="6209758" y="1906844"/>
                  <a:pt x="6209758" y="1906844"/>
                  <a:pt x="6209758" y="1906844"/>
                </a:cubicBezTo>
                <a:cubicBezTo>
                  <a:pt x="6206035" y="1907396"/>
                  <a:pt x="6202310" y="1907949"/>
                  <a:pt x="6199140" y="1912231"/>
                </a:cubicBezTo>
                <a:cubicBezTo>
                  <a:pt x="6173626" y="1919828"/>
                  <a:pt x="6173626" y="1919828"/>
                  <a:pt x="6173626" y="1919828"/>
                </a:cubicBezTo>
                <a:cubicBezTo>
                  <a:pt x="6155007" y="1922591"/>
                  <a:pt x="6155007" y="1922591"/>
                  <a:pt x="6155007" y="1922591"/>
                </a:cubicBezTo>
                <a:cubicBezTo>
                  <a:pt x="6155007" y="1922591"/>
                  <a:pt x="6148664" y="1931154"/>
                  <a:pt x="6153900" y="1915133"/>
                </a:cubicBezTo>
                <a:cubicBezTo>
                  <a:pt x="6126321" y="1934470"/>
                  <a:pt x="6126321" y="1934470"/>
                  <a:pt x="6126321" y="1934470"/>
                </a:cubicBezTo>
                <a:cubicBezTo>
                  <a:pt x="6117766" y="1928117"/>
                  <a:pt x="6117766" y="1928117"/>
                  <a:pt x="6117766" y="1928117"/>
                </a:cubicBezTo>
                <a:cubicBezTo>
                  <a:pt x="6108809" y="1944690"/>
                  <a:pt x="6108809" y="1944690"/>
                  <a:pt x="6108809" y="1944690"/>
                </a:cubicBezTo>
                <a:cubicBezTo>
                  <a:pt x="6104531" y="1941515"/>
                  <a:pt x="6104531" y="1941515"/>
                  <a:pt x="6104531" y="1941515"/>
                </a:cubicBezTo>
                <a:cubicBezTo>
                  <a:pt x="6103574" y="1960711"/>
                  <a:pt x="6102870" y="1930327"/>
                  <a:pt x="6086465" y="1948006"/>
                </a:cubicBezTo>
                <a:cubicBezTo>
                  <a:pt x="6098190" y="1950078"/>
                  <a:pt x="6098190" y="1950078"/>
                  <a:pt x="6098190" y="1950078"/>
                </a:cubicBezTo>
                <a:cubicBezTo>
                  <a:pt x="6110469" y="1955878"/>
                  <a:pt x="6110469" y="1955878"/>
                  <a:pt x="6110469" y="1955878"/>
                </a:cubicBezTo>
                <a:cubicBezTo>
                  <a:pt x="6100403" y="1964994"/>
                  <a:pt x="6100403" y="1964994"/>
                  <a:pt x="6100403" y="1964994"/>
                </a:cubicBezTo>
                <a:cubicBezTo>
                  <a:pt x="6123300" y="1965406"/>
                  <a:pt x="6123300" y="1965406"/>
                  <a:pt x="6123300" y="1965406"/>
                </a:cubicBezTo>
                <a:cubicBezTo>
                  <a:pt x="6138195" y="1963196"/>
                  <a:pt x="6138195" y="1963196"/>
                  <a:pt x="6138195" y="1963196"/>
                </a:cubicBezTo>
                <a:cubicBezTo>
                  <a:pt x="6151431" y="1949799"/>
                  <a:pt x="6151431" y="1949799"/>
                  <a:pt x="6151431" y="1949799"/>
                </a:cubicBezTo>
                <a:cubicBezTo>
                  <a:pt x="6198182" y="1931428"/>
                  <a:pt x="6198182" y="1931428"/>
                  <a:pt x="6198182" y="1931428"/>
                </a:cubicBezTo>
                <a:cubicBezTo>
                  <a:pt x="6201907" y="1930875"/>
                  <a:pt x="6201907" y="1930875"/>
                  <a:pt x="6201907" y="1930875"/>
                </a:cubicBezTo>
                <a:cubicBezTo>
                  <a:pt x="6163157" y="1951870"/>
                  <a:pt x="6163157" y="1951870"/>
                  <a:pt x="6163157" y="1951870"/>
                </a:cubicBezTo>
                <a:cubicBezTo>
                  <a:pt x="6159987" y="1956152"/>
                  <a:pt x="6173776" y="1946483"/>
                  <a:pt x="6160540" y="1959880"/>
                </a:cubicBezTo>
                <a:cubicBezTo>
                  <a:pt x="6164817" y="1963057"/>
                  <a:pt x="6164817" y="1963057"/>
                  <a:pt x="6164817" y="1963057"/>
                </a:cubicBezTo>
                <a:cubicBezTo>
                  <a:pt x="6161094" y="1963610"/>
                  <a:pt x="6161094" y="1963610"/>
                  <a:pt x="6161094" y="1963610"/>
                </a:cubicBezTo>
                <a:cubicBezTo>
                  <a:pt x="6162200" y="1971067"/>
                  <a:pt x="6162200" y="1971067"/>
                  <a:pt x="6162200" y="1971067"/>
                </a:cubicBezTo>
                <a:cubicBezTo>
                  <a:pt x="6166477" y="1974243"/>
                  <a:pt x="6166477" y="1974243"/>
                  <a:pt x="6166477" y="1974243"/>
                </a:cubicBezTo>
                <a:cubicBezTo>
                  <a:pt x="6169648" y="1969962"/>
                  <a:pt x="6169648" y="1969962"/>
                  <a:pt x="6169648" y="1969962"/>
                </a:cubicBezTo>
                <a:cubicBezTo>
                  <a:pt x="6173925" y="1973138"/>
                  <a:pt x="6173925" y="1973138"/>
                  <a:pt x="6173925" y="1973138"/>
                </a:cubicBezTo>
                <a:cubicBezTo>
                  <a:pt x="6195162" y="1962365"/>
                  <a:pt x="6186757" y="1982668"/>
                  <a:pt x="6252128" y="1961533"/>
                </a:cubicBezTo>
                <a:cubicBezTo>
                  <a:pt x="6260129" y="1964157"/>
                  <a:pt x="6260129" y="1964157"/>
                  <a:pt x="6260129" y="1964157"/>
                </a:cubicBezTo>
                <a:cubicBezTo>
                  <a:pt x="6242615" y="1974379"/>
                  <a:pt x="6242615" y="1974379"/>
                  <a:pt x="6242615" y="1974379"/>
                </a:cubicBezTo>
                <a:cubicBezTo>
                  <a:pt x="6235721" y="1979212"/>
                  <a:pt x="6235721" y="1979212"/>
                  <a:pt x="6235721" y="1979212"/>
                </a:cubicBezTo>
                <a:cubicBezTo>
                  <a:pt x="6244275" y="1985565"/>
                  <a:pt x="6244275" y="1985565"/>
                  <a:pt x="6244275" y="1985565"/>
                </a:cubicBezTo>
                <a:cubicBezTo>
                  <a:pt x="6283026" y="1964570"/>
                  <a:pt x="6283026" y="1964570"/>
                  <a:pt x="6283026" y="1964570"/>
                </a:cubicBezTo>
                <a:cubicBezTo>
                  <a:pt x="6305369" y="1961255"/>
                  <a:pt x="6305369" y="1961255"/>
                  <a:pt x="6305369" y="1961255"/>
                </a:cubicBezTo>
                <a:cubicBezTo>
                  <a:pt x="6318052" y="1944128"/>
                  <a:pt x="6327713" y="1957939"/>
                  <a:pt x="6355844" y="1942332"/>
                </a:cubicBezTo>
                <a:cubicBezTo>
                  <a:pt x="6399425" y="1928243"/>
                  <a:pt x="6399425" y="1928243"/>
                  <a:pt x="6399425" y="1928243"/>
                </a:cubicBezTo>
                <a:cubicBezTo>
                  <a:pt x="6467966" y="1902827"/>
                  <a:pt x="6467966" y="1902827"/>
                  <a:pt x="6467966" y="1902827"/>
                </a:cubicBezTo>
                <a:cubicBezTo>
                  <a:pt x="6503141" y="1909040"/>
                  <a:pt x="6503141" y="1909040"/>
                  <a:pt x="6503141" y="1909040"/>
                </a:cubicBezTo>
                <a:lnTo>
                  <a:pt x="6519001" y="1915629"/>
                </a:lnTo>
                <a:lnTo>
                  <a:pt x="6525793" y="1961399"/>
                </a:lnTo>
                <a:lnTo>
                  <a:pt x="6522613" y="1963317"/>
                </a:lnTo>
                <a:cubicBezTo>
                  <a:pt x="6514612" y="1960693"/>
                  <a:pt x="6514612" y="1960693"/>
                  <a:pt x="6514612" y="1960693"/>
                </a:cubicBezTo>
                <a:cubicBezTo>
                  <a:pt x="6510888" y="1961245"/>
                  <a:pt x="6510888" y="1961245"/>
                  <a:pt x="6510888" y="1961245"/>
                </a:cubicBezTo>
                <a:cubicBezTo>
                  <a:pt x="6508271" y="1969256"/>
                  <a:pt x="6508271" y="1969256"/>
                  <a:pt x="6508271" y="1969256"/>
                </a:cubicBezTo>
                <a:cubicBezTo>
                  <a:pt x="6496545" y="1967185"/>
                  <a:pt x="6496545" y="1967185"/>
                  <a:pt x="6496545" y="1967185"/>
                </a:cubicBezTo>
                <a:cubicBezTo>
                  <a:pt x="6489651" y="1972019"/>
                  <a:pt x="6489651" y="1972019"/>
                  <a:pt x="6489651" y="1972019"/>
                </a:cubicBezTo>
                <a:cubicBezTo>
                  <a:pt x="6497652" y="1974643"/>
                  <a:pt x="6497652" y="1974643"/>
                  <a:pt x="6497652" y="1974643"/>
                </a:cubicBezTo>
                <a:cubicBezTo>
                  <a:pt x="6465244" y="1987074"/>
                  <a:pt x="6465244" y="1987074"/>
                  <a:pt x="6465244" y="1987074"/>
                </a:cubicBezTo>
                <a:cubicBezTo>
                  <a:pt x="6448837" y="2004752"/>
                  <a:pt x="6448837" y="2004752"/>
                  <a:pt x="6448837" y="2004752"/>
                </a:cubicBezTo>
                <a:cubicBezTo>
                  <a:pt x="6402641" y="2026851"/>
                  <a:pt x="6402641" y="2026851"/>
                  <a:pt x="6402641" y="2026851"/>
                </a:cubicBezTo>
                <a:cubicBezTo>
                  <a:pt x="6398363" y="2023676"/>
                  <a:pt x="6398363" y="2023676"/>
                  <a:pt x="6398363" y="2023676"/>
                </a:cubicBezTo>
                <a:lnTo>
                  <a:pt x="6396995" y="2027863"/>
                </a:lnTo>
                <a:lnTo>
                  <a:pt x="6390361" y="2021052"/>
                </a:lnTo>
                <a:cubicBezTo>
                  <a:pt x="6373401" y="2035002"/>
                  <a:pt x="6373401" y="2035002"/>
                  <a:pt x="6373401" y="2035002"/>
                </a:cubicBezTo>
                <a:cubicBezTo>
                  <a:pt x="6369125" y="2031825"/>
                  <a:pt x="6369125" y="2031825"/>
                  <a:pt x="6369125" y="2031825"/>
                </a:cubicBezTo>
                <a:cubicBezTo>
                  <a:pt x="6366507" y="2039836"/>
                  <a:pt x="6366507" y="2039836"/>
                  <a:pt x="6366507" y="2039836"/>
                </a:cubicBezTo>
                <a:cubicBezTo>
                  <a:pt x="6372445" y="2054199"/>
                  <a:pt x="6372445" y="2054199"/>
                  <a:pt x="6372445" y="2054199"/>
                </a:cubicBezTo>
                <a:cubicBezTo>
                  <a:pt x="6369135" y="2057548"/>
                  <a:pt x="6371111" y="2059638"/>
                  <a:pt x="6374686" y="2060893"/>
                </a:cubicBezTo>
                <a:lnTo>
                  <a:pt x="6379608" y="2061598"/>
                </a:lnTo>
                <a:lnTo>
                  <a:pt x="6373977" y="2061370"/>
                </a:lnTo>
                <a:cubicBezTo>
                  <a:pt x="6368258" y="2061251"/>
                  <a:pt x="6360637" y="2061192"/>
                  <a:pt x="6350654" y="2061244"/>
                </a:cubicBezTo>
                <a:cubicBezTo>
                  <a:pt x="6366657" y="2066491"/>
                  <a:pt x="6366657" y="2066491"/>
                  <a:pt x="6366657" y="2066491"/>
                </a:cubicBezTo>
                <a:cubicBezTo>
                  <a:pt x="6385277" y="2063728"/>
                  <a:pt x="6385277" y="2063728"/>
                  <a:pt x="6385277" y="2063728"/>
                </a:cubicBezTo>
                <a:lnTo>
                  <a:pt x="6386160" y="2062535"/>
                </a:lnTo>
                <a:lnTo>
                  <a:pt x="6386535" y="2062588"/>
                </a:lnTo>
                <a:lnTo>
                  <a:pt x="6386311" y="2062332"/>
                </a:lnTo>
                <a:lnTo>
                  <a:pt x="6388447" y="2059446"/>
                </a:lnTo>
                <a:cubicBezTo>
                  <a:pt x="6399619" y="2057788"/>
                  <a:pt x="6390511" y="2047707"/>
                  <a:pt x="6412301" y="2040662"/>
                </a:cubicBezTo>
                <a:cubicBezTo>
                  <a:pt x="6420303" y="2043286"/>
                  <a:pt x="6420303" y="2043286"/>
                  <a:pt x="6420303" y="2043286"/>
                </a:cubicBezTo>
                <a:cubicBezTo>
                  <a:pt x="6423473" y="2039004"/>
                  <a:pt x="6423473" y="2039004"/>
                  <a:pt x="6423473" y="2039004"/>
                </a:cubicBezTo>
                <a:cubicBezTo>
                  <a:pt x="6442647" y="2039971"/>
                  <a:pt x="6442647" y="2039971"/>
                  <a:pt x="6442647" y="2039971"/>
                </a:cubicBezTo>
                <a:cubicBezTo>
                  <a:pt x="6456435" y="2030302"/>
                  <a:pt x="6456435" y="2030302"/>
                  <a:pt x="6456435" y="2030302"/>
                </a:cubicBezTo>
                <a:cubicBezTo>
                  <a:pt x="6468160" y="2032373"/>
                  <a:pt x="6468160" y="2032373"/>
                  <a:pt x="6468160" y="2032373"/>
                </a:cubicBezTo>
                <a:cubicBezTo>
                  <a:pt x="6469266" y="2039831"/>
                  <a:pt x="6469266" y="2039831"/>
                  <a:pt x="6469266" y="2039831"/>
                </a:cubicBezTo>
                <a:cubicBezTo>
                  <a:pt x="6463479" y="2052124"/>
                  <a:pt x="6463479" y="2052124"/>
                  <a:pt x="6463479" y="2052124"/>
                </a:cubicBezTo>
                <a:cubicBezTo>
                  <a:pt x="6433687" y="2056545"/>
                  <a:pt x="6433687" y="2056545"/>
                  <a:pt x="6433687" y="2056545"/>
                </a:cubicBezTo>
                <a:cubicBezTo>
                  <a:pt x="6420452" y="2069941"/>
                  <a:pt x="6420452" y="2069941"/>
                  <a:pt x="6420452" y="2069941"/>
                </a:cubicBezTo>
                <a:cubicBezTo>
                  <a:pt x="6406663" y="2079609"/>
                  <a:pt x="6406663" y="2079609"/>
                  <a:pt x="6406663" y="2079609"/>
                </a:cubicBezTo>
                <a:cubicBezTo>
                  <a:pt x="6402386" y="2076434"/>
                  <a:pt x="6402386" y="2076434"/>
                  <a:pt x="6402386" y="2076434"/>
                </a:cubicBezTo>
                <a:cubicBezTo>
                  <a:pt x="6383213" y="2075467"/>
                  <a:pt x="6383213" y="2075467"/>
                  <a:pt x="6383213" y="2075467"/>
                </a:cubicBezTo>
                <a:cubicBezTo>
                  <a:pt x="6375765" y="2076572"/>
                  <a:pt x="6375765" y="2076572"/>
                  <a:pt x="6375765" y="2076572"/>
                </a:cubicBezTo>
                <a:cubicBezTo>
                  <a:pt x="6372594" y="2080855"/>
                  <a:pt x="6372594" y="2080855"/>
                  <a:pt x="6372594" y="2080855"/>
                </a:cubicBezTo>
                <a:cubicBezTo>
                  <a:pt x="6389150" y="2089830"/>
                  <a:pt x="6389150" y="2089830"/>
                  <a:pt x="6389150" y="2089830"/>
                </a:cubicBezTo>
                <a:cubicBezTo>
                  <a:pt x="6379085" y="2098946"/>
                  <a:pt x="6379085" y="2098946"/>
                  <a:pt x="6379085" y="2098946"/>
                </a:cubicBezTo>
                <a:cubicBezTo>
                  <a:pt x="6356741" y="2102262"/>
                  <a:pt x="6356741" y="2102262"/>
                  <a:pt x="6356741" y="2102262"/>
                </a:cubicBezTo>
                <a:cubicBezTo>
                  <a:pt x="6342952" y="2111930"/>
                  <a:pt x="6342952" y="2111930"/>
                  <a:pt x="6342952" y="2111930"/>
                </a:cubicBezTo>
                <a:cubicBezTo>
                  <a:pt x="6331780" y="2113588"/>
                  <a:pt x="6358805" y="2090523"/>
                  <a:pt x="6325439" y="2122151"/>
                </a:cubicBezTo>
                <a:cubicBezTo>
                  <a:pt x="6325992" y="2125881"/>
                  <a:pt x="6325992" y="2125881"/>
                  <a:pt x="6325992" y="2125881"/>
                </a:cubicBezTo>
                <a:cubicBezTo>
                  <a:pt x="6347782" y="2118835"/>
                  <a:pt x="6347782" y="2118835"/>
                  <a:pt x="6347782" y="2118835"/>
                </a:cubicBezTo>
                <a:cubicBezTo>
                  <a:pt x="6330823" y="2132786"/>
                  <a:pt x="6330823" y="2132786"/>
                  <a:pt x="6330823" y="2132786"/>
                </a:cubicBezTo>
                <a:cubicBezTo>
                  <a:pt x="6338825" y="2135409"/>
                  <a:pt x="6338825" y="2135409"/>
                  <a:pt x="6338825" y="2135409"/>
                </a:cubicBezTo>
                <a:cubicBezTo>
                  <a:pt x="6356890" y="2128917"/>
                  <a:pt x="6356890" y="2128917"/>
                  <a:pt x="6356890" y="2128917"/>
                </a:cubicBezTo>
                <a:cubicBezTo>
                  <a:pt x="6357997" y="2136376"/>
                  <a:pt x="6330270" y="2129056"/>
                  <a:pt x="6362275" y="2139551"/>
                </a:cubicBezTo>
                <a:cubicBezTo>
                  <a:pt x="6347379" y="2141761"/>
                  <a:pt x="6347379" y="2141761"/>
                  <a:pt x="6347379" y="2141761"/>
                </a:cubicBezTo>
                <a:cubicBezTo>
                  <a:pt x="6347933" y="2145491"/>
                  <a:pt x="6347933" y="2145491"/>
                  <a:pt x="6347933" y="2145491"/>
                </a:cubicBezTo>
                <a:cubicBezTo>
                  <a:pt x="6352209" y="2148667"/>
                  <a:pt x="6352209" y="2148667"/>
                  <a:pt x="6352209" y="2148667"/>
                </a:cubicBezTo>
                <a:cubicBezTo>
                  <a:pt x="6340485" y="2146596"/>
                  <a:pt x="6340485" y="2146596"/>
                  <a:pt x="6340485" y="2146596"/>
                </a:cubicBezTo>
                <a:cubicBezTo>
                  <a:pt x="6337313" y="2150877"/>
                  <a:pt x="6337313" y="2150877"/>
                  <a:pt x="6337313" y="2150877"/>
                </a:cubicBezTo>
                <a:cubicBezTo>
                  <a:pt x="6323929" y="2137619"/>
                  <a:pt x="6323929" y="2137619"/>
                  <a:pt x="6323929" y="2137619"/>
                </a:cubicBezTo>
                <a:lnTo>
                  <a:pt x="6316346" y="2136874"/>
                </a:lnTo>
                <a:lnTo>
                  <a:pt x="6318539" y="2131088"/>
                </a:lnTo>
                <a:lnTo>
                  <a:pt x="6319098" y="2130714"/>
                </a:lnTo>
                <a:lnTo>
                  <a:pt x="6318581" y="2130977"/>
                </a:lnTo>
                <a:lnTo>
                  <a:pt x="6321716" y="2122704"/>
                </a:lnTo>
                <a:cubicBezTo>
                  <a:pt x="6295648" y="2126572"/>
                  <a:pt x="6295648" y="2126572"/>
                  <a:pt x="6295648" y="2126572"/>
                </a:cubicBezTo>
                <a:cubicBezTo>
                  <a:pt x="6292477" y="2130854"/>
                  <a:pt x="6292477" y="2130854"/>
                  <a:pt x="6292477" y="2130854"/>
                </a:cubicBezTo>
                <a:cubicBezTo>
                  <a:pt x="6259515" y="2139556"/>
                  <a:pt x="6259515" y="2139556"/>
                  <a:pt x="6259515" y="2139556"/>
                </a:cubicBezTo>
                <a:cubicBezTo>
                  <a:pt x="6250004" y="2152401"/>
                  <a:pt x="6250004" y="2152401"/>
                  <a:pt x="6250004" y="2152401"/>
                </a:cubicBezTo>
                <a:cubicBezTo>
                  <a:pt x="6250557" y="2156129"/>
                  <a:pt x="6250557" y="2156129"/>
                  <a:pt x="6250557" y="2156129"/>
                </a:cubicBezTo>
                <a:cubicBezTo>
                  <a:pt x="6246280" y="2152954"/>
                  <a:pt x="6246280" y="2152954"/>
                  <a:pt x="6246280" y="2152954"/>
                </a:cubicBezTo>
                <a:cubicBezTo>
                  <a:pt x="6236768" y="2165798"/>
                  <a:pt x="6236768" y="2165798"/>
                  <a:pt x="6236768" y="2165798"/>
                </a:cubicBezTo>
                <a:lnTo>
                  <a:pt x="6231526" y="2173210"/>
                </a:lnTo>
                <a:lnTo>
                  <a:pt x="6224704" y="2175011"/>
                </a:lnTo>
                <a:lnTo>
                  <a:pt x="6223307" y="2174465"/>
                </a:lnTo>
                <a:cubicBezTo>
                  <a:pt x="6218563" y="2171358"/>
                  <a:pt x="6210424" y="2167802"/>
                  <a:pt x="6189464" y="2180439"/>
                </a:cubicBezTo>
                <a:cubicBezTo>
                  <a:pt x="6192635" y="2176159"/>
                  <a:pt x="6192635" y="2176159"/>
                  <a:pt x="6192635" y="2176159"/>
                </a:cubicBezTo>
                <a:cubicBezTo>
                  <a:pt x="6188357" y="2172982"/>
                  <a:pt x="6188357" y="2172982"/>
                  <a:pt x="6188357" y="2172982"/>
                </a:cubicBezTo>
                <a:cubicBezTo>
                  <a:pt x="6145883" y="2194529"/>
                  <a:pt x="6145883" y="2194529"/>
                  <a:pt x="6145883" y="2194529"/>
                </a:cubicBezTo>
                <a:cubicBezTo>
                  <a:pt x="6142158" y="2195081"/>
                  <a:pt x="6169736" y="2175745"/>
                  <a:pt x="6135264" y="2199916"/>
                </a:cubicBezTo>
                <a:cubicBezTo>
                  <a:pt x="6136371" y="2207374"/>
                  <a:pt x="6136371" y="2207374"/>
                  <a:pt x="6136371" y="2207374"/>
                </a:cubicBezTo>
                <a:cubicBezTo>
                  <a:pt x="6144372" y="2209997"/>
                  <a:pt x="6144372" y="2209997"/>
                  <a:pt x="6144372" y="2209997"/>
                </a:cubicBezTo>
                <a:cubicBezTo>
                  <a:pt x="6151267" y="2205164"/>
                  <a:pt x="6151267" y="2205164"/>
                  <a:pt x="6151267" y="2205164"/>
                </a:cubicBezTo>
                <a:cubicBezTo>
                  <a:pt x="6226300" y="2197840"/>
                  <a:pt x="6226300" y="2197840"/>
                  <a:pt x="6226300" y="2197840"/>
                </a:cubicBezTo>
                <a:cubicBezTo>
                  <a:pt x="6230023" y="2197287"/>
                  <a:pt x="6230023" y="2197287"/>
                  <a:pt x="6230023" y="2197287"/>
                </a:cubicBezTo>
                <a:cubicBezTo>
                  <a:pt x="6233194" y="2193006"/>
                  <a:pt x="6233194" y="2193006"/>
                  <a:pt x="6233194" y="2193006"/>
                </a:cubicBezTo>
                <a:cubicBezTo>
                  <a:pt x="6228363" y="2186101"/>
                  <a:pt x="6228363" y="2186101"/>
                  <a:pt x="6228363" y="2186101"/>
                </a:cubicBezTo>
                <a:cubicBezTo>
                  <a:pt x="6232087" y="2185548"/>
                  <a:pt x="6244365" y="2191348"/>
                  <a:pt x="6238982" y="2180713"/>
                </a:cubicBezTo>
                <a:cubicBezTo>
                  <a:pt x="6222980" y="2175466"/>
                  <a:pt x="6222980" y="2175466"/>
                  <a:pt x="6222980" y="2175466"/>
                </a:cubicBezTo>
                <a:lnTo>
                  <a:pt x="6224704" y="2175011"/>
                </a:lnTo>
                <a:lnTo>
                  <a:pt x="6229051" y="2176709"/>
                </a:lnTo>
                <a:lnTo>
                  <a:pt x="6231526" y="2173210"/>
                </a:lnTo>
                <a:lnTo>
                  <a:pt x="6251821" y="2167852"/>
                </a:lnTo>
                <a:cubicBezTo>
                  <a:pt x="6255941" y="2166764"/>
                  <a:pt x="6255941" y="2166764"/>
                  <a:pt x="6255941" y="2166764"/>
                </a:cubicBezTo>
                <a:cubicBezTo>
                  <a:pt x="6249600" y="2175327"/>
                  <a:pt x="6249600" y="2175327"/>
                  <a:pt x="6249600" y="2175327"/>
                </a:cubicBezTo>
                <a:cubicBezTo>
                  <a:pt x="6270986" y="2191208"/>
                  <a:pt x="6270986" y="2191208"/>
                  <a:pt x="6270986" y="2191208"/>
                </a:cubicBezTo>
                <a:cubicBezTo>
                  <a:pt x="6277881" y="2186375"/>
                  <a:pt x="6277881" y="2186375"/>
                  <a:pt x="6277881" y="2186375"/>
                </a:cubicBezTo>
                <a:cubicBezTo>
                  <a:pt x="6285882" y="2188998"/>
                  <a:pt x="6285882" y="2188998"/>
                  <a:pt x="6285882" y="2188998"/>
                </a:cubicBezTo>
                <a:cubicBezTo>
                  <a:pt x="6285329" y="2185269"/>
                  <a:pt x="6285329" y="2185269"/>
                  <a:pt x="6285329" y="2185269"/>
                </a:cubicBezTo>
                <a:cubicBezTo>
                  <a:pt x="6307672" y="2181954"/>
                  <a:pt x="6307672" y="2181954"/>
                  <a:pt x="6307672" y="2181954"/>
                </a:cubicBezTo>
                <a:cubicBezTo>
                  <a:pt x="6304501" y="2186235"/>
                  <a:pt x="6304501" y="2186235"/>
                  <a:pt x="6304501" y="2186235"/>
                </a:cubicBezTo>
                <a:cubicBezTo>
                  <a:pt x="6322568" y="2179743"/>
                  <a:pt x="6322568" y="2179743"/>
                  <a:pt x="6322568" y="2179743"/>
                </a:cubicBezTo>
                <a:cubicBezTo>
                  <a:pt x="6314014" y="2173391"/>
                  <a:pt x="6314014" y="2173391"/>
                  <a:pt x="6314014" y="2173391"/>
                </a:cubicBezTo>
                <a:cubicBezTo>
                  <a:pt x="6326291" y="2179191"/>
                  <a:pt x="6326291" y="2179191"/>
                  <a:pt x="6326291" y="2179191"/>
                </a:cubicBezTo>
                <a:cubicBezTo>
                  <a:pt x="6330016" y="2178638"/>
                  <a:pt x="6330016" y="2178638"/>
                  <a:pt x="6330016" y="2178638"/>
                </a:cubicBezTo>
                <a:cubicBezTo>
                  <a:pt x="6333739" y="2178086"/>
                  <a:pt x="6333739" y="2178086"/>
                  <a:pt x="6333739" y="2178086"/>
                </a:cubicBezTo>
                <a:cubicBezTo>
                  <a:pt x="6336910" y="2173804"/>
                  <a:pt x="6336910" y="2173804"/>
                  <a:pt x="6336910" y="2173804"/>
                </a:cubicBezTo>
                <a:cubicBezTo>
                  <a:pt x="6353466" y="2182781"/>
                  <a:pt x="6353466" y="2182781"/>
                  <a:pt x="6353466" y="2182781"/>
                </a:cubicBezTo>
                <a:cubicBezTo>
                  <a:pt x="6360361" y="2177946"/>
                  <a:pt x="6360361" y="2177946"/>
                  <a:pt x="6360361" y="2177946"/>
                </a:cubicBezTo>
                <a:cubicBezTo>
                  <a:pt x="6363531" y="2173665"/>
                  <a:pt x="6363531" y="2173665"/>
                  <a:pt x="6363531" y="2173665"/>
                </a:cubicBezTo>
                <a:cubicBezTo>
                  <a:pt x="6367808" y="2176841"/>
                  <a:pt x="6367808" y="2176841"/>
                  <a:pt x="6367808" y="2176841"/>
                </a:cubicBezTo>
                <a:cubicBezTo>
                  <a:pt x="6377319" y="2163997"/>
                  <a:pt x="6377319" y="2163997"/>
                  <a:pt x="6377319" y="2163997"/>
                </a:cubicBezTo>
                <a:cubicBezTo>
                  <a:pt x="6372489" y="2157091"/>
                  <a:pt x="6372489" y="2157091"/>
                  <a:pt x="6372489" y="2157091"/>
                </a:cubicBezTo>
                <a:cubicBezTo>
                  <a:pt x="6387939" y="2158609"/>
                  <a:pt x="6387939" y="2158609"/>
                  <a:pt x="6387939" y="2158609"/>
                </a:cubicBezTo>
                <a:cubicBezTo>
                  <a:pt x="6391109" y="2154328"/>
                  <a:pt x="6391109" y="2154328"/>
                  <a:pt x="6391109" y="2154328"/>
                </a:cubicBezTo>
                <a:cubicBezTo>
                  <a:pt x="6414007" y="2154741"/>
                  <a:pt x="6346572" y="2187614"/>
                  <a:pt x="6413453" y="2151012"/>
                </a:cubicBezTo>
                <a:cubicBezTo>
                  <a:pt x="6427795" y="2145072"/>
                  <a:pt x="6427795" y="2145072"/>
                  <a:pt x="6427795" y="2145072"/>
                </a:cubicBezTo>
                <a:cubicBezTo>
                  <a:pt x="6518679" y="2116342"/>
                  <a:pt x="6518679" y="2116342"/>
                  <a:pt x="6518679" y="2116342"/>
                </a:cubicBezTo>
                <a:lnTo>
                  <a:pt x="6547199" y="2105650"/>
                </a:lnTo>
                <a:lnTo>
                  <a:pt x="6552308" y="2140079"/>
                </a:lnTo>
                <a:lnTo>
                  <a:pt x="6551992" y="2158084"/>
                </a:lnTo>
                <a:cubicBezTo>
                  <a:pt x="6551941" y="2160950"/>
                  <a:pt x="6551941" y="2160950"/>
                  <a:pt x="6551941" y="2160950"/>
                </a:cubicBezTo>
                <a:lnTo>
                  <a:pt x="6555115" y="2158992"/>
                </a:lnTo>
                <a:lnTo>
                  <a:pt x="6556631" y="2169209"/>
                </a:lnTo>
                <a:lnTo>
                  <a:pt x="6556513" y="2169323"/>
                </a:lnTo>
                <a:cubicBezTo>
                  <a:pt x="6553601" y="2172136"/>
                  <a:pt x="6553601" y="2172136"/>
                  <a:pt x="6553601" y="2172136"/>
                </a:cubicBezTo>
                <a:cubicBezTo>
                  <a:pt x="6495679" y="2192165"/>
                  <a:pt x="6495679" y="2192165"/>
                  <a:pt x="6495679" y="2192165"/>
                </a:cubicBezTo>
                <a:cubicBezTo>
                  <a:pt x="6467547" y="2207772"/>
                  <a:pt x="6467547" y="2207772"/>
                  <a:pt x="6467547" y="2207772"/>
                </a:cubicBezTo>
                <a:cubicBezTo>
                  <a:pt x="6475548" y="2210397"/>
                  <a:pt x="6475548" y="2210397"/>
                  <a:pt x="6475548" y="2210397"/>
                </a:cubicBezTo>
                <a:cubicBezTo>
                  <a:pt x="6475548" y="2210397"/>
                  <a:pt x="6463269" y="2204597"/>
                  <a:pt x="6472931" y="2218407"/>
                </a:cubicBezTo>
                <a:cubicBezTo>
                  <a:pt x="6460376" y="2210742"/>
                  <a:pt x="6454098" y="2206910"/>
                  <a:pt x="6450959" y="2204994"/>
                </a:cubicBezTo>
                <a:lnTo>
                  <a:pt x="6449827" y="2204303"/>
                </a:lnTo>
                <a:lnTo>
                  <a:pt x="6453337" y="2201783"/>
                </a:lnTo>
                <a:cubicBezTo>
                  <a:pt x="6454165" y="2200946"/>
                  <a:pt x="6454113" y="2200595"/>
                  <a:pt x="6451933" y="2201931"/>
                </a:cubicBezTo>
                <a:lnTo>
                  <a:pt x="6449191" y="2203915"/>
                </a:lnTo>
                <a:lnTo>
                  <a:pt x="6447820" y="2203078"/>
                </a:lnTo>
                <a:lnTo>
                  <a:pt x="6448947" y="2204092"/>
                </a:lnTo>
                <a:lnTo>
                  <a:pt x="6437756" y="2212193"/>
                </a:lnTo>
                <a:cubicBezTo>
                  <a:pt x="6446864" y="2222276"/>
                  <a:pt x="6446864" y="2222276"/>
                  <a:pt x="6446864" y="2222276"/>
                </a:cubicBezTo>
                <a:cubicBezTo>
                  <a:pt x="6432522" y="2228214"/>
                  <a:pt x="6432522" y="2228214"/>
                  <a:pt x="6432522" y="2228214"/>
                </a:cubicBezTo>
                <a:cubicBezTo>
                  <a:pt x="6434182" y="2239402"/>
                  <a:pt x="6434182" y="2239402"/>
                  <a:pt x="6434182" y="2239402"/>
                </a:cubicBezTo>
                <a:cubicBezTo>
                  <a:pt x="6419286" y="2241612"/>
                  <a:pt x="6419286" y="2241612"/>
                  <a:pt x="6419286" y="2241612"/>
                </a:cubicBezTo>
                <a:cubicBezTo>
                  <a:pt x="6402879" y="2259291"/>
                  <a:pt x="6402879" y="2259291"/>
                  <a:pt x="6402879" y="2259291"/>
                </a:cubicBezTo>
                <a:cubicBezTo>
                  <a:pt x="6384812" y="2265782"/>
                  <a:pt x="6384812" y="2265782"/>
                  <a:pt x="6384812" y="2265782"/>
                </a:cubicBezTo>
                <a:cubicBezTo>
                  <a:pt x="6382749" y="2277522"/>
                  <a:pt x="6382749" y="2277522"/>
                  <a:pt x="6382749" y="2277522"/>
                </a:cubicBezTo>
                <a:cubicBezTo>
                  <a:pt x="6387026" y="2280698"/>
                  <a:pt x="6387026" y="2280698"/>
                  <a:pt x="6387026" y="2280698"/>
                </a:cubicBezTo>
                <a:cubicBezTo>
                  <a:pt x="6383855" y="2284980"/>
                  <a:pt x="6383855" y="2284980"/>
                  <a:pt x="6383855" y="2284980"/>
                </a:cubicBezTo>
                <a:cubicBezTo>
                  <a:pt x="6344957" y="2279319"/>
                  <a:pt x="6344957" y="2279319"/>
                  <a:pt x="6344957" y="2279319"/>
                </a:cubicBezTo>
                <a:cubicBezTo>
                  <a:pt x="6325783" y="2278354"/>
                  <a:pt x="6407859" y="2292851"/>
                  <a:pt x="6318335" y="2279459"/>
                </a:cubicBezTo>
                <a:cubicBezTo>
                  <a:pt x="6300823" y="2289680"/>
                  <a:pt x="6300823" y="2289680"/>
                  <a:pt x="6300823" y="2289680"/>
                </a:cubicBezTo>
                <a:cubicBezTo>
                  <a:pt x="6329656" y="2304456"/>
                  <a:pt x="6329656" y="2304456"/>
                  <a:pt x="6329656" y="2304456"/>
                </a:cubicBezTo>
                <a:cubicBezTo>
                  <a:pt x="6334488" y="2311361"/>
                  <a:pt x="6334488" y="2311361"/>
                  <a:pt x="6334488" y="2311361"/>
                </a:cubicBezTo>
                <a:cubicBezTo>
                  <a:pt x="6320145" y="2317301"/>
                  <a:pt x="6320145" y="2317301"/>
                  <a:pt x="6320145" y="2317301"/>
                </a:cubicBezTo>
                <a:cubicBezTo>
                  <a:pt x="6299865" y="2308877"/>
                  <a:pt x="6299865" y="2308877"/>
                  <a:pt x="6299865" y="2308877"/>
                </a:cubicBezTo>
                <a:cubicBezTo>
                  <a:pt x="6284969" y="2311087"/>
                  <a:pt x="6284969" y="2311087"/>
                  <a:pt x="6284969" y="2311087"/>
                </a:cubicBezTo>
                <a:cubicBezTo>
                  <a:pt x="6281246" y="2311640"/>
                  <a:pt x="6281246" y="2311640"/>
                  <a:pt x="6281246" y="2311640"/>
                </a:cubicBezTo>
                <a:cubicBezTo>
                  <a:pt x="6287034" y="2299348"/>
                  <a:pt x="6287034" y="2299348"/>
                  <a:pt x="6287034" y="2299348"/>
                </a:cubicBezTo>
                <a:cubicBezTo>
                  <a:pt x="6257796" y="2307497"/>
                  <a:pt x="6257796" y="2307497"/>
                  <a:pt x="6257796" y="2307497"/>
                </a:cubicBezTo>
                <a:cubicBezTo>
                  <a:pt x="6247730" y="2316613"/>
                  <a:pt x="6247730" y="2316613"/>
                  <a:pt x="6247730" y="2316613"/>
                </a:cubicBezTo>
                <a:cubicBezTo>
                  <a:pt x="6206766" y="2322692"/>
                  <a:pt x="6206766" y="2322692"/>
                  <a:pt x="6206766" y="2322692"/>
                </a:cubicBezTo>
                <a:cubicBezTo>
                  <a:pt x="6205810" y="2341890"/>
                  <a:pt x="6205810" y="2341890"/>
                  <a:pt x="6205810" y="2341890"/>
                </a:cubicBezTo>
                <a:cubicBezTo>
                  <a:pt x="6205810" y="2341890"/>
                  <a:pt x="6209533" y="2341337"/>
                  <a:pt x="6213258" y="2340785"/>
                </a:cubicBezTo>
                <a:lnTo>
                  <a:pt x="6197278" y="2345950"/>
                </a:lnTo>
                <a:lnTo>
                  <a:pt x="6188172" y="2341649"/>
                </a:lnTo>
                <a:cubicBezTo>
                  <a:pt x="6186636" y="2340923"/>
                  <a:pt x="6186636" y="2340923"/>
                  <a:pt x="6186636" y="2340923"/>
                </a:cubicBezTo>
                <a:cubicBezTo>
                  <a:pt x="6175465" y="2342581"/>
                  <a:pt x="6175465" y="2342581"/>
                  <a:pt x="6175465" y="2342581"/>
                </a:cubicBezTo>
                <a:cubicBezTo>
                  <a:pt x="6139333" y="2355565"/>
                  <a:pt x="6139333" y="2355565"/>
                  <a:pt x="6139333" y="2355565"/>
                </a:cubicBezTo>
                <a:cubicBezTo>
                  <a:pt x="6114925" y="2370619"/>
                  <a:pt x="6114925" y="2370619"/>
                  <a:pt x="6114925" y="2370619"/>
                </a:cubicBezTo>
                <a:cubicBezTo>
                  <a:pt x="6106923" y="2367997"/>
                  <a:pt x="6106923" y="2367997"/>
                  <a:pt x="6106923" y="2367997"/>
                </a:cubicBezTo>
                <a:cubicBezTo>
                  <a:pt x="6057002" y="2390649"/>
                  <a:pt x="6057002" y="2390649"/>
                  <a:pt x="6057002" y="2390649"/>
                </a:cubicBezTo>
                <a:cubicBezTo>
                  <a:pt x="6045831" y="2392306"/>
                  <a:pt x="6045831" y="2392306"/>
                  <a:pt x="6045831" y="2392306"/>
                </a:cubicBezTo>
                <a:cubicBezTo>
                  <a:pt x="6045278" y="2388577"/>
                  <a:pt x="6044724" y="2384849"/>
                  <a:pt x="6056449" y="2386919"/>
                </a:cubicBezTo>
                <a:cubicBezTo>
                  <a:pt x="6051618" y="2380014"/>
                  <a:pt x="6094241" y="2385123"/>
                  <a:pt x="6040446" y="2381672"/>
                </a:cubicBezTo>
                <a:cubicBezTo>
                  <a:pt x="6037830" y="2389682"/>
                  <a:pt x="6037830" y="2389682"/>
                  <a:pt x="6037830" y="2389682"/>
                </a:cubicBezTo>
                <a:lnTo>
                  <a:pt x="6036122" y="2387960"/>
                </a:lnTo>
                <a:lnTo>
                  <a:pt x="6038855" y="2385778"/>
                </a:lnTo>
                <a:cubicBezTo>
                  <a:pt x="6041600" y="2382632"/>
                  <a:pt x="6036320" y="2384725"/>
                  <a:pt x="6035102" y="2386931"/>
                </a:cubicBezTo>
                <a:lnTo>
                  <a:pt x="6036122" y="2387960"/>
                </a:lnTo>
                <a:lnTo>
                  <a:pt x="6027211" y="2395070"/>
                </a:lnTo>
                <a:cubicBezTo>
                  <a:pt x="6018656" y="2388717"/>
                  <a:pt x="6018656" y="2388717"/>
                  <a:pt x="6018656" y="2388717"/>
                </a:cubicBezTo>
                <a:cubicBezTo>
                  <a:pt x="6020316" y="2399903"/>
                  <a:pt x="6020316" y="2399903"/>
                  <a:pt x="6020316" y="2399903"/>
                </a:cubicBezTo>
                <a:cubicBezTo>
                  <a:pt x="6016039" y="2396727"/>
                  <a:pt x="6016039" y="2396727"/>
                  <a:pt x="6016039" y="2396727"/>
                </a:cubicBezTo>
                <a:cubicBezTo>
                  <a:pt x="6001696" y="2402666"/>
                  <a:pt x="6001696" y="2402666"/>
                  <a:pt x="6001696" y="2402666"/>
                </a:cubicBezTo>
                <a:lnTo>
                  <a:pt x="6001043" y="2404670"/>
                </a:lnTo>
                <a:lnTo>
                  <a:pt x="5997419" y="2399490"/>
                </a:lnTo>
                <a:cubicBezTo>
                  <a:pt x="5983631" y="2409159"/>
                  <a:pt x="5983631" y="2409159"/>
                  <a:pt x="5983631" y="2409159"/>
                </a:cubicBezTo>
                <a:cubicBezTo>
                  <a:pt x="5965563" y="2415650"/>
                  <a:pt x="5965563" y="2415650"/>
                  <a:pt x="5965563" y="2415650"/>
                </a:cubicBezTo>
                <a:cubicBezTo>
                  <a:pt x="5959222" y="2424213"/>
                  <a:pt x="5959222" y="2424213"/>
                  <a:pt x="5959222" y="2424213"/>
                </a:cubicBezTo>
                <a:cubicBezTo>
                  <a:pt x="5944327" y="2426424"/>
                  <a:pt x="5944327" y="2426424"/>
                  <a:pt x="5944327" y="2426424"/>
                </a:cubicBezTo>
                <a:cubicBezTo>
                  <a:pt x="5926814" y="2436645"/>
                  <a:pt x="5926814" y="2436645"/>
                  <a:pt x="5926814" y="2436645"/>
                </a:cubicBezTo>
                <a:lnTo>
                  <a:pt x="5923005" y="2435396"/>
                </a:lnTo>
                <a:lnTo>
                  <a:pt x="5930519" y="2432760"/>
                </a:lnTo>
                <a:cubicBezTo>
                  <a:pt x="5932510" y="2431750"/>
                  <a:pt x="5932773" y="2431116"/>
                  <a:pt x="5928685" y="2432020"/>
                </a:cubicBezTo>
                <a:lnTo>
                  <a:pt x="5920395" y="2434540"/>
                </a:lnTo>
                <a:lnTo>
                  <a:pt x="5918813" y="2434022"/>
                </a:lnTo>
                <a:lnTo>
                  <a:pt x="5919989" y="2434664"/>
                </a:lnTo>
                <a:lnTo>
                  <a:pt x="5900746" y="2440513"/>
                </a:lnTo>
                <a:cubicBezTo>
                  <a:pt x="5897576" y="2444795"/>
                  <a:pt x="5908748" y="2443137"/>
                  <a:pt x="5901853" y="2447971"/>
                </a:cubicBezTo>
                <a:cubicBezTo>
                  <a:pt x="5921027" y="2448937"/>
                  <a:pt x="5921027" y="2448937"/>
                  <a:pt x="5921027" y="2448937"/>
                </a:cubicBezTo>
                <a:cubicBezTo>
                  <a:pt x="5907791" y="2462334"/>
                  <a:pt x="5907791" y="2462334"/>
                  <a:pt x="5907791" y="2462334"/>
                </a:cubicBezTo>
                <a:cubicBezTo>
                  <a:pt x="5886554" y="2473107"/>
                  <a:pt x="5886554" y="2473107"/>
                  <a:pt x="5886554" y="2473107"/>
                </a:cubicBezTo>
                <a:cubicBezTo>
                  <a:pt x="5883383" y="2477390"/>
                  <a:pt x="5883383" y="2477390"/>
                  <a:pt x="5883383" y="2477390"/>
                </a:cubicBezTo>
                <a:cubicBezTo>
                  <a:pt x="5875935" y="2478495"/>
                  <a:pt x="5875935" y="2478495"/>
                  <a:pt x="5875935" y="2478495"/>
                </a:cubicBezTo>
                <a:cubicBezTo>
                  <a:pt x="5861189" y="2507360"/>
                  <a:pt x="5861189" y="2507360"/>
                  <a:pt x="5861189" y="2507360"/>
                </a:cubicBezTo>
                <a:cubicBezTo>
                  <a:pt x="5839548" y="2541060"/>
                  <a:pt x="5839548" y="2541060"/>
                  <a:pt x="5839548" y="2541060"/>
                </a:cubicBezTo>
                <a:cubicBezTo>
                  <a:pt x="5848103" y="2547412"/>
                  <a:pt x="5848103" y="2547412"/>
                  <a:pt x="5848103" y="2547412"/>
                </a:cubicBezTo>
                <a:cubicBezTo>
                  <a:pt x="5865063" y="2533463"/>
                  <a:pt x="5865063" y="2533463"/>
                  <a:pt x="5865063" y="2533463"/>
                </a:cubicBezTo>
                <a:cubicBezTo>
                  <a:pt x="5891683" y="2533323"/>
                  <a:pt x="5891683" y="2533323"/>
                  <a:pt x="5891683" y="2533323"/>
                </a:cubicBezTo>
                <a:cubicBezTo>
                  <a:pt x="5875681" y="2528076"/>
                  <a:pt x="5875681" y="2528076"/>
                  <a:pt x="5875681" y="2528076"/>
                </a:cubicBezTo>
                <a:cubicBezTo>
                  <a:pt x="5878852" y="2523795"/>
                  <a:pt x="5878852" y="2523795"/>
                  <a:pt x="5878852" y="2523795"/>
                </a:cubicBezTo>
                <a:cubicBezTo>
                  <a:pt x="5891130" y="2529595"/>
                  <a:pt x="5891130" y="2529595"/>
                  <a:pt x="5891130" y="2529595"/>
                </a:cubicBezTo>
                <a:cubicBezTo>
                  <a:pt x="5929881" y="2508600"/>
                  <a:pt x="5929881" y="2508600"/>
                  <a:pt x="5929881" y="2508600"/>
                </a:cubicBezTo>
                <a:cubicBezTo>
                  <a:pt x="5927263" y="2516611"/>
                  <a:pt x="5927263" y="2516611"/>
                  <a:pt x="5927263" y="2516611"/>
                </a:cubicBezTo>
                <a:cubicBezTo>
                  <a:pt x="5957054" y="2512190"/>
                  <a:pt x="5957054" y="2512190"/>
                  <a:pt x="5957054" y="2512190"/>
                </a:cubicBezTo>
                <a:cubicBezTo>
                  <a:pt x="5960225" y="2507908"/>
                  <a:pt x="5960225" y="2507908"/>
                  <a:pt x="5960225" y="2507908"/>
                </a:cubicBezTo>
                <a:cubicBezTo>
                  <a:pt x="5941051" y="2506943"/>
                  <a:pt x="5941051" y="2506943"/>
                  <a:pt x="5941051" y="2506943"/>
                </a:cubicBezTo>
                <a:cubicBezTo>
                  <a:pt x="5939945" y="2499485"/>
                  <a:pt x="5939945" y="2499485"/>
                  <a:pt x="5939945" y="2499485"/>
                </a:cubicBezTo>
                <a:cubicBezTo>
                  <a:pt x="5956905" y="2485534"/>
                  <a:pt x="5947543" y="2525034"/>
                  <a:pt x="5960628" y="2484982"/>
                </a:cubicBezTo>
                <a:cubicBezTo>
                  <a:pt x="5966013" y="2495616"/>
                  <a:pt x="5966013" y="2495616"/>
                  <a:pt x="5966013" y="2495616"/>
                </a:cubicBezTo>
                <a:cubicBezTo>
                  <a:pt x="5999528" y="2490643"/>
                  <a:pt x="5999528" y="2490643"/>
                  <a:pt x="5999528" y="2490643"/>
                </a:cubicBezTo>
                <a:lnTo>
                  <a:pt x="6020728" y="2484330"/>
                </a:lnTo>
                <a:lnTo>
                  <a:pt x="6020147" y="2488535"/>
                </a:lnTo>
                <a:cubicBezTo>
                  <a:pt x="6020355" y="2489933"/>
                  <a:pt x="6020925" y="2490563"/>
                  <a:pt x="6021631" y="2488910"/>
                </a:cubicBezTo>
                <a:lnTo>
                  <a:pt x="6022515" y="2483798"/>
                </a:lnTo>
                <a:lnTo>
                  <a:pt x="6025042" y="2483045"/>
                </a:lnTo>
                <a:lnTo>
                  <a:pt x="6022594" y="2483339"/>
                </a:lnTo>
                <a:lnTo>
                  <a:pt x="6023935" y="2475587"/>
                </a:lnTo>
                <a:cubicBezTo>
                  <a:pt x="6027660" y="2475035"/>
                  <a:pt x="6027660" y="2475035"/>
                  <a:pt x="6027660" y="2475035"/>
                </a:cubicBezTo>
                <a:cubicBezTo>
                  <a:pt x="6028213" y="2478764"/>
                  <a:pt x="6028213" y="2478764"/>
                  <a:pt x="6028213" y="2478764"/>
                </a:cubicBezTo>
                <a:cubicBezTo>
                  <a:pt x="6046279" y="2472272"/>
                  <a:pt x="6046279" y="2472272"/>
                  <a:pt x="6046279" y="2472272"/>
                </a:cubicBezTo>
                <a:cubicBezTo>
                  <a:pt x="6045726" y="2468543"/>
                  <a:pt x="6045726" y="2468543"/>
                  <a:pt x="6045726" y="2468543"/>
                </a:cubicBezTo>
                <a:cubicBezTo>
                  <a:pt x="6055791" y="2459427"/>
                  <a:pt x="6068623" y="2468956"/>
                  <a:pt x="6066963" y="2457770"/>
                </a:cubicBezTo>
                <a:cubicBezTo>
                  <a:pt x="6067516" y="2461498"/>
                  <a:pt x="6077581" y="2452382"/>
                  <a:pt x="6068069" y="2465227"/>
                </a:cubicBezTo>
                <a:cubicBezTo>
                  <a:pt x="6071240" y="2460945"/>
                  <a:pt x="6072900" y="2472133"/>
                  <a:pt x="6074410" y="2456665"/>
                </a:cubicBezTo>
                <a:cubicBezTo>
                  <a:pt x="6073857" y="2452935"/>
                  <a:pt x="6073857" y="2452935"/>
                  <a:pt x="6073857" y="2452935"/>
                </a:cubicBezTo>
                <a:cubicBezTo>
                  <a:pt x="6087646" y="2443267"/>
                  <a:pt x="6087646" y="2443267"/>
                  <a:pt x="6087646" y="2443267"/>
                </a:cubicBezTo>
                <a:lnTo>
                  <a:pt x="6092444" y="2439229"/>
                </a:lnTo>
                <a:lnTo>
                  <a:pt x="6093956" y="2440901"/>
                </a:lnTo>
                <a:cubicBezTo>
                  <a:pt x="6095094" y="2442161"/>
                  <a:pt x="6095094" y="2442161"/>
                  <a:pt x="6095094" y="2442161"/>
                </a:cubicBezTo>
                <a:cubicBezTo>
                  <a:pt x="6123778" y="2430283"/>
                  <a:pt x="6123778" y="2430283"/>
                  <a:pt x="6123778" y="2430283"/>
                </a:cubicBezTo>
                <a:cubicBezTo>
                  <a:pt x="6128609" y="2437188"/>
                  <a:pt x="6128609" y="2437188"/>
                  <a:pt x="6128609" y="2437188"/>
                </a:cubicBezTo>
                <a:cubicBezTo>
                  <a:pt x="6116884" y="2435117"/>
                  <a:pt x="6116884" y="2435117"/>
                  <a:pt x="6116884" y="2435117"/>
                </a:cubicBezTo>
                <a:cubicBezTo>
                  <a:pt x="6117991" y="2442575"/>
                  <a:pt x="6117991" y="2442575"/>
                  <a:pt x="6117991" y="2442575"/>
                </a:cubicBezTo>
                <a:cubicBezTo>
                  <a:pt x="6129163" y="2440917"/>
                  <a:pt x="6129163" y="2440917"/>
                  <a:pt x="6129163" y="2440917"/>
                </a:cubicBezTo>
                <a:lnTo>
                  <a:pt x="6133412" y="2435179"/>
                </a:lnTo>
                <a:lnTo>
                  <a:pt x="6134145" y="2439225"/>
                </a:lnTo>
                <a:cubicBezTo>
                  <a:pt x="6140334" y="2439260"/>
                  <a:pt x="6152815" y="2433596"/>
                  <a:pt x="6142952" y="2431249"/>
                </a:cubicBezTo>
                <a:cubicBezTo>
                  <a:pt x="6142952" y="2431249"/>
                  <a:pt x="6142952" y="2431249"/>
                  <a:pt x="6141416" y="2430524"/>
                </a:cubicBezTo>
                <a:lnTo>
                  <a:pt x="6138672" y="2429227"/>
                </a:lnTo>
                <a:lnTo>
                  <a:pt x="6142913" y="2425732"/>
                </a:lnTo>
                <a:cubicBezTo>
                  <a:pt x="6147752" y="2422319"/>
                  <a:pt x="6154326" y="2418127"/>
                  <a:pt x="6163082" y="2413018"/>
                </a:cubicBezTo>
                <a:cubicBezTo>
                  <a:pt x="6160464" y="2421028"/>
                  <a:pt x="6160464" y="2421028"/>
                  <a:pt x="6160464" y="2421028"/>
                </a:cubicBezTo>
                <a:cubicBezTo>
                  <a:pt x="6167912" y="2419923"/>
                  <a:pt x="6167912" y="2419923"/>
                  <a:pt x="6167912" y="2419923"/>
                </a:cubicBezTo>
                <a:cubicBezTo>
                  <a:pt x="6170530" y="2411912"/>
                  <a:pt x="6170530" y="2411912"/>
                  <a:pt x="6170530" y="2411912"/>
                </a:cubicBezTo>
                <a:cubicBezTo>
                  <a:pt x="6216727" y="2389813"/>
                  <a:pt x="6216727" y="2389813"/>
                  <a:pt x="6216727" y="2389813"/>
                </a:cubicBezTo>
                <a:cubicBezTo>
                  <a:pt x="6220451" y="2389260"/>
                  <a:pt x="6221621" y="2384323"/>
                  <a:pt x="6223999" y="2381111"/>
                </a:cubicBezTo>
                <a:lnTo>
                  <a:pt x="6227503" y="2379156"/>
                </a:lnTo>
                <a:lnTo>
                  <a:pt x="6238518" y="2382767"/>
                </a:lnTo>
                <a:cubicBezTo>
                  <a:pt x="6234240" y="2379592"/>
                  <a:pt x="6231205" y="2378374"/>
                  <a:pt x="6228942" y="2378353"/>
                </a:cubicBezTo>
                <a:lnTo>
                  <a:pt x="6227503" y="2379156"/>
                </a:lnTo>
                <a:lnTo>
                  <a:pt x="6217514" y="2375881"/>
                </a:lnTo>
                <a:cubicBezTo>
                  <a:pt x="6214513" y="2374897"/>
                  <a:pt x="6214513" y="2374897"/>
                  <a:pt x="6214513" y="2374897"/>
                </a:cubicBezTo>
                <a:cubicBezTo>
                  <a:pt x="6203895" y="2380283"/>
                  <a:pt x="6203895" y="2380283"/>
                  <a:pt x="6203895" y="2380283"/>
                </a:cubicBezTo>
                <a:cubicBezTo>
                  <a:pt x="6199064" y="2373378"/>
                  <a:pt x="6199064" y="2373378"/>
                  <a:pt x="6199064" y="2373378"/>
                </a:cubicBezTo>
                <a:cubicBezTo>
                  <a:pt x="6161825" y="2378904"/>
                  <a:pt x="6161825" y="2378904"/>
                  <a:pt x="6161825" y="2378904"/>
                </a:cubicBezTo>
                <a:cubicBezTo>
                  <a:pt x="6162379" y="2382633"/>
                  <a:pt x="6161825" y="2378904"/>
                  <a:pt x="6156995" y="2371999"/>
                </a:cubicBezTo>
                <a:cubicBezTo>
                  <a:pt x="6150101" y="2376833"/>
                  <a:pt x="6156591" y="2394925"/>
                  <a:pt x="6139481" y="2382220"/>
                </a:cubicBezTo>
                <a:cubicBezTo>
                  <a:pt x="6130927" y="2375867"/>
                  <a:pt x="6130927" y="2375867"/>
                  <a:pt x="6130927" y="2375867"/>
                </a:cubicBezTo>
                <a:cubicBezTo>
                  <a:pt x="6159059" y="2360260"/>
                  <a:pt x="6159059" y="2360260"/>
                  <a:pt x="6159059" y="2360260"/>
                </a:cubicBezTo>
                <a:cubicBezTo>
                  <a:pt x="6167059" y="2362883"/>
                  <a:pt x="6167059" y="2362883"/>
                  <a:pt x="6167059" y="2362883"/>
                </a:cubicBezTo>
                <a:cubicBezTo>
                  <a:pt x="6160165" y="2367718"/>
                  <a:pt x="6175614" y="2369236"/>
                  <a:pt x="6160165" y="2367718"/>
                </a:cubicBezTo>
                <a:cubicBezTo>
                  <a:pt x="6179892" y="2372413"/>
                  <a:pt x="6179892" y="2372413"/>
                  <a:pt x="6179892" y="2372413"/>
                </a:cubicBezTo>
                <a:cubicBezTo>
                  <a:pt x="6183615" y="2371860"/>
                  <a:pt x="6183615" y="2371860"/>
                  <a:pt x="6183615" y="2371860"/>
                </a:cubicBezTo>
                <a:cubicBezTo>
                  <a:pt x="6178785" y="2364955"/>
                  <a:pt x="6214513" y="2374897"/>
                  <a:pt x="6174507" y="2361778"/>
                </a:cubicBezTo>
                <a:cubicBezTo>
                  <a:pt x="6170231" y="2358602"/>
                  <a:pt x="6170231" y="2358602"/>
                  <a:pt x="6170231" y="2358602"/>
                </a:cubicBezTo>
                <a:cubicBezTo>
                  <a:pt x="6173400" y="2354320"/>
                  <a:pt x="6180295" y="2349487"/>
                  <a:pt x="6180848" y="2353215"/>
                </a:cubicBezTo>
                <a:cubicBezTo>
                  <a:pt x="6181402" y="2356944"/>
                  <a:pt x="6181402" y="2356944"/>
                  <a:pt x="6181402" y="2356944"/>
                </a:cubicBezTo>
                <a:cubicBezTo>
                  <a:pt x="6206512" y="2372273"/>
                  <a:pt x="6206512" y="2372273"/>
                  <a:pt x="6206512" y="2372273"/>
                </a:cubicBezTo>
                <a:cubicBezTo>
                  <a:pt x="6240028" y="2367299"/>
                  <a:pt x="6240028" y="2367299"/>
                  <a:pt x="6240028" y="2367299"/>
                </a:cubicBezTo>
                <a:cubicBezTo>
                  <a:pt x="6238518" y="2382767"/>
                  <a:pt x="6251754" y="2369371"/>
                  <a:pt x="6259755" y="2371994"/>
                </a:cubicBezTo>
                <a:cubicBezTo>
                  <a:pt x="6258244" y="2387462"/>
                  <a:pt x="6258244" y="2387462"/>
                  <a:pt x="6258244" y="2387462"/>
                </a:cubicBezTo>
                <a:cubicBezTo>
                  <a:pt x="6263628" y="2398097"/>
                  <a:pt x="6272586" y="2381524"/>
                  <a:pt x="6274246" y="2392710"/>
                </a:cubicBezTo>
                <a:cubicBezTo>
                  <a:pt x="6273693" y="2388982"/>
                  <a:pt x="6273693" y="2388982"/>
                  <a:pt x="6273693" y="2388982"/>
                </a:cubicBezTo>
                <a:cubicBezTo>
                  <a:pt x="6277971" y="2392157"/>
                  <a:pt x="6277971" y="2392157"/>
                  <a:pt x="6277971" y="2392157"/>
                </a:cubicBezTo>
                <a:cubicBezTo>
                  <a:pt x="6281694" y="2391604"/>
                  <a:pt x="6281694" y="2391604"/>
                  <a:pt x="6281694" y="2391604"/>
                </a:cubicBezTo>
                <a:cubicBezTo>
                  <a:pt x="6284865" y="2387324"/>
                  <a:pt x="6284865" y="2387324"/>
                  <a:pt x="6284865" y="2387324"/>
                </a:cubicBezTo>
                <a:cubicBezTo>
                  <a:pt x="6280587" y="2384147"/>
                  <a:pt x="6280587" y="2384147"/>
                  <a:pt x="6280587" y="2384147"/>
                </a:cubicBezTo>
                <a:cubicBezTo>
                  <a:pt x="6314657" y="2382903"/>
                  <a:pt x="6314657" y="2382903"/>
                  <a:pt x="6314657" y="2382903"/>
                </a:cubicBezTo>
                <a:cubicBezTo>
                  <a:pt x="6338510" y="2364119"/>
                  <a:pt x="6338510" y="2364119"/>
                  <a:pt x="6338510" y="2364119"/>
                </a:cubicBezTo>
                <a:cubicBezTo>
                  <a:pt x="6370919" y="2351687"/>
                  <a:pt x="6370919" y="2351687"/>
                  <a:pt x="6370919" y="2351687"/>
                </a:cubicBezTo>
                <a:cubicBezTo>
                  <a:pt x="6369812" y="2344229"/>
                  <a:pt x="6357684" y="2365084"/>
                  <a:pt x="6369812" y="2344229"/>
                </a:cubicBezTo>
                <a:cubicBezTo>
                  <a:pt x="6388985" y="2345195"/>
                  <a:pt x="6388985" y="2345195"/>
                  <a:pt x="6388985" y="2345195"/>
                </a:cubicBezTo>
                <a:cubicBezTo>
                  <a:pt x="6446909" y="2325167"/>
                  <a:pt x="6446909" y="2325167"/>
                  <a:pt x="6446909" y="2325167"/>
                </a:cubicBezTo>
                <a:cubicBezTo>
                  <a:pt x="6447462" y="2328895"/>
                  <a:pt x="6447462" y="2328895"/>
                  <a:pt x="6447462" y="2328895"/>
                </a:cubicBezTo>
                <a:lnTo>
                  <a:pt x="6464667" y="2326342"/>
                </a:lnTo>
                <a:lnTo>
                  <a:pt x="6463599" y="2327037"/>
                </a:lnTo>
                <a:cubicBezTo>
                  <a:pt x="6458067" y="2333038"/>
                  <a:pt x="6478599" y="2327133"/>
                  <a:pt x="6469805" y="2325579"/>
                </a:cubicBezTo>
                <a:cubicBezTo>
                  <a:pt x="6469805" y="2325579"/>
                  <a:pt x="6469805" y="2325579"/>
                  <a:pt x="6467012" y="2325994"/>
                </a:cubicBezTo>
                <a:lnTo>
                  <a:pt x="6464667" y="2326342"/>
                </a:lnTo>
                <a:lnTo>
                  <a:pt x="6479870" y="2316464"/>
                </a:lnTo>
                <a:cubicBezTo>
                  <a:pt x="6480977" y="2323922"/>
                  <a:pt x="6480977" y="2323922"/>
                  <a:pt x="6480977" y="2323922"/>
                </a:cubicBezTo>
                <a:cubicBezTo>
                  <a:pt x="6506491" y="2316325"/>
                  <a:pt x="6506491" y="2316325"/>
                  <a:pt x="6506491" y="2316325"/>
                </a:cubicBezTo>
                <a:cubicBezTo>
                  <a:pt x="6509661" y="2312043"/>
                  <a:pt x="6509661" y="2312043"/>
                  <a:pt x="6509661" y="2312043"/>
                </a:cubicBezTo>
                <a:cubicBezTo>
                  <a:pt x="6497383" y="2306243"/>
                  <a:pt x="6497383" y="2306243"/>
                  <a:pt x="6497383" y="2306243"/>
                </a:cubicBezTo>
                <a:cubicBezTo>
                  <a:pt x="6515449" y="2299752"/>
                  <a:pt x="6515449" y="2299752"/>
                  <a:pt x="6515449" y="2299752"/>
                </a:cubicBezTo>
                <a:cubicBezTo>
                  <a:pt x="6519727" y="2302927"/>
                  <a:pt x="6519727" y="2302927"/>
                  <a:pt x="6519727" y="2302927"/>
                </a:cubicBezTo>
                <a:cubicBezTo>
                  <a:pt x="6550475" y="2279310"/>
                  <a:pt x="6550475" y="2279310"/>
                  <a:pt x="6550475" y="2279310"/>
                </a:cubicBezTo>
                <a:cubicBezTo>
                  <a:pt x="6556338" y="2280345"/>
                  <a:pt x="6561094" y="2273924"/>
                  <a:pt x="6565799" y="2270367"/>
                </a:cubicBezTo>
                <a:lnTo>
                  <a:pt x="6571421" y="2268877"/>
                </a:lnTo>
                <a:lnTo>
                  <a:pt x="6579326" y="2322147"/>
                </a:lnTo>
                <a:lnTo>
                  <a:pt x="6568258" y="2324606"/>
                </a:lnTo>
                <a:cubicBezTo>
                  <a:pt x="6546497" y="2329443"/>
                  <a:pt x="6546497" y="2329443"/>
                  <a:pt x="6546497" y="2329443"/>
                </a:cubicBezTo>
                <a:cubicBezTo>
                  <a:pt x="6540709" y="2341736"/>
                  <a:pt x="6540709" y="2341736"/>
                  <a:pt x="6540709" y="2341736"/>
                </a:cubicBezTo>
                <a:cubicBezTo>
                  <a:pt x="6512025" y="2353614"/>
                  <a:pt x="6512025" y="2353614"/>
                  <a:pt x="6512025" y="2353614"/>
                </a:cubicBezTo>
                <a:cubicBezTo>
                  <a:pt x="6501959" y="2362730"/>
                  <a:pt x="6501959" y="2362730"/>
                  <a:pt x="6501959" y="2362730"/>
                </a:cubicBezTo>
                <a:cubicBezTo>
                  <a:pt x="6473828" y="2378337"/>
                  <a:pt x="6473828" y="2378337"/>
                  <a:pt x="6473828" y="2378337"/>
                </a:cubicBezTo>
                <a:cubicBezTo>
                  <a:pt x="6475488" y="2389525"/>
                  <a:pt x="6475488" y="2389525"/>
                  <a:pt x="6475488" y="2389525"/>
                </a:cubicBezTo>
                <a:cubicBezTo>
                  <a:pt x="6464317" y="2391183"/>
                  <a:pt x="6458731" y="2392011"/>
                  <a:pt x="6455937" y="2392426"/>
                </a:cubicBezTo>
                <a:lnTo>
                  <a:pt x="6454005" y="2392713"/>
                </a:lnTo>
                <a:lnTo>
                  <a:pt x="6452591" y="2389111"/>
                </a:lnTo>
                <a:cubicBezTo>
                  <a:pt x="6425567" y="2412177"/>
                  <a:pt x="6425567" y="2412177"/>
                  <a:pt x="6425567" y="2412177"/>
                </a:cubicBezTo>
                <a:cubicBezTo>
                  <a:pt x="6414394" y="2413835"/>
                  <a:pt x="6414394" y="2413835"/>
                  <a:pt x="6414394" y="2413835"/>
                </a:cubicBezTo>
                <a:cubicBezTo>
                  <a:pt x="6408606" y="2426126"/>
                  <a:pt x="6408606" y="2426126"/>
                  <a:pt x="6408606" y="2426126"/>
                </a:cubicBezTo>
                <a:cubicBezTo>
                  <a:pt x="6403223" y="2415493"/>
                  <a:pt x="6403223" y="2415493"/>
                  <a:pt x="6403223" y="2415493"/>
                </a:cubicBezTo>
                <a:cubicBezTo>
                  <a:pt x="6389434" y="2425161"/>
                  <a:pt x="6389434" y="2425161"/>
                  <a:pt x="6389434" y="2425161"/>
                </a:cubicBezTo>
                <a:cubicBezTo>
                  <a:pt x="6389434" y="2425161"/>
                  <a:pt x="6373431" y="2419914"/>
                  <a:pt x="6391094" y="2436347"/>
                </a:cubicBezTo>
                <a:cubicBezTo>
                  <a:pt x="6379921" y="2438005"/>
                  <a:pt x="6379921" y="2438005"/>
                  <a:pt x="6379921" y="2438005"/>
                </a:cubicBezTo>
                <a:cubicBezTo>
                  <a:pt x="6377305" y="2446015"/>
                  <a:pt x="6377305" y="2446015"/>
                  <a:pt x="6377305" y="2446015"/>
                </a:cubicBezTo>
                <a:cubicBezTo>
                  <a:pt x="6362409" y="2448226"/>
                  <a:pt x="6362409" y="2448226"/>
                  <a:pt x="6362409" y="2448226"/>
                </a:cubicBezTo>
                <a:cubicBezTo>
                  <a:pt x="6356622" y="2460519"/>
                  <a:pt x="6356622" y="2460519"/>
                  <a:pt x="6356622" y="2460519"/>
                </a:cubicBezTo>
                <a:cubicBezTo>
                  <a:pt x="6333172" y="2456376"/>
                  <a:pt x="6333172" y="2456376"/>
                  <a:pt x="6333172" y="2456376"/>
                </a:cubicBezTo>
                <a:cubicBezTo>
                  <a:pt x="6315104" y="2462868"/>
                  <a:pt x="6315104" y="2462868"/>
                  <a:pt x="6315104" y="2462868"/>
                </a:cubicBezTo>
                <a:cubicBezTo>
                  <a:pt x="6316211" y="2470326"/>
                  <a:pt x="6316211" y="2470326"/>
                  <a:pt x="6316211" y="2470326"/>
                </a:cubicBezTo>
                <a:cubicBezTo>
                  <a:pt x="6336492" y="2478750"/>
                  <a:pt x="6336492" y="2478750"/>
                  <a:pt x="6336492" y="2478750"/>
                </a:cubicBezTo>
                <a:cubicBezTo>
                  <a:pt x="6353601" y="2491455"/>
                  <a:pt x="6353601" y="2491455"/>
                  <a:pt x="6353601" y="2491455"/>
                </a:cubicBezTo>
                <a:cubicBezTo>
                  <a:pt x="6343535" y="2500571"/>
                  <a:pt x="6343535" y="2500571"/>
                  <a:pt x="6343535" y="2500571"/>
                </a:cubicBezTo>
                <a:cubicBezTo>
                  <a:pt x="6326426" y="2487866"/>
                  <a:pt x="6326426" y="2487866"/>
                  <a:pt x="6326426" y="2487866"/>
                </a:cubicBezTo>
                <a:cubicBezTo>
                  <a:pt x="6257332" y="2509551"/>
                  <a:pt x="6257332" y="2509551"/>
                  <a:pt x="6257332" y="2509551"/>
                </a:cubicBezTo>
                <a:cubicBezTo>
                  <a:pt x="6249331" y="2506928"/>
                  <a:pt x="6249331" y="2506928"/>
                  <a:pt x="6249331" y="2506928"/>
                </a:cubicBezTo>
                <a:cubicBezTo>
                  <a:pt x="6206303" y="2524746"/>
                  <a:pt x="6206303" y="2524746"/>
                  <a:pt x="6206303" y="2524746"/>
                </a:cubicBezTo>
                <a:cubicBezTo>
                  <a:pt x="6183959" y="2528061"/>
                  <a:pt x="6183959" y="2528061"/>
                  <a:pt x="6183959" y="2528061"/>
                </a:cubicBezTo>
                <a:cubicBezTo>
                  <a:pt x="6184513" y="2531791"/>
                  <a:pt x="6184513" y="2531791"/>
                  <a:pt x="6184513" y="2531791"/>
                </a:cubicBezTo>
                <a:cubicBezTo>
                  <a:pt x="6172788" y="2529719"/>
                  <a:pt x="6172788" y="2529719"/>
                  <a:pt x="6172788" y="2529719"/>
                </a:cubicBezTo>
                <a:cubicBezTo>
                  <a:pt x="6159552" y="2543117"/>
                  <a:pt x="6159552" y="2543117"/>
                  <a:pt x="6159552" y="2543117"/>
                </a:cubicBezTo>
                <a:cubicBezTo>
                  <a:pt x="6159552" y="2543117"/>
                  <a:pt x="6153211" y="2551680"/>
                  <a:pt x="6151551" y="2540493"/>
                </a:cubicBezTo>
                <a:cubicBezTo>
                  <a:pt x="6148380" y="2544775"/>
                  <a:pt x="6148380" y="2544775"/>
                  <a:pt x="6148380" y="2544775"/>
                </a:cubicBezTo>
                <a:cubicBezTo>
                  <a:pt x="6101077" y="2559417"/>
                  <a:pt x="6101077" y="2559417"/>
                  <a:pt x="6101077" y="2559417"/>
                </a:cubicBezTo>
                <a:cubicBezTo>
                  <a:pt x="6001786" y="2608450"/>
                  <a:pt x="6001786" y="2608450"/>
                  <a:pt x="6001786" y="2608450"/>
                </a:cubicBezTo>
                <a:cubicBezTo>
                  <a:pt x="5984827" y="2622400"/>
                  <a:pt x="5984827" y="2622400"/>
                  <a:pt x="5984827" y="2622400"/>
                </a:cubicBezTo>
                <a:cubicBezTo>
                  <a:pt x="5973101" y="2620329"/>
                  <a:pt x="5973101" y="2620329"/>
                  <a:pt x="5973101" y="2620329"/>
                </a:cubicBezTo>
                <a:cubicBezTo>
                  <a:pt x="5962483" y="2625716"/>
                  <a:pt x="5962483" y="2625716"/>
                  <a:pt x="5962483" y="2625716"/>
                </a:cubicBezTo>
                <a:cubicBezTo>
                  <a:pt x="5963036" y="2629444"/>
                  <a:pt x="5963036" y="2629444"/>
                  <a:pt x="5963036" y="2629444"/>
                </a:cubicBezTo>
                <a:cubicBezTo>
                  <a:pt x="5971038" y="2632069"/>
                  <a:pt x="5971038" y="2632069"/>
                  <a:pt x="5971038" y="2632069"/>
                </a:cubicBezTo>
                <a:cubicBezTo>
                  <a:pt x="5879196" y="2679996"/>
                  <a:pt x="5879196" y="2679996"/>
                  <a:pt x="5879196" y="2679996"/>
                </a:cubicBezTo>
                <a:cubicBezTo>
                  <a:pt x="5851618" y="2699333"/>
                  <a:pt x="5851618" y="2699333"/>
                  <a:pt x="5851618" y="2699333"/>
                </a:cubicBezTo>
                <a:cubicBezTo>
                  <a:pt x="5840446" y="2700991"/>
                  <a:pt x="5840446" y="2700991"/>
                  <a:pt x="5840446" y="2700991"/>
                </a:cubicBezTo>
                <a:cubicBezTo>
                  <a:pt x="5837828" y="2709001"/>
                  <a:pt x="5837828" y="2709001"/>
                  <a:pt x="5837828" y="2709001"/>
                </a:cubicBezTo>
                <a:cubicBezTo>
                  <a:pt x="5829827" y="2706377"/>
                  <a:pt x="5829827" y="2706377"/>
                  <a:pt x="5829827" y="2706377"/>
                </a:cubicBezTo>
                <a:cubicBezTo>
                  <a:pt x="5819485" y="2713628"/>
                  <a:pt x="5814314" y="2717254"/>
                  <a:pt x="5811728" y="2719067"/>
                </a:cubicBezTo>
                <a:lnTo>
                  <a:pt x="5809143" y="2720880"/>
                </a:lnTo>
                <a:lnTo>
                  <a:pt x="5804866" y="2717703"/>
                </a:lnTo>
                <a:cubicBezTo>
                  <a:pt x="5747497" y="2741460"/>
                  <a:pt x="5747497" y="2741460"/>
                  <a:pt x="5747497" y="2741460"/>
                </a:cubicBezTo>
                <a:cubicBezTo>
                  <a:pt x="5733155" y="2747400"/>
                  <a:pt x="5733155" y="2747400"/>
                  <a:pt x="5733155" y="2747400"/>
                </a:cubicBezTo>
                <a:cubicBezTo>
                  <a:pt x="5690682" y="2768947"/>
                  <a:pt x="5690682" y="2768947"/>
                  <a:pt x="5690682" y="2768947"/>
                </a:cubicBezTo>
                <a:cubicBezTo>
                  <a:pt x="5669998" y="2783449"/>
                  <a:pt x="5669998" y="2783449"/>
                  <a:pt x="5669998" y="2783449"/>
                </a:cubicBezTo>
                <a:cubicBezTo>
                  <a:pt x="5622439" y="2847673"/>
                  <a:pt x="5622439" y="2847673"/>
                  <a:pt x="5622439" y="2847673"/>
                </a:cubicBezTo>
                <a:cubicBezTo>
                  <a:pt x="5603969" y="2877091"/>
                  <a:pt x="5603969" y="2877091"/>
                  <a:pt x="5603969" y="2877091"/>
                </a:cubicBezTo>
                <a:lnTo>
                  <a:pt x="5599559" y="2881843"/>
                </a:lnTo>
                <a:lnTo>
                  <a:pt x="5597004" y="2882651"/>
                </a:lnTo>
                <a:cubicBezTo>
                  <a:pt x="5592249" y="2887881"/>
                  <a:pt x="5583461" y="2899190"/>
                  <a:pt x="5568539" y="2920459"/>
                </a:cubicBezTo>
                <a:cubicBezTo>
                  <a:pt x="5542067" y="2947254"/>
                  <a:pt x="5542067" y="2947254"/>
                  <a:pt x="5542067" y="2947254"/>
                </a:cubicBezTo>
                <a:cubicBezTo>
                  <a:pt x="5538898" y="2951536"/>
                  <a:pt x="5538898" y="2951536"/>
                  <a:pt x="5538898" y="2951536"/>
                </a:cubicBezTo>
                <a:cubicBezTo>
                  <a:pt x="5543174" y="2954712"/>
                  <a:pt x="5543174" y="2954712"/>
                  <a:pt x="5543174" y="2954712"/>
                </a:cubicBezTo>
                <a:cubicBezTo>
                  <a:pt x="5540558" y="2962722"/>
                  <a:pt x="5540558" y="2962722"/>
                  <a:pt x="5540558" y="2962722"/>
                </a:cubicBezTo>
                <a:cubicBezTo>
                  <a:pt x="5536280" y="2959547"/>
                  <a:pt x="5536280" y="2959547"/>
                  <a:pt x="5536280" y="2959547"/>
                </a:cubicBezTo>
                <a:cubicBezTo>
                  <a:pt x="5519874" y="2977225"/>
                  <a:pt x="5519874" y="2977225"/>
                  <a:pt x="5519874" y="2977225"/>
                </a:cubicBezTo>
                <a:cubicBezTo>
                  <a:pt x="5520981" y="2984683"/>
                  <a:pt x="5520981" y="2984683"/>
                  <a:pt x="5520981" y="2984683"/>
                </a:cubicBezTo>
                <a:cubicBezTo>
                  <a:pt x="5508299" y="3001809"/>
                  <a:pt x="5508299" y="3001809"/>
                  <a:pt x="5508299" y="3001809"/>
                </a:cubicBezTo>
                <a:cubicBezTo>
                  <a:pt x="5469145" y="3045729"/>
                  <a:pt x="5469145" y="3045729"/>
                  <a:pt x="5469145" y="3045729"/>
                </a:cubicBezTo>
                <a:cubicBezTo>
                  <a:pt x="5463909" y="3061750"/>
                  <a:pt x="5463909" y="3061750"/>
                  <a:pt x="5463909" y="3061750"/>
                </a:cubicBezTo>
                <a:cubicBezTo>
                  <a:pt x="5443226" y="3076253"/>
                  <a:pt x="5443226" y="3076253"/>
                  <a:pt x="5443226" y="3076253"/>
                </a:cubicBezTo>
                <a:cubicBezTo>
                  <a:pt x="5438949" y="3073076"/>
                  <a:pt x="5435225" y="3073629"/>
                  <a:pt x="5435778" y="3077358"/>
                </a:cubicBezTo>
                <a:cubicBezTo>
                  <a:pt x="5434268" y="3092826"/>
                  <a:pt x="5434268" y="3092826"/>
                  <a:pt x="5434268" y="3092826"/>
                </a:cubicBezTo>
                <a:cubicBezTo>
                  <a:pt x="5408350" y="3123349"/>
                  <a:pt x="5408350" y="3123349"/>
                  <a:pt x="5408350" y="3123349"/>
                </a:cubicBezTo>
                <a:cubicBezTo>
                  <a:pt x="5404626" y="3123902"/>
                  <a:pt x="5404626" y="3123902"/>
                  <a:pt x="5404626" y="3123902"/>
                </a:cubicBezTo>
                <a:cubicBezTo>
                  <a:pt x="5400903" y="3124454"/>
                  <a:pt x="5400903" y="3124454"/>
                  <a:pt x="5400903" y="3124454"/>
                </a:cubicBezTo>
                <a:cubicBezTo>
                  <a:pt x="5402563" y="3135642"/>
                  <a:pt x="5402563" y="3135642"/>
                  <a:pt x="5402563" y="3135642"/>
                </a:cubicBezTo>
                <a:cubicBezTo>
                  <a:pt x="5379815" y="3161884"/>
                  <a:pt x="5379815" y="3161884"/>
                  <a:pt x="5379815" y="3161884"/>
                </a:cubicBezTo>
                <a:cubicBezTo>
                  <a:pt x="5369750" y="3171000"/>
                  <a:pt x="5369750" y="3171000"/>
                  <a:pt x="5369750" y="3171000"/>
                </a:cubicBezTo>
                <a:cubicBezTo>
                  <a:pt x="5369750" y="3171000"/>
                  <a:pt x="5377601" y="3146968"/>
                  <a:pt x="5366579" y="3175280"/>
                </a:cubicBezTo>
                <a:cubicBezTo>
                  <a:pt x="5362856" y="3175833"/>
                  <a:pt x="5362856" y="3175833"/>
                  <a:pt x="5362856" y="3175833"/>
                </a:cubicBezTo>
                <a:cubicBezTo>
                  <a:pt x="5368239" y="3186468"/>
                  <a:pt x="5368239" y="3186468"/>
                  <a:pt x="5368239" y="3186468"/>
                </a:cubicBezTo>
                <a:cubicBezTo>
                  <a:pt x="5354450" y="3196136"/>
                  <a:pt x="5354450" y="3196136"/>
                  <a:pt x="5354450" y="3196136"/>
                </a:cubicBezTo>
                <a:cubicBezTo>
                  <a:pt x="5351280" y="3200417"/>
                  <a:pt x="5351280" y="3200417"/>
                  <a:pt x="5351280" y="3200417"/>
                </a:cubicBezTo>
                <a:cubicBezTo>
                  <a:pt x="5343279" y="3197794"/>
                  <a:pt x="5379411" y="3184810"/>
                  <a:pt x="5339554" y="3198347"/>
                </a:cubicBezTo>
                <a:cubicBezTo>
                  <a:pt x="5333766" y="3210638"/>
                  <a:pt x="5333766" y="3210638"/>
                  <a:pt x="5333766" y="3210638"/>
                </a:cubicBezTo>
                <a:cubicBezTo>
                  <a:pt x="5341768" y="3213262"/>
                  <a:pt x="5341768" y="3213262"/>
                  <a:pt x="5341768" y="3213262"/>
                </a:cubicBezTo>
                <a:cubicBezTo>
                  <a:pt x="5321638" y="3231494"/>
                  <a:pt x="5321638" y="3231494"/>
                  <a:pt x="5321638" y="3231494"/>
                </a:cubicBezTo>
                <a:cubicBezTo>
                  <a:pt x="5314190" y="3232599"/>
                  <a:pt x="5314190" y="3232599"/>
                  <a:pt x="5314190" y="3232599"/>
                </a:cubicBezTo>
                <a:cubicBezTo>
                  <a:pt x="5315850" y="3243785"/>
                  <a:pt x="5315850" y="3243785"/>
                  <a:pt x="5315850" y="3243785"/>
                </a:cubicBezTo>
                <a:cubicBezTo>
                  <a:pt x="5302614" y="3257183"/>
                  <a:pt x="5302614" y="3257183"/>
                  <a:pt x="5302614" y="3257183"/>
                </a:cubicBezTo>
                <a:cubicBezTo>
                  <a:pt x="5299996" y="3265194"/>
                  <a:pt x="5299996" y="3265194"/>
                  <a:pt x="5299996" y="3265194"/>
                </a:cubicBezTo>
                <a:cubicBezTo>
                  <a:pt x="5285101" y="3267404"/>
                  <a:pt x="5285101" y="3267404"/>
                  <a:pt x="5285101" y="3267404"/>
                </a:cubicBezTo>
                <a:cubicBezTo>
                  <a:pt x="5286208" y="3274862"/>
                  <a:pt x="5286208" y="3274862"/>
                  <a:pt x="5286208" y="3274862"/>
                </a:cubicBezTo>
                <a:lnTo>
                  <a:pt x="5268124" y="3292334"/>
                </a:lnTo>
                <a:lnTo>
                  <a:pt x="5267968" y="3291801"/>
                </a:lnTo>
                <a:cubicBezTo>
                  <a:pt x="5264144" y="3286473"/>
                  <a:pt x="5260114" y="3297789"/>
                  <a:pt x="5262907" y="3297374"/>
                </a:cubicBezTo>
                <a:cubicBezTo>
                  <a:pt x="5262907" y="3297374"/>
                  <a:pt x="5262907" y="3297374"/>
                  <a:pt x="5265820" y="3294561"/>
                </a:cubicBezTo>
                <a:lnTo>
                  <a:pt x="5268124" y="3292334"/>
                </a:lnTo>
                <a:lnTo>
                  <a:pt x="5271462" y="3303727"/>
                </a:lnTo>
                <a:cubicBezTo>
                  <a:pt x="5260843" y="3309114"/>
                  <a:pt x="5260843" y="3309114"/>
                  <a:pt x="5260843" y="3309114"/>
                </a:cubicBezTo>
                <a:cubicBezTo>
                  <a:pt x="5255055" y="3321406"/>
                  <a:pt x="5255055" y="3321406"/>
                  <a:pt x="5255055" y="3321406"/>
                </a:cubicBezTo>
                <a:cubicBezTo>
                  <a:pt x="5236989" y="3327898"/>
                  <a:pt x="5236989" y="3327898"/>
                  <a:pt x="5236989" y="3327898"/>
                </a:cubicBezTo>
                <a:cubicBezTo>
                  <a:pt x="5238649" y="3339085"/>
                  <a:pt x="5238649" y="3339085"/>
                  <a:pt x="5238649" y="3339085"/>
                </a:cubicBezTo>
                <a:cubicBezTo>
                  <a:pt x="5225414" y="3352482"/>
                  <a:pt x="5225414" y="3352482"/>
                  <a:pt x="5225414" y="3352482"/>
                </a:cubicBezTo>
                <a:cubicBezTo>
                  <a:pt x="5214242" y="3354140"/>
                  <a:pt x="5214242" y="3354140"/>
                  <a:pt x="5214242" y="3354140"/>
                </a:cubicBezTo>
                <a:cubicBezTo>
                  <a:pt x="5219626" y="3364774"/>
                  <a:pt x="5219626" y="3364774"/>
                  <a:pt x="5219626" y="3364774"/>
                </a:cubicBezTo>
                <a:cubicBezTo>
                  <a:pt x="5206944" y="3381900"/>
                  <a:pt x="5206944" y="3381900"/>
                  <a:pt x="5206944" y="3381900"/>
                </a:cubicBezTo>
                <a:cubicBezTo>
                  <a:pt x="5199496" y="3383005"/>
                  <a:pt x="5199496" y="3383005"/>
                  <a:pt x="5199496" y="3383005"/>
                </a:cubicBezTo>
                <a:cubicBezTo>
                  <a:pt x="5156618" y="3427479"/>
                  <a:pt x="5156618" y="3427479"/>
                  <a:pt x="5156618" y="3427479"/>
                </a:cubicBezTo>
                <a:cubicBezTo>
                  <a:pt x="5160896" y="3430654"/>
                  <a:pt x="5160896" y="3430654"/>
                  <a:pt x="5160896" y="3430654"/>
                </a:cubicBezTo>
                <a:cubicBezTo>
                  <a:pt x="5150830" y="3439770"/>
                  <a:pt x="5150830" y="3439770"/>
                  <a:pt x="5150830" y="3439770"/>
                </a:cubicBezTo>
                <a:cubicBezTo>
                  <a:pt x="5151107" y="3441635"/>
                  <a:pt x="5150211" y="3442006"/>
                  <a:pt x="5149045" y="3441762"/>
                </a:cubicBezTo>
                <a:lnTo>
                  <a:pt x="5149042" y="3441761"/>
                </a:lnTo>
                <a:lnTo>
                  <a:pt x="5148175" y="3441117"/>
                </a:lnTo>
                <a:cubicBezTo>
                  <a:pt x="5147106" y="3440323"/>
                  <a:pt x="5147106" y="3440323"/>
                  <a:pt x="5147106" y="3440323"/>
                </a:cubicBezTo>
                <a:lnTo>
                  <a:pt x="5146954" y="3440585"/>
                </a:lnTo>
                <a:lnTo>
                  <a:pt x="5146040" y="3439946"/>
                </a:lnTo>
                <a:cubicBezTo>
                  <a:pt x="5144670" y="3439137"/>
                  <a:pt x="5144839" y="3439469"/>
                  <a:pt x="5145640" y="3440064"/>
                </a:cubicBezTo>
                <a:lnTo>
                  <a:pt x="5146893" y="3440689"/>
                </a:lnTo>
                <a:lnTo>
                  <a:pt x="5136494" y="3458571"/>
                </a:lnTo>
                <a:cubicBezTo>
                  <a:pt x="5134977" y="3461178"/>
                  <a:pt x="5134977" y="3461178"/>
                  <a:pt x="5134977" y="3461178"/>
                </a:cubicBezTo>
                <a:cubicBezTo>
                  <a:pt x="5120635" y="3467117"/>
                  <a:pt x="5120635" y="3467117"/>
                  <a:pt x="5120635" y="3467117"/>
                </a:cubicBezTo>
                <a:cubicBezTo>
                  <a:pt x="5128636" y="3469742"/>
                  <a:pt x="5125466" y="3474022"/>
                  <a:pt x="5122295" y="3478305"/>
                </a:cubicBezTo>
                <a:cubicBezTo>
                  <a:pt x="5105336" y="3492254"/>
                  <a:pt x="5105336" y="3492254"/>
                  <a:pt x="5105336" y="3492254"/>
                </a:cubicBezTo>
                <a:cubicBezTo>
                  <a:pt x="5103271" y="3503994"/>
                  <a:pt x="5103271" y="3503994"/>
                  <a:pt x="5103271" y="3503994"/>
                </a:cubicBezTo>
                <a:cubicBezTo>
                  <a:pt x="5088929" y="3509933"/>
                  <a:pt x="5088929" y="3509933"/>
                  <a:pt x="5088929" y="3509933"/>
                </a:cubicBezTo>
                <a:cubicBezTo>
                  <a:pt x="5080525" y="3530236"/>
                  <a:pt x="5080525" y="3530236"/>
                  <a:pt x="5080525" y="3530236"/>
                </a:cubicBezTo>
                <a:cubicBezTo>
                  <a:pt x="5016007" y="3608409"/>
                  <a:pt x="4948870" y="3694592"/>
                  <a:pt x="4881181" y="3777047"/>
                </a:cubicBezTo>
                <a:cubicBezTo>
                  <a:pt x="4885459" y="3780222"/>
                  <a:pt x="4885459" y="3780222"/>
                  <a:pt x="4885459" y="3780222"/>
                </a:cubicBezTo>
                <a:cubicBezTo>
                  <a:pt x="4861051" y="3795278"/>
                  <a:pt x="4851689" y="3834778"/>
                  <a:pt x="4825622" y="3838646"/>
                </a:cubicBezTo>
                <a:cubicBezTo>
                  <a:pt x="4829899" y="3841822"/>
                  <a:pt x="4829899" y="3841822"/>
                  <a:pt x="4829899" y="3841822"/>
                </a:cubicBezTo>
                <a:cubicBezTo>
                  <a:pt x="4817770" y="3862677"/>
                  <a:pt x="4788127" y="3893753"/>
                  <a:pt x="4782893" y="3909774"/>
                </a:cubicBezTo>
                <a:cubicBezTo>
                  <a:pt x="4784553" y="3920962"/>
                  <a:pt x="4773935" y="3926347"/>
                  <a:pt x="4767041" y="3931182"/>
                </a:cubicBezTo>
                <a:cubicBezTo>
                  <a:pt x="4771318" y="3934358"/>
                  <a:pt x="4771318" y="3934358"/>
                  <a:pt x="4771318" y="3934358"/>
                </a:cubicBezTo>
                <a:cubicBezTo>
                  <a:pt x="4771318" y="3934358"/>
                  <a:pt x="4785660" y="3928419"/>
                  <a:pt x="4768701" y="3942368"/>
                </a:cubicBezTo>
                <a:lnTo>
                  <a:pt x="4772468" y="3943603"/>
                </a:lnTo>
                <a:lnTo>
                  <a:pt x="4771678" y="3943595"/>
                </a:lnTo>
                <a:cubicBezTo>
                  <a:pt x="4771676" y="3944786"/>
                  <a:pt x="4772324" y="3947548"/>
                  <a:pt x="4774085" y="3953003"/>
                </a:cubicBezTo>
                <a:cubicBezTo>
                  <a:pt x="4758082" y="3947756"/>
                  <a:pt x="4758082" y="3947756"/>
                  <a:pt x="4758082" y="3947756"/>
                </a:cubicBezTo>
                <a:cubicBezTo>
                  <a:pt x="4737399" y="3962258"/>
                  <a:pt x="4717822" y="3984219"/>
                  <a:pt x="4705693" y="4005073"/>
                </a:cubicBezTo>
                <a:cubicBezTo>
                  <a:pt x="4703630" y="4016813"/>
                  <a:pt x="4703630" y="4016813"/>
                  <a:pt x="4703630" y="4016813"/>
                </a:cubicBezTo>
                <a:cubicBezTo>
                  <a:pt x="4682393" y="4027587"/>
                  <a:pt x="4682393" y="4027587"/>
                  <a:pt x="4682393" y="4027587"/>
                </a:cubicBezTo>
                <a:cubicBezTo>
                  <a:pt x="4630258" y="4035323"/>
                  <a:pt x="4630258" y="4035323"/>
                  <a:pt x="4630258" y="4035323"/>
                </a:cubicBezTo>
                <a:cubicBezTo>
                  <a:pt x="4613702" y="4026346"/>
                  <a:pt x="4613702" y="4026346"/>
                  <a:pt x="4613702" y="4026346"/>
                </a:cubicBezTo>
                <a:cubicBezTo>
                  <a:pt x="4624320" y="4020960"/>
                  <a:pt x="4624320" y="4020960"/>
                  <a:pt x="4624320" y="4020960"/>
                </a:cubicBezTo>
                <a:cubicBezTo>
                  <a:pt x="4623213" y="4013502"/>
                  <a:pt x="4623213" y="4013502"/>
                  <a:pt x="4623213" y="4013502"/>
                </a:cubicBezTo>
                <a:cubicBezTo>
                  <a:pt x="4638513" y="3988366"/>
                  <a:pt x="4638513" y="3988366"/>
                  <a:pt x="4638513" y="3988366"/>
                </a:cubicBezTo>
                <a:cubicBezTo>
                  <a:pt x="4634236" y="3985189"/>
                  <a:pt x="4634236" y="3985189"/>
                  <a:pt x="4634236" y="3985189"/>
                </a:cubicBezTo>
                <a:cubicBezTo>
                  <a:pt x="4640577" y="3976626"/>
                  <a:pt x="4640577" y="3976626"/>
                  <a:pt x="4640577" y="3976626"/>
                </a:cubicBezTo>
                <a:cubicBezTo>
                  <a:pt x="4636300" y="3973450"/>
                  <a:pt x="4636300" y="3973450"/>
                  <a:pt x="4636300" y="3973450"/>
                </a:cubicBezTo>
                <a:cubicBezTo>
                  <a:pt x="4629959" y="3982013"/>
                  <a:pt x="4615063" y="3984223"/>
                  <a:pt x="4608722" y="3992786"/>
                </a:cubicBezTo>
                <a:cubicBezTo>
                  <a:pt x="4600870" y="4016818"/>
                  <a:pt x="4600870" y="4016818"/>
                  <a:pt x="4600870" y="4016818"/>
                </a:cubicBezTo>
                <a:cubicBezTo>
                  <a:pt x="4587081" y="4026486"/>
                  <a:pt x="4587081" y="4026486"/>
                  <a:pt x="4587081" y="4026486"/>
                </a:cubicBezTo>
                <a:cubicBezTo>
                  <a:pt x="4591357" y="4029662"/>
                  <a:pt x="4591357" y="4029662"/>
                  <a:pt x="4591357" y="4029662"/>
                </a:cubicBezTo>
                <a:cubicBezTo>
                  <a:pt x="4581847" y="4042507"/>
                  <a:pt x="4581847" y="4042507"/>
                  <a:pt x="4581847" y="4042507"/>
                </a:cubicBezTo>
                <a:cubicBezTo>
                  <a:pt x="4514816" y="4052454"/>
                  <a:pt x="4514816" y="4052454"/>
                  <a:pt x="4514816" y="4052454"/>
                </a:cubicBezTo>
                <a:cubicBezTo>
                  <a:pt x="4513709" y="4044996"/>
                  <a:pt x="4513709" y="4044996"/>
                  <a:pt x="4513709" y="4044996"/>
                </a:cubicBezTo>
                <a:cubicBezTo>
                  <a:pt x="4534946" y="4034223"/>
                  <a:pt x="4534946" y="4034223"/>
                  <a:pt x="4534946" y="4034223"/>
                </a:cubicBezTo>
                <a:cubicBezTo>
                  <a:pt x="4544457" y="4021378"/>
                  <a:pt x="4544457" y="4021378"/>
                  <a:pt x="4544457" y="4021378"/>
                </a:cubicBezTo>
                <a:cubicBezTo>
                  <a:pt x="4539627" y="4014472"/>
                  <a:pt x="4539627" y="4014472"/>
                  <a:pt x="4539627" y="4014472"/>
                </a:cubicBezTo>
                <a:cubicBezTo>
                  <a:pt x="4549693" y="4005356"/>
                  <a:pt x="4554724" y="4000799"/>
                  <a:pt x="4557241" y="3998520"/>
                </a:cubicBezTo>
                <a:lnTo>
                  <a:pt x="4559757" y="3996241"/>
                </a:lnTo>
                <a:lnTo>
                  <a:pt x="4555479" y="3993065"/>
                </a:lnTo>
                <a:cubicBezTo>
                  <a:pt x="4579483" y="4000936"/>
                  <a:pt x="4579483" y="4000936"/>
                  <a:pt x="4579483" y="4000936"/>
                </a:cubicBezTo>
                <a:cubicBezTo>
                  <a:pt x="4582654" y="3996655"/>
                  <a:pt x="4582654" y="3996655"/>
                  <a:pt x="4582654" y="3996655"/>
                </a:cubicBezTo>
                <a:cubicBezTo>
                  <a:pt x="4578376" y="3993478"/>
                  <a:pt x="4578376" y="3993478"/>
                  <a:pt x="4578376" y="3993478"/>
                </a:cubicBezTo>
                <a:cubicBezTo>
                  <a:pt x="4566652" y="3991407"/>
                  <a:pt x="4566652" y="3991407"/>
                  <a:pt x="4566652" y="3991407"/>
                </a:cubicBezTo>
                <a:cubicBezTo>
                  <a:pt x="4572993" y="3982844"/>
                  <a:pt x="4572993" y="3982844"/>
                  <a:pt x="4572993" y="3982844"/>
                </a:cubicBezTo>
                <a:cubicBezTo>
                  <a:pt x="4571886" y="3975386"/>
                  <a:pt x="4571886" y="3975386"/>
                  <a:pt x="4571886" y="3975386"/>
                </a:cubicBezTo>
                <a:cubicBezTo>
                  <a:pt x="4564034" y="3999418"/>
                  <a:pt x="4534647" y="3980912"/>
                  <a:pt x="4528306" y="3989476"/>
                </a:cubicBezTo>
                <a:cubicBezTo>
                  <a:pt x="4505558" y="4015717"/>
                  <a:pt x="4505558" y="4015717"/>
                  <a:pt x="4505558" y="4015717"/>
                </a:cubicBezTo>
                <a:cubicBezTo>
                  <a:pt x="4509282" y="4015165"/>
                  <a:pt x="4509282" y="4015165"/>
                  <a:pt x="4509282" y="4015165"/>
                </a:cubicBezTo>
                <a:cubicBezTo>
                  <a:pt x="4477577" y="4057980"/>
                  <a:pt x="4477577" y="4057980"/>
                  <a:pt x="4477577" y="4057980"/>
                </a:cubicBezTo>
                <a:cubicBezTo>
                  <a:pt x="4414270" y="4067375"/>
                  <a:pt x="4414270" y="4067375"/>
                  <a:pt x="4414270" y="4067375"/>
                </a:cubicBezTo>
                <a:cubicBezTo>
                  <a:pt x="4420611" y="4058812"/>
                  <a:pt x="4399927" y="4073314"/>
                  <a:pt x="4416334" y="4055635"/>
                </a:cubicBezTo>
                <a:cubicBezTo>
                  <a:pt x="4405715" y="4061022"/>
                  <a:pt x="4405715" y="4061022"/>
                  <a:pt x="4405715" y="4061022"/>
                </a:cubicBezTo>
                <a:cubicBezTo>
                  <a:pt x="4410396" y="4041272"/>
                  <a:pt x="4410396" y="4041272"/>
                  <a:pt x="4410396" y="4041272"/>
                </a:cubicBezTo>
                <a:cubicBezTo>
                  <a:pt x="4425292" y="4039061"/>
                  <a:pt x="4398117" y="4035472"/>
                  <a:pt x="4424185" y="4031603"/>
                </a:cubicBezTo>
                <a:cubicBezTo>
                  <a:pt x="4419908" y="4028427"/>
                  <a:pt x="4419908" y="4028427"/>
                  <a:pt x="4419908" y="4028427"/>
                </a:cubicBezTo>
                <a:cubicBezTo>
                  <a:pt x="4409843" y="4037543"/>
                  <a:pt x="4394394" y="4036024"/>
                  <a:pt x="4391223" y="4040306"/>
                </a:cubicBezTo>
                <a:cubicBezTo>
                  <a:pt x="4420312" y="4005501"/>
                  <a:pt x="4420312" y="4005501"/>
                  <a:pt x="4420312" y="4005501"/>
                </a:cubicBezTo>
                <a:cubicBezTo>
                  <a:pt x="4453677" y="3973872"/>
                  <a:pt x="4453677" y="3973872"/>
                  <a:pt x="4453677" y="3973872"/>
                </a:cubicBezTo>
                <a:cubicBezTo>
                  <a:pt x="4452017" y="3962686"/>
                  <a:pt x="4452017" y="3962686"/>
                  <a:pt x="4452017" y="3962686"/>
                </a:cubicBezTo>
                <a:cubicBezTo>
                  <a:pt x="4463190" y="3961028"/>
                  <a:pt x="4463190" y="3961028"/>
                  <a:pt x="4463190" y="3961028"/>
                </a:cubicBezTo>
                <a:cubicBezTo>
                  <a:pt x="4473254" y="3951912"/>
                  <a:pt x="4478488" y="3935891"/>
                  <a:pt x="4476828" y="3924704"/>
                </a:cubicBezTo>
                <a:cubicBezTo>
                  <a:pt x="4467317" y="3937549"/>
                  <a:pt x="4467317" y="3937549"/>
                  <a:pt x="4467317" y="3937549"/>
                </a:cubicBezTo>
                <a:cubicBezTo>
                  <a:pt x="4429120" y="3962272"/>
                  <a:pt x="4399075" y="4016275"/>
                  <a:pt x="4365709" y="4047903"/>
                </a:cubicBezTo>
                <a:cubicBezTo>
                  <a:pt x="4367369" y="4059090"/>
                  <a:pt x="4367369" y="4059090"/>
                  <a:pt x="4367369" y="4059090"/>
                </a:cubicBezTo>
                <a:cubicBezTo>
                  <a:pt x="4354687" y="4076216"/>
                  <a:pt x="4354687" y="4076216"/>
                  <a:pt x="4354687" y="4076216"/>
                </a:cubicBezTo>
                <a:cubicBezTo>
                  <a:pt x="4302552" y="4083953"/>
                  <a:pt x="4302552" y="4083953"/>
                  <a:pt x="4302552" y="4083953"/>
                </a:cubicBezTo>
                <a:cubicBezTo>
                  <a:pt x="4324192" y="4050253"/>
                  <a:pt x="4324192" y="4050253"/>
                  <a:pt x="4324192" y="4050253"/>
                </a:cubicBezTo>
                <a:cubicBezTo>
                  <a:pt x="4323638" y="4046524"/>
                  <a:pt x="4323638" y="4046524"/>
                  <a:pt x="4323638" y="4046524"/>
                </a:cubicBezTo>
                <a:cubicBezTo>
                  <a:pt x="4357962" y="3995698"/>
                  <a:pt x="4357962" y="3995698"/>
                  <a:pt x="4357962" y="3995698"/>
                </a:cubicBezTo>
                <a:cubicBezTo>
                  <a:pt x="4341960" y="3990450"/>
                  <a:pt x="4356855" y="3988240"/>
                  <a:pt x="4351471" y="3977606"/>
                </a:cubicBezTo>
                <a:cubicBezTo>
                  <a:pt x="4350917" y="3973877"/>
                  <a:pt x="4350917" y="3973877"/>
                  <a:pt x="4350917" y="3973877"/>
                </a:cubicBezTo>
                <a:cubicBezTo>
                  <a:pt x="4330787" y="3992108"/>
                  <a:pt x="4330787" y="3992108"/>
                  <a:pt x="4330787" y="3992108"/>
                </a:cubicBezTo>
                <a:cubicBezTo>
                  <a:pt x="4310657" y="4010340"/>
                  <a:pt x="4310657" y="4010340"/>
                  <a:pt x="4310657" y="4010340"/>
                </a:cubicBezTo>
                <a:cubicBezTo>
                  <a:pt x="4328574" y="3977192"/>
                  <a:pt x="4328574" y="3977192"/>
                  <a:pt x="4328574" y="3977192"/>
                </a:cubicBezTo>
                <a:cubicBezTo>
                  <a:pt x="4334915" y="3968629"/>
                  <a:pt x="4334915" y="3968629"/>
                  <a:pt x="4334915" y="3968629"/>
                </a:cubicBezTo>
                <a:cubicBezTo>
                  <a:pt x="4330638" y="3965453"/>
                  <a:pt x="4330638" y="3965453"/>
                  <a:pt x="4330638" y="3965453"/>
                </a:cubicBezTo>
                <a:cubicBezTo>
                  <a:pt x="4336426" y="3953161"/>
                  <a:pt x="4336426" y="3953161"/>
                  <a:pt x="4336426" y="3953161"/>
                </a:cubicBezTo>
                <a:cubicBezTo>
                  <a:pt x="4332148" y="3949985"/>
                  <a:pt x="4332148" y="3949985"/>
                  <a:pt x="4332148" y="3949985"/>
                </a:cubicBezTo>
                <a:cubicBezTo>
                  <a:pt x="4321530" y="3955371"/>
                  <a:pt x="4321530" y="3955371"/>
                  <a:pt x="4321530" y="3955371"/>
                </a:cubicBezTo>
                <a:cubicBezTo>
                  <a:pt x="4311465" y="3964487"/>
                  <a:pt x="4333808" y="3961171"/>
                  <a:pt x="4319466" y="3967111"/>
                </a:cubicBezTo>
                <a:cubicBezTo>
                  <a:pt x="4323744" y="3970287"/>
                  <a:pt x="4323744" y="3970287"/>
                  <a:pt x="4323744" y="3970287"/>
                </a:cubicBezTo>
                <a:cubicBezTo>
                  <a:pt x="4317403" y="3978850"/>
                  <a:pt x="4317403" y="3978850"/>
                  <a:pt x="4317403" y="3978850"/>
                </a:cubicBezTo>
                <a:cubicBezTo>
                  <a:pt x="4312018" y="3968217"/>
                  <a:pt x="4312018" y="3968217"/>
                  <a:pt x="4312018" y="3968217"/>
                </a:cubicBezTo>
                <a:cubicBezTo>
                  <a:pt x="4279759" y="4007303"/>
                  <a:pt x="4279759" y="4007303"/>
                  <a:pt x="4279759" y="4007303"/>
                </a:cubicBezTo>
                <a:cubicBezTo>
                  <a:pt x="4271758" y="4004679"/>
                  <a:pt x="4271758" y="4004679"/>
                  <a:pt x="4271758" y="4004679"/>
                </a:cubicBezTo>
                <a:cubicBezTo>
                  <a:pt x="4285547" y="3995011"/>
                  <a:pt x="4266375" y="3994044"/>
                  <a:pt x="4272716" y="3985481"/>
                </a:cubicBezTo>
                <a:lnTo>
                  <a:pt x="4276439" y="3984929"/>
                </a:lnTo>
                <a:lnTo>
                  <a:pt x="4282491" y="3984031"/>
                </a:lnTo>
                <a:cubicBezTo>
                  <a:pt x="4283887" y="3983824"/>
                  <a:pt x="4283887" y="3983824"/>
                  <a:pt x="4283887" y="3983824"/>
                </a:cubicBezTo>
                <a:lnTo>
                  <a:pt x="4286214" y="3983478"/>
                </a:lnTo>
                <a:cubicBezTo>
                  <a:pt x="4287611" y="3983271"/>
                  <a:pt x="4287611" y="3983271"/>
                  <a:pt x="4287611" y="3983271"/>
                </a:cubicBezTo>
                <a:cubicBezTo>
                  <a:pt x="4290228" y="3975261"/>
                  <a:pt x="4290228" y="3975261"/>
                  <a:pt x="4290228" y="3975261"/>
                </a:cubicBezTo>
                <a:cubicBezTo>
                  <a:pt x="4287058" y="3979543"/>
                  <a:pt x="4297122" y="3970427"/>
                  <a:pt x="4281673" y="3968908"/>
                </a:cubicBezTo>
                <a:cubicBezTo>
                  <a:pt x="4281120" y="3965180"/>
                  <a:pt x="4281120" y="3965180"/>
                  <a:pt x="4281120" y="3965180"/>
                </a:cubicBezTo>
                <a:cubicBezTo>
                  <a:pt x="4260990" y="3983411"/>
                  <a:pt x="4260990" y="3983411"/>
                  <a:pt x="4260990" y="3983411"/>
                </a:cubicBezTo>
                <a:cubicBezTo>
                  <a:pt x="4255202" y="3995702"/>
                  <a:pt x="4255202" y="3995702"/>
                  <a:pt x="4255202" y="3995702"/>
                </a:cubicBezTo>
                <a:cubicBezTo>
                  <a:pt x="4248861" y="4004265"/>
                  <a:pt x="4248861" y="4004265"/>
                  <a:pt x="4248861" y="4004265"/>
                </a:cubicBezTo>
                <a:cubicBezTo>
                  <a:pt x="4243478" y="3993632"/>
                  <a:pt x="4243478" y="3993632"/>
                  <a:pt x="4243478" y="3993632"/>
                </a:cubicBezTo>
                <a:cubicBezTo>
                  <a:pt x="4227071" y="4011311"/>
                  <a:pt x="4227071" y="4011311"/>
                  <a:pt x="4227071" y="4011311"/>
                </a:cubicBezTo>
                <a:cubicBezTo>
                  <a:pt x="4228731" y="4022497"/>
                  <a:pt x="4228731" y="4022497"/>
                  <a:pt x="4228731" y="4022497"/>
                </a:cubicBezTo>
                <a:cubicBezTo>
                  <a:pt x="4214389" y="4028437"/>
                  <a:pt x="4214389" y="4028437"/>
                  <a:pt x="4214389" y="4028437"/>
                </a:cubicBezTo>
                <a:cubicBezTo>
                  <a:pt x="4201706" y="4045563"/>
                  <a:pt x="4201706" y="4045563"/>
                  <a:pt x="4201706" y="4045563"/>
                </a:cubicBezTo>
                <a:cubicBezTo>
                  <a:pt x="4202813" y="4053021"/>
                  <a:pt x="4202813" y="4053021"/>
                  <a:pt x="4202813" y="4053021"/>
                </a:cubicBezTo>
                <a:cubicBezTo>
                  <a:pt x="4195919" y="4057854"/>
                  <a:pt x="4195919" y="4057854"/>
                  <a:pt x="4195919" y="4057854"/>
                </a:cubicBezTo>
                <a:cubicBezTo>
                  <a:pt x="4179363" y="4048879"/>
                  <a:pt x="4179363" y="4048879"/>
                  <a:pt x="4179363" y="4048879"/>
                </a:cubicBezTo>
                <a:cubicBezTo>
                  <a:pt x="4173022" y="4057442"/>
                  <a:pt x="4173022" y="4057442"/>
                  <a:pt x="4173022" y="4057442"/>
                </a:cubicBezTo>
                <a:lnTo>
                  <a:pt x="4160953" y="4059233"/>
                </a:lnTo>
                <a:lnTo>
                  <a:pt x="4162229" y="4056839"/>
                </a:lnTo>
                <a:cubicBezTo>
                  <a:pt x="4162813" y="4052764"/>
                  <a:pt x="4161259" y="4048707"/>
                  <a:pt x="4155913" y="4044737"/>
                </a:cubicBezTo>
                <a:cubicBezTo>
                  <a:pt x="4186108" y="4017389"/>
                  <a:pt x="4186108" y="4017389"/>
                  <a:pt x="4186108" y="4017389"/>
                </a:cubicBezTo>
                <a:cubicBezTo>
                  <a:pt x="4184448" y="4006202"/>
                  <a:pt x="4184448" y="4006202"/>
                  <a:pt x="4184448" y="4006202"/>
                </a:cubicBezTo>
                <a:cubicBezTo>
                  <a:pt x="4168445" y="4000955"/>
                  <a:pt x="4168445" y="4000955"/>
                  <a:pt x="4168445" y="4000955"/>
                </a:cubicBezTo>
                <a:cubicBezTo>
                  <a:pt x="4160997" y="4002060"/>
                  <a:pt x="4160997" y="4002060"/>
                  <a:pt x="4160997" y="4002060"/>
                </a:cubicBezTo>
                <a:cubicBezTo>
                  <a:pt x="4152039" y="4018633"/>
                  <a:pt x="4152039" y="4018633"/>
                  <a:pt x="4152039" y="4018633"/>
                </a:cubicBezTo>
                <a:cubicBezTo>
                  <a:pt x="4147208" y="4011728"/>
                  <a:pt x="4147208" y="4011728"/>
                  <a:pt x="4147208" y="4011728"/>
                </a:cubicBezTo>
                <a:cubicBezTo>
                  <a:pt x="4133972" y="4025126"/>
                  <a:pt x="4133972" y="4025126"/>
                  <a:pt x="4133972" y="4025126"/>
                </a:cubicBezTo>
                <a:cubicBezTo>
                  <a:pt x="4129696" y="4021949"/>
                  <a:pt x="4129696" y="4021949"/>
                  <a:pt x="4129696" y="4021949"/>
                </a:cubicBezTo>
                <a:cubicBezTo>
                  <a:pt x="4119077" y="4027336"/>
                  <a:pt x="4119077" y="4027336"/>
                  <a:pt x="4119077" y="4027336"/>
                </a:cubicBezTo>
                <a:cubicBezTo>
                  <a:pt x="4115353" y="4027889"/>
                  <a:pt x="4115353" y="4027889"/>
                  <a:pt x="4115353" y="4027889"/>
                </a:cubicBezTo>
                <a:cubicBezTo>
                  <a:pt x="4125822" y="3995847"/>
                  <a:pt x="4151889" y="3991979"/>
                  <a:pt x="4154357" y="3957313"/>
                </a:cubicBezTo>
                <a:cubicBezTo>
                  <a:pt x="4150633" y="3957865"/>
                  <a:pt x="4150633" y="3957865"/>
                  <a:pt x="4150633" y="3957865"/>
                </a:cubicBezTo>
                <a:cubicBezTo>
                  <a:pt x="4136844" y="3967533"/>
                  <a:pt x="4127885" y="3984107"/>
                  <a:pt x="4105542" y="3987423"/>
                </a:cubicBezTo>
                <a:cubicBezTo>
                  <a:pt x="4112436" y="3982589"/>
                  <a:pt x="4112436" y="3982589"/>
                  <a:pt x="4112436" y="3982589"/>
                </a:cubicBezTo>
                <a:cubicBezTo>
                  <a:pt x="4113948" y="3967121"/>
                  <a:pt x="4113948" y="3967121"/>
                  <a:pt x="4113948" y="3967121"/>
                </a:cubicBezTo>
                <a:cubicBezTo>
                  <a:pt x="4106500" y="3968226"/>
                  <a:pt x="4106500" y="3968226"/>
                  <a:pt x="4106500" y="3968226"/>
                </a:cubicBezTo>
                <a:cubicBezTo>
                  <a:pt x="4096987" y="3981070"/>
                  <a:pt x="4083752" y="3994468"/>
                  <a:pt x="4077964" y="4006759"/>
                </a:cubicBezTo>
                <a:cubicBezTo>
                  <a:pt x="4070516" y="4007865"/>
                  <a:pt x="4080177" y="4021675"/>
                  <a:pt x="4069963" y="4004136"/>
                </a:cubicBezTo>
                <a:cubicBezTo>
                  <a:pt x="4066793" y="4008417"/>
                  <a:pt x="4066793" y="4008417"/>
                  <a:pt x="4066793" y="4008417"/>
                </a:cubicBezTo>
                <a:cubicBezTo>
                  <a:pt x="4071623" y="4015322"/>
                  <a:pt x="4071623" y="4015322"/>
                  <a:pt x="4071623" y="4015322"/>
                </a:cubicBezTo>
                <a:cubicBezTo>
                  <a:pt x="4063622" y="4012699"/>
                  <a:pt x="4063622" y="4012699"/>
                  <a:pt x="4063622" y="4012699"/>
                </a:cubicBezTo>
                <a:cubicBezTo>
                  <a:pt x="4053004" y="4018085"/>
                  <a:pt x="4069963" y="4004136"/>
                  <a:pt x="4049279" y="4018638"/>
                </a:cubicBezTo>
                <a:cubicBezTo>
                  <a:pt x="4058792" y="4005794"/>
                  <a:pt x="4058792" y="4005794"/>
                  <a:pt x="4058792" y="4005794"/>
                </a:cubicBezTo>
                <a:cubicBezTo>
                  <a:pt x="4057685" y="3998336"/>
                  <a:pt x="4057685" y="3998336"/>
                  <a:pt x="4057685" y="3998336"/>
                </a:cubicBezTo>
                <a:cubicBezTo>
                  <a:pt x="4080985" y="3975823"/>
                  <a:pt x="4080985" y="3975823"/>
                  <a:pt x="4080985" y="3975823"/>
                </a:cubicBezTo>
                <a:cubicBezTo>
                  <a:pt x="4083603" y="3967812"/>
                  <a:pt x="4083603" y="3967812"/>
                  <a:pt x="4083603" y="3967812"/>
                </a:cubicBezTo>
                <a:cubicBezTo>
                  <a:pt x="4079325" y="3964636"/>
                  <a:pt x="4079325" y="3964636"/>
                  <a:pt x="4079325" y="3964636"/>
                </a:cubicBezTo>
                <a:cubicBezTo>
                  <a:pt x="4074495" y="3957731"/>
                  <a:pt x="4074495" y="3957731"/>
                  <a:pt x="4074495" y="3957731"/>
                </a:cubicBezTo>
                <a:cubicBezTo>
                  <a:pt x="4080836" y="3949168"/>
                  <a:pt x="4080836" y="3949168"/>
                  <a:pt x="4080836" y="3949168"/>
                </a:cubicBezTo>
                <a:cubicBezTo>
                  <a:pt x="4076558" y="3945991"/>
                  <a:pt x="4076558" y="3945991"/>
                  <a:pt x="4076558" y="3945991"/>
                </a:cubicBezTo>
                <a:cubicBezTo>
                  <a:pt x="4061109" y="3944473"/>
                  <a:pt x="4059046" y="3956212"/>
                  <a:pt x="4051598" y="3957317"/>
                </a:cubicBezTo>
                <a:cubicBezTo>
                  <a:pt x="4048427" y="3961599"/>
                  <a:pt x="4048427" y="3961599"/>
                  <a:pt x="4048427" y="3961599"/>
                </a:cubicBezTo>
                <a:cubicBezTo>
                  <a:pt x="4067047" y="3958836"/>
                  <a:pt x="4067047" y="3958836"/>
                  <a:pt x="4067047" y="3958836"/>
                </a:cubicBezTo>
                <a:cubicBezTo>
                  <a:pt x="4052705" y="3964775"/>
                  <a:pt x="4045257" y="3965880"/>
                  <a:pt x="4030361" y="3968091"/>
                </a:cubicBezTo>
                <a:cubicBezTo>
                  <a:pt x="4039319" y="3951517"/>
                  <a:pt x="4039319" y="3951517"/>
                  <a:pt x="4039319" y="3951517"/>
                </a:cubicBezTo>
                <a:cubicBezTo>
                  <a:pt x="4034489" y="3944612"/>
                  <a:pt x="4034489" y="3944612"/>
                  <a:pt x="4034489" y="3944612"/>
                </a:cubicBezTo>
                <a:cubicBezTo>
                  <a:pt x="4035043" y="3948341"/>
                  <a:pt x="4025381" y="3934531"/>
                  <a:pt x="4031871" y="3952622"/>
                </a:cubicBezTo>
                <a:cubicBezTo>
                  <a:pt x="4023870" y="3949999"/>
                  <a:pt x="4023870" y="3949999"/>
                  <a:pt x="4023870" y="3949999"/>
                </a:cubicBezTo>
                <a:cubicBezTo>
                  <a:pt x="4033936" y="3940884"/>
                  <a:pt x="4031722" y="3925968"/>
                  <a:pt x="4034892" y="3921686"/>
                </a:cubicBezTo>
                <a:cubicBezTo>
                  <a:pt x="4056129" y="3910912"/>
                  <a:pt x="4056129" y="3910912"/>
                  <a:pt x="4056129" y="3910912"/>
                </a:cubicBezTo>
                <a:cubicBezTo>
                  <a:pt x="4064535" y="3890610"/>
                  <a:pt x="4064535" y="3890610"/>
                  <a:pt x="4064535" y="3890610"/>
                </a:cubicBezTo>
                <a:cubicBezTo>
                  <a:pt x="4075152" y="3885223"/>
                  <a:pt x="4075152" y="3885223"/>
                  <a:pt x="4075152" y="3885223"/>
                </a:cubicBezTo>
                <a:cubicBezTo>
                  <a:pt x="4077770" y="3877214"/>
                  <a:pt x="4077770" y="3877214"/>
                  <a:pt x="4077770" y="3877214"/>
                </a:cubicBezTo>
                <a:cubicBezTo>
                  <a:pt x="4062875" y="3879424"/>
                  <a:pt x="4062875" y="3879424"/>
                  <a:pt x="4062875" y="3879424"/>
                </a:cubicBezTo>
                <a:cubicBezTo>
                  <a:pt x="4057640" y="3895444"/>
                  <a:pt x="4057640" y="3895444"/>
                  <a:pt x="4057640" y="3895444"/>
                </a:cubicBezTo>
                <a:cubicBezTo>
                  <a:pt x="4049086" y="3889091"/>
                  <a:pt x="4049086" y="3889091"/>
                  <a:pt x="4049086" y="3889091"/>
                </a:cubicBezTo>
                <a:cubicBezTo>
                  <a:pt x="4052256" y="3884810"/>
                  <a:pt x="4052256" y="3884810"/>
                  <a:pt x="4052256" y="3884810"/>
                </a:cubicBezTo>
                <a:cubicBezTo>
                  <a:pt x="4047979" y="3881634"/>
                  <a:pt x="4047979" y="3881634"/>
                  <a:pt x="4047979" y="3881634"/>
                </a:cubicBezTo>
                <a:cubicBezTo>
                  <a:pt x="4058448" y="3849592"/>
                  <a:pt x="4058448" y="3849592"/>
                  <a:pt x="4058448" y="3849592"/>
                </a:cubicBezTo>
                <a:cubicBezTo>
                  <a:pt x="4088642" y="3822245"/>
                  <a:pt x="4088642" y="3822245"/>
                  <a:pt x="4088642" y="3822245"/>
                </a:cubicBezTo>
                <a:cubicBezTo>
                  <a:pt x="4088089" y="3818516"/>
                  <a:pt x="4088089" y="3818516"/>
                  <a:pt x="4088089" y="3818516"/>
                </a:cubicBezTo>
                <a:cubicBezTo>
                  <a:pt x="4083812" y="3815340"/>
                  <a:pt x="4083812" y="3815340"/>
                  <a:pt x="4083812" y="3815340"/>
                </a:cubicBezTo>
                <a:cubicBezTo>
                  <a:pt x="4077471" y="3823903"/>
                  <a:pt x="4077471" y="3823903"/>
                  <a:pt x="4077471" y="3823903"/>
                </a:cubicBezTo>
                <a:cubicBezTo>
                  <a:pt x="4066852" y="3829289"/>
                  <a:pt x="4066852" y="3829289"/>
                  <a:pt x="4066852" y="3829289"/>
                </a:cubicBezTo>
                <a:cubicBezTo>
                  <a:pt x="4063831" y="3860226"/>
                  <a:pt x="4022315" y="3862576"/>
                  <a:pt x="4016123" y="3897794"/>
                </a:cubicBezTo>
                <a:cubicBezTo>
                  <a:pt x="4001227" y="3900004"/>
                  <a:pt x="4001227" y="3900004"/>
                  <a:pt x="4001227" y="3900004"/>
                </a:cubicBezTo>
                <a:cubicBezTo>
                  <a:pt x="3998611" y="3908015"/>
                  <a:pt x="3998611" y="3908015"/>
                  <a:pt x="3998611" y="3908015"/>
                </a:cubicBezTo>
                <a:cubicBezTo>
                  <a:pt x="3981651" y="3921964"/>
                  <a:pt x="3981651" y="3921964"/>
                  <a:pt x="3981651" y="3921964"/>
                </a:cubicBezTo>
                <a:cubicBezTo>
                  <a:pt x="3985929" y="3925141"/>
                  <a:pt x="3985929" y="3925141"/>
                  <a:pt x="3985929" y="3925141"/>
                </a:cubicBezTo>
                <a:cubicBezTo>
                  <a:pt x="3969522" y="3942820"/>
                  <a:pt x="3969522" y="3942820"/>
                  <a:pt x="3969522" y="3942820"/>
                </a:cubicBezTo>
                <a:cubicBezTo>
                  <a:pt x="3961520" y="3940196"/>
                  <a:pt x="3961520" y="3940196"/>
                  <a:pt x="3961520" y="3940196"/>
                </a:cubicBezTo>
                <a:cubicBezTo>
                  <a:pt x="3962627" y="3947654"/>
                  <a:pt x="3962627" y="3947654"/>
                  <a:pt x="3962627" y="3947654"/>
                </a:cubicBezTo>
                <a:cubicBezTo>
                  <a:pt x="3950498" y="3968509"/>
                  <a:pt x="3950498" y="3968509"/>
                  <a:pt x="3950498" y="3968509"/>
                </a:cubicBezTo>
                <a:cubicBezTo>
                  <a:pt x="3952158" y="3979696"/>
                  <a:pt x="3952158" y="3979696"/>
                  <a:pt x="3952158" y="3979696"/>
                </a:cubicBezTo>
                <a:cubicBezTo>
                  <a:pt x="3940986" y="3981353"/>
                  <a:pt x="3940986" y="3981353"/>
                  <a:pt x="3940986" y="3981353"/>
                </a:cubicBezTo>
                <a:cubicBezTo>
                  <a:pt x="3940986" y="3981353"/>
                  <a:pt x="3929815" y="3983011"/>
                  <a:pt x="3943604" y="3973343"/>
                </a:cubicBezTo>
                <a:cubicBezTo>
                  <a:pt x="3935603" y="3970720"/>
                  <a:pt x="3935603" y="3970720"/>
                  <a:pt x="3935603" y="3970720"/>
                </a:cubicBezTo>
                <a:cubicBezTo>
                  <a:pt x="3929815" y="3983011"/>
                  <a:pt x="3929815" y="3983011"/>
                  <a:pt x="3929815" y="3983011"/>
                </a:cubicBezTo>
                <a:cubicBezTo>
                  <a:pt x="3913812" y="3977764"/>
                  <a:pt x="3913812" y="3977764"/>
                  <a:pt x="3913812" y="3977764"/>
                </a:cubicBezTo>
                <a:cubicBezTo>
                  <a:pt x="3906918" y="3982598"/>
                  <a:pt x="3906918" y="3982598"/>
                  <a:pt x="3906918" y="3982598"/>
                </a:cubicBezTo>
                <a:cubicBezTo>
                  <a:pt x="3904853" y="3994337"/>
                  <a:pt x="3904853" y="3994337"/>
                  <a:pt x="3904853" y="3994337"/>
                </a:cubicBezTo>
                <a:cubicBezTo>
                  <a:pt x="3900024" y="3987432"/>
                  <a:pt x="3900024" y="3987432"/>
                  <a:pt x="3900024" y="3987432"/>
                </a:cubicBezTo>
                <a:cubicBezTo>
                  <a:pt x="3883064" y="4001382"/>
                  <a:pt x="3883064" y="4001382"/>
                  <a:pt x="3883064" y="4001382"/>
                </a:cubicBezTo>
                <a:cubicBezTo>
                  <a:pt x="3876722" y="4009946"/>
                  <a:pt x="3874106" y="4017956"/>
                  <a:pt x="3871488" y="4025967"/>
                </a:cubicBezTo>
                <a:cubicBezTo>
                  <a:pt x="3867765" y="4026519"/>
                  <a:pt x="3867765" y="4026519"/>
                  <a:pt x="3867765" y="4026519"/>
                </a:cubicBezTo>
                <a:cubicBezTo>
                  <a:pt x="3866104" y="4015332"/>
                  <a:pt x="3866104" y="4015332"/>
                  <a:pt x="3866104" y="4015332"/>
                </a:cubicBezTo>
                <a:cubicBezTo>
                  <a:pt x="3851209" y="4017542"/>
                  <a:pt x="3851209" y="4017542"/>
                  <a:pt x="3851209" y="4017542"/>
                </a:cubicBezTo>
                <a:cubicBezTo>
                  <a:pt x="3864998" y="4007874"/>
                  <a:pt x="3864998" y="4007874"/>
                  <a:pt x="3864998" y="4007874"/>
                </a:cubicBezTo>
                <a:cubicBezTo>
                  <a:pt x="3863891" y="4000416"/>
                  <a:pt x="3863891" y="4000416"/>
                  <a:pt x="3863891" y="4000416"/>
                </a:cubicBezTo>
                <a:cubicBezTo>
                  <a:pt x="3867614" y="3999863"/>
                  <a:pt x="3867614" y="3999863"/>
                  <a:pt x="3867614" y="3999863"/>
                </a:cubicBezTo>
                <a:cubicBezTo>
                  <a:pt x="3869125" y="3984395"/>
                  <a:pt x="3869125" y="3984395"/>
                  <a:pt x="3869125" y="3984395"/>
                </a:cubicBezTo>
                <a:cubicBezTo>
                  <a:pt x="3880850" y="3986467"/>
                  <a:pt x="3880850" y="3986467"/>
                  <a:pt x="3880850" y="3986467"/>
                </a:cubicBezTo>
                <a:cubicBezTo>
                  <a:pt x="3897810" y="3972516"/>
                  <a:pt x="3897810" y="3972516"/>
                  <a:pt x="3897810" y="3972516"/>
                </a:cubicBezTo>
                <a:cubicBezTo>
                  <a:pt x="3899873" y="3960778"/>
                  <a:pt x="3899873" y="3960778"/>
                  <a:pt x="3899873" y="3960778"/>
                </a:cubicBezTo>
                <a:cubicBezTo>
                  <a:pt x="3888702" y="3962435"/>
                  <a:pt x="3888702" y="3962435"/>
                  <a:pt x="3888702" y="3962435"/>
                </a:cubicBezTo>
                <a:cubicBezTo>
                  <a:pt x="3882361" y="3970998"/>
                  <a:pt x="3882361" y="3970998"/>
                  <a:pt x="3882361" y="3970998"/>
                </a:cubicBezTo>
                <a:cubicBezTo>
                  <a:pt x="3878083" y="3967821"/>
                  <a:pt x="3892979" y="3965611"/>
                  <a:pt x="3874913" y="3972104"/>
                </a:cubicBezTo>
                <a:cubicBezTo>
                  <a:pt x="3874360" y="3968374"/>
                  <a:pt x="3888702" y="3962435"/>
                  <a:pt x="3887596" y="3954977"/>
                </a:cubicBezTo>
                <a:cubicBezTo>
                  <a:pt x="3868975" y="3957740"/>
                  <a:pt x="3868975" y="3957740"/>
                  <a:pt x="3868975" y="3957740"/>
                </a:cubicBezTo>
                <a:cubicBezTo>
                  <a:pt x="3879041" y="3948625"/>
                  <a:pt x="3879041" y="3948625"/>
                  <a:pt x="3879041" y="3948625"/>
                </a:cubicBezTo>
                <a:cubicBezTo>
                  <a:pt x="3877381" y="3937437"/>
                  <a:pt x="3877381" y="3937437"/>
                  <a:pt x="3877381" y="3937437"/>
                </a:cubicBezTo>
                <a:cubicBezTo>
                  <a:pt x="3870486" y="3942272"/>
                  <a:pt x="3861528" y="3958846"/>
                  <a:pt x="3846632" y="3961056"/>
                </a:cubicBezTo>
                <a:cubicBezTo>
                  <a:pt x="3844972" y="3949869"/>
                  <a:pt x="3844972" y="3949869"/>
                  <a:pt x="3844972" y="3949869"/>
                </a:cubicBezTo>
                <a:cubicBezTo>
                  <a:pt x="3834907" y="3958984"/>
                  <a:pt x="3834907" y="3958984"/>
                  <a:pt x="3834907" y="3958984"/>
                </a:cubicBezTo>
                <a:cubicBezTo>
                  <a:pt x="3840695" y="3946693"/>
                  <a:pt x="3840695" y="3946693"/>
                  <a:pt x="3840695" y="3946693"/>
                </a:cubicBezTo>
                <a:cubicBezTo>
                  <a:pt x="3848143" y="3945588"/>
                  <a:pt x="3848143" y="3945588"/>
                  <a:pt x="3848143" y="3945588"/>
                </a:cubicBezTo>
                <a:cubicBezTo>
                  <a:pt x="3854484" y="3937025"/>
                  <a:pt x="3854484" y="3937025"/>
                  <a:pt x="3854484" y="3937025"/>
                </a:cubicBezTo>
                <a:cubicBezTo>
                  <a:pt x="3862485" y="3939648"/>
                  <a:pt x="3862485" y="3939648"/>
                  <a:pt x="3862485" y="3939648"/>
                </a:cubicBezTo>
                <a:cubicBezTo>
                  <a:pt x="3865655" y="3935367"/>
                  <a:pt x="3850206" y="3933848"/>
                  <a:pt x="3869380" y="3934814"/>
                </a:cubicBezTo>
                <a:cubicBezTo>
                  <a:pt x="3864549" y="3927909"/>
                  <a:pt x="3864549" y="3927909"/>
                  <a:pt x="3864549" y="3927909"/>
                </a:cubicBezTo>
                <a:cubicBezTo>
                  <a:pt x="3849099" y="3926390"/>
                  <a:pt x="3849099" y="3926390"/>
                  <a:pt x="3849099" y="3926390"/>
                </a:cubicBezTo>
                <a:cubicBezTo>
                  <a:pt x="3855441" y="3917827"/>
                  <a:pt x="3855441" y="3917827"/>
                  <a:pt x="3855441" y="3917827"/>
                </a:cubicBezTo>
                <a:cubicBezTo>
                  <a:pt x="3851717" y="3918379"/>
                  <a:pt x="3851717" y="3918379"/>
                  <a:pt x="3851717" y="3918379"/>
                </a:cubicBezTo>
                <a:cubicBezTo>
                  <a:pt x="3862888" y="3916722"/>
                  <a:pt x="3841503" y="3900840"/>
                  <a:pt x="3853781" y="3906641"/>
                </a:cubicBezTo>
                <a:cubicBezTo>
                  <a:pt x="3849504" y="3903465"/>
                  <a:pt x="3849504" y="3903465"/>
                  <a:pt x="3849504" y="3903465"/>
                </a:cubicBezTo>
                <a:cubicBezTo>
                  <a:pt x="3843163" y="3912028"/>
                  <a:pt x="3843163" y="3912028"/>
                  <a:pt x="3843163" y="3912028"/>
                </a:cubicBezTo>
                <a:cubicBezTo>
                  <a:pt x="3851567" y="3891725"/>
                  <a:pt x="3851567" y="3891725"/>
                  <a:pt x="3851567" y="3891725"/>
                </a:cubicBezTo>
                <a:cubicBezTo>
                  <a:pt x="3841353" y="3874186"/>
                  <a:pt x="3841353" y="3874186"/>
                  <a:pt x="3841353" y="3874186"/>
                </a:cubicBezTo>
                <a:cubicBezTo>
                  <a:pt x="3847140" y="3861893"/>
                  <a:pt x="3847140" y="3861893"/>
                  <a:pt x="3847140" y="3861893"/>
                </a:cubicBezTo>
                <a:cubicBezTo>
                  <a:pt x="3862590" y="3863413"/>
                  <a:pt x="3862590" y="3863413"/>
                  <a:pt x="3862590" y="3863413"/>
                </a:cubicBezTo>
                <a:cubicBezTo>
                  <a:pt x="3866314" y="3862860"/>
                  <a:pt x="3866314" y="3862860"/>
                  <a:pt x="3866314" y="3862860"/>
                </a:cubicBezTo>
                <a:cubicBezTo>
                  <a:pt x="3873209" y="3858025"/>
                  <a:pt x="3873209" y="3858025"/>
                  <a:pt x="3873209" y="3858025"/>
                </a:cubicBezTo>
                <a:cubicBezTo>
                  <a:pt x="3860376" y="3848497"/>
                  <a:pt x="3860376" y="3848497"/>
                  <a:pt x="3860376" y="3848497"/>
                </a:cubicBezTo>
                <a:cubicBezTo>
                  <a:pt x="3870442" y="3839381"/>
                  <a:pt x="3861334" y="3829299"/>
                  <a:pt x="3867675" y="3820736"/>
                </a:cubicBezTo>
                <a:cubicBezTo>
                  <a:pt x="3878846" y="3819078"/>
                  <a:pt x="3878846" y="3819078"/>
                  <a:pt x="3878846" y="3819078"/>
                </a:cubicBezTo>
                <a:cubicBezTo>
                  <a:pt x="3893593" y="3790213"/>
                  <a:pt x="3893593" y="3790213"/>
                  <a:pt x="3893593" y="3790213"/>
                </a:cubicBezTo>
                <a:cubicBezTo>
                  <a:pt x="3895656" y="3778473"/>
                  <a:pt x="3895656" y="3778473"/>
                  <a:pt x="3895656" y="3778473"/>
                </a:cubicBezTo>
                <a:cubicBezTo>
                  <a:pt x="3898827" y="3774192"/>
                  <a:pt x="3898827" y="3774192"/>
                  <a:pt x="3898827" y="3774192"/>
                </a:cubicBezTo>
                <a:cubicBezTo>
                  <a:pt x="3904211" y="3784825"/>
                  <a:pt x="3904211" y="3784825"/>
                  <a:pt x="3904211" y="3784825"/>
                </a:cubicBezTo>
                <a:cubicBezTo>
                  <a:pt x="3915383" y="3783167"/>
                  <a:pt x="3915383" y="3783167"/>
                  <a:pt x="3915383" y="3783167"/>
                </a:cubicBezTo>
                <a:cubicBezTo>
                  <a:pt x="3914276" y="3775710"/>
                  <a:pt x="3914276" y="3775710"/>
                  <a:pt x="3914276" y="3775710"/>
                </a:cubicBezTo>
                <a:cubicBezTo>
                  <a:pt x="3924341" y="3766594"/>
                  <a:pt x="3924341" y="3766594"/>
                  <a:pt x="3924341" y="3766594"/>
                </a:cubicBezTo>
                <a:cubicBezTo>
                  <a:pt x="3933300" y="3750020"/>
                  <a:pt x="3933300" y="3750020"/>
                  <a:pt x="3933300" y="3750020"/>
                </a:cubicBezTo>
                <a:cubicBezTo>
                  <a:pt x="3953983" y="3735519"/>
                  <a:pt x="3953983" y="3735519"/>
                  <a:pt x="3953983" y="3735519"/>
                </a:cubicBezTo>
                <a:cubicBezTo>
                  <a:pt x="3952323" y="3724331"/>
                  <a:pt x="3952323" y="3724331"/>
                  <a:pt x="3952323" y="3724331"/>
                </a:cubicBezTo>
                <a:cubicBezTo>
                  <a:pt x="3983072" y="3700713"/>
                  <a:pt x="3990923" y="3676682"/>
                  <a:pt x="4024842" y="3648782"/>
                </a:cubicBezTo>
                <a:cubicBezTo>
                  <a:pt x="4023182" y="3637595"/>
                  <a:pt x="4023182" y="3637595"/>
                  <a:pt x="4023182" y="3637595"/>
                </a:cubicBezTo>
                <a:cubicBezTo>
                  <a:pt x="4027460" y="3640772"/>
                  <a:pt x="4027460" y="3640772"/>
                  <a:pt x="4027460" y="3640772"/>
                </a:cubicBezTo>
                <a:cubicBezTo>
                  <a:pt x="4038078" y="3635384"/>
                  <a:pt x="4038078" y="3635384"/>
                  <a:pt x="4038078" y="3635384"/>
                </a:cubicBezTo>
                <a:cubicBezTo>
                  <a:pt x="4039589" y="3619916"/>
                  <a:pt x="4039589" y="3619916"/>
                  <a:pt x="4039589" y="3619916"/>
                </a:cubicBezTo>
                <a:cubicBezTo>
                  <a:pt x="4047590" y="3622540"/>
                  <a:pt x="4047590" y="3622540"/>
                  <a:pt x="4047590" y="3622540"/>
                </a:cubicBezTo>
                <a:cubicBezTo>
                  <a:pt x="4059166" y="3597956"/>
                  <a:pt x="4059166" y="3597956"/>
                  <a:pt x="4059166" y="3597956"/>
                </a:cubicBezTo>
                <a:cubicBezTo>
                  <a:pt x="4043163" y="3592709"/>
                  <a:pt x="4043163" y="3592709"/>
                  <a:pt x="4043163" y="3592709"/>
                </a:cubicBezTo>
                <a:cubicBezTo>
                  <a:pt x="4058059" y="3590498"/>
                  <a:pt x="4058462" y="3567572"/>
                  <a:pt x="4059016" y="3571301"/>
                </a:cubicBezTo>
                <a:cubicBezTo>
                  <a:pt x="4070188" y="3569643"/>
                  <a:pt x="4070188" y="3569643"/>
                  <a:pt x="4070188" y="3569643"/>
                </a:cubicBezTo>
                <a:cubicBezTo>
                  <a:pt x="4069635" y="3565914"/>
                  <a:pt x="4069635" y="3565914"/>
                  <a:pt x="4069635" y="3565914"/>
                </a:cubicBezTo>
                <a:cubicBezTo>
                  <a:pt x="4081912" y="3571714"/>
                  <a:pt x="4071698" y="3554176"/>
                  <a:pt x="4087147" y="3555694"/>
                </a:cubicBezTo>
                <a:cubicBezTo>
                  <a:pt x="4075422" y="3553623"/>
                  <a:pt x="4075422" y="3553623"/>
                  <a:pt x="4075422" y="3553623"/>
                </a:cubicBezTo>
                <a:cubicBezTo>
                  <a:pt x="4086040" y="3548236"/>
                  <a:pt x="4086040" y="3548236"/>
                  <a:pt x="4086040" y="3548236"/>
                </a:cubicBezTo>
                <a:cubicBezTo>
                  <a:pt x="4092935" y="3543402"/>
                  <a:pt x="4092935" y="3543402"/>
                  <a:pt x="4092935" y="3543402"/>
                </a:cubicBezTo>
                <a:cubicBezTo>
                  <a:pt x="4084933" y="3540778"/>
                  <a:pt x="4084933" y="3540778"/>
                  <a:pt x="4084933" y="3540778"/>
                </a:cubicBezTo>
                <a:cubicBezTo>
                  <a:pt x="4105617" y="3526276"/>
                  <a:pt x="4105617" y="3526276"/>
                  <a:pt x="4105617" y="3526276"/>
                </a:cubicBezTo>
                <a:cubicBezTo>
                  <a:pt x="4113066" y="3525171"/>
                  <a:pt x="4113066" y="3525171"/>
                  <a:pt x="4113066" y="3525171"/>
                </a:cubicBezTo>
                <a:cubicBezTo>
                  <a:pt x="4116789" y="3524618"/>
                  <a:pt x="4116789" y="3524618"/>
                  <a:pt x="4116789" y="3524618"/>
                </a:cubicBezTo>
                <a:cubicBezTo>
                  <a:pt x="4123684" y="3519783"/>
                  <a:pt x="4123684" y="3519783"/>
                  <a:pt x="4123684" y="3519783"/>
                </a:cubicBezTo>
                <a:cubicBezTo>
                  <a:pt x="4100787" y="3519371"/>
                  <a:pt x="4100787" y="3519371"/>
                  <a:pt x="4100787" y="3519371"/>
                </a:cubicBezTo>
                <a:cubicBezTo>
                  <a:pt x="4111406" y="3513983"/>
                  <a:pt x="4111406" y="3513983"/>
                  <a:pt x="4111406" y="3513983"/>
                </a:cubicBezTo>
                <a:cubicBezTo>
                  <a:pt x="4126855" y="3515502"/>
                  <a:pt x="4126855" y="3515502"/>
                  <a:pt x="4126855" y="3515502"/>
                </a:cubicBezTo>
                <a:cubicBezTo>
                  <a:pt x="4130025" y="3511220"/>
                  <a:pt x="4130025" y="3511220"/>
                  <a:pt x="4130025" y="3511220"/>
                </a:cubicBezTo>
                <a:cubicBezTo>
                  <a:pt x="4120364" y="3497410"/>
                  <a:pt x="4120364" y="3497410"/>
                  <a:pt x="4120364" y="3497410"/>
                </a:cubicBezTo>
                <a:cubicBezTo>
                  <a:pt x="4138280" y="3464262"/>
                  <a:pt x="4138280" y="3464262"/>
                  <a:pt x="4138280" y="3464262"/>
                </a:cubicBezTo>
                <a:cubicBezTo>
                  <a:pt x="4143112" y="3471168"/>
                  <a:pt x="4143112" y="3471168"/>
                  <a:pt x="4143112" y="3471168"/>
                </a:cubicBezTo>
                <a:cubicBezTo>
                  <a:pt x="4156347" y="3457771"/>
                  <a:pt x="4156347" y="3457771"/>
                  <a:pt x="4156347" y="3457771"/>
                </a:cubicBezTo>
                <a:cubicBezTo>
                  <a:pt x="4157454" y="3465229"/>
                  <a:pt x="4157454" y="3465229"/>
                  <a:pt x="4157454" y="3465229"/>
                </a:cubicBezTo>
                <a:cubicBezTo>
                  <a:pt x="4168072" y="3459842"/>
                  <a:pt x="4168072" y="3459842"/>
                  <a:pt x="4168072" y="3459842"/>
                </a:cubicBezTo>
                <a:cubicBezTo>
                  <a:pt x="4170690" y="3451831"/>
                  <a:pt x="4170690" y="3451831"/>
                  <a:pt x="4170690" y="3451831"/>
                </a:cubicBezTo>
                <a:cubicBezTo>
                  <a:pt x="4165305" y="3441198"/>
                  <a:pt x="4165305" y="3441198"/>
                  <a:pt x="4165305" y="3441198"/>
                </a:cubicBezTo>
                <a:cubicBezTo>
                  <a:pt x="4154134" y="3442855"/>
                  <a:pt x="4154134" y="3442855"/>
                  <a:pt x="4154134" y="3442855"/>
                </a:cubicBezTo>
                <a:cubicBezTo>
                  <a:pt x="4144622" y="3455699"/>
                  <a:pt x="4144622" y="3455699"/>
                  <a:pt x="4144622" y="3455699"/>
                </a:cubicBezTo>
                <a:cubicBezTo>
                  <a:pt x="4118001" y="3455839"/>
                  <a:pt x="4118001" y="3455839"/>
                  <a:pt x="4118001" y="3455839"/>
                </a:cubicBezTo>
                <a:cubicBezTo>
                  <a:pt x="4113170" y="3448934"/>
                  <a:pt x="4113170" y="3448934"/>
                  <a:pt x="4113170" y="3448934"/>
                </a:cubicBezTo>
                <a:cubicBezTo>
                  <a:pt x="4123789" y="3443546"/>
                  <a:pt x="4123789" y="3443546"/>
                  <a:pt x="4123789" y="3443546"/>
                </a:cubicBezTo>
                <a:cubicBezTo>
                  <a:pt x="4122129" y="3432360"/>
                  <a:pt x="4130684" y="3438713"/>
                  <a:pt x="4132747" y="3426973"/>
                </a:cubicBezTo>
                <a:cubicBezTo>
                  <a:pt x="4133854" y="3434431"/>
                  <a:pt x="4133854" y="3434431"/>
                  <a:pt x="4133854" y="3434431"/>
                </a:cubicBezTo>
                <a:cubicBezTo>
                  <a:pt x="4155090" y="3423657"/>
                  <a:pt x="4155090" y="3423657"/>
                  <a:pt x="4155090" y="3423657"/>
                </a:cubicBezTo>
                <a:cubicBezTo>
                  <a:pt x="4163645" y="3430010"/>
                  <a:pt x="4163645" y="3430010"/>
                  <a:pt x="4163645" y="3430010"/>
                </a:cubicBezTo>
                <a:cubicBezTo>
                  <a:pt x="4165156" y="3414542"/>
                  <a:pt x="4165156" y="3414542"/>
                  <a:pt x="4165156" y="3414542"/>
                </a:cubicBezTo>
                <a:cubicBezTo>
                  <a:pt x="4178945" y="3404873"/>
                  <a:pt x="4178945" y="3404873"/>
                  <a:pt x="4178945" y="3404873"/>
                </a:cubicBezTo>
                <a:cubicBezTo>
                  <a:pt x="4187499" y="3411226"/>
                  <a:pt x="4187499" y="3411226"/>
                  <a:pt x="4187499" y="3411226"/>
                </a:cubicBezTo>
                <a:cubicBezTo>
                  <a:pt x="4196457" y="3394652"/>
                  <a:pt x="4196457" y="3394652"/>
                  <a:pt x="4196457" y="3394652"/>
                </a:cubicBezTo>
                <a:lnTo>
                  <a:pt x="4208158" y="3390449"/>
                </a:lnTo>
                <a:lnTo>
                  <a:pt x="4208749" y="3390923"/>
                </a:lnTo>
                <a:cubicBezTo>
                  <a:pt x="4210008" y="3389783"/>
                  <a:pt x="4212386" y="3386573"/>
                  <a:pt x="4214524" y="3388161"/>
                </a:cubicBezTo>
                <a:cubicBezTo>
                  <a:pt x="4214524" y="3388161"/>
                  <a:pt x="4214524" y="3388161"/>
                  <a:pt x="4212266" y="3388972"/>
                </a:cubicBezTo>
                <a:lnTo>
                  <a:pt x="4208158" y="3390449"/>
                </a:lnTo>
                <a:lnTo>
                  <a:pt x="4207872" y="3390219"/>
                </a:lnTo>
                <a:cubicBezTo>
                  <a:pt x="4207972" y="3388895"/>
                  <a:pt x="4208523" y="3386193"/>
                  <a:pt x="4209693" y="3381256"/>
                </a:cubicBezTo>
                <a:cubicBezTo>
                  <a:pt x="4188456" y="3392029"/>
                  <a:pt x="4188456" y="3392029"/>
                  <a:pt x="4188456" y="3392029"/>
                </a:cubicBezTo>
                <a:cubicBezTo>
                  <a:pt x="4197415" y="3375456"/>
                  <a:pt x="4197415" y="3375456"/>
                  <a:pt x="4197415" y="3375456"/>
                </a:cubicBezTo>
                <a:cubicBezTo>
                  <a:pt x="4182519" y="3377666"/>
                  <a:pt x="4183626" y="3385124"/>
                  <a:pt x="4171900" y="3383052"/>
                </a:cubicBezTo>
                <a:cubicBezTo>
                  <a:pt x="4183626" y="3385124"/>
                  <a:pt x="4183626" y="3385124"/>
                  <a:pt x="4183626" y="3385124"/>
                </a:cubicBezTo>
                <a:cubicBezTo>
                  <a:pt x="4177838" y="3397415"/>
                  <a:pt x="4177838" y="3397415"/>
                  <a:pt x="4177838" y="3397415"/>
                </a:cubicBezTo>
                <a:cubicBezTo>
                  <a:pt x="4166113" y="3395345"/>
                  <a:pt x="4166113" y="3395345"/>
                  <a:pt x="4166113" y="3395345"/>
                </a:cubicBezTo>
                <a:cubicBezTo>
                  <a:pt x="4172454" y="3386782"/>
                  <a:pt x="4172454" y="3386782"/>
                  <a:pt x="4172454" y="3386782"/>
                </a:cubicBezTo>
                <a:cubicBezTo>
                  <a:pt x="4150110" y="3390098"/>
                  <a:pt x="4150110" y="3390098"/>
                  <a:pt x="4150110" y="3390098"/>
                </a:cubicBezTo>
                <a:cubicBezTo>
                  <a:pt x="4159771" y="3403908"/>
                  <a:pt x="4159771" y="3403908"/>
                  <a:pt x="4159771" y="3403908"/>
                </a:cubicBezTo>
                <a:cubicBezTo>
                  <a:pt x="4151770" y="3401284"/>
                  <a:pt x="4151770" y="3401284"/>
                  <a:pt x="4151770" y="3401284"/>
                </a:cubicBezTo>
                <a:cubicBezTo>
                  <a:pt x="4148047" y="3401836"/>
                  <a:pt x="4148047" y="3401836"/>
                  <a:pt x="4148047" y="3401836"/>
                </a:cubicBezTo>
                <a:cubicBezTo>
                  <a:pt x="4149153" y="3409294"/>
                  <a:pt x="4149153" y="3409294"/>
                  <a:pt x="4149153" y="3409294"/>
                </a:cubicBezTo>
                <a:cubicBezTo>
                  <a:pt x="4116191" y="3417997"/>
                  <a:pt x="4116191" y="3417997"/>
                  <a:pt x="4116191" y="3417997"/>
                </a:cubicBezTo>
                <a:cubicBezTo>
                  <a:pt x="4098679" y="3428218"/>
                  <a:pt x="4098679" y="3428218"/>
                  <a:pt x="4098679" y="3428218"/>
                </a:cubicBezTo>
                <a:cubicBezTo>
                  <a:pt x="4090676" y="3425594"/>
                  <a:pt x="4090676" y="3425594"/>
                  <a:pt x="4090676" y="3425594"/>
                </a:cubicBezTo>
                <a:cubicBezTo>
                  <a:pt x="4084335" y="3434157"/>
                  <a:pt x="4084335" y="3434157"/>
                  <a:pt x="4084335" y="3434157"/>
                </a:cubicBezTo>
                <a:cubicBezTo>
                  <a:pt x="4077994" y="3442720"/>
                  <a:pt x="4065163" y="3433192"/>
                  <a:pt x="4061992" y="3437473"/>
                </a:cubicBezTo>
                <a:cubicBezTo>
                  <a:pt x="4061438" y="3433744"/>
                  <a:pt x="4061438" y="3433744"/>
                  <a:pt x="4061438" y="3433744"/>
                </a:cubicBezTo>
                <a:cubicBezTo>
                  <a:pt x="4079505" y="3427252"/>
                  <a:pt x="4079505" y="3427252"/>
                  <a:pt x="4079505" y="3427252"/>
                </a:cubicBezTo>
                <a:cubicBezTo>
                  <a:pt x="4085293" y="3414960"/>
                  <a:pt x="4085293" y="3414960"/>
                  <a:pt x="4085293" y="3414960"/>
                </a:cubicBezTo>
                <a:cubicBezTo>
                  <a:pt x="4084740" y="3411231"/>
                  <a:pt x="4084740" y="3411231"/>
                  <a:pt x="4084740" y="3411231"/>
                </a:cubicBezTo>
                <a:cubicBezTo>
                  <a:pt x="4081569" y="3415513"/>
                  <a:pt x="4078952" y="3423523"/>
                  <a:pt x="4067226" y="3421452"/>
                </a:cubicBezTo>
                <a:cubicBezTo>
                  <a:pt x="4067780" y="3425181"/>
                  <a:pt x="4067780" y="3425181"/>
                  <a:pt x="4067780" y="3425181"/>
                </a:cubicBezTo>
                <a:cubicBezTo>
                  <a:pt x="4058118" y="3411371"/>
                  <a:pt x="4058118" y="3411371"/>
                  <a:pt x="4058118" y="3411371"/>
                </a:cubicBezTo>
                <a:cubicBezTo>
                  <a:pt x="4057012" y="3403913"/>
                  <a:pt x="4057012" y="3403913"/>
                  <a:pt x="4057012" y="3403913"/>
                </a:cubicBezTo>
                <a:cubicBezTo>
                  <a:pt x="4071907" y="3401702"/>
                  <a:pt x="4071907" y="3401702"/>
                  <a:pt x="4071907" y="3401702"/>
                </a:cubicBezTo>
                <a:cubicBezTo>
                  <a:pt x="4078802" y="3396868"/>
                  <a:pt x="4078802" y="3396868"/>
                  <a:pt x="4078802" y="3396868"/>
                </a:cubicBezTo>
                <a:cubicBezTo>
                  <a:pt x="4083080" y="3400045"/>
                  <a:pt x="4083080" y="3400045"/>
                  <a:pt x="4083080" y="3400045"/>
                </a:cubicBezTo>
                <a:cubicBezTo>
                  <a:pt x="4083633" y="3403773"/>
                  <a:pt x="4094805" y="3402115"/>
                  <a:pt x="4079908" y="3404325"/>
                </a:cubicBezTo>
                <a:cubicBezTo>
                  <a:pt x="4080462" y="3408055"/>
                  <a:pt x="4080462" y="3408055"/>
                  <a:pt x="4080462" y="3408055"/>
                </a:cubicBezTo>
                <a:cubicBezTo>
                  <a:pt x="4098529" y="3401562"/>
                  <a:pt x="4098529" y="3401562"/>
                  <a:pt x="4098529" y="3401562"/>
                </a:cubicBezTo>
                <a:cubicBezTo>
                  <a:pt x="4101146" y="3393552"/>
                  <a:pt x="4101146" y="3393552"/>
                  <a:pt x="4101146" y="3393552"/>
                </a:cubicBezTo>
                <a:cubicBezTo>
                  <a:pt x="4100593" y="3389823"/>
                  <a:pt x="4088867" y="3387752"/>
                  <a:pt x="4095762" y="3382918"/>
                </a:cubicBezTo>
                <a:cubicBezTo>
                  <a:pt x="4091485" y="3379741"/>
                  <a:pt x="4091485" y="3379741"/>
                  <a:pt x="4091485" y="3379741"/>
                </a:cubicBezTo>
                <a:cubicBezTo>
                  <a:pt x="4080866" y="3385129"/>
                  <a:pt x="4080866" y="3385129"/>
                  <a:pt x="4080866" y="3385129"/>
                </a:cubicBezTo>
                <a:cubicBezTo>
                  <a:pt x="4076035" y="3378224"/>
                  <a:pt x="4076035" y="3378224"/>
                  <a:pt x="4076035" y="3378224"/>
                </a:cubicBezTo>
                <a:cubicBezTo>
                  <a:pt x="4089272" y="3364825"/>
                  <a:pt x="4089272" y="3364825"/>
                  <a:pt x="4089272" y="3364825"/>
                </a:cubicBezTo>
                <a:cubicBezTo>
                  <a:pt x="4077546" y="3362755"/>
                  <a:pt x="4077546" y="3362755"/>
                  <a:pt x="4077546" y="3362755"/>
                </a:cubicBezTo>
                <a:cubicBezTo>
                  <a:pt x="4076440" y="3355297"/>
                  <a:pt x="4076440" y="3355297"/>
                  <a:pt x="4076440" y="3355297"/>
                </a:cubicBezTo>
                <a:cubicBezTo>
                  <a:pt x="4090782" y="3349357"/>
                  <a:pt x="4071205" y="3371318"/>
                  <a:pt x="4090782" y="3349357"/>
                </a:cubicBezTo>
                <a:cubicBezTo>
                  <a:pt x="4095060" y="3352534"/>
                  <a:pt x="4088165" y="3357368"/>
                  <a:pt x="4092995" y="3364273"/>
                </a:cubicBezTo>
                <a:cubicBezTo>
                  <a:pt x="4089825" y="3368555"/>
                  <a:pt x="4089825" y="3368555"/>
                  <a:pt x="4089825" y="3368555"/>
                </a:cubicBezTo>
                <a:lnTo>
                  <a:pt x="4097273" y="3367450"/>
                </a:lnTo>
                <a:cubicBezTo>
                  <a:pt x="4106381" y="3377531"/>
                  <a:pt x="4106381" y="3377531"/>
                  <a:pt x="4106381" y="3377531"/>
                </a:cubicBezTo>
                <a:cubicBezTo>
                  <a:pt x="4110104" y="3376978"/>
                  <a:pt x="4110104" y="3376978"/>
                  <a:pt x="4110104" y="3376978"/>
                </a:cubicBezTo>
                <a:cubicBezTo>
                  <a:pt x="4123893" y="3367310"/>
                  <a:pt x="4123893" y="3367310"/>
                  <a:pt x="4123893" y="3367310"/>
                </a:cubicBezTo>
                <a:cubicBezTo>
                  <a:pt x="4122786" y="3359852"/>
                  <a:pt x="4122786" y="3359852"/>
                  <a:pt x="4122786" y="3359852"/>
                </a:cubicBezTo>
                <a:cubicBezTo>
                  <a:pt x="4137129" y="3353913"/>
                  <a:pt x="4137129" y="3353913"/>
                  <a:pt x="4137129" y="3353913"/>
                </a:cubicBezTo>
                <a:cubicBezTo>
                  <a:pt x="4139193" y="3342173"/>
                  <a:pt x="4139193" y="3342173"/>
                  <a:pt x="4139193" y="3342173"/>
                </a:cubicBezTo>
                <a:cubicBezTo>
                  <a:pt x="4155196" y="3347421"/>
                  <a:pt x="4155196" y="3347421"/>
                  <a:pt x="4155196" y="3347421"/>
                </a:cubicBezTo>
                <a:cubicBezTo>
                  <a:pt x="4165260" y="3338305"/>
                  <a:pt x="4165260" y="3338305"/>
                  <a:pt x="4165260" y="3338305"/>
                </a:cubicBezTo>
                <a:cubicBezTo>
                  <a:pt x="4156302" y="3354878"/>
                  <a:pt x="4156302" y="3354878"/>
                  <a:pt x="4156302" y="3354878"/>
                </a:cubicBezTo>
                <a:cubicBezTo>
                  <a:pt x="4144023" y="3349079"/>
                  <a:pt x="4144023" y="3349079"/>
                  <a:pt x="4144023" y="3349079"/>
                </a:cubicBezTo>
                <a:cubicBezTo>
                  <a:pt x="4140853" y="3353361"/>
                  <a:pt x="4140853" y="3353361"/>
                  <a:pt x="4140853" y="3353361"/>
                </a:cubicBezTo>
                <a:cubicBezTo>
                  <a:pt x="4137129" y="3353913"/>
                  <a:pt x="4152024" y="3351703"/>
                  <a:pt x="4138236" y="3361371"/>
                </a:cubicBezTo>
                <a:cubicBezTo>
                  <a:pt x="4153684" y="3362889"/>
                  <a:pt x="4153684" y="3362889"/>
                  <a:pt x="4153684" y="3362889"/>
                </a:cubicBezTo>
                <a:cubicBezTo>
                  <a:pt x="4143067" y="3368276"/>
                  <a:pt x="4143067" y="3368276"/>
                  <a:pt x="4143067" y="3368276"/>
                </a:cubicBezTo>
                <a:cubicBezTo>
                  <a:pt x="4139896" y="3372558"/>
                  <a:pt x="4139896" y="3372558"/>
                  <a:pt x="4139896" y="3372558"/>
                </a:cubicBezTo>
                <a:cubicBezTo>
                  <a:pt x="4144173" y="3375734"/>
                  <a:pt x="4144173" y="3375734"/>
                  <a:pt x="4144173" y="3375734"/>
                </a:cubicBezTo>
                <a:cubicBezTo>
                  <a:pt x="4168027" y="3356950"/>
                  <a:pt x="4168027" y="3356950"/>
                  <a:pt x="4168027" y="3356950"/>
                </a:cubicBezTo>
                <a:cubicBezTo>
                  <a:pt x="4170645" y="3348940"/>
                  <a:pt x="4170645" y="3348940"/>
                  <a:pt x="4170645" y="3348940"/>
                </a:cubicBezTo>
                <a:cubicBezTo>
                  <a:pt x="4166367" y="3345763"/>
                  <a:pt x="4166367" y="3345763"/>
                  <a:pt x="4166367" y="3345763"/>
                </a:cubicBezTo>
                <a:cubicBezTo>
                  <a:pt x="4176986" y="3340377"/>
                  <a:pt x="4176986" y="3340377"/>
                  <a:pt x="4176986" y="3340377"/>
                </a:cubicBezTo>
                <a:cubicBezTo>
                  <a:pt x="4204010" y="3317310"/>
                  <a:pt x="4204010" y="3317310"/>
                  <a:pt x="4204010" y="3317310"/>
                </a:cubicBezTo>
                <a:cubicBezTo>
                  <a:pt x="4207734" y="3316758"/>
                  <a:pt x="4207734" y="3316758"/>
                  <a:pt x="4207734" y="3316758"/>
                </a:cubicBezTo>
                <a:lnTo>
                  <a:pt x="4210861" y="3315173"/>
                </a:lnTo>
                <a:lnTo>
                  <a:pt x="4211042" y="3316208"/>
                </a:lnTo>
                <a:cubicBezTo>
                  <a:pt x="4212829" y="3317431"/>
                  <a:pt x="4216666" y="3319244"/>
                  <a:pt x="4223736" y="3322006"/>
                </a:cubicBezTo>
                <a:cubicBezTo>
                  <a:pt x="4229322" y="3321177"/>
                  <a:pt x="4232115" y="3320762"/>
                  <a:pt x="4233511" y="3320555"/>
                </a:cubicBezTo>
                <a:lnTo>
                  <a:pt x="4234106" y="3320467"/>
                </a:lnTo>
                <a:lnTo>
                  <a:pt x="4232291" y="3328358"/>
                </a:lnTo>
                <a:cubicBezTo>
                  <a:pt x="4241249" y="3311784"/>
                  <a:pt x="4241249" y="3311784"/>
                  <a:pt x="4241249" y="3311784"/>
                </a:cubicBezTo>
                <a:cubicBezTo>
                  <a:pt x="4241803" y="3315514"/>
                  <a:pt x="4254081" y="3321314"/>
                  <a:pt x="4251867" y="3306398"/>
                </a:cubicBezTo>
                <a:cubicBezTo>
                  <a:pt x="4266210" y="3300458"/>
                  <a:pt x="4274211" y="3303083"/>
                  <a:pt x="4283723" y="3290237"/>
                </a:cubicBezTo>
                <a:cubicBezTo>
                  <a:pt x="4294745" y="3261925"/>
                  <a:pt x="4294745" y="3261925"/>
                  <a:pt x="4294745" y="3261925"/>
                </a:cubicBezTo>
                <a:cubicBezTo>
                  <a:pt x="4301640" y="3257090"/>
                  <a:pt x="4301640" y="3257090"/>
                  <a:pt x="4301640" y="3257090"/>
                </a:cubicBezTo>
                <a:cubicBezTo>
                  <a:pt x="4307428" y="3244799"/>
                  <a:pt x="4307428" y="3244799"/>
                  <a:pt x="4307428" y="3244799"/>
                </a:cubicBezTo>
                <a:lnTo>
                  <a:pt x="4308591" y="3244626"/>
                </a:lnTo>
                <a:cubicBezTo>
                  <a:pt x="4310196" y="3245817"/>
                  <a:pt x="4313567" y="3247698"/>
                  <a:pt x="4319707" y="3250599"/>
                </a:cubicBezTo>
                <a:cubicBezTo>
                  <a:pt x="4325495" y="3238306"/>
                  <a:pt x="4325495" y="3238306"/>
                  <a:pt x="4325495" y="3238306"/>
                </a:cubicBezTo>
                <a:cubicBezTo>
                  <a:pt x="4345220" y="3243001"/>
                  <a:pt x="4345220" y="3243001"/>
                  <a:pt x="4345220" y="3243001"/>
                </a:cubicBezTo>
                <a:cubicBezTo>
                  <a:pt x="4351008" y="3230710"/>
                  <a:pt x="4351008" y="3230710"/>
                  <a:pt x="4351008" y="3230710"/>
                </a:cubicBezTo>
                <a:cubicBezTo>
                  <a:pt x="4346731" y="3227533"/>
                  <a:pt x="4346731" y="3227533"/>
                  <a:pt x="4346731" y="3227533"/>
                </a:cubicBezTo>
                <a:cubicBezTo>
                  <a:pt x="4342453" y="3224357"/>
                  <a:pt x="4342453" y="3224357"/>
                  <a:pt x="4342453" y="3224357"/>
                </a:cubicBezTo>
                <a:cubicBezTo>
                  <a:pt x="4343007" y="3228085"/>
                  <a:pt x="4335006" y="3225462"/>
                  <a:pt x="4331836" y="3229743"/>
                </a:cubicBezTo>
                <a:cubicBezTo>
                  <a:pt x="4348241" y="3212064"/>
                  <a:pt x="4348241" y="3212064"/>
                  <a:pt x="4348241" y="3212064"/>
                </a:cubicBezTo>
                <a:lnTo>
                  <a:pt x="4360728" y="3201794"/>
                </a:lnTo>
                <a:lnTo>
                  <a:pt x="4366308" y="3205573"/>
                </a:lnTo>
                <a:cubicBezTo>
                  <a:pt x="4376373" y="3196457"/>
                  <a:pt x="4376373" y="3196457"/>
                  <a:pt x="4376373" y="3196457"/>
                </a:cubicBezTo>
                <a:cubicBezTo>
                  <a:pt x="4360370" y="3191210"/>
                  <a:pt x="4360370" y="3191210"/>
                  <a:pt x="4360370" y="3191210"/>
                </a:cubicBezTo>
                <a:cubicBezTo>
                  <a:pt x="4376777" y="3173531"/>
                  <a:pt x="4376777" y="3173531"/>
                  <a:pt x="4376777" y="3173531"/>
                </a:cubicBezTo>
                <a:cubicBezTo>
                  <a:pt x="4373606" y="3177813"/>
                  <a:pt x="4373606" y="3177813"/>
                  <a:pt x="4373606" y="3177813"/>
                </a:cubicBezTo>
                <a:cubicBezTo>
                  <a:pt x="4391673" y="3171320"/>
                  <a:pt x="4391673" y="3171320"/>
                  <a:pt x="4391673" y="3171320"/>
                </a:cubicBezTo>
                <a:cubicBezTo>
                  <a:pt x="4396907" y="3155300"/>
                  <a:pt x="4396907" y="3155300"/>
                  <a:pt x="4396907" y="3155300"/>
                </a:cubicBezTo>
                <a:cubicBezTo>
                  <a:pt x="4422825" y="3124777"/>
                  <a:pt x="4422825" y="3124777"/>
                  <a:pt x="4422825" y="3124777"/>
                </a:cubicBezTo>
                <a:lnTo>
                  <a:pt x="4423862" y="3125230"/>
                </a:lnTo>
                <a:lnTo>
                  <a:pt x="4426356" y="3126932"/>
                </a:lnTo>
                <a:cubicBezTo>
                  <a:pt x="4427516" y="3127534"/>
                  <a:pt x="4427464" y="3127184"/>
                  <a:pt x="4426894" y="3126554"/>
                </a:cubicBezTo>
                <a:lnTo>
                  <a:pt x="4423862" y="3125230"/>
                </a:lnTo>
                <a:lnTo>
                  <a:pt x="4418547" y="3121600"/>
                </a:lnTo>
                <a:cubicBezTo>
                  <a:pt x="4404758" y="3131268"/>
                  <a:pt x="4404758" y="3131268"/>
                  <a:pt x="4404758" y="3131268"/>
                </a:cubicBezTo>
                <a:cubicBezTo>
                  <a:pt x="4393034" y="3129198"/>
                  <a:pt x="4393034" y="3129198"/>
                  <a:pt x="4393034" y="3129198"/>
                </a:cubicBezTo>
                <a:cubicBezTo>
                  <a:pt x="4385586" y="3130303"/>
                  <a:pt x="4385586" y="3130303"/>
                  <a:pt x="4385586" y="3130303"/>
                </a:cubicBezTo>
                <a:cubicBezTo>
                  <a:pt x="4379798" y="3142594"/>
                  <a:pt x="4379798" y="3142594"/>
                  <a:pt x="4379798" y="3142594"/>
                </a:cubicBezTo>
                <a:cubicBezTo>
                  <a:pt x="4343666" y="3155578"/>
                  <a:pt x="4343666" y="3155578"/>
                  <a:pt x="4343666" y="3155578"/>
                </a:cubicBezTo>
                <a:cubicBezTo>
                  <a:pt x="4336771" y="3160413"/>
                  <a:pt x="4336771" y="3160413"/>
                  <a:pt x="4336771" y="3160413"/>
                </a:cubicBezTo>
                <a:cubicBezTo>
                  <a:pt x="4315534" y="3171186"/>
                  <a:pt x="4315534" y="3171186"/>
                  <a:pt x="4315534" y="3171186"/>
                </a:cubicBezTo>
                <a:cubicBezTo>
                  <a:pt x="4298979" y="3162210"/>
                  <a:pt x="4298979" y="3162210"/>
                  <a:pt x="4298979" y="3162210"/>
                </a:cubicBezTo>
                <a:cubicBezTo>
                  <a:pt x="4277188" y="3169255"/>
                  <a:pt x="4277188" y="3169255"/>
                  <a:pt x="4277188" y="3169255"/>
                </a:cubicBezTo>
                <a:cubicBezTo>
                  <a:pt x="4285189" y="3171878"/>
                  <a:pt x="4259675" y="3179476"/>
                  <a:pt x="4282572" y="3179888"/>
                </a:cubicBezTo>
                <a:cubicBezTo>
                  <a:pt x="4276231" y="3188451"/>
                  <a:pt x="4276231" y="3188451"/>
                  <a:pt x="4276231" y="3188451"/>
                </a:cubicBezTo>
                <a:cubicBezTo>
                  <a:pt x="4271953" y="3185276"/>
                  <a:pt x="4271953" y="3185276"/>
                  <a:pt x="4271953" y="3185276"/>
                </a:cubicBezTo>
                <a:cubicBezTo>
                  <a:pt x="4250716" y="3196049"/>
                  <a:pt x="4250716" y="3196049"/>
                  <a:pt x="4250716" y="3196049"/>
                </a:cubicBezTo>
                <a:cubicBezTo>
                  <a:pt x="4237885" y="3186520"/>
                  <a:pt x="4237885" y="3186520"/>
                  <a:pt x="4237885" y="3186520"/>
                </a:cubicBezTo>
                <a:cubicBezTo>
                  <a:pt x="4176791" y="3210830"/>
                  <a:pt x="4176791" y="3210830"/>
                  <a:pt x="4176791" y="3210830"/>
                </a:cubicBezTo>
                <a:cubicBezTo>
                  <a:pt x="4155001" y="3217875"/>
                  <a:pt x="4155001" y="3217875"/>
                  <a:pt x="4155001" y="3217875"/>
                </a:cubicBezTo>
                <a:cubicBezTo>
                  <a:pt x="4153491" y="3233343"/>
                  <a:pt x="4176238" y="3207102"/>
                  <a:pt x="4152938" y="3229614"/>
                </a:cubicBezTo>
                <a:cubicBezTo>
                  <a:pt x="4163555" y="3224228"/>
                  <a:pt x="4179004" y="3225746"/>
                  <a:pt x="4189070" y="3216630"/>
                </a:cubicBezTo>
                <a:cubicBezTo>
                  <a:pt x="4193900" y="3223535"/>
                  <a:pt x="4193900" y="3223535"/>
                  <a:pt x="4193900" y="3223535"/>
                </a:cubicBezTo>
                <a:cubicBezTo>
                  <a:pt x="4150873" y="3241353"/>
                  <a:pt x="4150873" y="3241353"/>
                  <a:pt x="4150873" y="3241353"/>
                </a:cubicBezTo>
                <a:cubicBezTo>
                  <a:pt x="4117912" y="3250056"/>
                  <a:pt x="4117912" y="3250056"/>
                  <a:pt x="4117912" y="3250056"/>
                </a:cubicBezTo>
                <a:cubicBezTo>
                  <a:pt x="4127423" y="3237212"/>
                  <a:pt x="4127423" y="3237212"/>
                  <a:pt x="4127423" y="3237212"/>
                </a:cubicBezTo>
                <a:cubicBezTo>
                  <a:pt x="4135424" y="3239835"/>
                  <a:pt x="4135424" y="3239835"/>
                  <a:pt x="4135424" y="3239835"/>
                </a:cubicBezTo>
                <a:cubicBezTo>
                  <a:pt x="4149213" y="3230167"/>
                  <a:pt x="4149213" y="3230167"/>
                  <a:pt x="4149213" y="3230167"/>
                </a:cubicBezTo>
                <a:cubicBezTo>
                  <a:pt x="4133764" y="3228649"/>
                  <a:pt x="4133764" y="3228649"/>
                  <a:pt x="4133764" y="3228649"/>
                </a:cubicBezTo>
                <a:cubicBezTo>
                  <a:pt x="4091290" y="3250194"/>
                  <a:pt x="4091290" y="3250194"/>
                  <a:pt x="4091290" y="3250194"/>
                </a:cubicBezTo>
                <a:cubicBezTo>
                  <a:pt x="4096121" y="3257100"/>
                  <a:pt x="4096121" y="3257100"/>
                  <a:pt x="4096121" y="3257100"/>
                </a:cubicBezTo>
                <a:cubicBezTo>
                  <a:pt x="4103569" y="3255994"/>
                  <a:pt x="4103569" y="3255994"/>
                  <a:pt x="4103569" y="3255994"/>
                </a:cubicBezTo>
                <a:cubicBezTo>
                  <a:pt x="4096675" y="3260829"/>
                  <a:pt x="4096675" y="3260829"/>
                  <a:pt x="4096675" y="3260829"/>
                </a:cubicBezTo>
                <a:cubicBezTo>
                  <a:pt x="4092950" y="3261382"/>
                  <a:pt x="4092950" y="3261382"/>
                  <a:pt x="4092950" y="3261382"/>
                </a:cubicBezTo>
                <a:cubicBezTo>
                  <a:pt x="4071713" y="3272155"/>
                  <a:pt x="4071713" y="3272155"/>
                  <a:pt x="4071713" y="3272155"/>
                </a:cubicBezTo>
                <a:cubicBezTo>
                  <a:pt x="4070607" y="3264697"/>
                  <a:pt x="4070607" y="3264697"/>
                  <a:pt x="4070607" y="3264697"/>
                </a:cubicBezTo>
                <a:cubicBezTo>
                  <a:pt x="4085502" y="3262487"/>
                  <a:pt x="4085502" y="3262487"/>
                  <a:pt x="4085502" y="3262487"/>
                </a:cubicBezTo>
                <a:cubicBezTo>
                  <a:pt x="4084949" y="3258758"/>
                  <a:pt x="4084672" y="3256893"/>
                  <a:pt x="4084534" y="3255961"/>
                </a:cubicBezTo>
                <a:lnTo>
                  <a:pt x="4084396" y="3255029"/>
                </a:lnTo>
                <a:lnTo>
                  <a:pt x="4088674" y="3258205"/>
                </a:lnTo>
                <a:cubicBezTo>
                  <a:pt x="4079013" y="3244395"/>
                  <a:pt x="4088120" y="3254476"/>
                  <a:pt x="4084396" y="3255029"/>
                </a:cubicBezTo>
                <a:lnTo>
                  <a:pt x="4077446" y="3249868"/>
                </a:lnTo>
                <a:cubicBezTo>
                  <a:pt x="4075841" y="3248676"/>
                  <a:pt x="4075841" y="3248676"/>
                  <a:pt x="4075841" y="3248676"/>
                </a:cubicBezTo>
                <a:cubicBezTo>
                  <a:pt x="4065776" y="3257792"/>
                  <a:pt x="4065776" y="3257792"/>
                  <a:pt x="4065776" y="3257792"/>
                </a:cubicBezTo>
                <a:lnTo>
                  <a:pt x="4062863" y="3256255"/>
                </a:lnTo>
                <a:lnTo>
                  <a:pt x="4068529" y="3254704"/>
                </a:lnTo>
                <a:cubicBezTo>
                  <a:pt x="4073192" y="3252464"/>
                  <a:pt x="4062598" y="3253203"/>
                  <a:pt x="4060227" y="3254864"/>
                </a:cubicBezTo>
                <a:lnTo>
                  <a:pt x="4062863" y="3256255"/>
                </a:lnTo>
                <a:lnTo>
                  <a:pt x="4047156" y="3260555"/>
                </a:lnTo>
                <a:cubicBezTo>
                  <a:pt x="4019025" y="3276162"/>
                  <a:pt x="4019025" y="3276162"/>
                  <a:pt x="4019025" y="3276162"/>
                </a:cubicBezTo>
                <a:cubicBezTo>
                  <a:pt x="4000405" y="3278925"/>
                  <a:pt x="4000405" y="3278925"/>
                  <a:pt x="4000405" y="3278925"/>
                </a:cubicBezTo>
                <a:cubicBezTo>
                  <a:pt x="3956825" y="3293015"/>
                  <a:pt x="3956825" y="3293015"/>
                  <a:pt x="3956825" y="3293015"/>
                </a:cubicBezTo>
                <a:cubicBezTo>
                  <a:pt x="3953655" y="3297297"/>
                  <a:pt x="3953655" y="3297297"/>
                  <a:pt x="3953655" y="3297297"/>
                </a:cubicBezTo>
                <a:cubicBezTo>
                  <a:pt x="3938759" y="3299507"/>
                  <a:pt x="3938759" y="3299507"/>
                  <a:pt x="3938759" y="3299507"/>
                </a:cubicBezTo>
                <a:cubicBezTo>
                  <a:pt x="3924970" y="3309175"/>
                  <a:pt x="3924970" y="3309175"/>
                  <a:pt x="3924970" y="3309175"/>
                </a:cubicBezTo>
                <a:cubicBezTo>
                  <a:pt x="3906903" y="3315667"/>
                  <a:pt x="3906903" y="3315667"/>
                  <a:pt x="3906903" y="3315667"/>
                </a:cubicBezTo>
                <a:cubicBezTo>
                  <a:pt x="3902627" y="3312491"/>
                  <a:pt x="3902627" y="3312491"/>
                  <a:pt x="3902627" y="3312491"/>
                </a:cubicBezTo>
                <a:cubicBezTo>
                  <a:pt x="3897594" y="3317049"/>
                  <a:pt x="3895077" y="3319328"/>
                  <a:pt x="3893819" y="3320467"/>
                </a:cubicBezTo>
                <a:lnTo>
                  <a:pt x="3892806" y="3321385"/>
                </a:lnTo>
                <a:lnTo>
                  <a:pt x="3891819" y="3319812"/>
                </a:lnTo>
                <a:lnTo>
                  <a:pt x="3890696" y="3319842"/>
                </a:lnTo>
                <a:lnTo>
                  <a:pt x="3890518" y="3319674"/>
                </a:lnTo>
                <a:cubicBezTo>
                  <a:pt x="3891868" y="3315580"/>
                  <a:pt x="3900847" y="3307113"/>
                  <a:pt x="3894536" y="3313275"/>
                </a:cubicBezTo>
                <a:lnTo>
                  <a:pt x="3887546" y="3319929"/>
                </a:lnTo>
                <a:lnTo>
                  <a:pt x="3878019" y="3320192"/>
                </a:lnTo>
                <a:cubicBezTo>
                  <a:pt x="3872923" y="3320709"/>
                  <a:pt x="3868733" y="3321331"/>
                  <a:pt x="3869664" y="3321193"/>
                </a:cubicBezTo>
                <a:cubicBezTo>
                  <a:pt x="3869664" y="3321193"/>
                  <a:pt x="3869664" y="3321193"/>
                  <a:pt x="3870337" y="3322522"/>
                </a:cubicBezTo>
                <a:lnTo>
                  <a:pt x="3873851" y="3329461"/>
                </a:lnTo>
                <a:lnTo>
                  <a:pt x="3867430" y="3331737"/>
                </a:lnTo>
                <a:cubicBezTo>
                  <a:pt x="3859082" y="3334436"/>
                  <a:pt x="3848326" y="3337698"/>
                  <a:pt x="3834638" y="3341635"/>
                </a:cubicBezTo>
                <a:cubicBezTo>
                  <a:pt x="3794781" y="3355171"/>
                  <a:pt x="3794781" y="3355171"/>
                  <a:pt x="3794781" y="3355171"/>
                </a:cubicBezTo>
                <a:cubicBezTo>
                  <a:pt x="3718240" y="3377964"/>
                  <a:pt x="3718240" y="3377964"/>
                  <a:pt x="3718240" y="3377964"/>
                </a:cubicBezTo>
                <a:cubicBezTo>
                  <a:pt x="3709685" y="3371611"/>
                  <a:pt x="3709685" y="3371611"/>
                  <a:pt x="3709685" y="3371611"/>
                </a:cubicBezTo>
                <a:cubicBezTo>
                  <a:pt x="3705961" y="3372164"/>
                  <a:pt x="3705961" y="3372164"/>
                  <a:pt x="3705961" y="3372164"/>
                </a:cubicBezTo>
                <a:cubicBezTo>
                  <a:pt x="3707067" y="3379622"/>
                  <a:pt x="3707067" y="3379622"/>
                  <a:pt x="3707067" y="3379622"/>
                </a:cubicBezTo>
                <a:cubicBezTo>
                  <a:pt x="3686384" y="3394123"/>
                  <a:pt x="3686384" y="3394123"/>
                  <a:pt x="3686384" y="3394123"/>
                </a:cubicBezTo>
                <a:cubicBezTo>
                  <a:pt x="3623630" y="3407247"/>
                  <a:pt x="3623630" y="3407247"/>
                  <a:pt x="3623630" y="3407247"/>
                </a:cubicBezTo>
                <a:cubicBezTo>
                  <a:pt x="3623077" y="3403518"/>
                  <a:pt x="3623077" y="3403518"/>
                  <a:pt x="3623077" y="3403518"/>
                </a:cubicBezTo>
                <a:cubicBezTo>
                  <a:pt x="3608181" y="3405728"/>
                  <a:pt x="3608181" y="3405728"/>
                  <a:pt x="3608181" y="3405728"/>
                </a:cubicBezTo>
                <a:cubicBezTo>
                  <a:pt x="3601840" y="3414291"/>
                  <a:pt x="3601840" y="3414291"/>
                  <a:pt x="3601840" y="3414291"/>
                </a:cubicBezTo>
                <a:cubicBezTo>
                  <a:pt x="3569432" y="3426723"/>
                  <a:pt x="3569432" y="3426723"/>
                  <a:pt x="3569432" y="3426723"/>
                </a:cubicBezTo>
                <a:cubicBezTo>
                  <a:pt x="3553429" y="3421475"/>
                  <a:pt x="3553429" y="3421475"/>
                  <a:pt x="3553429" y="3421475"/>
                </a:cubicBezTo>
                <a:cubicBezTo>
                  <a:pt x="3548598" y="3414570"/>
                  <a:pt x="3537427" y="3416228"/>
                  <a:pt x="3543917" y="3434320"/>
                </a:cubicBezTo>
                <a:cubicBezTo>
                  <a:pt x="3540747" y="3438601"/>
                  <a:pt x="3540747" y="3438601"/>
                  <a:pt x="3540747" y="3438601"/>
                </a:cubicBezTo>
                <a:cubicBezTo>
                  <a:pt x="3523638" y="3425896"/>
                  <a:pt x="3523638" y="3425896"/>
                  <a:pt x="3523638" y="3425896"/>
                </a:cubicBezTo>
                <a:cubicBezTo>
                  <a:pt x="3516744" y="3430731"/>
                  <a:pt x="3516744" y="3430731"/>
                  <a:pt x="3516744" y="3430731"/>
                </a:cubicBezTo>
                <a:cubicBezTo>
                  <a:pt x="3507231" y="3443575"/>
                  <a:pt x="3507231" y="3443575"/>
                  <a:pt x="3507231" y="3443575"/>
                </a:cubicBezTo>
                <a:cubicBezTo>
                  <a:pt x="3489719" y="3453796"/>
                  <a:pt x="3489719" y="3453796"/>
                  <a:pt x="3489719" y="3453796"/>
                </a:cubicBezTo>
                <a:cubicBezTo>
                  <a:pt x="3423241" y="3467472"/>
                  <a:pt x="3423241" y="3467472"/>
                  <a:pt x="3423241" y="3467472"/>
                </a:cubicBezTo>
                <a:cubicBezTo>
                  <a:pt x="3420071" y="3471753"/>
                  <a:pt x="3420071" y="3471753"/>
                  <a:pt x="3420071" y="3471753"/>
                </a:cubicBezTo>
                <a:cubicBezTo>
                  <a:pt x="3412623" y="3472858"/>
                  <a:pt x="3412623" y="3472858"/>
                  <a:pt x="3412623" y="3472858"/>
                </a:cubicBezTo>
                <a:cubicBezTo>
                  <a:pt x="3408345" y="3469683"/>
                  <a:pt x="3408345" y="3469683"/>
                  <a:pt x="3408345" y="3469683"/>
                </a:cubicBezTo>
                <a:cubicBezTo>
                  <a:pt x="3405175" y="3473964"/>
                  <a:pt x="3405175" y="3473964"/>
                  <a:pt x="3405175" y="3473964"/>
                </a:cubicBezTo>
                <a:cubicBezTo>
                  <a:pt x="3387108" y="3480456"/>
                  <a:pt x="3387108" y="3480456"/>
                  <a:pt x="3387108" y="3480456"/>
                </a:cubicBezTo>
                <a:cubicBezTo>
                  <a:pt x="3321185" y="3497861"/>
                  <a:pt x="3321185" y="3497861"/>
                  <a:pt x="3321185" y="3497861"/>
                </a:cubicBezTo>
                <a:cubicBezTo>
                  <a:pt x="3310567" y="3503247"/>
                  <a:pt x="3310567" y="3503247"/>
                  <a:pt x="3310567" y="3503247"/>
                </a:cubicBezTo>
                <a:cubicBezTo>
                  <a:pt x="3270710" y="3516784"/>
                  <a:pt x="3270710" y="3516784"/>
                  <a:pt x="3270710" y="3516784"/>
                </a:cubicBezTo>
                <a:cubicBezTo>
                  <a:pt x="3248920" y="3523829"/>
                  <a:pt x="3248920" y="3523829"/>
                  <a:pt x="3248920" y="3523829"/>
                </a:cubicBezTo>
                <a:cubicBezTo>
                  <a:pt x="3240918" y="3521205"/>
                  <a:pt x="3240918" y="3521205"/>
                  <a:pt x="3240918" y="3521205"/>
                </a:cubicBezTo>
                <a:cubicBezTo>
                  <a:pt x="3222851" y="3527698"/>
                  <a:pt x="3222851" y="3527698"/>
                  <a:pt x="3222851" y="3527698"/>
                </a:cubicBezTo>
                <a:cubicBezTo>
                  <a:pt x="3219128" y="3528250"/>
                  <a:pt x="3219128" y="3528250"/>
                  <a:pt x="3219128" y="3528250"/>
                </a:cubicBezTo>
                <a:cubicBezTo>
                  <a:pt x="3214850" y="3525073"/>
                  <a:pt x="3214850" y="3525073"/>
                  <a:pt x="3214850" y="3525073"/>
                </a:cubicBezTo>
                <a:cubicBezTo>
                  <a:pt x="3182996" y="3541234"/>
                  <a:pt x="3182996" y="3541234"/>
                  <a:pt x="3182996" y="3541234"/>
                </a:cubicBezTo>
                <a:cubicBezTo>
                  <a:pt x="3142585" y="3551041"/>
                  <a:pt x="3142585" y="3551041"/>
                  <a:pt x="3142585" y="3551041"/>
                </a:cubicBezTo>
                <a:cubicBezTo>
                  <a:pt x="3102176" y="3560849"/>
                  <a:pt x="3102176" y="3560849"/>
                  <a:pt x="3102176" y="3560849"/>
                </a:cubicBezTo>
                <a:cubicBezTo>
                  <a:pt x="3098452" y="3561402"/>
                  <a:pt x="3098452" y="3561402"/>
                  <a:pt x="3098452" y="3561402"/>
                </a:cubicBezTo>
                <a:cubicBezTo>
                  <a:pt x="3087834" y="3566788"/>
                  <a:pt x="3087834" y="3566788"/>
                  <a:pt x="3087834" y="3566788"/>
                </a:cubicBezTo>
                <a:cubicBezTo>
                  <a:pt x="3083556" y="3563612"/>
                  <a:pt x="3083556" y="3563612"/>
                  <a:pt x="3083556" y="3563612"/>
                </a:cubicBezTo>
                <a:cubicBezTo>
                  <a:pt x="3055425" y="3579219"/>
                  <a:pt x="3055425" y="3579219"/>
                  <a:pt x="3055425" y="3579219"/>
                </a:cubicBezTo>
                <a:cubicBezTo>
                  <a:pt x="3021909" y="3584193"/>
                  <a:pt x="3021909" y="3584193"/>
                  <a:pt x="3021909" y="3584193"/>
                </a:cubicBezTo>
                <a:cubicBezTo>
                  <a:pt x="3015014" y="3589028"/>
                  <a:pt x="3015014" y="3589028"/>
                  <a:pt x="3015014" y="3589028"/>
                </a:cubicBezTo>
                <a:cubicBezTo>
                  <a:pt x="2999565" y="3587509"/>
                  <a:pt x="2999565" y="3587509"/>
                  <a:pt x="2999565" y="3587509"/>
                </a:cubicBezTo>
                <a:cubicBezTo>
                  <a:pt x="2955985" y="3601598"/>
                  <a:pt x="2955985" y="3601598"/>
                  <a:pt x="2955985" y="3601598"/>
                </a:cubicBezTo>
                <a:cubicBezTo>
                  <a:pt x="2944814" y="3603255"/>
                  <a:pt x="2944814" y="3603255"/>
                  <a:pt x="2944814" y="3603255"/>
                </a:cubicBezTo>
                <a:cubicBezTo>
                  <a:pt x="2942196" y="3611266"/>
                  <a:pt x="2942196" y="3611266"/>
                  <a:pt x="2942196" y="3611266"/>
                </a:cubicBezTo>
                <a:cubicBezTo>
                  <a:pt x="2828968" y="3643313"/>
                  <a:pt x="2828968" y="3643313"/>
                  <a:pt x="2828968" y="3643313"/>
                </a:cubicBezTo>
                <a:cubicBezTo>
                  <a:pt x="2799730" y="3651463"/>
                  <a:pt x="2799730" y="3651463"/>
                  <a:pt x="2799730" y="3651463"/>
                </a:cubicBezTo>
                <a:cubicBezTo>
                  <a:pt x="2797113" y="3659474"/>
                  <a:pt x="2797113" y="3659474"/>
                  <a:pt x="2797113" y="3659474"/>
                </a:cubicBezTo>
                <a:cubicBezTo>
                  <a:pt x="2797666" y="3663202"/>
                  <a:pt x="2794495" y="3667484"/>
                  <a:pt x="2786494" y="3664860"/>
                </a:cubicBezTo>
                <a:cubicBezTo>
                  <a:pt x="2796006" y="3652016"/>
                  <a:pt x="2796006" y="3652016"/>
                  <a:pt x="2796006" y="3652016"/>
                </a:cubicBezTo>
                <a:cubicBezTo>
                  <a:pt x="2777386" y="3654779"/>
                  <a:pt x="2777386" y="3654779"/>
                  <a:pt x="2777386" y="3654779"/>
                </a:cubicBezTo>
                <a:cubicBezTo>
                  <a:pt x="2744425" y="3663481"/>
                  <a:pt x="2744425" y="3663481"/>
                  <a:pt x="2744425" y="3663481"/>
                </a:cubicBezTo>
                <a:cubicBezTo>
                  <a:pt x="2734359" y="3672596"/>
                  <a:pt x="2734359" y="3672596"/>
                  <a:pt x="2734359" y="3672596"/>
                </a:cubicBezTo>
                <a:cubicBezTo>
                  <a:pt x="2715187" y="3671631"/>
                  <a:pt x="2715187" y="3671631"/>
                  <a:pt x="2715187" y="3671631"/>
                </a:cubicBezTo>
                <a:cubicBezTo>
                  <a:pt x="2693950" y="3682404"/>
                  <a:pt x="2693950" y="3682404"/>
                  <a:pt x="2693950" y="3682404"/>
                </a:cubicBezTo>
                <a:cubicBezTo>
                  <a:pt x="2682224" y="3680333"/>
                  <a:pt x="2682224" y="3680333"/>
                  <a:pt x="2682224" y="3680333"/>
                </a:cubicBezTo>
                <a:cubicBezTo>
                  <a:pt x="2642368" y="3693869"/>
                  <a:pt x="2642368" y="3693869"/>
                  <a:pt x="2642368" y="3693869"/>
                </a:cubicBezTo>
                <a:cubicBezTo>
                  <a:pt x="2609406" y="3702573"/>
                  <a:pt x="2609406" y="3702573"/>
                  <a:pt x="2609406" y="3702573"/>
                </a:cubicBezTo>
                <a:cubicBezTo>
                  <a:pt x="2591339" y="3709064"/>
                  <a:pt x="2591339" y="3709064"/>
                  <a:pt x="2591339" y="3709064"/>
                </a:cubicBezTo>
                <a:cubicBezTo>
                  <a:pt x="2554653" y="3718320"/>
                  <a:pt x="2554653" y="3718320"/>
                  <a:pt x="2554653" y="3718320"/>
                </a:cubicBezTo>
                <a:cubicBezTo>
                  <a:pt x="2547759" y="3723153"/>
                  <a:pt x="2547759" y="3723153"/>
                  <a:pt x="2547759" y="3723153"/>
                </a:cubicBezTo>
                <a:cubicBezTo>
                  <a:pt x="2536588" y="3724811"/>
                  <a:pt x="2536588" y="3724811"/>
                  <a:pt x="2536588" y="3724811"/>
                </a:cubicBezTo>
                <a:cubicBezTo>
                  <a:pt x="2519074" y="3735032"/>
                  <a:pt x="2519074" y="3735032"/>
                  <a:pt x="2519074" y="3735032"/>
                </a:cubicBezTo>
                <a:cubicBezTo>
                  <a:pt x="2448874" y="3749261"/>
                  <a:pt x="2448874" y="3749261"/>
                  <a:pt x="2448874" y="3749261"/>
                </a:cubicBezTo>
                <a:cubicBezTo>
                  <a:pt x="2408463" y="3759068"/>
                  <a:pt x="2408463" y="3759068"/>
                  <a:pt x="2408463" y="3759068"/>
                </a:cubicBezTo>
                <a:cubicBezTo>
                  <a:pt x="2402676" y="3771361"/>
                  <a:pt x="2402676" y="3771361"/>
                  <a:pt x="2402676" y="3771361"/>
                </a:cubicBezTo>
                <a:cubicBezTo>
                  <a:pt x="2401569" y="3763903"/>
                  <a:pt x="2401569" y="3763903"/>
                  <a:pt x="2401569" y="3763903"/>
                </a:cubicBezTo>
                <a:cubicBezTo>
                  <a:pt x="2398398" y="3768184"/>
                  <a:pt x="2396813" y="3770324"/>
                  <a:pt x="2396021" y="3771395"/>
                </a:cubicBezTo>
                <a:lnTo>
                  <a:pt x="2395946" y="3771496"/>
                </a:lnTo>
                <a:lnTo>
                  <a:pt x="2387226" y="3769841"/>
                </a:lnTo>
                <a:cubicBezTo>
                  <a:pt x="2388333" y="3777299"/>
                  <a:pt x="2388333" y="3777299"/>
                  <a:pt x="2388333" y="3777299"/>
                </a:cubicBezTo>
                <a:lnTo>
                  <a:pt x="2379062" y="3775661"/>
                </a:lnTo>
                <a:lnTo>
                  <a:pt x="2379779" y="3770947"/>
                </a:lnTo>
                <a:cubicBezTo>
                  <a:pt x="2361712" y="3777439"/>
                  <a:pt x="2361712" y="3777439"/>
                  <a:pt x="2361712" y="3777439"/>
                </a:cubicBezTo>
                <a:cubicBezTo>
                  <a:pt x="2353711" y="3774815"/>
                  <a:pt x="2353711" y="3774815"/>
                  <a:pt x="2353711" y="3774815"/>
                </a:cubicBezTo>
                <a:cubicBezTo>
                  <a:pt x="2303789" y="3797467"/>
                  <a:pt x="2303789" y="3797467"/>
                  <a:pt x="2303789" y="3797467"/>
                </a:cubicBezTo>
                <a:cubicBezTo>
                  <a:pt x="2323516" y="3802162"/>
                  <a:pt x="2334538" y="3773850"/>
                  <a:pt x="2348476" y="3790836"/>
                </a:cubicBezTo>
                <a:lnTo>
                  <a:pt x="2356219" y="3788054"/>
                </a:lnTo>
                <a:lnTo>
                  <a:pt x="2341481" y="3801401"/>
                </a:lnTo>
                <a:cubicBezTo>
                  <a:pt x="2338965" y="3803681"/>
                  <a:pt x="2338965" y="3803681"/>
                  <a:pt x="2338965" y="3803681"/>
                </a:cubicBezTo>
                <a:cubicBezTo>
                  <a:pt x="2301726" y="3809207"/>
                  <a:pt x="2301726" y="3809207"/>
                  <a:pt x="2301726" y="3809207"/>
                </a:cubicBezTo>
                <a:cubicBezTo>
                  <a:pt x="2289597" y="3830062"/>
                  <a:pt x="2289597" y="3830062"/>
                  <a:pt x="2289597" y="3830062"/>
                </a:cubicBezTo>
                <a:cubicBezTo>
                  <a:pt x="2270977" y="3832825"/>
                  <a:pt x="2270977" y="3832825"/>
                  <a:pt x="2270977" y="3832825"/>
                </a:cubicBezTo>
                <a:cubicBezTo>
                  <a:pt x="2274425" y="3830408"/>
                  <a:pt x="2269216" y="3827369"/>
                  <a:pt x="2267335" y="3824314"/>
                </a:cubicBezTo>
                <a:lnTo>
                  <a:pt x="2268122" y="3821282"/>
                </a:lnTo>
                <a:lnTo>
                  <a:pt x="2283659" y="3815699"/>
                </a:lnTo>
                <a:cubicBezTo>
                  <a:pt x="2275281" y="3816942"/>
                  <a:pt x="2270729" y="3818332"/>
                  <a:pt x="2268508" y="3819793"/>
                </a:cubicBezTo>
                <a:lnTo>
                  <a:pt x="2268122" y="3821282"/>
                </a:lnTo>
                <a:lnTo>
                  <a:pt x="2267852" y="3821379"/>
                </a:lnTo>
                <a:cubicBezTo>
                  <a:pt x="2265594" y="3822191"/>
                  <a:pt x="2265594" y="3822191"/>
                  <a:pt x="2265594" y="3822191"/>
                </a:cubicBezTo>
                <a:cubicBezTo>
                  <a:pt x="2257592" y="3819567"/>
                  <a:pt x="2257592" y="3819567"/>
                  <a:pt x="2257592" y="3819567"/>
                </a:cubicBezTo>
                <a:cubicBezTo>
                  <a:pt x="2247527" y="3828683"/>
                  <a:pt x="2247527" y="3828683"/>
                  <a:pt x="2247527" y="3828683"/>
                </a:cubicBezTo>
                <a:cubicBezTo>
                  <a:pt x="2259806" y="3834483"/>
                  <a:pt x="2259806" y="3834483"/>
                  <a:pt x="2259806" y="3834483"/>
                </a:cubicBezTo>
                <a:cubicBezTo>
                  <a:pt x="2250495" y="3835864"/>
                  <a:pt x="2245840" y="3836555"/>
                  <a:pt x="2243513" y="3836900"/>
                </a:cubicBezTo>
                <a:lnTo>
                  <a:pt x="2242201" y="3837095"/>
                </a:lnTo>
                <a:lnTo>
                  <a:pt x="2243219" y="3830513"/>
                </a:lnTo>
                <a:cubicBezTo>
                  <a:pt x="2243469" y="3826188"/>
                  <a:pt x="2242225" y="3826611"/>
                  <a:pt x="2240406" y="3828786"/>
                </a:cubicBezTo>
                <a:lnTo>
                  <a:pt x="2239376" y="3830235"/>
                </a:lnTo>
                <a:lnTo>
                  <a:pt x="2232631" y="3830893"/>
                </a:lnTo>
                <a:cubicBezTo>
                  <a:pt x="2230014" y="3838903"/>
                  <a:pt x="2230014" y="3838903"/>
                  <a:pt x="2230014" y="3838903"/>
                </a:cubicBezTo>
                <a:cubicBezTo>
                  <a:pt x="2230429" y="3841700"/>
                  <a:pt x="2232118" y="3840259"/>
                  <a:pt x="2234157" y="3837574"/>
                </a:cubicBezTo>
                <a:lnTo>
                  <a:pt x="2239376" y="3830235"/>
                </a:lnTo>
                <a:lnTo>
                  <a:pt x="2242009" y="3829977"/>
                </a:lnTo>
                <a:cubicBezTo>
                  <a:pt x="2242217" y="3831376"/>
                  <a:pt x="2240632" y="3833517"/>
                  <a:pt x="2240632" y="3833517"/>
                </a:cubicBezTo>
                <a:cubicBezTo>
                  <a:pt x="2240632" y="3833517"/>
                  <a:pt x="2240632" y="3833517"/>
                  <a:pt x="2241185" y="3837246"/>
                </a:cubicBezTo>
                <a:lnTo>
                  <a:pt x="2242201" y="3837095"/>
                </a:lnTo>
                <a:lnTo>
                  <a:pt x="2241607" y="3840935"/>
                </a:lnTo>
                <a:cubicBezTo>
                  <a:pt x="2240618" y="3845845"/>
                  <a:pt x="2239141" y="3852317"/>
                  <a:pt x="2237058" y="3860725"/>
                </a:cubicBezTo>
                <a:cubicBezTo>
                  <a:pt x="2233334" y="3861277"/>
                  <a:pt x="2233334" y="3861277"/>
                  <a:pt x="2233334" y="3861277"/>
                </a:cubicBezTo>
                <a:cubicBezTo>
                  <a:pt x="2235951" y="3853267"/>
                  <a:pt x="2235951" y="3853267"/>
                  <a:pt x="2235951" y="3853267"/>
                </a:cubicBezTo>
                <a:cubicBezTo>
                  <a:pt x="2234844" y="3845809"/>
                  <a:pt x="2234844" y="3845809"/>
                  <a:pt x="2234844" y="3845809"/>
                </a:cubicBezTo>
                <a:cubicBezTo>
                  <a:pt x="2215671" y="3844842"/>
                  <a:pt x="2215671" y="3844842"/>
                  <a:pt x="2215671" y="3844842"/>
                </a:cubicBezTo>
                <a:cubicBezTo>
                  <a:pt x="2219395" y="3844290"/>
                  <a:pt x="2219395" y="3844290"/>
                  <a:pt x="2219395" y="3844290"/>
                </a:cubicBezTo>
                <a:cubicBezTo>
                  <a:pt x="2215117" y="3841114"/>
                  <a:pt x="2215117" y="3841114"/>
                  <a:pt x="2215117" y="3841114"/>
                </a:cubicBezTo>
                <a:cubicBezTo>
                  <a:pt x="2200775" y="3847053"/>
                  <a:pt x="2200775" y="3847053"/>
                  <a:pt x="2200775" y="3847053"/>
                </a:cubicBezTo>
                <a:cubicBezTo>
                  <a:pt x="2197605" y="3851335"/>
                  <a:pt x="2197605" y="3851335"/>
                  <a:pt x="2197605" y="3851335"/>
                </a:cubicBezTo>
                <a:cubicBezTo>
                  <a:pt x="2182156" y="3849816"/>
                  <a:pt x="2174432" y="3849057"/>
                  <a:pt x="2170569" y="3848678"/>
                </a:cubicBezTo>
                <a:lnTo>
                  <a:pt x="2167190" y="3848345"/>
                </a:lnTo>
                <a:lnTo>
                  <a:pt x="2162429" y="3845122"/>
                </a:lnTo>
                <a:cubicBezTo>
                  <a:pt x="2187391" y="3833796"/>
                  <a:pt x="2187391" y="3833796"/>
                  <a:pt x="2187391" y="3833796"/>
                </a:cubicBezTo>
                <a:lnTo>
                  <a:pt x="2193499" y="3827699"/>
                </a:lnTo>
                <a:lnTo>
                  <a:pt x="2206453" y="3832812"/>
                </a:lnTo>
                <a:cubicBezTo>
                  <a:pt x="2210249" y="3833143"/>
                  <a:pt x="2210536" y="3831075"/>
                  <a:pt x="2209854" y="3828080"/>
                </a:cubicBezTo>
                <a:lnTo>
                  <a:pt x="2209530" y="3826699"/>
                </a:lnTo>
                <a:lnTo>
                  <a:pt x="2216628" y="3825646"/>
                </a:lnTo>
                <a:cubicBezTo>
                  <a:pt x="2208074" y="3819293"/>
                  <a:pt x="2220352" y="3825093"/>
                  <a:pt x="2218692" y="3813907"/>
                </a:cubicBezTo>
                <a:cubicBezTo>
                  <a:pt x="2225034" y="3805344"/>
                  <a:pt x="2225034" y="3805344"/>
                  <a:pt x="2225034" y="3805344"/>
                </a:cubicBezTo>
                <a:cubicBezTo>
                  <a:pt x="2202690" y="3808660"/>
                  <a:pt x="2202690" y="3808660"/>
                  <a:pt x="2202690" y="3808660"/>
                </a:cubicBezTo>
                <a:cubicBezTo>
                  <a:pt x="2195795" y="3813493"/>
                  <a:pt x="2195795" y="3813493"/>
                  <a:pt x="2195795" y="3813493"/>
                </a:cubicBezTo>
                <a:cubicBezTo>
                  <a:pt x="2206967" y="3811835"/>
                  <a:pt x="2169324" y="3840288"/>
                  <a:pt x="2214415" y="3810730"/>
                </a:cubicBezTo>
                <a:cubicBezTo>
                  <a:pt x="2208829" y="3811559"/>
                  <a:pt x="2207348" y="3814398"/>
                  <a:pt x="2207434" y="3817780"/>
                </a:cubicBezTo>
                <a:lnTo>
                  <a:pt x="2208163" y="3820881"/>
                </a:lnTo>
                <a:lnTo>
                  <a:pt x="2207816" y="3820761"/>
                </a:lnTo>
                <a:cubicBezTo>
                  <a:pt x="2206488" y="3821435"/>
                  <a:pt x="2204903" y="3823575"/>
                  <a:pt x="2204903" y="3823575"/>
                </a:cubicBezTo>
                <a:cubicBezTo>
                  <a:pt x="2202488" y="3820122"/>
                  <a:pt x="2199833" y="3821469"/>
                  <a:pt x="2196921" y="3824282"/>
                </a:cubicBezTo>
                <a:lnTo>
                  <a:pt x="2193499" y="3827699"/>
                </a:lnTo>
                <a:lnTo>
                  <a:pt x="2182006" y="3823161"/>
                </a:lnTo>
                <a:cubicBezTo>
                  <a:pt x="2177729" y="3819986"/>
                  <a:pt x="2177729" y="3819986"/>
                  <a:pt x="2177729" y="3819986"/>
                </a:cubicBezTo>
                <a:cubicBezTo>
                  <a:pt x="2174558" y="3824266"/>
                  <a:pt x="2174558" y="3824266"/>
                  <a:pt x="2174558" y="3824266"/>
                </a:cubicBezTo>
                <a:cubicBezTo>
                  <a:pt x="2170835" y="3824819"/>
                  <a:pt x="2164089" y="3856308"/>
                  <a:pt x="2152215" y="3827582"/>
                </a:cubicBezTo>
                <a:cubicBezTo>
                  <a:pt x="2148491" y="3828135"/>
                  <a:pt x="2148491" y="3828135"/>
                  <a:pt x="2148491" y="3828135"/>
                </a:cubicBezTo>
                <a:cubicBezTo>
                  <a:pt x="2149598" y="3835593"/>
                  <a:pt x="2149598" y="3835593"/>
                  <a:pt x="2149598" y="3835593"/>
                </a:cubicBezTo>
                <a:cubicBezTo>
                  <a:pt x="2157599" y="3838217"/>
                  <a:pt x="2157599" y="3838217"/>
                  <a:pt x="2157599" y="3838217"/>
                </a:cubicBezTo>
                <a:cubicBezTo>
                  <a:pt x="2146980" y="3843603"/>
                  <a:pt x="2146980" y="3843603"/>
                  <a:pt x="2146980" y="3843603"/>
                </a:cubicBezTo>
                <a:cubicBezTo>
                  <a:pt x="2141597" y="3832969"/>
                  <a:pt x="2141597" y="3832969"/>
                  <a:pt x="2141597" y="3832969"/>
                </a:cubicBezTo>
                <a:cubicBezTo>
                  <a:pt x="2126701" y="3835180"/>
                  <a:pt x="2126701" y="3835180"/>
                  <a:pt x="2126701" y="3835180"/>
                </a:cubicBezTo>
                <a:cubicBezTo>
                  <a:pt x="2137319" y="3829792"/>
                  <a:pt x="2137319" y="3829792"/>
                  <a:pt x="2137319" y="3829792"/>
                </a:cubicBezTo>
                <a:cubicBezTo>
                  <a:pt x="2132489" y="3822887"/>
                  <a:pt x="2132489" y="3822887"/>
                  <a:pt x="2132489" y="3822887"/>
                </a:cubicBezTo>
                <a:cubicBezTo>
                  <a:pt x="2133999" y="3807419"/>
                  <a:pt x="2133999" y="3807419"/>
                  <a:pt x="2133999" y="3807419"/>
                </a:cubicBezTo>
                <a:cubicBezTo>
                  <a:pt x="2152619" y="3804656"/>
                  <a:pt x="2152619" y="3804656"/>
                  <a:pt x="2152619" y="3804656"/>
                </a:cubicBezTo>
                <a:cubicBezTo>
                  <a:pt x="2159514" y="3799822"/>
                  <a:pt x="2159514" y="3799822"/>
                  <a:pt x="2159514" y="3799822"/>
                </a:cubicBezTo>
                <a:cubicBezTo>
                  <a:pt x="2170685" y="3798164"/>
                  <a:pt x="2170685" y="3798164"/>
                  <a:pt x="2170685" y="3798164"/>
                </a:cubicBezTo>
                <a:cubicBezTo>
                  <a:pt x="2188751" y="3791672"/>
                  <a:pt x="2188751" y="3791672"/>
                  <a:pt x="2188751" y="3791672"/>
                </a:cubicBezTo>
                <a:cubicBezTo>
                  <a:pt x="2188198" y="3787944"/>
                  <a:pt x="2188198" y="3787944"/>
                  <a:pt x="2188198" y="3787944"/>
                </a:cubicBezTo>
                <a:cubicBezTo>
                  <a:pt x="2187783" y="3785147"/>
                  <a:pt x="2190935" y="3777533"/>
                  <a:pt x="2196846" y="3781300"/>
                </a:cubicBezTo>
                <a:lnTo>
                  <a:pt x="2200710" y="3785937"/>
                </a:lnTo>
                <a:lnTo>
                  <a:pt x="2200103" y="3788022"/>
                </a:lnTo>
                <a:lnTo>
                  <a:pt x="2201459" y="3788573"/>
                </a:lnTo>
                <a:lnTo>
                  <a:pt x="2200411" y="3792407"/>
                </a:lnTo>
                <a:lnTo>
                  <a:pt x="2172345" y="3809351"/>
                </a:lnTo>
                <a:cubicBezTo>
                  <a:pt x="2154832" y="3819572"/>
                  <a:pt x="2154832" y="3819572"/>
                  <a:pt x="2154832" y="3819572"/>
                </a:cubicBezTo>
                <a:cubicBezTo>
                  <a:pt x="2162834" y="3822196"/>
                  <a:pt x="2162834" y="3822196"/>
                  <a:pt x="2162834" y="3822196"/>
                </a:cubicBezTo>
                <a:cubicBezTo>
                  <a:pt x="2192072" y="3814045"/>
                  <a:pt x="2192072" y="3814045"/>
                  <a:pt x="2192072" y="3814045"/>
                </a:cubicBezTo>
                <a:cubicBezTo>
                  <a:pt x="2194688" y="3806035"/>
                  <a:pt x="2194688" y="3806035"/>
                  <a:pt x="2194688" y="3806035"/>
                </a:cubicBezTo>
                <a:cubicBezTo>
                  <a:pt x="2212755" y="3799544"/>
                  <a:pt x="2212755" y="3799544"/>
                  <a:pt x="2212755" y="3799544"/>
                </a:cubicBezTo>
                <a:cubicBezTo>
                  <a:pt x="2207924" y="3792638"/>
                  <a:pt x="2207924" y="3792638"/>
                  <a:pt x="2207924" y="3792638"/>
                </a:cubicBezTo>
                <a:cubicBezTo>
                  <a:pt x="2222821" y="3790428"/>
                  <a:pt x="2222821" y="3790428"/>
                  <a:pt x="2222821" y="3790428"/>
                </a:cubicBezTo>
                <a:cubicBezTo>
                  <a:pt x="2223928" y="3797886"/>
                  <a:pt x="2223928" y="3797886"/>
                  <a:pt x="2223928" y="3797886"/>
                </a:cubicBezTo>
                <a:cubicBezTo>
                  <a:pt x="2235099" y="3796228"/>
                  <a:pt x="2235099" y="3796228"/>
                  <a:pt x="2235099" y="3796228"/>
                </a:cubicBezTo>
                <a:cubicBezTo>
                  <a:pt x="2237717" y="3788217"/>
                  <a:pt x="2237717" y="3788217"/>
                  <a:pt x="2237717" y="3788217"/>
                </a:cubicBezTo>
                <a:cubicBezTo>
                  <a:pt x="2285020" y="3773576"/>
                  <a:pt x="2285020" y="3773576"/>
                  <a:pt x="2285020" y="3773576"/>
                </a:cubicBezTo>
                <a:cubicBezTo>
                  <a:pt x="2280190" y="3766670"/>
                  <a:pt x="2280190" y="3766670"/>
                  <a:pt x="2280190" y="3766670"/>
                </a:cubicBezTo>
                <a:lnTo>
                  <a:pt x="2269018" y="3768328"/>
                </a:lnTo>
                <a:lnTo>
                  <a:pt x="2267156" y="3768605"/>
                </a:lnTo>
                <a:cubicBezTo>
                  <a:pt x="2265294" y="3768881"/>
                  <a:pt x="2265294" y="3768881"/>
                  <a:pt x="2265294" y="3768881"/>
                </a:cubicBezTo>
                <a:lnTo>
                  <a:pt x="2255984" y="3770262"/>
                </a:lnTo>
                <a:cubicBezTo>
                  <a:pt x="2254122" y="3770539"/>
                  <a:pt x="2254122" y="3770539"/>
                  <a:pt x="2254122" y="3770539"/>
                </a:cubicBezTo>
                <a:cubicBezTo>
                  <a:pt x="2245567" y="3764186"/>
                  <a:pt x="2245567" y="3764186"/>
                  <a:pt x="2245567" y="3764186"/>
                </a:cubicBezTo>
                <a:cubicBezTo>
                  <a:pt x="2224331" y="3774960"/>
                  <a:pt x="2224331" y="3774960"/>
                  <a:pt x="2224331" y="3774960"/>
                </a:cubicBezTo>
                <a:cubicBezTo>
                  <a:pt x="2220054" y="3771782"/>
                  <a:pt x="2220054" y="3771782"/>
                  <a:pt x="2220054" y="3771782"/>
                </a:cubicBezTo>
                <a:cubicBezTo>
                  <a:pt x="2206264" y="3781451"/>
                  <a:pt x="2206264" y="3781451"/>
                  <a:pt x="2206264" y="3781451"/>
                </a:cubicBezTo>
                <a:cubicBezTo>
                  <a:pt x="2193986" y="3775651"/>
                  <a:pt x="2193986" y="3775651"/>
                  <a:pt x="2193986" y="3775651"/>
                </a:cubicBezTo>
                <a:cubicBezTo>
                  <a:pt x="2196049" y="3763912"/>
                  <a:pt x="2196049" y="3763912"/>
                  <a:pt x="2196049" y="3763912"/>
                </a:cubicBezTo>
                <a:cubicBezTo>
                  <a:pt x="2222671" y="3763772"/>
                  <a:pt x="2222671" y="3763772"/>
                  <a:pt x="2222671" y="3763772"/>
                </a:cubicBezTo>
                <a:cubicBezTo>
                  <a:pt x="2221564" y="3756314"/>
                  <a:pt x="2221564" y="3756314"/>
                  <a:pt x="2221564" y="3756314"/>
                </a:cubicBezTo>
                <a:cubicBezTo>
                  <a:pt x="2239631" y="3749823"/>
                  <a:pt x="2239631" y="3749823"/>
                  <a:pt x="2239631" y="3749823"/>
                </a:cubicBezTo>
                <a:cubicBezTo>
                  <a:pt x="2243354" y="3749270"/>
                  <a:pt x="2221011" y="3752586"/>
                  <a:pt x="2252462" y="3759351"/>
                </a:cubicBezTo>
                <a:cubicBezTo>
                  <a:pt x="2269422" y="3745402"/>
                  <a:pt x="2269422" y="3745402"/>
                  <a:pt x="2269422" y="3745402"/>
                </a:cubicBezTo>
                <a:cubicBezTo>
                  <a:pt x="2284871" y="3746920"/>
                  <a:pt x="2284871" y="3746920"/>
                  <a:pt x="2284871" y="3746920"/>
                </a:cubicBezTo>
                <a:cubicBezTo>
                  <a:pt x="2298660" y="3737252"/>
                  <a:pt x="2298660" y="3737252"/>
                  <a:pt x="2298660" y="3737252"/>
                </a:cubicBezTo>
                <a:lnTo>
                  <a:pt x="2314499" y="3732837"/>
                </a:lnTo>
                <a:lnTo>
                  <a:pt x="2311555" y="3734386"/>
                </a:lnTo>
                <a:cubicBezTo>
                  <a:pt x="2302264" y="3739099"/>
                  <a:pt x="2300109" y="3740610"/>
                  <a:pt x="2318740" y="3733915"/>
                </a:cubicBezTo>
                <a:lnTo>
                  <a:pt x="2343021" y="3724886"/>
                </a:lnTo>
                <a:lnTo>
                  <a:pt x="2349370" y="3723117"/>
                </a:lnTo>
                <a:cubicBezTo>
                  <a:pt x="2386374" y="3712803"/>
                  <a:pt x="2386374" y="3712803"/>
                  <a:pt x="2386374" y="3712803"/>
                </a:cubicBezTo>
                <a:cubicBezTo>
                  <a:pt x="2401270" y="3710592"/>
                  <a:pt x="2401270" y="3710592"/>
                  <a:pt x="2401270" y="3710592"/>
                </a:cubicBezTo>
                <a:cubicBezTo>
                  <a:pt x="2415059" y="3700924"/>
                  <a:pt x="2415059" y="3700924"/>
                  <a:pt x="2415059" y="3700924"/>
                </a:cubicBezTo>
                <a:lnTo>
                  <a:pt x="2398451" y="3704045"/>
                </a:lnTo>
                <a:lnTo>
                  <a:pt x="2401494" y="3702893"/>
                </a:lnTo>
                <a:cubicBezTo>
                  <a:pt x="2415864" y="3697439"/>
                  <a:pt x="2432176" y="3691238"/>
                  <a:pt x="2450638" y="3684210"/>
                </a:cubicBezTo>
                <a:cubicBezTo>
                  <a:pt x="2478216" y="3664874"/>
                  <a:pt x="2478216" y="3664874"/>
                  <a:pt x="2478216" y="3664874"/>
                </a:cubicBezTo>
                <a:cubicBezTo>
                  <a:pt x="2503730" y="3657277"/>
                  <a:pt x="2503730" y="3657277"/>
                  <a:pt x="2503730" y="3657277"/>
                </a:cubicBezTo>
                <a:cubicBezTo>
                  <a:pt x="2502624" y="3649819"/>
                  <a:pt x="2502624" y="3649819"/>
                  <a:pt x="2502624" y="3649819"/>
                </a:cubicBezTo>
                <a:cubicBezTo>
                  <a:pt x="2506347" y="3649267"/>
                  <a:pt x="2506347" y="3649267"/>
                  <a:pt x="2506347" y="3649267"/>
                </a:cubicBezTo>
                <a:cubicBezTo>
                  <a:pt x="2506900" y="3652995"/>
                  <a:pt x="2503177" y="3653548"/>
                  <a:pt x="2506900" y="3652995"/>
                </a:cubicBezTo>
                <a:lnTo>
                  <a:pt x="2511454" y="3656376"/>
                </a:lnTo>
                <a:lnTo>
                  <a:pt x="2510558" y="3658408"/>
                </a:lnTo>
                <a:cubicBezTo>
                  <a:pt x="2509671" y="3660445"/>
                  <a:pt x="2509869" y="3660177"/>
                  <a:pt x="2510662" y="3659106"/>
                </a:cubicBezTo>
                <a:lnTo>
                  <a:pt x="2512441" y="3657110"/>
                </a:lnTo>
                <a:lnTo>
                  <a:pt x="2514386" y="3658553"/>
                </a:lnTo>
                <a:cubicBezTo>
                  <a:pt x="2515455" y="3659348"/>
                  <a:pt x="2515455" y="3659348"/>
                  <a:pt x="2515455" y="3659348"/>
                </a:cubicBezTo>
                <a:cubicBezTo>
                  <a:pt x="2518626" y="3655067"/>
                  <a:pt x="2518626" y="3655067"/>
                  <a:pt x="2518626" y="3655067"/>
                </a:cubicBezTo>
                <a:cubicBezTo>
                  <a:pt x="2517418" y="3653340"/>
                  <a:pt x="2515823" y="3653815"/>
                  <a:pt x="2514332" y="3654989"/>
                </a:cubicBezTo>
                <a:lnTo>
                  <a:pt x="2512441" y="3657110"/>
                </a:lnTo>
                <a:lnTo>
                  <a:pt x="2511454" y="3656376"/>
                </a:lnTo>
                <a:lnTo>
                  <a:pt x="2516966" y="3643879"/>
                </a:lnTo>
                <a:cubicBezTo>
                  <a:pt x="2530202" y="3630483"/>
                  <a:pt x="2530202" y="3630483"/>
                  <a:pt x="2530202" y="3630483"/>
                </a:cubicBezTo>
                <a:cubicBezTo>
                  <a:pt x="2562610" y="3618051"/>
                  <a:pt x="2562610" y="3618051"/>
                  <a:pt x="2562610" y="3618051"/>
                </a:cubicBezTo>
                <a:cubicBezTo>
                  <a:pt x="2588124" y="3610454"/>
                  <a:pt x="2588124" y="3610454"/>
                  <a:pt x="2588124" y="3610454"/>
                </a:cubicBezTo>
                <a:cubicBezTo>
                  <a:pt x="2591294" y="3606173"/>
                  <a:pt x="2591294" y="3606173"/>
                  <a:pt x="2591294" y="3606173"/>
                </a:cubicBezTo>
                <a:cubicBezTo>
                  <a:pt x="2553502" y="3607969"/>
                  <a:pt x="2553502" y="3607969"/>
                  <a:pt x="2553502" y="3607969"/>
                </a:cubicBezTo>
                <a:cubicBezTo>
                  <a:pt x="2563567" y="3598853"/>
                  <a:pt x="2563567" y="3598853"/>
                  <a:pt x="2563567" y="3598853"/>
                </a:cubicBezTo>
                <a:cubicBezTo>
                  <a:pt x="2547565" y="3593606"/>
                  <a:pt x="2547565" y="3593606"/>
                  <a:pt x="2547565" y="3593606"/>
                </a:cubicBezTo>
                <a:cubicBezTo>
                  <a:pt x="2530605" y="3607557"/>
                  <a:pt x="2530605" y="3607557"/>
                  <a:pt x="2530605" y="3607557"/>
                </a:cubicBezTo>
                <a:cubicBezTo>
                  <a:pt x="2534329" y="3607004"/>
                  <a:pt x="2541224" y="3602169"/>
                  <a:pt x="2546054" y="3609075"/>
                </a:cubicBezTo>
                <a:lnTo>
                  <a:pt x="2535661" y="3619595"/>
                </a:lnTo>
                <a:lnTo>
                  <a:pt x="2514199" y="3625235"/>
                </a:lnTo>
                <a:cubicBezTo>
                  <a:pt x="2511028" y="3629516"/>
                  <a:pt x="2511028" y="3629516"/>
                  <a:pt x="2511028" y="3629516"/>
                </a:cubicBezTo>
                <a:cubicBezTo>
                  <a:pt x="2517369" y="3620953"/>
                  <a:pt x="2517369" y="3620953"/>
                  <a:pt x="2517369" y="3620953"/>
                </a:cubicBezTo>
                <a:cubicBezTo>
                  <a:pt x="2521647" y="3624130"/>
                  <a:pt x="2529095" y="3623025"/>
                  <a:pt x="2532265" y="3618743"/>
                </a:cubicBezTo>
                <a:cubicBezTo>
                  <a:pt x="2527435" y="3611837"/>
                  <a:pt x="2525019" y="3608386"/>
                  <a:pt x="2523812" y="3606659"/>
                </a:cubicBezTo>
                <a:lnTo>
                  <a:pt x="2523424" y="3606105"/>
                </a:lnTo>
                <a:lnTo>
                  <a:pt x="2525885" y="3605199"/>
                </a:lnTo>
                <a:lnTo>
                  <a:pt x="2526396" y="3605240"/>
                </a:lnTo>
                <a:cubicBezTo>
                  <a:pt x="2528611" y="3604532"/>
                  <a:pt x="2530272" y="3603705"/>
                  <a:pt x="2526872" y="3604835"/>
                </a:cubicBezTo>
                <a:lnTo>
                  <a:pt x="2525885" y="3605199"/>
                </a:lnTo>
                <a:lnTo>
                  <a:pt x="2522604" y="3604932"/>
                </a:lnTo>
                <a:lnTo>
                  <a:pt x="2523424" y="3606105"/>
                </a:lnTo>
                <a:lnTo>
                  <a:pt x="2511986" y="3610320"/>
                </a:lnTo>
                <a:cubicBezTo>
                  <a:pt x="2512539" y="3614048"/>
                  <a:pt x="2512539" y="3614048"/>
                  <a:pt x="2512539" y="3614048"/>
                </a:cubicBezTo>
                <a:cubicBezTo>
                  <a:pt x="2499707" y="3604520"/>
                  <a:pt x="2499707" y="3604520"/>
                  <a:pt x="2499707" y="3604520"/>
                </a:cubicBezTo>
                <a:cubicBezTo>
                  <a:pt x="2514603" y="3602309"/>
                  <a:pt x="2524668" y="3593193"/>
                  <a:pt x="2539010" y="3587253"/>
                </a:cubicBezTo>
                <a:cubicBezTo>
                  <a:pt x="2550735" y="3589325"/>
                  <a:pt x="2550735" y="3589325"/>
                  <a:pt x="2550735" y="3589325"/>
                </a:cubicBezTo>
                <a:cubicBezTo>
                  <a:pt x="2561354" y="3583938"/>
                  <a:pt x="2572525" y="3582280"/>
                  <a:pt x="2580526" y="3584904"/>
                </a:cubicBezTo>
                <a:cubicBezTo>
                  <a:pt x="2586314" y="3572612"/>
                  <a:pt x="2586314" y="3572612"/>
                  <a:pt x="2586314" y="3572612"/>
                </a:cubicBezTo>
                <a:cubicBezTo>
                  <a:pt x="2589485" y="3568331"/>
                  <a:pt x="2589485" y="3568331"/>
                  <a:pt x="2589485" y="3568331"/>
                </a:cubicBezTo>
                <a:cubicBezTo>
                  <a:pt x="2598040" y="3574683"/>
                  <a:pt x="2598040" y="3574683"/>
                  <a:pt x="2598040" y="3574683"/>
                </a:cubicBezTo>
                <a:cubicBezTo>
                  <a:pt x="2612382" y="3568743"/>
                  <a:pt x="2612382" y="3568743"/>
                  <a:pt x="2612382" y="3568743"/>
                </a:cubicBezTo>
                <a:cubicBezTo>
                  <a:pt x="2625215" y="3578273"/>
                  <a:pt x="2625215" y="3578273"/>
                  <a:pt x="2625215" y="3578273"/>
                </a:cubicBezTo>
                <a:cubicBezTo>
                  <a:pt x="2632109" y="3573438"/>
                  <a:pt x="2632109" y="3573438"/>
                  <a:pt x="2632109" y="3573438"/>
                </a:cubicBezTo>
                <a:cubicBezTo>
                  <a:pt x="2627278" y="3566533"/>
                  <a:pt x="2627278" y="3566533"/>
                  <a:pt x="2627278" y="3566533"/>
                </a:cubicBezTo>
                <a:cubicBezTo>
                  <a:pt x="2647408" y="3548301"/>
                  <a:pt x="2647408" y="3548301"/>
                  <a:pt x="2647408" y="3548301"/>
                </a:cubicBezTo>
                <a:cubicBezTo>
                  <a:pt x="2610169" y="3553827"/>
                  <a:pt x="2610169" y="3553827"/>
                  <a:pt x="2610169" y="3553827"/>
                </a:cubicBezTo>
                <a:cubicBezTo>
                  <a:pt x="2592655" y="3564049"/>
                  <a:pt x="2592655" y="3564049"/>
                  <a:pt x="2592655" y="3564049"/>
                </a:cubicBezTo>
                <a:cubicBezTo>
                  <a:pt x="2588932" y="3564601"/>
                  <a:pt x="2588932" y="3564601"/>
                  <a:pt x="2588932" y="3564601"/>
                </a:cubicBezTo>
                <a:cubicBezTo>
                  <a:pt x="2587825" y="3557143"/>
                  <a:pt x="2587825" y="3557143"/>
                  <a:pt x="2587825" y="3557143"/>
                </a:cubicBezTo>
                <a:cubicBezTo>
                  <a:pt x="2564375" y="3553001"/>
                  <a:pt x="2564375" y="3553001"/>
                  <a:pt x="2564375" y="3553001"/>
                </a:cubicBezTo>
                <a:cubicBezTo>
                  <a:pt x="2528242" y="3565985"/>
                  <a:pt x="2528242" y="3565985"/>
                  <a:pt x="2528242" y="3565985"/>
                </a:cubicBezTo>
                <a:cubicBezTo>
                  <a:pt x="2525625" y="3573996"/>
                  <a:pt x="2525625" y="3573996"/>
                  <a:pt x="2525625" y="3573996"/>
                </a:cubicBezTo>
                <a:cubicBezTo>
                  <a:pt x="2540520" y="3571785"/>
                  <a:pt x="2540520" y="3571785"/>
                  <a:pt x="2540520" y="3571785"/>
                </a:cubicBezTo>
                <a:lnTo>
                  <a:pt x="2536400" y="3574190"/>
                </a:lnTo>
                <a:lnTo>
                  <a:pt x="2522126" y="3579219"/>
                </a:lnTo>
                <a:cubicBezTo>
                  <a:pt x="2514098" y="3582079"/>
                  <a:pt x="2503596" y="3585840"/>
                  <a:pt x="2490046" y="3590709"/>
                </a:cubicBezTo>
                <a:cubicBezTo>
                  <a:pt x="2482044" y="3588085"/>
                  <a:pt x="2482044" y="3588085"/>
                  <a:pt x="2482044" y="3588085"/>
                </a:cubicBezTo>
                <a:cubicBezTo>
                  <a:pt x="2475150" y="3592919"/>
                  <a:pt x="2475150" y="3592919"/>
                  <a:pt x="2475150" y="3592919"/>
                </a:cubicBezTo>
                <a:cubicBezTo>
                  <a:pt x="2427846" y="3607561"/>
                  <a:pt x="2427846" y="3607561"/>
                  <a:pt x="2427846" y="3607561"/>
                </a:cubicBezTo>
                <a:cubicBezTo>
                  <a:pt x="2423568" y="3604384"/>
                  <a:pt x="2423568" y="3604384"/>
                  <a:pt x="2423568" y="3604384"/>
                </a:cubicBezTo>
                <a:cubicBezTo>
                  <a:pt x="2406608" y="3618335"/>
                  <a:pt x="2406608" y="3618335"/>
                  <a:pt x="2406608" y="3618335"/>
                </a:cubicBezTo>
                <a:cubicBezTo>
                  <a:pt x="2398607" y="3615710"/>
                  <a:pt x="2398607" y="3615710"/>
                  <a:pt x="2398607" y="3615710"/>
                </a:cubicBezTo>
                <a:cubicBezTo>
                  <a:pt x="2329513" y="3637397"/>
                  <a:pt x="2329513" y="3637397"/>
                  <a:pt x="2329513" y="3637397"/>
                </a:cubicBezTo>
                <a:cubicBezTo>
                  <a:pt x="2326895" y="3645408"/>
                  <a:pt x="2326895" y="3645408"/>
                  <a:pt x="2326895" y="3645408"/>
                </a:cubicBezTo>
                <a:cubicBezTo>
                  <a:pt x="2327449" y="3649136"/>
                  <a:pt x="2332683" y="3633115"/>
                  <a:pt x="2331727" y="3652313"/>
                </a:cubicBezTo>
                <a:cubicBezTo>
                  <a:pt x="2338068" y="3643750"/>
                  <a:pt x="2338068" y="3643750"/>
                  <a:pt x="2338068" y="3643750"/>
                </a:cubicBezTo>
                <a:cubicBezTo>
                  <a:pt x="2364688" y="3643610"/>
                  <a:pt x="2350750" y="3626624"/>
                  <a:pt x="2383308" y="3640847"/>
                </a:cubicBezTo>
                <a:cubicBezTo>
                  <a:pt x="2383861" y="3644577"/>
                  <a:pt x="2383861" y="3644577"/>
                  <a:pt x="2383861" y="3644577"/>
                </a:cubicBezTo>
                <a:cubicBezTo>
                  <a:pt x="2368412" y="3643058"/>
                  <a:pt x="2368412" y="3643058"/>
                  <a:pt x="2368412" y="3643058"/>
                </a:cubicBezTo>
                <a:cubicBezTo>
                  <a:pt x="2359453" y="3659631"/>
                  <a:pt x="2359453" y="3659631"/>
                  <a:pt x="2359453" y="3659631"/>
                </a:cubicBezTo>
                <a:cubicBezTo>
                  <a:pt x="2367455" y="3662256"/>
                  <a:pt x="2367455" y="3662256"/>
                  <a:pt x="2367455" y="3662256"/>
                </a:cubicBezTo>
                <a:cubicBezTo>
                  <a:pt x="2344558" y="3661842"/>
                  <a:pt x="2344558" y="3661842"/>
                  <a:pt x="2344558" y="3661842"/>
                </a:cubicBezTo>
                <a:cubicBezTo>
                  <a:pt x="2333387" y="3663499"/>
                  <a:pt x="2333387" y="3663499"/>
                  <a:pt x="2333387" y="3663499"/>
                </a:cubicBezTo>
                <a:cubicBezTo>
                  <a:pt x="2323172" y="3645960"/>
                  <a:pt x="2323172" y="3645960"/>
                  <a:pt x="2323172" y="3645960"/>
                </a:cubicBezTo>
                <a:cubicBezTo>
                  <a:pt x="2319448" y="3646513"/>
                  <a:pt x="2310893" y="3640161"/>
                  <a:pt x="2309383" y="3655629"/>
                </a:cubicBezTo>
                <a:cubicBezTo>
                  <a:pt x="2317938" y="3661982"/>
                  <a:pt x="2317938" y="3661982"/>
                  <a:pt x="2317938" y="3661982"/>
                </a:cubicBezTo>
                <a:cubicBezTo>
                  <a:pt x="2296148" y="3669025"/>
                  <a:pt x="2296148" y="3669025"/>
                  <a:pt x="2296148" y="3669025"/>
                </a:cubicBezTo>
                <a:cubicBezTo>
                  <a:pt x="2287188" y="3685599"/>
                  <a:pt x="2287188" y="3685599"/>
                  <a:pt x="2287188" y="3685599"/>
                </a:cubicBezTo>
                <a:cubicBezTo>
                  <a:pt x="2279187" y="3682976"/>
                  <a:pt x="2279187" y="3682976"/>
                  <a:pt x="2279187" y="3682976"/>
                </a:cubicBezTo>
                <a:cubicBezTo>
                  <a:pt x="2272846" y="3691539"/>
                  <a:pt x="2272846" y="3691539"/>
                  <a:pt x="2272846" y="3691539"/>
                </a:cubicBezTo>
                <a:cubicBezTo>
                  <a:pt x="2267463" y="3680904"/>
                  <a:pt x="2267463" y="3680904"/>
                  <a:pt x="2267463" y="3680904"/>
                </a:cubicBezTo>
                <a:cubicBezTo>
                  <a:pt x="2263185" y="3677729"/>
                  <a:pt x="2257951" y="3693749"/>
                  <a:pt x="2255737" y="3678834"/>
                </a:cubicBezTo>
                <a:cubicBezTo>
                  <a:pt x="2241948" y="3688502"/>
                  <a:pt x="2241948" y="3688502"/>
                  <a:pt x="2241948" y="3688502"/>
                </a:cubicBezTo>
                <a:cubicBezTo>
                  <a:pt x="2244715" y="3707146"/>
                  <a:pt x="2224839" y="3675797"/>
                  <a:pt x="2232991" y="3705075"/>
                </a:cubicBezTo>
                <a:cubicBezTo>
                  <a:pt x="2220158" y="3695546"/>
                  <a:pt x="2220158" y="3695546"/>
                  <a:pt x="2220158" y="3695546"/>
                </a:cubicBezTo>
                <a:cubicBezTo>
                  <a:pt x="2213264" y="3700381"/>
                  <a:pt x="2213264" y="3700381"/>
                  <a:pt x="2213264" y="3700381"/>
                </a:cubicBezTo>
                <a:lnTo>
                  <a:pt x="2212174" y="3703649"/>
                </a:lnTo>
                <a:lnTo>
                  <a:pt x="2207736" y="3702809"/>
                </a:lnTo>
                <a:cubicBezTo>
                  <a:pt x="2202577" y="3702502"/>
                  <a:pt x="2208548" y="3705069"/>
                  <a:pt x="2211906" y="3704452"/>
                </a:cubicBezTo>
                <a:lnTo>
                  <a:pt x="2212174" y="3703649"/>
                </a:lnTo>
                <a:lnTo>
                  <a:pt x="2225543" y="3706181"/>
                </a:lnTo>
                <a:cubicBezTo>
                  <a:pt x="2206923" y="3708944"/>
                  <a:pt x="2206923" y="3708944"/>
                  <a:pt x="2206923" y="3708944"/>
                </a:cubicBezTo>
                <a:cubicBezTo>
                  <a:pt x="2205816" y="3701486"/>
                  <a:pt x="2205816" y="3701486"/>
                  <a:pt x="2205816" y="3701486"/>
                </a:cubicBezTo>
                <a:cubicBezTo>
                  <a:pt x="2237672" y="3685325"/>
                  <a:pt x="2237672" y="3685325"/>
                  <a:pt x="2237672" y="3685325"/>
                </a:cubicBezTo>
                <a:cubicBezTo>
                  <a:pt x="2232840" y="3678420"/>
                  <a:pt x="2232840" y="3678420"/>
                  <a:pt x="2232840" y="3678420"/>
                </a:cubicBezTo>
                <a:cubicBezTo>
                  <a:pt x="2228564" y="3675244"/>
                  <a:pt x="2228564" y="3675244"/>
                  <a:pt x="2228564" y="3675244"/>
                </a:cubicBezTo>
                <a:cubicBezTo>
                  <a:pt x="2218498" y="3684360"/>
                  <a:pt x="2218498" y="3684360"/>
                  <a:pt x="2218498" y="3684360"/>
                </a:cubicBezTo>
                <a:cubicBezTo>
                  <a:pt x="2175471" y="3702177"/>
                  <a:pt x="2175471" y="3702177"/>
                  <a:pt x="2175471" y="3702177"/>
                </a:cubicBezTo>
                <a:cubicBezTo>
                  <a:pt x="2161682" y="3711846"/>
                  <a:pt x="2161682" y="3711846"/>
                  <a:pt x="2161682" y="3711846"/>
                </a:cubicBezTo>
                <a:cubicBezTo>
                  <a:pt x="2178238" y="3720823"/>
                  <a:pt x="2178238" y="3720823"/>
                  <a:pt x="2178238" y="3720823"/>
                </a:cubicBezTo>
                <a:cubicBezTo>
                  <a:pt x="2184579" y="3712259"/>
                  <a:pt x="2184579" y="3712259"/>
                  <a:pt x="2184579" y="3712259"/>
                </a:cubicBezTo>
                <a:cubicBezTo>
                  <a:pt x="2203198" y="3709497"/>
                  <a:pt x="2203198" y="3709497"/>
                  <a:pt x="2203198" y="3709497"/>
                </a:cubicBezTo>
                <a:cubicBezTo>
                  <a:pt x="2179345" y="3728281"/>
                  <a:pt x="2179345" y="3728281"/>
                  <a:pt x="2179345" y="3728281"/>
                </a:cubicBezTo>
                <a:cubicBezTo>
                  <a:pt x="2157001" y="3731596"/>
                  <a:pt x="2157001" y="3731596"/>
                  <a:pt x="2157001" y="3731596"/>
                </a:cubicBezTo>
                <a:cubicBezTo>
                  <a:pt x="2137827" y="3730630"/>
                  <a:pt x="2137827" y="3730630"/>
                  <a:pt x="2137827" y="3730630"/>
                </a:cubicBezTo>
                <a:cubicBezTo>
                  <a:pt x="2120315" y="3740851"/>
                  <a:pt x="2120315" y="3740851"/>
                  <a:pt x="2120315" y="3740851"/>
                </a:cubicBezTo>
                <a:cubicBezTo>
                  <a:pt x="2104866" y="3739333"/>
                  <a:pt x="2104866" y="3739333"/>
                  <a:pt x="2104866" y="3739333"/>
                </a:cubicBezTo>
                <a:cubicBezTo>
                  <a:pt x="2017706" y="3767511"/>
                  <a:pt x="2017706" y="3767511"/>
                  <a:pt x="2017706" y="3767511"/>
                </a:cubicBezTo>
                <a:cubicBezTo>
                  <a:pt x="2007640" y="3776627"/>
                  <a:pt x="1987913" y="3771932"/>
                  <a:pt x="1982679" y="3787953"/>
                </a:cubicBezTo>
                <a:cubicBezTo>
                  <a:pt x="1990680" y="3790576"/>
                  <a:pt x="1990680" y="3790576"/>
                  <a:pt x="1990680" y="3790576"/>
                </a:cubicBezTo>
                <a:cubicBezTo>
                  <a:pt x="2011918" y="3779802"/>
                  <a:pt x="2011918" y="3779802"/>
                  <a:pt x="2011918" y="3779802"/>
                </a:cubicBezTo>
                <a:cubicBezTo>
                  <a:pt x="2030537" y="3777040"/>
                  <a:pt x="2030537" y="3777040"/>
                  <a:pt x="2030537" y="3777040"/>
                </a:cubicBezTo>
                <a:cubicBezTo>
                  <a:pt x="2026813" y="3777592"/>
                  <a:pt x="2037985" y="3775934"/>
                  <a:pt x="2027367" y="3781321"/>
                </a:cubicBezTo>
                <a:cubicBezTo>
                  <a:pt x="2027920" y="3785050"/>
                  <a:pt x="2027920" y="3785050"/>
                  <a:pt x="2027920" y="3785050"/>
                </a:cubicBezTo>
                <a:cubicBezTo>
                  <a:pt x="2108740" y="3765435"/>
                  <a:pt x="2108740" y="3765435"/>
                  <a:pt x="2108740" y="3765435"/>
                </a:cubicBezTo>
                <a:cubicBezTo>
                  <a:pt x="2134806" y="3761567"/>
                  <a:pt x="2134806" y="3761567"/>
                  <a:pt x="2134806" y="3761567"/>
                </a:cubicBezTo>
                <a:cubicBezTo>
                  <a:pt x="2143914" y="3771649"/>
                  <a:pt x="2143914" y="3771649"/>
                  <a:pt x="2143914" y="3771649"/>
                </a:cubicBezTo>
                <a:cubicBezTo>
                  <a:pt x="2129019" y="3773859"/>
                  <a:pt x="2129019" y="3773859"/>
                  <a:pt x="2129019" y="3773859"/>
                </a:cubicBezTo>
                <a:cubicBezTo>
                  <a:pt x="2101845" y="3770269"/>
                  <a:pt x="2101845" y="3770269"/>
                  <a:pt x="2101845" y="3770269"/>
                </a:cubicBezTo>
                <a:cubicBezTo>
                  <a:pt x="2043369" y="3786569"/>
                  <a:pt x="2043369" y="3786569"/>
                  <a:pt x="2043369" y="3786569"/>
                </a:cubicBezTo>
                <a:cubicBezTo>
                  <a:pt x="2039091" y="3783392"/>
                  <a:pt x="2039091" y="3783392"/>
                  <a:pt x="2039091" y="3783392"/>
                </a:cubicBezTo>
                <a:cubicBezTo>
                  <a:pt x="1969443" y="3801350"/>
                  <a:pt x="1969443" y="3801350"/>
                  <a:pt x="1969443" y="3801350"/>
                </a:cubicBezTo>
                <a:cubicBezTo>
                  <a:pt x="1946546" y="3800937"/>
                  <a:pt x="1946546" y="3800937"/>
                  <a:pt x="1946546" y="3800937"/>
                </a:cubicBezTo>
                <a:cubicBezTo>
                  <a:pt x="1928480" y="3807428"/>
                  <a:pt x="1928480" y="3807428"/>
                  <a:pt x="1928480" y="3807428"/>
                </a:cubicBezTo>
                <a:cubicBezTo>
                  <a:pt x="1925863" y="3815439"/>
                  <a:pt x="1925863" y="3815439"/>
                  <a:pt x="1925863" y="3815439"/>
                </a:cubicBezTo>
                <a:cubicBezTo>
                  <a:pt x="1910414" y="3813921"/>
                  <a:pt x="1910414" y="3813921"/>
                  <a:pt x="1910414" y="3813921"/>
                </a:cubicBezTo>
                <a:cubicBezTo>
                  <a:pt x="1888623" y="3820965"/>
                  <a:pt x="1888623" y="3820965"/>
                  <a:pt x="1888623" y="3820965"/>
                </a:cubicBezTo>
                <a:lnTo>
                  <a:pt x="1868834" y="3835335"/>
                </a:lnTo>
                <a:lnTo>
                  <a:pt x="1864217" y="3836021"/>
                </a:lnTo>
                <a:lnTo>
                  <a:pt x="1863910" y="3836955"/>
                </a:lnTo>
                <a:lnTo>
                  <a:pt x="1834979" y="3844170"/>
                </a:lnTo>
                <a:cubicBezTo>
                  <a:pt x="1835532" y="3847899"/>
                  <a:pt x="1835532" y="3847899"/>
                  <a:pt x="1835532" y="3847899"/>
                </a:cubicBezTo>
                <a:cubicBezTo>
                  <a:pt x="1861599" y="3844031"/>
                  <a:pt x="1861599" y="3844031"/>
                  <a:pt x="1861599" y="3844031"/>
                </a:cubicBezTo>
                <a:cubicBezTo>
                  <a:pt x="1898285" y="3834776"/>
                  <a:pt x="1898285" y="3834776"/>
                  <a:pt x="1898285" y="3834776"/>
                </a:cubicBezTo>
                <a:cubicBezTo>
                  <a:pt x="1914287" y="3840023"/>
                  <a:pt x="1914287" y="3840023"/>
                  <a:pt x="1914287" y="3840023"/>
                </a:cubicBezTo>
                <a:cubicBezTo>
                  <a:pt x="1928629" y="3834084"/>
                  <a:pt x="1928629" y="3834084"/>
                  <a:pt x="1928629" y="3834084"/>
                </a:cubicBezTo>
                <a:cubicBezTo>
                  <a:pt x="1929183" y="3837813"/>
                  <a:pt x="1929183" y="3837813"/>
                  <a:pt x="1929183" y="3837813"/>
                </a:cubicBezTo>
                <a:cubicBezTo>
                  <a:pt x="1947803" y="3835049"/>
                  <a:pt x="1947803" y="3835049"/>
                  <a:pt x="1947803" y="3835049"/>
                </a:cubicBezTo>
                <a:lnTo>
                  <a:pt x="1953850" y="3839923"/>
                </a:lnTo>
                <a:lnTo>
                  <a:pt x="1956632" y="3842850"/>
                </a:lnTo>
                <a:cubicBezTo>
                  <a:pt x="1956831" y="3842791"/>
                  <a:pt x="1956495" y="3842230"/>
                  <a:pt x="1955174" y="3840990"/>
                </a:cubicBezTo>
                <a:lnTo>
                  <a:pt x="1953850" y="3839923"/>
                </a:lnTo>
                <a:lnTo>
                  <a:pt x="1952615" y="3838623"/>
                </a:lnTo>
                <a:cubicBezTo>
                  <a:pt x="1950457" y="3833703"/>
                  <a:pt x="1954144" y="3826487"/>
                  <a:pt x="1992490" y="3828418"/>
                </a:cubicBezTo>
                <a:cubicBezTo>
                  <a:pt x="2021175" y="3816539"/>
                  <a:pt x="2021175" y="3816539"/>
                  <a:pt x="2021175" y="3816539"/>
                </a:cubicBezTo>
                <a:cubicBezTo>
                  <a:pt x="2014833" y="3825102"/>
                  <a:pt x="2014833" y="3825102"/>
                  <a:pt x="2014833" y="3825102"/>
                </a:cubicBezTo>
                <a:cubicBezTo>
                  <a:pt x="2026559" y="3827174"/>
                  <a:pt x="2026559" y="3827174"/>
                  <a:pt x="2026559" y="3827174"/>
                </a:cubicBezTo>
                <a:cubicBezTo>
                  <a:pt x="2040901" y="3821234"/>
                  <a:pt x="2052626" y="3823306"/>
                  <a:pt x="2063245" y="3817918"/>
                </a:cubicBezTo>
                <a:cubicBezTo>
                  <a:pt x="2053179" y="3827034"/>
                  <a:pt x="2053179" y="3827034"/>
                  <a:pt x="2053179" y="3827034"/>
                </a:cubicBezTo>
                <a:cubicBezTo>
                  <a:pt x="2061181" y="3829659"/>
                  <a:pt x="2061181" y="3829659"/>
                  <a:pt x="2061181" y="3829659"/>
                </a:cubicBezTo>
                <a:cubicBezTo>
                  <a:pt x="2068628" y="3828553"/>
                  <a:pt x="2069182" y="3832282"/>
                  <a:pt x="2070693" y="3816813"/>
                </a:cubicBezTo>
                <a:cubicBezTo>
                  <a:pt x="2079247" y="3823166"/>
                  <a:pt x="2079247" y="3823166"/>
                  <a:pt x="2079247" y="3823166"/>
                </a:cubicBezTo>
                <a:cubicBezTo>
                  <a:pt x="2078141" y="3815708"/>
                  <a:pt x="2078141" y="3815708"/>
                  <a:pt x="2078141" y="3815708"/>
                </a:cubicBezTo>
                <a:cubicBezTo>
                  <a:pt x="2086142" y="3818332"/>
                  <a:pt x="2086142" y="3818332"/>
                  <a:pt x="2086142" y="3818332"/>
                </a:cubicBezTo>
                <a:cubicBezTo>
                  <a:pt x="2094520" y="3817089"/>
                  <a:pt x="2105843" y="3806834"/>
                  <a:pt x="2114824" y="3806037"/>
                </a:cubicBezTo>
                <a:lnTo>
                  <a:pt x="2121305" y="3808498"/>
                </a:lnTo>
                <a:lnTo>
                  <a:pt x="2117704" y="3812220"/>
                </a:lnTo>
                <a:cubicBezTo>
                  <a:pt x="2116166" y="3813877"/>
                  <a:pt x="2115140" y="3814981"/>
                  <a:pt x="2115933" y="3813912"/>
                </a:cubicBezTo>
                <a:lnTo>
                  <a:pt x="2121820" y="3809783"/>
                </a:lnTo>
                <a:lnTo>
                  <a:pt x="2110145" y="3826203"/>
                </a:lnTo>
                <a:cubicBezTo>
                  <a:pt x="2105868" y="3823027"/>
                  <a:pt x="2105868" y="3823027"/>
                  <a:pt x="2105868" y="3823027"/>
                </a:cubicBezTo>
                <a:cubicBezTo>
                  <a:pt x="2099527" y="3831590"/>
                  <a:pt x="2099527" y="3831590"/>
                  <a:pt x="2099527" y="3831590"/>
                </a:cubicBezTo>
                <a:cubicBezTo>
                  <a:pt x="2066565" y="3840292"/>
                  <a:pt x="2066565" y="3840292"/>
                  <a:pt x="2066565" y="3840292"/>
                </a:cubicBezTo>
                <a:cubicBezTo>
                  <a:pt x="2054839" y="3838222"/>
                  <a:pt x="2054839" y="3838222"/>
                  <a:pt x="2054839" y="3838222"/>
                </a:cubicBezTo>
                <a:cubicBezTo>
                  <a:pt x="2039390" y="3836702"/>
                  <a:pt x="2039390" y="3836702"/>
                  <a:pt x="2039390" y="3836702"/>
                </a:cubicBezTo>
                <a:cubicBezTo>
                  <a:pt x="2041604" y="3851618"/>
                  <a:pt x="2041604" y="3851618"/>
                  <a:pt x="2041604" y="3851618"/>
                </a:cubicBezTo>
                <a:cubicBezTo>
                  <a:pt x="2037880" y="3852171"/>
                  <a:pt x="2037880" y="3852171"/>
                  <a:pt x="2037880" y="3852171"/>
                </a:cubicBezTo>
                <a:cubicBezTo>
                  <a:pt x="2036220" y="3840985"/>
                  <a:pt x="2036220" y="3840985"/>
                  <a:pt x="2036220" y="3840985"/>
                </a:cubicBezTo>
                <a:cubicBezTo>
                  <a:pt x="2000087" y="3853969"/>
                  <a:pt x="2000087" y="3853969"/>
                  <a:pt x="2000087" y="3853969"/>
                </a:cubicBezTo>
                <a:cubicBezTo>
                  <a:pt x="1993746" y="3862532"/>
                  <a:pt x="1993746" y="3862532"/>
                  <a:pt x="1993746" y="3862532"/>
                </a:cubicBezTo>
                <a:cubicBezTo>
                  <a:pt x="1986298" y="3863637"/>
                  <a:pt x="1986298" y="3863637"/>
                  <a:pt x="1986298" y="3863637"/>
                </a:cubicBezTo>
                <a:cubicBezTo>
                  <a:pt x="1993192" y="3858802"/>
                  <a:pt x="1993192" y="3858802"/>
                  <a:pt x="1993192" y="3858802"/>
                </a:cubicBezTo>
                <a:lnTo>
                  <a:pt x="1988796" y="3857361"/>
                </a:lnTo>
                <a:lnTo>
                  <a:pt x="1988655" y="3855069"/>
                </a:lnTo>
                <a:cubicBezTo>
                  <a:pt x="1984871" y="3852415"/>
                  <a:pt x="1976360" y="3847961"/>
                  <a:pt x="1960081" y="3840849"/>
                </a:cubicBezTo>
                <a:cubicBezTo>
                  <a:pt x="1954846" y="3856870"/>
                  <a:pt x="1954846" y="3856870"/>
                  <a:pt x="1954846" y="3856870"/>
                </a:cubicBezTo>
                <a:cubicBezTo>
                  <a:pt x="1947952" y="3861705"/>
                  <a:pt x="1947952" y="3861705"/>
                  <a:pt x="1947952" y="3861705"/>
                </a:cubicBezTo>
                <a:cubicBezTo>
                  <a:pt x="1939397" y="3855353"/>
                  <a:pt x="1939397" y="3855353"/>
                  <a:pt x="1939397" y="3855353"/>
                </a:cubicBezTo>
                <a:cubicBezTo>
                  <a:pt x="1919267" y="3873584"/>
                  <a:pt x="1919267" y="3873584"/>
                  <a:pt x="1919267" y="3873584"/>
                </a:cubicBezTo>
                <a:cubicBezTo>
                  <a:pt x="1911266" y="3870960"/>
                  <a:pt x="1911266" y="3870960"/>
                  <a:pt x="1911266" y="3870960"/>
                </a:cubicBezTo>
                <a:cubicBezTo>
                  <a:pt x="1886306" y="3882286"/>
                  <a:pt x="1886306" y="3882286"/>
                  <a:pt x="1886306" y="3882286"/>
                </a:cubicBezTo>
                <a:cubicBezTo>
                  <a:pt x="1852237" y="3883531"/>
                  <a:pt x="1852237" y="3883531"/>
                  <a:pt x="1852237" y="3883531"/>
                </a:cubicBezTo>
                <a:lnTo>
                  <a:pt x="1843612" y="3892260"/>
                </a:lnTo>
                <a:lnTo>
                  <a:pt x="1839968" y="3891793"/>
                </a:lnTo>
                <a:lnTo>
                  <a:pt x="1840102" y="3891524"/>
                </a:lnTo>
                <a:lnTo>
                  <a:pt x="1838589" y="3891617"/>
                </a:lnTo>
                <a:lnTo>
                  <a:pt x="1830447" y="3890575"/>
                </a:lnTo>
                <a:cubicBezTo>
                  <a:pt x="1828723" y="3891784"/>
                  <a:pt x="1830188" y="3892043"/>
                  <a:pt x="1832559" y="3891988"/>
                </a:cubicBezTo>
                <a:lnTo>
                  <a:pt x="1838589" y="3891617"/>
                </a:lnTo>
                <a:lnTo>
                  <a:pt x="1839968" y="3891793"/>
                </a:lnTo>
                <a:lnTo>
                  <a:pt x="1839370" y="3893002"/>
                </a:lnTo>
                <a:cubicBezTo>
                  <a:pt x="1836224" y="3894244"/>
                  <a:pt x="1829415" y="3896445"/>
                  <a:pt x="1816657" y="3900243"/>
                </a:cubicBezTo>
                <a:lnTo>
                  <a:pt x="1807290" y="3893288"/>
                </a:lnTo>
                <a:lnTo>
                  <a:pt x="1808617" y="3890539"/>
                </a:lnTo>
                <a:cubicBezTo>
                  <a:pt x="1809694" y="3886985"/>
                  <a:pt x="1804240" y="3893511"/>
                  <a:pt x="1803825" y="3890715"/>
                </a:cubicBezTo>
                <a:cubicBezTo>
                  <a:pt x="1803825" y="3890715"/>
                  <a:pt x="1803825" y="3890715"/>
                  <a:pt x="1805430" y="3891906"/>
                </a:cubicBezTo>
                <a:lnTo>
                  <a:pt x="1807290" y="3893288"/>
                </a:lnTo>
                <a:lnTo>
                  <a:pt x="1804932" y="3898173"/>
                </a:lnTo>
                <a:cubicBezTo>
                  <a:pt x="1804378" y="3894443"/>
                  <a:pt x="1804378" y="3894443"/>
                  <a:pt x="1804378" y="3894443"/>
                </a:cubicBezTo>
                <a:cubicBezTo>
                  <a:pt x="1793761" y="3899830"/>
                  <a:pt x="1793761" y="3899830"/>
                  <a:pt x="1793761" y="3899830"/>
                </a:cubicBezTo>
                <a:cubicBezTo>
                  <a:pt x="1794867" y="3907287"/>
                  <a:pt x="1794867" y="3907287"/>
                  <a:pt x="1794867" y="3907287"/>
                </a:cubicBezTo>
                <a:cubicBezTo>
                  <a:pt x="1760798" y="3908532"/>
                  <a:pt x="1760798" y="3908532"/>
                  <a:pt x="1760798" y="3908532"/>
                </a:cubicBezTo>
                <a:cubicBezTo>
                  <a:pt x="1778312" y="3898311"/>
                  <a:pt x="1778312" y="3898311"/>
                  <a:pt x="1778312" y="3898311"/>
                </a:cubicBezTo>
                <a:cubicBezTo>
                  <a:pt x="1774034" y="3895136"/>
                  <a:pt x="1798037" y="3903006"/>
                  <a:pt x="1769757" y="3891959"/>
                </a:cubicBezTo>
                <a:cubicBezTo>
                  <a:pt x="1761001" y="3897070"/>
                  <a:pt x="1756622" y="3899625"/>
                  <a:pt x="1754432" y="3900902"/>
                </a:cubicBezTo>
                <a:lnTo>
                  <a:pt x="1754283" y="3900991"/>
                </a:lnTo>
                <a:lnTo>
                  <a:pt x="1732518" y="3897485"/>
                </a:lnTo>
                <a:cubicBezTo>
                  <a:pt x="1729900" y="3905495"/>
                  <a:pt x="1729900" y="3905495"/>
                  <a:pt x="1729900" y="3905495"/>
                </a:cubicBezTo>
                <a:cubicBezTo>
                  <a:pt x="1727284" y="3913506"/>
                  <a:pt x="1727284" y="3913506"/>
                  <a:pt x="1727284" y="3913506"/>
                </a:cubicBezTo>
                <a:cubicBezTo>
                  <a:pt x="1735285" y="3916129"/>
                  <a:pt x="1735285" y="3916129"/>
                  <a:pt x="1735285" y="3916129"/>
                </a:cubicBezTo>
                <a:cubicBezTo>
                  <a:pt x="1690598" y="3922760"/>
                  <a:pt x="1690598" y="3922760"/>
                  <a:pt x="1690598" y="3922760"/>
                </a:cubicBezTo>
                <a:lnTo>
                  <a:pt x="1694709" y="3917208"/>
                </a:lnTo>
                <a:lnTo>
                  <a:pt x="1696302" y="3919532"/>
                </a:lnTo>
                <a:cubicBezTo>
                  <a:pt x="1697967" y="3919524"/>
                  <a:pt x="1700126" y="3918846"/>
                  <a:pt x="1700869" y="3917843"/>
                </a:cubicBezTo>
                <a:lnTo>
                  <a:pt x="1697921" y="3915108"/>
                </a:lnTo>
                <a:lnTo>
                  <a:pt x="1707557" y="3908811"/>
                </a:lnTo>
                <a:cubicBezTo>
                  <a:pt x="1688384" y="3907846"/>
                  <a:pt x="1688384" y="3907846"/>
                  <a:pt x="1688384" y="3907846"/>
                </a:cubicBezTo>
                <a:cubicBezTo>
                  <a:pt x="1685213" y="3912127"/>
                  <a:pt x="1685213" y="3912127"/>
                  <a:pt x="1685213" y="3912127"/>
                </a:cubicBezTo>
                <a:cubicBezTo>
                  <a:pt x="1680937" y="3908951"/>
                  <a:pt x="1680937" y="3908951"/>
                  <a:pt x="1680937" y="3908951"/>
                </a:cubicBezTo>
                <a:cubicBezTo>
                  <a:pt x="1674042" y="3913785"/>
                  <a:pt x="1674042" y="3913785"/>
                  <a:pt x="1674042" y="3913785"/>
                </a:cubicBezTo>
                <a:cubicBezTo>
                  <a:pt x="1675249" y="3915511"/>
                  <a:pt x="1672862" y="3917057"/>
                  <a:pt x="1669492" y="3918389"/>
                </a:cubicBezTo>
                <a:lnTo>
                  <a:pt x="1665755" y="3919583"/>
                </a:lnTo>
                <a:lnTo>
                  <a:pt x="1654629" y="3917619"/>
                </a:lnTo>
                <a:cubicBezTo>
                  <a:pt x="1651698" y="3917100"/>
                  <a:pt x="1651698" y="3917100"/>
                  <a:pt x="1651698" y="3917100"/>
                </a:cubicBezTo>
                <a:cubicBezTo>
                  <a:pt x="1642941" y="3922211"/>
                  <a:pt x="1638563" y="3924766"/>
                  <a:pt x="1636374" y="3926043"/>
                </a:cubicBezTo>
                <a:lnTo>
                  <a:pt x="1635644" y="3926469"/>
                </a:lnTo>
                <a:lnTo>
                  <a:pt x="1634236" y="3924455"/>
                </a:lnTo>
                <a:cubicBezTo>
                  <a:pt x="1633632" y="3923593"/>
                  <a:pt x="1633632" y="3923593"/>
                  <a:pt x="1633632" y="3923593"/>
                </a:cubicBezTo>
                <a:lnTo>
                  <a:pt x="1632895" y="3927784"/>
                </a:lnTo>
                <a:lnTo>
                  <a:pt x="1631927" y="3928132"/>
                </a:lnTo>
                <a:lnTo>
                  <a:pt x="1632779" y="3928441"/>
                </a:lnTo>
                <a:lnTo>
                  <a:pt x="1631825" y="3933864"/>
                </a:lnTo>
                <a:cubicBezTo>
                  <a:pt x="1631568" y="3935331"/>
                  <a:pt x="1631568" y="3935331"/>
                  <a:pt x="1631568" y="3935331"/>
                </a:cubicBezTo>
                <a:cubicBezTo>
                  <a:pt x="1627290" y="3932155"/>
                  <a:pt x="1627290" y="3932155"/>
                  <a:pt x="1627290" y="3932155"/>
                </a:cubicBezTo>
                <a:cubicBezTo>
                  <a:pt x="1620949" y="3940718"/>
                  <a:pt x="1620949" y="3940718"/>
                  <a:pt x="1620949" y="3940718"/>
                </a:cubicBezTo>
                <a:cubicBezTo>
                  <a:pt x="1620949" y="3940718"/>
                  <a:pt x="1614608" y="3949281"/>
                  <a:pt x="1620396" y="3936989"/>
                </a:cubicBezTo>
                <a:cubicBezTo>
                  <a:pt x="1616119" y="3933812"/>
                  <a:pt x="1616119" y="3933812"/>
                  <a:pt x="1616119" y="3933812"/>
                </a:cubicBezTo>
                <a:cubicBezTo>
                  <a:pt x="1587433" y="3945691"/>
                  <a:pt x="1587433" y="3945691"/>
                  <a:pt x="1587433" y="3945691"/>
                </a:cubicBezTo>
                <a:cubicBezTo>
                  <a:pt x="1590051" y="3937681"/>
                  <a:pt x="1590051" y="3937681"/>
                  <a:pt x="1590051" y="3937681"/>
                </a:cubicBezTo>
                <a:cubicBezTo>
                  <a:pt x="1582327" y="3936922"/>
                  <a:pt x="1578464" y="3936543"/>
                  <a:pt x="1576533" y="3936352"/>
                </a:cubicBezTo>
                <a:lnTo>
                  <a:pt x="1575622" y="3936263"/>
                </a:lnTo>
                <a:lnTo>
                  <a:pt x="1581700" y="3933502"/>
                </a:lnTo>
                <a:cubicBezTo>
                  <a:pt x="1589341" y="3929688"/>
                  <a:pt x="1571809" y="3936577"/>
                  <a:pt x="1574602" y="3936163"/>
                </a:cubicBezTo>
                <a:lnTo>
                  <a:pt x="1575622" y="3936263"/>
                </a:lnTo>
                <a:lnTo>
                  <a:pt x="1563983" y="3941549"/>
                </a:lnTo>
                <a:cubicBezTo>
                  <a:pt x="1560260" y="3942102"/>
                  <a:pt x="1560260" y="3942102"/>
                  <a:pt x="1560260" y="3942102"/>
                </a:cubicBezTo>
                <a:cubicBezTo>
                  <a:pt x="1542193" y="3948594"/>
                  <a:pt x="1542193" y="3948594"/>
                  <a:pt x="1542193" y="3948594"/>
                </a:cubicBezTo>
                <a:cubicBezTo>
                  <a:pt x="1531022" y="3950252"/>
                  <a:pt x="1531022" y="3950252"/>
                  <a:pt x="1531022" y="3950252"/>
                </a:cubicBezTo>
                <a:cubicBezTo>
                  <a:pt x="1532682" y="3961438"/>
                  <a:pt x="1532682" y="3961438"/>
                  <a:pt x="1532682" y="3961438"/>
                </a:cubicBezTo>
                <a:lnTo>
                  <a:pt x="1530971" y="3963846"/>
                </a:lnTo>
                <a:lnTo>
                  <a:pt x="1512955" y="3956744"/>
                </a:lnTo>
                <a:cubicBezTo>
                  <a:pt x="1510338" y="3964754"/>
                  <a:pt x="1510338" y="3964754"/>
                  <a:pt x="1510338" y="3964754"/>
                </a:cubicBezTo>
                <a:cubicBezTo>
                  <a:pt x="1482610" y="3957436"/>
                  <a:pt x="1482610" y="3957436"/>
                  <a:pt x="1482610" y="3957436"/>
                </a:cubicBezTo>
                <a:cubicBezTo>
                  <a:pt x="1501230" y="3954673"/>
                  <a:pt x="1501230" y="3954673"/>
                  <a:pt x="1501230" y="3954673"/>
                </a:cubicBezTo>
                <a:cubicBezTo>
                  <a:pt x="1499571" y="3943487"/>
                  <a:pt x="1499571" y="3943487"/>
                  <a:pt x="1499571" y="3943487"/>
                </a:cubicBezTo>
                <a:cubicBezTo>
                  <a:pt x="1502740" y="3939205"/>
                  <a:pt x="1488398" y="3945144"/>
                  <a:pt x="1506465" y="3938652"/>
                </a:cubicBezTo>
                <a:cubicBezTo>
                  <a:pt x="1499017" y="3939757"/>
                  <a:pt x="1499017" y="3939757"/>
                  <a:pt x="1499017" y="3939757"/>
                </a:cubicBezTo>
                <a:cubicBezTo>
                  <a:pt x="1485781" y="3953154"/>
                  <a:pt x="1485781" y="3953154"/>
                  <a:pt x="1485781" y="3953154"/>
                </a:cubicBezTo>
                <a:cubicBezTo>
                  <a:pt x="1455437" y="3953846"/>
                  <a:pt x="1455437" y="3953846"/>
                  <a:pt x="1455437" y="3953846"/>
                </a:cubicBezTo>
                <a:cubicBezTo>
                  <a:pt x="1441094" y="3959785"/>
                  <a:pt x="1441094" y="3959785"/>
                  <a:pt x="1441094" y="3959785"/>
                </a:cubicBezTo>
                <a:cubicBezTo>
                  <a:pt x="1474056" y="3951083"/>
                  <a:pt x="1412962" y="3975393"/>
                  <a:pt x="1471439" y="3959094"/>
                </a:cubicBezTo>
                <a:cubicBezTo>
                  <a:pt x="1465098" y="3967657"/>
                  <a:pt x="1465098" y="3967657"/>
                  <a:pt x="1465098" y="3967657"/>
                </a:cubicBezTo>
                <a:lnTo>
                  <a:pt x="1465926" y="3969293"/>
                </a:lnTo>
                <a:lnTo>
                  <a:pt x="1459996" y="3971748"/>
                </a:lnTo>
                <a:cubicBezTo>
                  <a:pt x="1458204" y="3972490"/>
                  <a:pt x="1458204" y="3972490"/>
                  <a:pt x="1458204" y="3972490"/>
                </a:cubicBezTo>
                <a:cubicBezTo>
                  <a:pt x="1451309" y="3977325"/>
                  <a:pt x="1451309" y="3977325"/>
                  <a:pt x="1451309" y="3977325"/>
                </a:cubicBezTo>
                <a:cubicBezTo>
                  <a:pt x="1463587" y="3983125"/>
                  <a:pt x="1463587" y="3983125"/>
                  <a:pt x="1463587" y="3983125"/>
                </a:cubicBezTo>
                <a:cubicBezTo>
                  <a:pt x="1431732" y="3999285"/>
                  <a:pt x="1431732" y="3999285"/>
                  <a:pt x="1431732" y="3999285"/>
                </a:cubicBezTo>
                <a:cubicBezTo>
                  <a:pt x="1416282" y="3997767"/>
                  <a:pt x="1416282" y="3997767"/>
                  <a:pt x="1416282" y="3997767"/>
                </a:cubicBezTo>
                <a:cubicBezTo>
                  <a:pt x="1426901" y="3992380"/>
                  <a:pt x="1426901" y="3992380"/>
                  <a:pt x="1426901" y="3992380"/>
                </a:cubicBezTo>
                <a:cubicBezTo>
                  <a:pt x="1410899" y="3987132"/>
                  <a:pt x="1410899" y="3987132"/>
                  <a:pt x="1410899" y="3987132"/>
                </a:cubicBezTo>
                <a:cubicBezTo>
                  <a:pt x="1397110" y="3996800"/>
                  <a:pt x="1397110" y="3996800"/>
                  <a:pt x="1397110" y="3996800"/>
                </a:cubicBezTo>
                <a:cubicBezTo>
                  <a:pt x="1394492" y="4004811"/>
                  <a:pt x="1394492" y="4004811"/>
                  <a:pt x="1394492" y="4004811"/>
                </a:cubicBezTo>
                <a:cubicBezTo>
                  <a:pt x="1384981" y="4017656"/>
                  <a:pt x="1384981" y="4017656"/>
                  <a:pt x="1384981" y="4017656"/>
                </a:cubicBezTo>
                <a:cubicBezTo>
                  <a:pt x="1389811" y="4024562"/>
                  <a:pt x="1389811" y="4024562"/>
                  <a:pt x="1389811" y="4024562"/>
                </a:cubicBezTo>
                <a:cubicBezTo>
                  <a:pt x="1394089" y="4027737"/>
                  <a:pt x="1394089" y="4027737"/>
                  <a:pt x="1394089" y="4027737"/>
                </a:cubicBezTo>
                <a:cubicBezTo>
                  <a:pt x="1400430" y="4019174"/>
                  <a:pt x="1400430" y="4019174"/>
                  <a:pt x="1400430" y="4019174"/>
                </a:cubicBezTo>
                <a:cubicBezTo>
                  <a:pt x="1415325" y="4016964"/>
                  <a:pt x="1415325" y="4016964"/>
                  <a:pt x="1415325" y="4016964"/>
                </a:cubicBezTo>
                <a:cubicBezTo>
                  <a:pt x="1412154" y="4021246"/>
                  <a:pt x="1412154" y="4021246"/>
                  <a:pt x="1412154" y="4021246"/>
                </a:cubicBezTo>
                <a:cubicBezTo>
                  <a:pt x="1416986" y="4028151"/>
                  <a:pt x="1416986" y="4028151"/>
                  <a:pt x="1416986" y="4028151"/>
                </a:cubicBezTo>
                <a:cubicBezTo>
                  <a:pt x="1410091" y="4032985"/>
                  <a:pt x="1410091" y="4032985"/>
                  <a:pt x="1410091" y="4032985"/>
                </a:cubicBezTo>
                <a:cubicBezTo>
                  <a:pt x="1422369" y="4038785"/>
                  <a:pt x="1422369" y="4038785"/>
                  <a:pt x="1422369" y="4038785"/>
                </a:cubicBezTo>
                <a:cubicBezTo>
                  <a:pt x="1427200" y="4045690"/>
                  <a:pt x="1427200" y="4045690"/>
                  <a:pt x="1427200" y="4045690"/>
                </a:cubicBezTo>
                <a:cubicBezTo>
                  <a:pt x="1434095" y="4040857"/>
                  <a:pt x="1434095" y="4040857"/>
                  <a:pt x="1434095" y="4040857"/>
                </a:cubicBezTo>
                <a:cubicBezTo>
                  <a:pt x="1429818" y="4037679"/>
                  <a:pt x="1429818" y="4037679"/>
                  <a:pt x="1429818" y="4037679"/>
                </a:cubicBezTo>
                <a:cubicBezTo>
                  <a:pt x="1446224" y="4020001"/>
                  <a:pt x="1446224" y="4020001"/>
                  <a:pt x="1446224" y="4020001"/>
                </a:cubicBezTo>
                <a:cubicBezTo>
                  <a:pt x="1457949" y="4022073"/>
                  <a:pt x="1457949" y="4022073"/>
                  <a:pt x="1457949" y="4022073"/>
                </a:cubicBezTo>
                <a:lnTo>
                  <a:pt x="1461193" y="4008387"/>
                </a:lnTo>
                <a:lnTo>
                  <a:pt x="1482909" y="4010747"/>
                </a:lnTo>
                <a:cubicBezTo>
                  <a:pt x="1498358" y="4012264"/>
                  <a:pt x="1474908" y="4008122"/>
                  <a:pt x="1492975" y="4001631"/>
                </a:cubicBezTo>
                <a:cubicBezTo>
                  <a:pt x="1500976" y="4004254"/>
                  <a:pt x="1500976" y="4004254"/>
                  <a:pt x="1500976" y="4004254"/>
                </a:cubicBezTo>
                <a:cubicBezTo>
                  <a:pt x="1494635" y="4012817"/>
                  <a:pt x="1494635" y="4012817"/>
                  <a:pt x="1494635" y="4012817"/>
                </a:cubicBezTo>
                <a:cubicBezTo>
                  <a:pt x="1507466" y="4022347"/>
                  <a:pt x="1507466" y="4022347"/>
                  <a:pt x="1507466" y="4022347"/>
                </a:cubicBezTo>
                <a:cubicBezTo>
                  <a:pt x="1525533" y="4015854"/>
                  <a:pt x="1525533" y="4015854"/>
                  <a:pt x="1525533" y="4015854"/>
                </a:cubicBezTo>
                <a:cubicBezTo>
                  <a:pt x="1547877" y="4012538"/>
                  <a:pt x="1547877" y="4012538"/>
                  <a:pt x="1547877" y="4012538"/>
                </a:cubicBezTo>
                <a:cubicBezTo>
                  <a:pt x="1548430" y="4016268"/>
                  <a:pt x="1548430" y="4016268"/>
                  <a:pt x="1548430" y="4016268"/>
                </a:cubicBezTo>
                <a:cubicBezTo>
                  <a:pt x="1524022" y="4031322"/>
                  <a:pt x="1524022" y="4031322"/>
                  <a:pt x="1524022" y="4031322"/>
                </a:cubicBezTo>
                <a:cubicBezTo>
                  <a:pt x="1516171" y="4055354"/>
                  <a:pt x="1516171" y="4055354"/>
                  <a:pt x="1516171" y="4055354"/>
                </a:cubicBezTo>
                <a:cubicBezTo>
                  <a:pt x="1478932" y="4060880"/>
                  <a:pt x="1478932" y="4060880"/>
                  <a:pt x="1478932" y="4060880"/>
                </a:cubicBezTo>
                <a:cubicBezTo>
                  <a:pt x="1478379" y="4057151"/>
                  <a:pt x="1478379" y="4057151"/>
                  <a:pt x="1478379" y="4057151"/>
                </a:cubicBezTo>
                <a:cubicBezTo>
                  <a:pt x="1489550" y="4055494"/>
                  <a:pt x="1489550" y="4055494"/>
                  <a:pt x="1489550" y="4055494"/>
                </a:cubicBezTo>
                <a:cubicBezTo>
                  <a:pt x="1480995" y="4049141"/>
                  <a:pt x="1480995" y="4049141"/>
                  <a:pt x="1480995" y="4049141"/>
                </a:cubicBezTo>
                <a:cubicBezTo>
                  <a:pt x="1454928" y="4053009"/>
                  <a:pt x="1454928" y="4053009"/>
                  <a:pt x="1454928" y="4053009"/>
                </a:cubicBezTo>
                <a:cubicBezTo>
                  <a:pt x="1450650" y="4049832"/>
                  <a:pt x="1450650" y="4049832"/>
                  <a:pt x="1450650" y="4049832"/>
                </a:cubicBezTo>
                <a:cubicBezTo>
                  <a:pt x="1440033" y="4055219"/>
                  <a:pt x="1440033" y="4055219"/>
                  <a:pt x="1440033" y="4055219"/>
                </a:cubicBezTo>
                <a:cubicBezTo>
                  <a:pt x="1449140" y="4065301"/>
                  <a:pt x="1449140" y="4065301"/>
                  <a:pt x="1449140" y="4065301"/>
                </a:cubicBezTo>
                <a:cubicBezTo>
                  <a:pt x="1438522" y="4070688"/>
                  <a:pt x="1438522" y="4070688"/>
                  <a:pt x="1438522" y="4070688"/>
                </a:cubicBezTo>
                <a:cubicBezTo>
                  <a:pt x="1446523" y="4073311"/>
                  <a:pt x="1446523" y="4073311"/>
                  <a:pt x="1446523" y="4073311"/>
                </a:cubicBezTo>
                <a:cubicBezTo>
                  <a:pt x="1447629" y="4080769"/>
                  <a:pt x="1447629" y="4080769"/>
                  <a:pt x="1447629" y="4080769"/>
                </a:cubicBezTo>
                <a:cubicBezTo>
                  <a:pt x="1437012" y="4086156"/>
                  <a:pt x="1437012" y="4086156"/>
                  <a:pt x="1437012" y="4086156"/>
                </a:cubicBezTo>
                <a:lnTo>
                  <a:pt x="1433006" y="4083182"/>
                </a:lnTo>
                <a:lnTo>
                  <a:pt x="1437089" y="4077867"/>
                </a:lnTo>
                <a:cubicBezTo>
                  <a:pt x="1435634" y="4072068"/>
                  <a:pt x="1430483" y="4061400"/>
                  <a:pt x="1419199" y="4043067"/>
                </a:cubicBezTo>
                <a:cubicBezTo>
                  <a:pt x="1415474" y="4043620"/>
                  <a:pt x="1415474" y="4043620"/>
                  <a:pt x="1415474" y="4043620"/>
                </a:cubicBezTo>
                <a:cubicBezTo>
                  <a:pt x="1405410" y="4052735"/>
                  <a:pt x="1405410" y="4052735"/>
                  <a:pt x="1405410" y="4052735"/>
                </a:cubicBezTo>
                <a:cubicBezTo>
                  <a:pt x="1392578" y="4043206"/>
                  <a:pt x="1392578" y="4043206"/>
                  <a:pt x="1392578" y="4043206"/>
                </a:cubicBezTo>
                <a:cubicBezTo>
                  <a:pt x="1381960" y="4048593"/>
                  <a:pt x="1381960" y="4048593"/>
                  <a:pt x="1381960" y="4048593"/>
                </a:cubicBezTo>
                <a:cubicBezTo>
                  <a:pt x="1372447" y="4061437"/>
                  <a:pt x="1372447" y="4061437"/>
                  <a:pt x="1372447" y="4061437"/>
                </a:cubicBezTo>
                <a:cubicBezTo>
                  <a:pt x="1373001" y="4065167"/>
                  <a:pt x="1357552" y="4063648"/>
                  <a:pt x="1377279" y="4068342"/>
                </a:cubicBezTo>
                <a:cubicBezTo>
                  <a:pt x="1369831" y="4069448"/>
                  <a:pt x="1369831" y="4069448"/>
                  <a:pt x="1369831" y="4069448"/>
                </a:cubicBezTo>
                <a:cubicBezTo>
                  <a:pt x="1374661" y="4076353"/>
                  <a:pt x="1374661" y="4076353"/>
                  <a:pt x="1374661" y="4076353"/>
                </a:cubicBezTo>
                <a:cubicBezTo>
                  <a:pt x="1372598" y="4088093"/>
                  <a:pt x="1372598" y="4088093"/>
                  <a:pt x="1372598" y="4088093"/>
                </a:cubicBezTo>
                <a:cubicBezTo>
                  <a:pt x="1360872" y="4086021"/>
                  <a:pt x="1360872" y="4086021"/>
                  <a:pt x="1360872" y="4086021"/>
                </a:cubicBezTo>
                <a:cubicBezTo>
                  <a:pt x="1355489" y="4075388"/>
                  <a:pt x="1355489" y="4075388"/>
                  <a:pt x="1355489" y="4075388"/>
                </a:cubicBezTo>
                <a:cubicBezTo>
                  <a:pt x="1357552" y="4063648"/>
                  <a:pt x="1357552" y="4063648"/>
                  <a:pt x="1357552" y="4063648"/>
                </a:cubicBezTo>
                <a:cubicBezTo>
                  <a:pt x="1352169" y="4053014"/>
                  <a:pt x="1352169" y="4053014"/>
                  <a:pt x="1352169" y="4053014"/>
                </a:cubicBezTo>
                <a:cubicBezTo>
                  <a:pt x="1343614" y="4046661"/>
                  <a:pt x="1343614" y="4046661"/>
                  <a:pt x="1343614" y="4046661"/>
                </a:cubicBezTo>
                <a:cubicBezTo>
                  <a:pt x="1321824" y="4053705"/>
                  <a:pt x="1321824" y="4053705"/>
                  <a:pt x="1321824" y="4053705"/>
                </a:cubicBezTo>
                <a:cubicBezTo>
                  <a:pt x="1311758" y="4062821"/>
                  <a:pt x="1311758" y="4062821"/>
                  <a:pt x="1311758" y="4062821"/>
                </a:cubicBezTo>
                <a:lnTo>
                  <a:pt x="1299630" y="4048041"/>
                </a:lnTo>
                <a:lnTo>
                  <a:pt x="1308438" y="4040447"/>
                </a:lnTo>
                <a:cubicBezTo>
                  <a:pt x="1309545" y="4047905"/>
                  <a:pt x="1309545" y="4047905"/>
                  <a:pt x="1309545" y="4047905"/>
                </a:cubicBezTo>
                <a:cubicBezTo>
                  <a:pt x="1318099" y="4054258"/>
                  <a:pt x="1318099" y="4054258"/>
                  <a:pt x="1318099" y="4054258"/>
                </a:cubicBezTo>
                <a:lnTo>
                  <a:pt x="1318822" y="4053282"/>
                </a:lnTo>
                <a:lnTo>
                  <a:pt x="1319168" y="4053445"/>
                </a:lnTo>
                <a:cubicBezTo>
                  <a:pt x="1323315" y="4052532"/>
                  <a:pt x="1330718" y="4049527"/>
                  <a:pt x="1343061" y="4042932"/>
                </a:cubicBezTo>
                <a:lnTo>
                  <a:pt x="1337922" y="4039117"/>
                </a:lnTo>
                <a:lnTo>
                  <a:pt x="1356850" y="4033263"/>
                </a:lnTo>
                <a:cubicBezTo>
                  <a:pt x="1365807" y="4016690"/>
                  <a:pt x="1365807" y="4016690"/>
                  <a:pt x="1365807" y="4016690"/>
                </a:cubicBezTo>
                <a:cubicBezTo>
                  <a:pt x="1380703" y="4014480"/>
                  <a:pt x="1380703" y="4014480"/>
                  <a:pt x="1380703" y="4014480"/>
                </a:cubicBezTo>
                <a:cubicBezTo>
                  <a:pt x="1383874" y="4010198"/>
                  <a:pt x="1383874" y="4010198"/>
                  <a:pt x="1383874" y="4010198"/>
                </a:cubicBezTo>
                <a:cubicBezTo>
                  <a:pt x="1364700" y="4009232"/>
                  <a:pt x="1364700" y="4009232"/>
                  <a:pt x="1364700" y="4009232"/>
                </a:cubicBezTo>
                <a:cubicBezTo>
                  <a:pt x="1378489" y="3999564"/>
                  <a:pt x="1378489" y="3999564"/>
                  <a:pt x="1378489" y="3999564"/>
                </a:cubicBezTo>
                <a:cubicBezTo>
                  <a:pt x="1413515" y="3979122"/>
                  <a:pt x="1413515" y="3979122"/>
                  <a:pt x="1413515" y="3979122"/>
                </a:cubicBezTo>
                <a:cubicBezTo>
                  <a:pt x="1394343" y="3978156"/>
                  <a:pt x="1394343" y="3978156"/>
                  <a:pt x="1394343" y="3978156"/>
                </a:cubicBezTo>
                <a:cubicBezTo>
                  <a:pt x="1396406" y="3966417"/>
                  <a:pt x="1396406" y="3966417"/>
                  <a:pt x="1396406" y="3966417"/>
                </a:cubicBezTo>
                <a:cubicBezTo>
                  <a:pt x="1407025" y="3961030"/>
                  <a:pt x="1407025" y="3961030"/>
                  <a:pt x="1407025" y="3961030"/>
                </a:cubicBezTo>
                <a:cubicBezTo>
                  <a:pt x="1424539" y="3950809"/>
                  <a:pt x="1424539" y="3950809"/>
                  <a:pt x="1424539" y="3950809"/>
                </a:cubicBezTo>
                <a:cubicBezTo>
                  <a:pt x="1418601" y="3936446"/>
                  <a:pt x="1418601" y="3936446"/>
                  <a:pt x="1418601" y="3936446"/>
                </a:cubicBezTo>
                <a:cubicBezTo>
                  <a:pt x="1429220" y="3931060"/>
                  <a:pt x="1429220" y="3931060"/>
                  <a:pt x="1429220" y="3931060"/>
                </a:cubicBezTo>
                <a:cubicBezTo>
                  <a:pt x="1437774" y="3937413"/>
                  <a:pt x="1437774" y="3937413"/>
                  <a:pt x="1437774" y="3937413"/>
                </a:cubicBezTo>
                <a:cubicBezTo>
                  <a:pt x="1465906" y="3921804"/>
                  <a:pt x="1465906" y="3921804"/>
                  <a:pt x="1465906" y="3921804"/>
                </a:cubicBezTo>
                <a:cubicBezTo>
                  <a:pt x="1466459" y="3925534"/>
                  <a:pt x="1422879" y="3939623"/>
                  <a:pt x="1488803" y="3922218"/>
                </a:cubicBezTo>
                <a:lnTo>
                  <a:pt x="1485676" y="3917749"/>
                </a:lnTo>
                <a:lnTo>
                  <a:pt x="1487142" y="3911031"/>
                </a:lnTo>
                <a:cubicBezTo>
                  <a:pt x="1469076" y="3917524"/>
                  <a:pt x="1469076" y="3917524"/>
                  <a:pt x="1469076" y="3917524"/>
                </a:cubicBezTo>
                <a:cubicBezTo>
                  <a:pt x="1467416" y="3906336"/>
                  <a:pt x="1467416" y="3906336"/>
                  <a:pt x="1467416" y="3906336"/>
                </a:cubicBezTo>
                <a:cubicBezTo>
                  <a:pt x="1478588" y="3904678"/>
                  <a:pt x="1478588" y="3904678"/>
                  <a:pt x="1478588" y="3904678"/>
                </a:cubicBezTo>
                <a:cubicBezTo>
                  <a:pt x="1477481" y="3897220"/>
                  <a:pt x="1477481" y="3897220"/>
                  <a:pt x="1477481" y="3897220"/>
                </a:cubicBezTo>
                <a:cubicBezTo>
                  <a:pt x="1480651" y="3892939"/>
                  <a:pt x="1480651" y="3892939"/>
                  <a:pt x="1480651" y="3892939"/>
                </a:cubicBezTo>
                <a:cubicBezTo>
                  <a:pt x="1475821" y="3886034"/>
                  <a:pt x="1475821" y="3886034"/>
                  <a:pt x="1475821" y="3886034"/>
                </a:cubicBezTo>
                <a:cubicBezTo>
                  <a:pt x="1460926" y="3888245"/>
                  <a:pt x="1460926" y="3888245"/>
                  <a:pt x="1460926" y="3888245"/>
                </a:cubicBezTo>
                <a:cubicBezTo>
                  <a:pt x="1463542" y="3880234"/>
                  <a:pt x="1463542" y="3880234"/>
                  <a:pt x="1463542" y="3880234"/>
                </a:cubicBezTo>
                <a:lnTo>
                  <a:pt x="1441812" y="3864098"/>
                </a:lnTo>
                <a:lnTo>
                  <a:pt x="1442534" y="3863700"/>
                </a:lnTo>
                <a:cubicBezTo>
                  <a:pt x="1446956" y="3859829"/>
                  <a:pt x="1435085" y="3861591"/>
                  <a:pt x="1437879" y="3861176"/>
                </a:cubicBezTo>
                <a:cubicBezTo>
                  <a:pt x="1437879" y="3861176"/>
                  <a:pt x="1437879" y="3861176"/>
                  <a:pt x="1441087" y="3863558"/>
                </a:cubicBezTo>
                <a:lnTo>
                  <a:pt x="1441812" y="3864098"/>
                </a:lnTo>
                <a:lnTo>
                  <a:pt x="1431537" y="3869739"/>
                </a:lnTo>
                <a:cubicBezTo>
                  <a:pt x="1434155" y="3861729"/>
                  <a:pt x="1434155" y="3861729"/>
                  <a:pt x="1434155" y="3861729"/>
                </a:cubicBezTo>
                <a:cubicBezTo>
                  <a:pt x="1406980" y="3858139"/>
                  <a:pt x="1406980" y="3858139"/>
                  <a:pt x="1406980" y="3858139"/>
                </a:cubicBezTo>
                <a:cubicBezTo>
                  <a:pt x="1401193" y="3870431"/>
                  <a:pt x="1401193" y="3870431"/>
                  <a:pt x="1401193" y="3870431"/>
                </a:cubicBezTo>
                <a:lnTo>
                  <a:pt x="1396915" y="3867255"/>
                </a:lnTo>
                <a:lnTo>
                  <a:pt x="1398342" y="3866447"/>
                </a:lnTo>
                <a:cubicBezTo>
                  <a:pt x="1398768" y="3865312"/>
                  <a:pt x="1399154" y="3863111"/>
                  <a:pt x="1399533" y="3859244"/>
                </a:cubicBezTo>
                <a:cubicBezTo>
                  <a:pt x="1388360" y="3860902"/>
                  <a:pt x="1388360" y="3860902"/>
                  <a:pt x="1388360" y="3860902"/>
                </a:cubicBezTo>
                <a:cubicBezTo>
                  <a:pt x="1388914" y="3864631"/>
                  <a:pt x="1377742" y="3866288"/>
                  <a:pt x="1382019" y="3869465"/>
                </a:cubicBezTo>
                <a:cubicBezTo>
                  <a:pt x="1379403" y="3877476"/>
                  <a:pt x="1379403" y="3877476"/>
                  <a:pt x="1379403" y="3877476"/>
                </a:cubicBezTo>
                <a:cubicBezTo>
                  <a:pt x="1377742" y="3866288"/>
                  <a:pt x="1377742" y="3866288"/>
                  <a:pt x="1377742" y="3866288"/>
                </a:cubicBezTo>
                <a:cubicBezTo>
                  <a:pt x="1354292" y="3862146"/>
                  <a:pt x="1354292" y="3862146"/>
                  <a:pt x="1354292" y="3862146"/>
                </a:cubicBezTo>
                <a:cubicBezTo>
                  <a:pt x="1352781" y="3877615"/>
                  <a:pt x="1338290" y="3856899"/>
                  <a:pt x="1330438" y="3880930"/>
                </a:cubicBezTo>
                <a:cubicBezTo>
                  <a:pt x="1322436" y="3878307"/>
                  <a:pt x="1322436" y="3878307"/>
                  <a:pt x="1322436" y="3878307"/>
                </a:cubicBezTo>
                <a:cubicBezTo>
                  <a:pt x="1309754" y="3895433"/>
                  <a:pt x="1309754" y="3895433"/>
                  <a:pt x="1309754" y="3895433"/>
                </a:cubicBezTo>
                <a:cubicBezTo>
                  <a:pt x="1298306" y="3895226"/>
                  <a:pt x="1292582" y="3895123"/>
                  <a:pt x="1289719" y="3895071"/>
                </a:cubicBezTo>
                <a:lnTo>
                  <a:pt x="1287538" y="3895031"/>
                </a:lnTo>
                <a:lnTo>
                  <a:pt x="1287806" y="3894879"/>
                </a:lnTo>
                <a:lnTo>
                  <a:pt x="1294305" y="3893914"/>
                </a:lnTo>
                <a:lnTo>
                  <a:pt x="1293931" y="3891394"/>
                </a:lnTo>
                <a:lnTo>
                  <a:pt x="1314989" y="3879412"/>
                </a:lnTo>
                <a:cubicBezTo>
                  <a:pt x="1306434" y="3873060"/>
                  <a:pt x="1306434" y="3873060"/>
                  <a:pt x="1306434" y="3873060"/>
                </a:cubicBezTo>
                <a:cubicBezTo>
                  <a:pt x="1293752" y="3890186"/>
                  <a:pt x="1299944" y="3854967"/>
                  <a:pt x="1274579" y="3889219"/>
                </a:cubicBezTo>
                <a:cubicBezTo>
                  <a:pt x="1274026" y="3885491"/>
                  <a:pt x="1274026" y="3885491"/>
                  <a:pt x="1274026" y="3885491"/>
                </a:cubicBezTo>
                <a:cubicBezTo>
                  <a:pt x="1287262" y="3872093"/>
                  <a:pt x="1287262" y="3872093"/>
                  <a:pt x="1287262" y="3872093"/>
                </a:cubicBezTo>
                <a:cubicBezTo>
                  <a:pt x="1302711" y="3873612"/>
                  <a:pt x="1302711" y="3873612"/>
                  <a:pt x="1302711" y="3873612"/>
                </a:cubicBezTo>
                <a:cubicBezTo>
                  <a:pt x="1319670" y="3859662"/>
                  <a:pt x="1319670" y="3859662"/>
                  <a:pt x="1319670" y="3859662"/>
                </a:cubicBezTo>
                <a:cubicBezTo>
                  <a:pt x="1306285" y="3846404"/>
                  <a:pt x="1306285" y="3846404"/>
                  <a:pt x="1306285" y="3846404"/>
                </a:cubicBezTo>
                <a:cubicBezTo>
                  <a:pt x="1312626" y="3837841"/>
                  <a:pt x="1312626" y="3837841"/>
                  <a:pt x="1312626" y="3837841"/>
                </a:cubicBezTo>
                <a:cubicBezTo>
                  <a:pt x="1310008" y="3845851"/>
                  <a:pt x="1310008" y="3845851"/>
                  <a:pt x="1310008" y="3845851"/>
                </a:cubicBezTo>
                <a:cubicBezTo>
                  <a:pt x="1314286" y="3849028"/>
                  <a:pt x="1314286" y="3849028"/>
                  <a:pt x="1314286" y="3849028"/>
                </a:cubicBezTo>
                <a:cubicBezTo>
                  <a:pt x="1338693" y="3833973"/>
                  <a:pt x="1338693" y="3833973"/>
                  <a:pt x="1338693" y="3833973"/>
                </a:cubicBezTo>
                <a:cubicBezTo>
                  <a:pt x="1350419" y="3836044"/>
                  <a:pt x="1350419" y="3836044"/>
                  <a:pt x="1350419" y="3836044"/>
                </a:cubicBezTo>
                <a:cubicBezTo>
                  <a:pt x="1377997" y="3816708"/>
                  <a:pt x="1377997" y="3816708"/>
                  <a:pt x="1377997" y="3816708"/>
                </a:cubicBezTo>
                <a:cubicBezTo>
                  <a:pt x="1374272" y="3817260"/>
                  <a:pt x="1374272" y="3817260"/>
                  <a:pt x="1374272" y="3817260"/>
                </a:cubicBezTo>
                <a:lnTo>
                  <a:pt x="1371942" y="3815529"/>
                </a:lnTo>
                <a:lnTo>
                  <a:pt x="1374065" y="3815862"/>
                </a:lnTo>
                <a:cubicBezTo>
                  <a:pt x="1376497" y="3816215"/>
                  <a:pt x="1376944" y="3816030"/>
                  <a:pt x="1372517" y="3814245"/>
                </a:cubicBezTo>
                <a:lnTo>
                  <a:pt x="1367999" y="3812601"/>
                </a:lnTo>
                <a:lnTo>
                  <a:pt x="1366787" y="3811701"/>
                </a:lnTo>
                <a:cubicBezTo>
                  <a:pt x="1365718" y="3810908"/>
                  <a:pt x="1365718" y="3810908"/>
                  <a:pt x="1365718" y="3810908"/>
                </a:cubicBezTo>
                <a:cubicBezTo>
                  <a:pt x="1366133" y="3813704"/>
                  <a:pt x="1369182" y="3805391"/>
                  <a:pt x="1366900" y="3808052"/>
                </a:cubicBezTo>
                <a:lnTo>
                  <a:pt x="1364829" y="3811447"/>
                </a:lnTo>
                <a:lnTo>
                  <a:pt x="1341714" y="3803036"/>
                </a:lnTo>
                <a:cubicBezTo>
                  <a:pt x="1340607" y="3795578"/>
                  <a:pt x="1340607" y="3795578"/>
                  <a:pt x="1340607" y="3795578"/>
                </a:cubicBezTo>
                <a:cubicBezTo>
                  <a:pt x="1340607" y="3795578"/>
                  <a:pt x="1336331" y="3792402"/>
                  <a:pt x="1343779" y="3791297"/>
                </a:cubicBezTo>
                <a:cubicBezTo>
                  <a:pt x="1328329" y="3789778"/>
                  <a:pt x="1328329" y="3789778"/>
                  <a:pt x="1328329" y="3789778"/>
                </a:cubicBezTo>
                <a:cubicBezTo>
                  <a:pt x="1327776" y="3786049"/>
                  <a:pt x="1327776" y="3786049"/>
                  <a:pt x="1327776" y="3786049"/>
                </a:cubicBezTo>
                <a:cubicBezTo>
                  <a:pt x="1319775" y="3783425"/>
                  <a:pt x="1319775" y="3783425"/>
                  <a:pt x="1319775" y="3783425"/>
                </a:cubicBezTo>
                <a:lnTo>
                  <a:pt x="1322587" y="3780396"/>
                </a:lnTo>
                <a:lnTo>
                  <a:pt x="1323497" y="3779658"/>
                </a:lnTo>
                <a:cubicBezTo>
                  <a:pt x="1324971" y="3778368"/>
                  <a:pt x="1324739" y="3778402"/>
                  <a:pt x="1323876" y="3779006"/>
                </a:cubicBezTo>
                <a:lnTo>
                  <a:pt x="1322587" y="3780396"/>
                </a:lnTo>
                <a:lnTo>
                  <a:pt x="1312881" y="3788260"/>
                </a:lnTo>
                <a:cubicBezTo>
                  <a:pt x="1317157" y="3791436"/>
                  <a:pt x="1316050" y="3783978"/>
                  <a:pt x="1320882" y="3790883"/>
                </a:cubicBezTo>
                <a:cubicBezTo>
                  <a:pt x="1310263" y="3796270"/>
                  <a:pt x="1310263" y="3796270"/>
                  <a:pt x="1310263" y="3796270"/>
                </a:cubicBezTo>
                <a:cubicBezTo>
                  <a:pt x="1321988" y="3798341"/>
                  <a:pt x="1321988" y="3798341"/>
                  <a:pt x="1321988" y="3798341"/>
                </a:cubicBezTo>
                <a:cubicBezTo>
                  <a:pt x="1309860" y="3819197"/>
                  <a:pt x="1309860" y="3819197"/>
                  <a:pt x="1309860" y="3819197"/>
                </a:cubicBezTo>
                <a:lnTo>
                  <a:pt x="1303877" y="3820084"/>
                </a:lnTo>
                <a:lnTo>
                  <a:pt x="1304738" y="3818349"/>
                </a:lnTo>
                <a:cubicBezTo>
                  <a:pt x="1306133" y="3813318"/>
                  <a:pt x="1298687" y="3820855"/>
                  <a:pt x="1298687" y="3820855"/>
                </a:cubicBezTo>
                <a:cubicBezTo>
                  <a:pt x="1298687" y="3820855"/>
                  <a:pt x="1298687" y="3820855"/>
                  <a:pt x="1300084" y="3820647"/>
                </a:cubicBezTo>
                <a:lnTo>
                  <a:pt x="1303877" y="3820084"/>
                </a:lnTo>
                <a:lnTo>
                  <a:pt x="1299794" y="3828312"/>
                </a:lnTo>
                <a:cubicBezTo>
                  <a:pt x="1291793" y="3825688"/>
                  <a:pt x="1291793" y="3825688"/>
                  <a:pt x="1291793" y="3825688"/>
                </a:cubicBezTo>
                <a:cubicBezTo>
                  <a:pt x="1307093" y="3800551"/>
                  <a:pt x="1307093" y="3800551"/>
                  <a:pt x="1307093" y="3800551"/>
                </a:cubicBezTo>
                <a:cubicBezTo>
                  <a:pt x="1299645" y="3801657"/>
                  <a:pt x="1317157" y="3791436"/>
                  <a:pt x="1295367" y="3798481"/>
                </a:cubicBezTo>
                <a:cubicBezTo>
                  <a:pt x="1296474" y="3805939"/>
                  <a:pt x="1296474" y="3805939"/>
                  <a:pt x="1296474" y="3805939"/>
                </a:cubicBezTo>
                <a:cubicBezTo>
                  <a:pt x="1291920" y="3800897"/>
                  <a:pt x="1289642" y="3798377"/>
                  <a:pt x="1288505" y="3797117"/>
                </a:cubicBezTo>
                <a:lnTo>
                  <a:pt x="1287795" y="3796332"/>
                </a:lnTo>
                <a:lnTo>
                  <a:pt x="1294521" y="3789972"/>
                </a:lnTo>
                <a:cubicBezTo>
                  <a:pt x="1302257" y="3780785"/>
                  <a:pt x="1278988" y="3797100"/>
                  <a:pt x="1287366" y="3795857"/>
                </a:cubicBezTo>
                <a:lnTo>
                  <a:pt x="1287795" y="3796332"/>
                </a:lnTo>
                <a:lnTo>
                  <a:pt x="1274130" y="3809254"/>
                </a:lnTo>
                <a:cubicBezTo>
                  <a:pt x="1274683" y="3812983"/>
                  <a:pt x="1274683" y="3812983"/>
                  <a:pt x="1274683" y="3812983"/>
                </a:cubicBezTo>
                <a:cubicBezTo>
                  <a:pt x="1282131" y="3811878"/>
                  <a:pt x="1282131" y="3811878"/>
                  <a:pt x="1282131" y="3811878"/>
                </a:cubicBezTo>
                <a:cubicBezTo>
                  <a:pt x="1255660" y="3838672"/>
                  <a:pt x="1255660" y="3838672"/>
                  <a:pt x="1255660" y="3838672"/>
                </a:cubicBezTo>
                <a:cubicBezTo>
                  <a:pt x="1270960" y="3813535"/>
                  <a:pt x="1270960" y="3813535"/>
                  <a:pt x="1270960" y="3813535"/>
                </a:cubicBezTo>
                <a:lnTo>
                  <a:pt x="1266747" y="3814160"/>
                </a:lnTo>
                <a:lnTo>
                  <a:pt x="1265356" y="3811033"/>
                </a:lnTo>
                <a:cubicBezTo>
                  <a:pt x="1263474" y="3807977"/>
                  <a:pt x="1261852" y="3803454"/>
                  <a:pt x="1272470" y="3798067"/>
                </a:cubicBezTo>
                <a:cubicBezTo>
                  <a:pt x="1264469" y="3795444"/>
                  <a:pt x="1264469" y="3795444"/>
                  <a:pt x="1264469" y="3795444"/>
                </a:cubicBezTo>
                <a:cubicBezTo>
                  <a:pt x="1278811" y="3789504"/>
                  <a:pt x="1278811" y="3789504"/>
                  <a:pt x="1278811" y="3789504"/>
                </a:cubicBezTo>
                <a:cubicBezTo>
                  <a:pt x="1282536" y="3788951"/>
                  <a:pt x="1285706" y="3784670"/>
                  <a:pt x="1283089" y="3792681"/>
                </a:cubicBezTo>
                <a:cubicBezTo>
                  <a:pt x="1286259" y="3788399"/>
                  <a:pt x="1286259" y="3788399"/>
                  <a:pt x="1286259" y="3788399"/>
                </a:cubicBezTo>
                <a:cubicBezTo>
                  <a:pt x="1298388" y="3767544"/>
                  <a:pt x="1280471" y="3800691"/>
                  <a:pt x="1309560" y="3765886"/>
                </a:cubicBezTo>
                <a:cubicBezTo>
                  <a:pt x="1319625" y="3756771"/>
                  <a:pt x="1319625" y="3756771"/>
                  <a:pt x="1319625" y="3756771"/>
                </a:cubicBezTo>
                <a:cubicBezTo>
                  <a:pt x="1308177" y="3756564"/>
                  <a:pt x="1302452" y="3756460"/>
                  <a:pt x="1299590" y="3756409"/>
                </a:cubicBezTo>
                <a:lnTo>
                  <a:pt x="1297595" y="3756373"/>
                </a:lnTo>
                <a:lnTo>
                  <a:pt x="1298125" y="3756149"/>
                </a:lnTo>
                <a:cubicBezTo>
                  <a:pt x="1301012" y="3754769"/>
                  <a:pt x="1301921" y="3753681"/>
                  <a:pt x="1297617" y="3753129"/>
                </a:cubicBezTo>
                <a:lnTo>
                  <a:pt x="1292487" y="3753160"/>
                </a:lnTo>
                <a:lnTo>
                  <a:pt x="1307774" y="3744237"/>
                </a:lnTo>
                <a:cubicBezTo>
                  <a:pt x="1309964" y="3742960"/>
                  <a:pt x="1309964" y="3742960"/>
                  <a:pt x="1309964" y="3742960"/>
                </a:cubicBezTo>
                <a:cubicBezTo>
                  <a:pt x="1313135" y="3738678"/>
                  <a:pt x="1323752" y="3733292"/>
                  <a:pt x="1315198" y="3726939"/>
                </a:cubicBezTo>
                <a:cubicBezTo>
                  <a:pt x="1300856" y="3732878"/>
                  <a:pt x="1300856" y="3732878"/>
                  <a:pt x="1300856" y="3732878"/>
                </a:cubicBezTo>
                <a:cubicBezTo>
                  <a:pt x="1302920" y="3721139"/>
                  <a:pt x="1317816" y="3718928"/>
                  <a:pt x="1324157" y="3710365"/>
                </a:cubicBezTo>
                <a:cubicBezTo>
                  <a:pt x="1324710" y="3714094"/>
                  <a:pt x="1324710" y="3714094"/>
                  <a:pt x="1324710" y="3714094"/>
                </a:cubicBezTo>
                <a:cubicBezTo>
                  <a:pt x="1314091" y="3719481"/>
                  <a:pt x="1314091" y="3719481"/>
                  <a:pt x="1314091" y="3719481"/>
                </a:cubicBezTo>
                <a:cubicBezTo>
                  <a:pt x="1323199" y="3729562"/>
                  <a:pt x="1323199" y="3729562"/>
                  <a:pt x="1323199" y="3729562"/>
                </a:cubicBezTo>
                <a:cubicBezTo>
                  <a:pt x="1334371" y="3727904"/>
                  <a:pt x="1334371" y="3727904"/>
                  <a:pt x="1334371" y="3727904"/>
                </a:cubicBezTo>
                <a:cubicBezTo>
                  <a:pt x="1330647" y="3728457"/>
                  <a:pt x="1345543" y="3726247"/>
                  <a:pt x="1332711" y="3716718"/>
                </a:cubicBezTo>
                <a:cubicBezTo>
                  <a:pt x="1336988" y="3719894"/>
                  <a:pt x="1336988" y="3719894"/>
                  <a:pt x="1336988" y="3719894"/>
                </a:cubicBezTo>
                <a:cubicBezTo>
                  <a:pt x="1343883" y="3715060"/>
                  <a:pt x="1343329" y="3711331"/>
                  <a:pt x="1354502" y="3709673"/>
                </a:cubicBezTo>
                <a:cubicBezTo>
                  <a:pt x="1358225" y="3709120"/>
                  <a:pt x="1358225" y="3709120"/>
                  <a:pt x="1358225" y="3709120"/>
                </a:cubicBezTo>
                <a:cubicBezTo>
                  <a:pt x="1345947" y="3703320"/>
                  <a:pt x="1345947" y="3703320"/>
                  <a:pt x="1345947" y="3703320"/>
                </a:cubicBezTo>
                <a:cubicBezTo>
                  <a:pt x="1348010" y="3691582"/>
                  <a:pt x="1348010" y="3691582"/>
                  <a:pt x="1348010" y="3691582"/>
                </a:cubicBezTo>
                <a:lnTo>
                  <a:pt x="1355363" y="3691522"/>
                </a:lnTo>
                <a:lnTo>
                  <a:pt x="1349703" y="3696570"/>
                </a:lnTo>
                <a:cubicBezTo>
                  <a:pt x="1347221" y="3699082"/>
                  <a:pt x="1347075" y="3699699"/>
                  <a:pt x="1352581" y="3695131"/>
                </a:cubicBezTo>
                <a:lnTo>
                  <a:pt x="1356773" y="3691510"/>
                </a:lnTo>
                <a:lnTo>
                  <a:pt x="1356920" y="3691510"/>
                </a:lnTo>
                <a:lnTo>
                  <a:pt x="1359385" y="3689255"/>
                </a:lnTo>
                <a:lnTo>
                  <a:pt x="1363233" y="3685932"/>
                </a:lnTo>
                <a:lnTo>
                  <a:pt x="1366077" y="3685089"/>
                </a:lnTo>
                <a:lnTo>
                  <a:pt x="1369723" y="3686049"/>
                </a:lnTo>
                <a:lnTo>
                  <a:pt x="1372014" y="3699452"/>
                </a:lnTo>
                <a:cubicBezTo>
                  <a:pt x="1382633" y="3694066"/>
                  <a:pt x="1382633" y="3694066"/>
                  <a:pt x="1382633" y="3694066"/>
                </a:cubicBezTo>
                <a:cubicBezTo>
                  <a:pt x="1382356" y="3692202"/>
                  <a:pt x="1384218" y="3691925"/>
                  <a:pt x="1385546" y="3691251"/>
                </a:cubicBezTo>
                <a:lnTo>
                  <a:pt x="1385486" y="3690196"/>
                </a:lnTo>
                <a:lnTo>
                  <a:pt x="1385757" y="3690268"/>
                </a:lnTo>
                <a:cubicBezTo>
                  <a:pt x="1388571" y="3690802"/>
                  <a:pt x="1388270" y="3690371"/>
                  <a:pt x="1386734" y="3689645"/>
                </a:cubicBezTo>
                <a:lnTo>
                  <a:pt x="1385427" y="3689161"/>
                </a:lnTo>
                <a:lnTo>
                  <a:pt x="1385251" y="3686055"/>
                </a:lnTo>
                <a:cubicBezTo>
                  <a:pt x="1377803" y="3687160"/>
                  <a:pt x="1377803" y="3687160"/>
                  <a:pt x="1377803" y="3687160"/>
                </a:cubicBezTo>
                <a:cubicBezTo>
                  <a:pt x="1376733" y="3686366"/>
                  <a:pt x="1378198" y="3686626"/>
                  <a:pt x="1380315" y="3687264"/>
                </a:cubicBezTo>
                <a:lnTo>
                  <a:pt x="1385427" y="3689161"/>
                </a:lnTo>
                <a:lnTo>
                  <a:pt x="1385486" y="3690196"/>
                </a:lnTo>
                <a:lnTo>
                  <a:pt x="1369723" y="3686049"/>
                </a:lnTo>
                <a:lnTo>
                  <a:pt x="1369304" y="3683598"/>
                </a:lnTo>
                <a:lnTo>
                  <a:pt x="1364545" y="3684799"/>
                </a:lnTo>
                <a:lnTo>
                  <a:pt x="1365496" y="3683977"/>
                </a:lnTo>
                <a:cubicBezTo>
                  <a:pt x="1371491" y="3678688"/>
                  <a:pt x="1379313" y="3671692"/>
                  <a:pt x="1389378" y="3662576"/>
                </a:cubicBezTo>
                <a:cubicBezTo>
                  <a:pt x="1385654" y="3663129"/>
                  <a:pt x="1393102" y="3662024"/>
                  <a:pt x="1386207" y="3666857"/>
                </a:cubicBezTo>
                <a:cubicBezTo>
                  <a:pt x="1391995" y="3654566"/>
                  <a:pt x="1404827" y="3664094"/>
                  <a:pt x="1406891" y="3652356"/>
                </a:cubicBezTo>
                <a:cubicBezTo>
                  <a:pt x="1411169" y="3655531"/>
                  <a:pt x="1422893" y="3657603"/>
                  <a:pt x="1425511" y="3649592"/>
                </a:cubicBezTo>
                <a:cubicBezTo>
                  <a:pt x="1428681" y="3645310"/>
                  <a:pt x="1428681" y="3645310"/>
                  <a:pt x="1428681" y="3645310"/>
                </a:cubicBezTo>
                <a:cubicBezTo>
                  <a:pt x="1402061" y="3645450"/>
                  <a:pt x="1402061" y="3645450"/>
                  <a:pt x="1402061" y="3645450"/>
                </a:cubicBezTo>
                <a:cubicBezTo>
                  <a:pt x="1378057" y="3637580"/>
                  <a:pt x="1378057" y="3637580"/>
                  <a:pt x="1378057" y="3637580"/>
                </a:cubicBezTo>
                <a:cubicBezTo>
                  <a:pt x="1355712" y="3640895"/>
                  <a:pt x="1355712" y="3640895"/>
                  <a:pt x="1355712" y="3640895"/>
                </a:cubicBezTo>
                <a:cubicBezTo>
                  <a:pt x="1339860" y="3662302"/>
                  <a:pt x="1339860" y="3662302"/>
                  <a:pt x="1339860" y="3662302"/>
                </a:cubicBezTo>
                <a:cubicBezTo>
                  <a:pt x="1345095" y="3646282"/>
                  <a:pt x="1345095" y="3646282"/>
                  <a:pt x="1345095" y="3646282"/>
                </a:cubicBezTo>
                <a:cubicBezTo>
                  <a:pt x="1333922" y="3647940"/>
                  <a:pt x="1333922" y="3647940"/>
                  <a:pt x="1333922" y="3647940"/>
                </a:cubicBezTo>
                <a:cubicBezTo>
                  <a:pt x="1320687" y="3661336"/>
                  <a:pt x="1320687" y="3661336"/>
                  <a:pt x="1320687" y="3661336"/>
                </a:cubicBezTo>
                <a:cubicBezTo>
                  <a:pt x="1299450" y="3672110"/>
                  <a:pt x="1299450" y="3672110"/>
                  <a:pt x="1299450" y="3672110"/>
                </a:cubicBezTo>
                <a:cubicBezTo>
                  <a:pt x="1296280" y="3676392"/>
                  <a:pt x="1296280" y="3676392"/>
                  <a:pt x="1296280" y="3676392"/>
                </a:cubicBezTo>
                <a:lnTo>
                  <a:pt x="1294614" y="3681490"/>
                </a:lnTo>
                <a:lnTo>
                  <a:pt x="1289385" y="3681225"/>
                </a:lnTo>
                <a:cubicBezTo>
                  <a:pt x="1289385" y="3681225"/>
                  <a:pt x="1289385" y="3681225"/>
                  <a:pt x="1293662" y="3684402"/>
                </a:cubicBezTo>
                <a:cubicBezTo>
                  <a:pt x="1293662" y="3684402"/>
                  <a:pt x="1293662" y="3684402"/>
                  <a:pt x="1293989" y="3683400"/>
                </a:cubicBezTo>
                <a:lnTo>
                  <a:pt x="1294614" y="3681490"/>
                </a:lnTo>
                <a:lnTo>
                  <a:pt x="1300037" y="3681763"/>
                </a:lnTo>
                <a:lnTo>
                  <a:pt x="1300683" y="3682685"/>
                </a:lnTo>
                <a:lnTo>
                  <a:pt x="1297205" y="3687033"/>
                </a:lnTo>
                <a:lnTo>
                  <a:pt x="1287013" y="3698401"/>
                </a:lnTo>
                <a:lnTo>
                  <a:pt x="1284202" y="3694380"/>
                </a:lnTo>
                <a:cubicBezTo>
                  <a:pt x="1283598" y="3693518"/>
                  <a:pt x="1283598" y="3693518"/>
                  <a:pt x="1283598" y="3693518"/>
                </a:cubicBezTo>
                <a:cubicBezTo>
                  <a:pt x="1277810" y="3705809"/>
                  <a:pt x="1292002" y="3673215"/>
                  <a:pt x="1265531" y="3700009"/>
                </a:cubicBezTo>
                <a:cubicBezTo>
                  <a:pt x="1277810" y="3705809"/>
                  <a:pt x="1277810" y="3705809"/>
                  <a:pt x="1277810" y="3705809"/>
                </a:cubicBezTo>
                <a:cubicBezTo>
                  <a:pt x="1282087" y="3708986"/>
                  <a:pt x="1282087" y="3708986"/>
                  <a:pt x="1282087" y="3708986"/>
                </a:cubicBezTo>
                <a:cubicBezTo>
                  <a:pt x="1282640" y="3712715"/>
                  <a:pt x="1282640" y="3712715"/>
                  <a:pt x="1282640" y="3712715"/>
                </a:cubicBezTo>
                <a:cubicBezTo>
                  <a:pt x="1260850" y="3719760"/>
                  <a:pt x="1260850" y="3719760"/>
                  <a:pt x="1260850" y="3719760"/>
                </a:cubicBezTo>
                <a:cubicBezTo>
                  <a:pt x="1261403" y="3723488"/>
                  <a:pt x="1280577" y="3724454"/>
                  <a:pt x="1269404" y="3726112"/>
                </a:cubicBezTo>
                <a:cubicBezTo>
                  <a:pt x="1269957" y="3729841"/>
                  <a:pt x="1269957" y="3729841"/>
                  <a:pt x="1269957" y="3729841"/>
                </a:cubicBezTo>
                <a:cubicBezTo>
                  <a:pt x="1254509" y="3728323"/>
                  <a:pt x="1254509" y="3728323"/>
                  <a:pt x="1254509" y="3728323"/>
                </a:cubicBezTo>
                <a:cubicBezTo>
                  <a:pt x="1250785" y="3728875"/>
                  <a:pt x="1250785" y="3728875"/>
                  <a:pt x="1250785" y="3728875"/>
                </a:cubicBezTo>
                <a:cubicBezTo>
                  <a:pt x="1249274" y="3744344"/>
                  <a:pt x="1249274" y="3744344"/>
                  <a:pt x="1249274" y="3744344"/>
                </a:cubicBezTo>
                <a:cubicBezTo>
                  <a:pt x="1235485" y="3754012"/>
                  <a:pt x="1235485" y="3754012"/>
                  <a:pt x="1235485" y="3754012"/>
                </a:cubicBezTo>
                <a:cubicBezTo>
                  <a:pt x="1228037" y="3755117"/>
                  <a:pt x="1228037" y="3755117"/>
                  <a:pt x="1228037" y="3755117"/>
                </a:cubicBezTo>
                <a:cubicBezTo>
                  <a:pt x="1230655" y="3747107"/>
                  <a:pt x="1230655" y="3747107"/>
                  <a:pt x="1230655" y="3747107"/>
                </a:cubicBezTo>
                <a:cubicBezTo>
                  <a:pt x="1234378" y="3746554"/>
                  <a:pt x="1211078" y="3769067"/>
                  <a:pt x="1228995" y="3735919"/>
                </a:cubicBezTo>
                <a:cubicBezTo>
                  <a:pt x="1214653" y="3741860"/>
                  <a:pt x="1214653" y="3741860"/>
                  <a:pt x="1214653" y="3741860"/>
                </a:cubicBezTo>
                <a:cubicBezTo>
                  <a:pt x="1214653" y="3741860"/>
                  <a:pt x="1212588" y="3753598"/>
                  <a:pt x="1214099" y="3738130"/>
                </a:cubicBezTo>
                <a:cubicBezTo>
                  <a:pt x="1224717" y="3732744"/>
                  <a:pt x="1224717" y="3732744"/>
                  <a:pt x="1224717" y="3732744"/>
                </a:cubicBezTo>
                <a:cubicBezTo>
                  <a:pt x="1229398" y="3712993"/>
                  <a:pt x="1229398" y="3712993"/>
                  <a:pt x="1229398" y="3712993"/>
                </a:cubicBezTo>
                <a:cubicBezTo>
                  <a:pt x="1221397" y="3710370"/>
                  <a:pt x="1221397" y="3710370"/>
                  <a:pt x="1221397" y="3710370"/>
                </a:cubicBezTo>
                <a:cubicBezTo>
                  <a:pt x="1227738" y="3701807"/>
                  <a:pt x="1227738" y="3701807"/>
                  <a:pt x="1227738" y="3701807"/>
                </a:cubicBezTo>
                <a:cubicBezTo>
                  <a:pt x="1255316" y="3682470"/>
                  <a:pt x="1255316" y="3682470"/>
                  <a:pt x="1255316" y="3682470"/>
                </a:cubicBezTo>
                <a:cubicBezTo>
                  <a:pt x="1259041" y="3681918"/>
                  <a:pt x="1259041" y="3681918"/>
                  <a:pt x="1259041" y="3681918"/>
                </a:cubicBezTo>
                <a:cubicBezTo>
                  <a:pt x="1284554" y="3674320"/>
                  <a:pt x="1284554" y="3674320"/>
                  <a:pt x="1284554" y="3674320"/>
                </a:cubicBezTo>
                <a:cubicBezTo>
                  <a:pt x="1285108" y="3678050"/>
                  <a:pt x="1285108" y="3678050"/>
                  <a:pt x="1281384" y="3678602"/>
                </a:cubicBezTo>
                <a:cubicBezTo>
                  <a:pt x="1285661" y="3681778"/>
                  <a:pt x="1285661" y="3681778"/>
                  <a:pt x="1285661" y="3681778"/>
                </a:cubicBezTo>
                <a:cubicBezTo>
                  <a:pt x="1292002" y="3673215"/>
                  <a:pt x="1292002" y="3673215"/>
                  <a:pt x="1292002" y="3673215"/>
                </a:cubicBezTo>
                <a:cubicBezTo>
                  <a:pt x="1283447" y="3666862"/>
                  <a:pt x="1283447" y="3666862"/>
                  <a:pt x="1283447" y="3666862"/>
                </a:cubicBezTo>
                <a:cubicBezTo>
                  <a:pt x="1289235" y="3654571"/>
                  <a:pt x="1286768" y="3689236"/>
                  <a:pt x="1289235" y="3654571"/>
                </a:cubicBezTo>
                <a:lnTo>
                  <a:pt x="1280442" y="3653017"/>
                </a:lnTo>
                <a:lnTo>
                  <a:pt x="1277787" y="3654364"/>
                </a:lnTo>
                <a:cubicBezTo>
                  <a:pt x="1275925" y="3654641"/>
                  <a:pt x="1275648" y="3652777"/>
                  <a:pt x="1287575" y="3643385"/>
                </a:cubicBezTo>
                <a:cubicBezTo>
                  <a:pt x="1292407" y="3650290"/>
                  <a:pt x="1292407" y="3650290"/>
                  <a:pt x="1292407" y="3650290"/>
                </a:cubicBezTo>
                <a:cubicBezTo>
                  <a:pt x="1296534" y="3626811"/>
                  <a:pt x="1296534" y="3626811"/>
                  <a:pt x="1296534" y="3626811"/>
                </a:cubicBezTo>
                <a:cubicBezTo>
                  <a:pt x="1292256" y="3623634"/>
                  <a:pt x="1292256" y="3623634"/>
                  <a:pt x="1292256" y="3623634"/>
                </a:cubicBezTo>
                <a:cubicBezTo>
                  <a:pt x="1290596" y="3612448"/>
                  <a:pt x="1290596" y="3612448"/>
                  <a:pt x="1290596" y="3612448"/>
                </a:cubicBezTo>
                <a:cubicBezTo>
                  <a:pt x="1303429" y="3621976"/>
                  <a:pt x="1303429" y="3621976"/>
                  <a:pt x="1303429" y="3621976"/>
                </a:cubicBezTo>
                <a:cubicBezTo>
                  <a:pt x="1307152" y="3621424"/>
                  <a:pt x="1307152" y="3621424"/>
                  <a:pt x="1307152" y="3621424"/>
                </a:cubicBezTo>
                <a:cubicBezTo>
                  <a:pt x="1308185" y="3615553"/>
                  <a:pt x="1308700" y="3612618"/>
                  <a:pt x="1308958" y="3611152"/>
                </a:cubicBezTo>
                <a:lnTo>
                  <a:pt x="1308975" y="3611057"/>
                </a:lnTo>
                <a:lnTo>
                  <a:pt x="1309403" y="3610944"/>
                </a:lnTo>
                <a:lnTo>
                  <a:pt x="1309770" y="3613413"/>
                </a:lnTo>
                <a:cubicBezTo>
                  <a:pt x="1317218" y="3612308"/>
                  <a:pt x="1305642" y="3636892"/>
                  <a:pt x="1320388" y="3608027"/>
                </a:cubicBezTo>
                <a:cubicBezTo>
                  <a:pt x="1324112" y="3607474"/>
                  <a:pt x="1324112" y="3607474"/>
                  <a:pt x="1324112" y="3607474"/>
                </a:cubicBezTo>
                <a:cubicBezTo>
                  <a:pt x="1330453" y="3598911"/>
                  <a:pt x="1330453" y="3598911"/>
                  <a:pt x="1330453" y="3598911"/>
                </a:cubicBezTo>
                <a:cubicBezTo>
                  <a:pt x="1341624" y="3597253"/>
                  <a:pt x="1341624" y="3597253"/>
                  <a:pt x="1341624" y="3597253"/>
                </a:cubicBezTo>
                <a:cubicBezTo>
                  <a:pt x="1337348" y="3594076"/>
                  <a:pt x="1335209" y="3592488"/>
                  <a:pt x="1334140" y="3591694"/>
                </a:cubicBezTo>
                <a:lnTo>
                  <a:pt x="1334043" y="3591622"/>
                </a:lnTo>
                <a:lnTo>
                  <a:pt x="1343689" y="3585513"/>
                </a:lnTo>
                <a:cubicBezTo>
                  <a:pt x="1346859" y="3581233"/>
                  <a:pt x="1346859" y="3581233"/>
                  <a:pt x="1346859" y="3581233"/>
                </a:cubicBezTo>
                <a:lnTo>
                  <a:pt x="1345845" y="3580899"/>
                </a:lnTo>
                <a:lnTo>
                  <a:pt x="1345820" y="3578976"/>
                </a:lnTo>
                <a:lnTo>
                  <a:pt x="1353058" y="3574617"/>
                </a:lnTo>
                <a:cubicBezTo>
                  <a:pt x="1359331" y="3571104"/>
                  <a:pt x="1367544" y="3566729"/>
                  <a:pt x="1378161" y="3561343"/>
                </a:cubicBezTo>
                <a:cubicBezTo>
                  <a:pt x="1385609" y="3560238"/>
                  <a:pt x="1385609" y="3560238"/>
                  <a:pt x="1385609" y="3560238"/>
                </a:cubicBezTo>
                <a:cubicBezTo>
                  <a:pt x="1382439" y="3564519"/>
                  <a:pt x="1382439" y="3564519"/>
                  <a:pt x="1382439" y="3564519"/>
                </a:cubicBezTo>
                <a:cubicBezTo>
                  <a:pt x="1390440" y="3567143"/>
                  <a:pt x="1390440" y="3567143"/>
                  <a:pt x="1390440" y="3567143"/>
                </a:cubicBezTo>
                <a:cubicBezTo>
                  <a:pt x="1387269" y="3571424"/>
                  <a:pt x="1387269" y="3571424"/>
                  <a:pt x="1387269" y="3571424"/>
                </a:cubicBezTo>
                <a:cubicBezTo>
                  <a:pt x="1403825" y="3580401"/>
                  <a:pt x="1403825" y="3580401"/>
                  <a:pt x="1403825" y="3580401"/>
                </a:cubicBezTo>
                <a:cubicBezTo>
                  <a:pt x="1400102" y="3580954"/>
                  <a:pt x="1412933" y="3590482"/>
                  <a:pt x="1393207" y="3585787"/>
                </a:cubicBezTo>
                <a:lnTo>
                  <a:pt x="1395792" y="3589903"/>
                </a:lnTo>
                <a:lnTo>
                  <a:pt x="1389717" y="3591129"/>
                </a:lnTo>
                <a:cubicBezTo>
                  <a:pt x="1385218" y="3592868"/>
                  <a:pt x="1393788" y="3592906"/>
                  <a:pt x="1396321" y="3590744"/>
                </a:cubicBezTo>
                <a:lnTo>
                  <a:pt x="1395792" y="3589903"/>
                </a:lnTo>
                <a:lnTo>
                  <a:pt x="1408656" y="3587306"/>
                </a:lnTo>
                <a:cubicBezTo>
                  <a:pt x="1406996" y="3576119"/>
                  <a:pt x="1406996" y="3576119"/>
                  <a:pt x="1406996" y="3576119"/>
                </a:cubicBezTo>
                <a:cubicBezTo>
                  <a:pt x="1419274" y="3581919"/>
                  <a:pt x="1416507" y="3563275"/>
                  <a:pt x="1417060" y="3567003"/>
                </a:cubicBezTo>
                <a:cubicBezTo>
                  <a:pt x="1450023" y="3558301"/>
                  <a:pt x="1450023" y="3558301"/>
                  <a:pt x="1450023" y="3558301"/>
                </a:cubicBezTo>
                <a:cubicBezTo>
                  <a:pt x="1446299" y="3558854"/>
                  <a:pt x="1449470" y="3554572"/>
                  <a:pt x="1448916" y="3550843"/>
                </a:cubicBezTo>
                <a:cubicBezTo>
                  <a:pt x="1430296" y="3553607"/>
                  <a:pt x="1430296" y="3553607"/>
                  <a:pt x="1430296" y="3553607"/>
                </a:cubicBezTo>
                <a:cubicBezTo>
                  <a:pt x="1414847" y="3552088"/>
                  <a:pt x="1407123" y="3551328"/>
                  <a:pt x="1403261" y="3550948"/>
                </a:cubicBezTo>
                <a:lnTo>
                  <a:pt x="1402124" y="3550837"/>
                </a:lnTo>
                <a:lnTo>
                  <a:pt x="1397738" y="3539382"/>
                </a:lnTo>
                <a:cubicBezTo>
                  <a:pt x="1376501" y="3550156"/>
                  <a:pt x="1376501" y="3550156"/>
                  <a:pt x="1376501" y="3550156"/>
                </a:cubicBezTo>
                <a:cubicBezTo>
                  <a:pt x="1364223" y="3544355"/>
                  <a:pt x="1364223" y="3544355"/>
                  <a:pt x="1364223" y="3544355"/>
                </a:cubicBezTo>
                <a:cubicBezTo>
                  <a:pt x="1375395" y="3542698"/>
                  <a:pt x="1375395" y="3542698"/>
                  <a:pt x="1375395" y="3542698"/>
                </a:cubicBezTo>
                <a:cubicBezTo>
                  <a:pt x="1379119" y="3542145"/>
                  <a:pt x="1379119" y="3542145"/>
                  <a:pt x="1379119" y="3542145"/>
                </a:cubicBezTo>
                <a:cubicBezTo>
                  <a:pt x="1374288" y="3535240"/>
                  <a:pt x="1374288" y="3535240"/>
                  <a:pt x="1374288" y="3535240"/>
                </a:cubicBezTo>
                <a:cubicBezTo>
                  <a:pt x="1394015" y="3539935"/>
                  <a:pt x="1394015" y="3539935"/>
                  <a:pt x="1394015" y="3539935"/>
                </a:cubicBezTo>
                <a:cubicBezTo>
                  <a:pt x="1388630" y="3529301"/>
                  <a:pt x="1388630" y="3529301"/>
                  <a:pt x="1388630" y="3529301"/>
                </a:cubicBezTo>
                <a:cubicBezTo>
                  <a:pt x="1362010" y="3529440"/>
                  <a:pt x="1362010" y="3529440"/>
                  <a:pt x="1362010" y="3529440"/>
                </a:cubicBezTo>
                <a:cubicBezTo>
                  <a:pt x="1357732" y="3526264"/>
                  <a:pt x="1357732" y="3526264"/>
                  <a:pt x="1357732" y="3526264"/>
                </a:cubicBezTo>
                <a:cubicBezTo>
                  <a:pt x="1342283" y="3524745"/>
                  <a:pt x="1342283" y="3524745"/>
                  <a:pt x="1342283" y="3524745"/>
                </a:cubicBezTo>
                <a:cubicBezTo>
                  <a:pt x="1337250" y="3529303"/>
                  <a:pt x="1334734" y="3531582"/>
                  <a:pt x="1333476" y="3532722"/>
                </a:cubicBezTo>
                <a:lnTo>
                  <a:pt x="1332889" y="3533253"/>
                </a:lnTo>
                <a:lnTo>
                  <a:pt x="1334225" y="3529752"/>
                </a:lnTo>
                <a:cubicBezTo>
                  <a:pt x="1334612" y="3527551"/>
                  <a:pt x="1334042" y="3526921"/>
                  <a:pt x="1333112" y="3527059"/>
                </a:cubicBezTo>
                <a:lnTo>
                  <a:pt x="1327941" y="3530685"/>
                </a:lnTo>
                <a:lnTo>
                  <a:pt x="1324733" y="3528303"/>
                </a:lnTo>
                <a:cubicBezTo>
                  <a:pt x="1323663" y="3527508"/>
                  <a:pt x="1323663" y="3527508"/>
                  <a:pt x="1323663" y="3527508"/>
                </a:cubicBezTo>
                <a:cubicBezTo>
                  <a:pt x="1305597" y="3534001"/>
                  <a:pt x="1305597" y="3534001"/>
                  <a:pt x="1305597" y="3534001"/>
                </a:cubicBezTo>
                <a:cubicBezTo>
                  <a:pt x="1317875" y="3539801"/>
                  <a:pt x="1317875" y="3539801"/>
                  <a:pt x="1317875" y="3539801"/>
                </a:cubicBezTo>
                <a:cubicBezTo>
                  <a:pt x="1306704" y="3541458"/>
                  <a:pt x="1306704" y="3541458"/>
                  <a:pt x="1306704" y="3541458"/>
                </a:cubicBezTo>
                <a:cubicBezTo>
                  <a:pt x="1298149" y="3535106"/>
                  <a:pt x="1298149" y="3535106"/>
                  <a:pt x="1298149" y="3535106"/>
                </a:cubicBezTo>
                <a:cubicBezTo>
                  <a:pt x="1276359" y="3542150"/>
                  <a:pt x="1276359" y="3542150"/>
                  <a:pt x="1276359" y="3542150"/>
                </a:cubicBezTo>
                <a:cubicBezTo>
                  <a:pt x="1267400" y="3558723"/>
                  <a:pt x="1267400" y="3558723"/>
                  <a:pt x="1267400" y="3558723"/>
                </a:cubicBezTo>
                <a:cubicBezTo>
                  <a:pt x="1258846" y="3552371"/>
                  <a:pt x="1258846" y="3552371"/>
                  <a:pt x="1258846" y="3552371"/>
                </a:cubicBezTo>
                <a:cubicBezTo>
                  <a:pt x="1265740" y="3547537"/>
                  <a:pt x="1265740" y="3547537"/>
                  <a:pt x="1265740" y="3547537"/>
                </a:cubicBezTo>
                <a:cubicBezTo>
                  <a:pt x="1250568" y="3547882"/>
                  <a:pt x="1242982" y="3548056"/>
                  <a:pt x="1239189" y="3548142"/>
                </a:cubicBezTo>
                <a:lnTo>
                  <a:pt x="1238726" y="3548153"/>
                </a:lnTo>
                <a:lnTo>
                  <a:pt x="1239761" y="3547442"/>
                </a:lnTo>
                <a:lnTo>
                  <a:pt x="1246567" y="3544963"/>
                </a:lnTo>
                <a:cubicBezTo>
                  <a:pt x="1252848" y="3539207"/>
                  <a:pt x="1256180" y="3527995"/>
                  <a:pt x="1261464" y="3544360"/>
                </a:cubicBezTo>
                <a:cubicBezTo>
                  <a:pt x="1264634" y="3540079"/>
                  <a:pt x="1285467" y="3552232"/>
                  <a:pt x="1259804" y="3533174"/>
                </a:cubicBezTo>
                <a:cubicBezTo>
                  <a:pt x="1254419" y="3522539"/>
                  <a:pt x="1256632" y="3537455"/>
                  <a:pt x="1273593" y="3523506"/>
                </a:cubicBezTo>
                <a:cubicBezTo>
                  <a:pt x="1269315" y="3520329"/>
                  <a:pt x="1283103" y="3510661"/>
                  <a:pt x="1261313" y="3517706"/>
                </a:cubicBezTo>
                <a:cubicBezTo>
                  <a:pt x="1258143" y="3521987"/>
                  <a:pt x="1258143" y="3521987"/>
                  <a:pt x="1258143" y="3521987"/>
                </a:cubicBezTo>
                <a:cubicBezTo>
                  <a:pt x="1253866" y="3518811"/>
                  <a:pt x="1253866" y="3518811"/>
                  <a:pt x="1253866" y="3518811"/>
                </a:cubicBezTo>
                <a:cubicBezTo>
                  <a:pt x="1244354" y="3531655"/>
                  <a:pt x="1244354" y="3531655"/>
                  <a:pt x="1244354" y="3531655"/>
                </a:cubicBezTo>
                <a:cubicBezTo>
                  <a:pt x="1246971" y="3523644"/>
                  <a:pt x="1246971" y="3523644"/>
                  <a:pt x="1246971" y="3523644"/>
                </a:cubicBezTo>
                <a:cubicBezTo>
                  <a:pt x="1245109" y="3523921"/>
                  <a:pt x="1252004" y="3519087"/>
                  <a:pt x="1254451" y="3516342"/>
                </a:cubicBezTo>
                <a:lnTo>
                  <a:pt x="1253832" y="3515565"/>
                </a:lnTo>
                <a:lnTo>
                  <a:pt x="1254313" y="3515409"/>
                </a:lnTo>
                <a:cubicBezTo>
                  <a:pt x="1257037" y="3514529"/>
                  <a:pt x="1257037" y="3514529"/>
                  <a:pt x="1257037" y="3514529"/>
                </a:cubicBezTo>
                <a:cubicBezTo>
                  <a:pt x="1248482" y="3508176"/>
                  <a:pt x="1248482" y="3508176"/>
                  <a:pt x="1248482" y="3508176"/>
                </a:cubicBezTo>
                <a:cubicBezTo>
                  <a:pt x="1234140" y="3514116"/>
                  <a:pt x="1234140" y="3514116"/>
                  <a:pt x="1234140" y="3514116"/>
                </a:cubicBezTo>
                <a:cubicBezTo>
                  <a:pt x="1216477" y="3497681"/>
                  <a:pt x="1263931" y="3509695"/>
                  <a:pt x="1230266" y="3488013"/>
                </a:cubicBezTo>
                <a:cubicBezTo>
                  <a:pt x="1241438" y="3486355"/>
                  <a:pt x="1241438" y="3486355"/>
                  <a:pt x="1241438" y="3486355"/>
                </a:cubicBezTo>
                <a:cubicBezTo>
                  <a:pt x="1244055" y="3478345"/>
                  <a:pt x="1244055" y="3478345"/>
                  <a:pt x="1244055" y="3478345"/>
                </a:cubicBezTo>
                <a:cubicBezTo>
                  <a:pt x="1258951" y="3476134"/>
                  <a:pt x="1258951" y="3476134"/>
                  <a:pt x="1258951" y="3476134"/>
                </a:cubicBezTo>
                <a:cubicBezTo>
                  <a:pt x="1258398" y="3472406"/>
                  <a:pt x="1258398" y="3472406"/>
                  <a:pt x="1258398" y="3472406"/>
                </a:cubicBezTo>
                <a:cubicBezTo>
                  <a:pt x="1276463" y="3465913"/>
                  <a:pt x="1276463" y="3465913"/>
                  <a:pt x="1276463" y="3465913"/>
                </a:cubicBezTo>
                <a:lnTo>
                  <a:pt x="1270826" y="3464064"/>
                </a:lnTo>
                <a:lnTo>
                  <a:pt x="1272722" y="3463134"/>
                </a:lnTo>
                <a:lnTo>
                  <a:pt x="1270251" y="3461670"/>
                </a:lnTo>
                <a:lnTo>
                  <a:pt x="1278528" y="3454174"/>
                </a:lnTo>
                <a:cubicBezTo>
                  <a:pt x="1258801" y="3449480"/>
                  <a:pt x="1258801" y="3449480"/>
                  <a:pt x="1258801" y="3449480"/>
                </a:cubicBezTo>
                <a:cubicBezTo>
                  <a:pt x="1255216" y="3450965"/>
                  <a:pt x="1257260" y="3453519"/>
                  <a:pt x="1260918" y="3456132"/>
                </a:cubicBezTo>
                <a:lnTo>
                  <a:pt x="1270251" y="3461670"/>
                </a:lnTo>
                <a:lnTo>
                  <a:pt x="1268462" y="3463290"/>
                </a:lnTo>
                <a:lnTo>
                  <a:pt x="1270826" y="3464064"/>
                </a:lnTo>
                <a:lnTo>
                  <a:pt x="1270116" y="3464414"/>
                </a:lnTo>
                <a:cubicBezTo>
                  <a:pt x="1264169" y="3463213"/>
                  <a:pt x="1251806" y="3460045"/>
                  <a:pt x="1229010" y="3453901"/>
                </a:cubicBezTo>
                <a:cubicBezTo>
                  <a:pt x="1222593" y="3449136"/>
                  <a:pt x="1219385" y="3446753"/>
                  <a:pt x="1217782" y="3445562"/>
                </a:cubicBezTo>
                <a:lnTo>
                  <a:pt x="1216178" y="3444371"/>
                </a:lnTo>
                <a:lnTo>
                  <a:pt x="1224104" y="3433667"/>
                </a:lnTo>
                <a:cubicBezTo>
                  <a:pt x="1225689" y="3431527"/>
                  <a:pt x="1225689" y="3431527"/>
                  <a:pt x="1225689" y="3431527"/>
                </a:cubicBezTo>
                <a:cubicBezTo>
                  <a:pt x="1241138" y="3433045"/>
                  <a:pt x="1241138" y="3433045"/>
                  <a:pt x="1241138" y="3433045"/>
                </a:cubicBezTo>
                <a:cubicBezTo>
                  <a:pt x="1244310" y="3428764"/>
                  <a:pt x="1244310" y="3428764"/>
                  <a:pt x="1244310" y="3428764"/>
                </a:cubicBezTo>
                <a:cubicBezTo>
                  <a:pt x="1240032" y="3425587"/>
                  <a:pt x="1240032" y="3425587"/>
                  <a:pt x="1240032" y="3425587"/>
                </a:cubicBezTo>
                <a:cubicBezTo>
                  <a:pt x="1253821" y="3415919"/>
                  <a:pt x="1253821" y="3415919"/>
                  <a:pt x="1253821" y="3415919"/>
                </a:cubicBezTo>
                <a:cubicBezTo>
                  <a:pt x="1242096" y="3413848"/>
                  <a:pt x="1242096" y="3413848"/>
                  <a:pt x="1242096" y="3413848"/>
                </a:cubicBezTo>
                <a:cubicBezTo>
                  <a:pt x="1248437" y="3405285"/>
                  <a:pt x="1248437" y="3405285"/>
                  <a:pt x="1248437" y="3405285"/>
                </a:cubicBezTo>
                <a:cubicBezTo>
                  <a:pt x="1246777" y="3394097"/>
                  <a:pt x="1246777" y="3394097"/>
                  <a:pt x="1246777" y="3394097"/>
                </a:cubicBezTo>
                <a:cubicBezTo>
                  <a:pt x="1230775" y="3388850"/>
                  <a:pt x="1230775" y="3388850"/>
                  <a:pt x="1230775" y="3388850"/>
                </a:cubicBezTo>
                <a:cubicBezTo>
                  <a:pt x="1237116" y="3380287"/>
                  <a:pt x="1237116" y="3380287"/>
                  <a:pt x="1237116" y="3380287"/>
                </a:cubicBezTo>
                <a:cubicBezTo>
                  <a:pt x="1212559" y="3368687"/>
                  <a:pt x="1212559" y="3368687"/>
                  <a:pt x="1212559" y="3368687"/>
                </a:cubicBezTo>
                <a:cubicBezTo>
                  <a:pt x="1209792" y="3350043"/>
                  <a:pt x="1209792" y="3350043"/>
                  <a:pt x="1209792" y="3350043"/>
                </a:cubicBezTo>
                <a:cubicBezTo>
                  <a:pt x="1220410" y="3344657"/>
                  <a:pt x="1220410" y="3344657"/>
                  <a:pt x="1220410" y="3344657"/>
                </a:cubicBezTo>
                <a:cubicBezTo>
                  <a:pt x="1219304" y="3337199"/>
                  <a:pt x="1218750" y="3333469"/>
                  <a:pt x="1218474" y="3331605"/>
                </a:cubicBezTo>
                <a:lnTo>
                  <a:pt x="1218301" y="3330440"/>
                </a:lnTo>
                <a:lnTo>
                  <a:pt x="1221921" y="3329188"/>
                </a:lnTo>
                <a:cubicBezTo>
                  <a:pt x="1205919" y="3323941"/>
                  <a:pt x="1205919" y="3323941"/>
                  <a:pt x="1205919" y="3323941"/>
                </a:cubicBezTo>
                <a:cubicBezTo>
                  <a:pt x="1212813" y="3319106"/>
                  <a:pt x="1212813" y="3319106"/>
                  <a:pt x="1212813" y="3319106"/>
                </a:cubicBezTo>
                <a:cubicBezTo>
                  <a:pt x="1239434" y="3318967"/>
                  <a:pt x="1239434" y="3318967"/>
                  <a:pt x="1239434" y="3318967"/>
                </a:cubicBezTo>
                <a:cubicBezTo>
                  <a:pt x="1243158" y="3318415"/>
                  <a:pt x="1243158" y="3318415"/>
                  <a:pt x="1243158" y="3318415"/>
                </a:cubicBezTo>
                <a:cubicBezTo>
                  <a:pt x="1242052" y="3310957"/>
                  <a:pt x="1242052" y="3310957"/>
                  <a:pt x="1242052" y="3310957"/>
                </a:cubicBezTo>
                <a:cubicBezTo>
                  <a:pt x="1245221" y="3306675"/>
                  <a:pt x="1245221" y="3306675"/>
                  <a:pt x="1245221" y="3306675"/>
                </a:cubicBezTo>
                <a:cubicBezTo>
                  <a:pt x="1228666" y="3297699"/>
                  <a:pt x="1228666" y="3297699"/>
                  <a:pt x="1228666" y="3297699"/>
                </a:cubicBezTo>
                <a:cubicBezTo>
                  <a:pt x="1224942" y="3298252"/>
                  <a:pt x="1224942" y="3298252"/>
                  <a:pt x="1224942" y="3298252"/>
                </a:cubicBezTo>
                <a:cubicBezTo>
                  <a:pt x="1246179" y="3287478"/>
                  <a:pt x="1246179" y="3287478"/>
                  <a:pt x="1246179" y="3287478"/>
                </a:cubicBezTo>
                <a:cubicBezTo>
                  <a:pt x="1249902" y="3286926"/>
                  <a:pt x="1249902" y="3286926"/>
                  <a:pt x="1249902" y="3286926"/>
                </a:cubicBezTo>
                <a:lnTo>
                  <a:pt x="1246871" y="3292139"/>
                </a:lnTo>
                <a:lnTo>
                  <a:pt x="1243008" y="3291759"/>
                </a:lnTo>
                <a:cubicBezTo>
                  <a:pt x="1241700" y="3295764"/>
                  <a:pt x="1244354" y="3294417"/>
                  <a:pt x="1246871" y="3292139"/>
                </a:cubicBezTo>
                <a:lnTo>
                  <a:pt x="1256526" y="3293088"/>
                </a:lnTo>
                <a:cubicBezTo>
                  <a:pt x="1258457" y="3293278"/>
                  <a:pt x="1258457" y="3293278"/>
                  <a:pt x="1258457" y="3293278"/>
                </a:cubicBezTo>
                <a:cubicBezTo>
                  <a:pt x="1272799" y="3287338"/>
                  <a:pt x="1272799" y="3287338"/>
                  <a:pt x="1272799" y="3287338"/>
                </a:cubicBezTo>
                <a:cubicBezTo>
                  <a:pt x="1270586" y="3272422"/>
                  <a:pt x="1270586" y="3272422"/>
                  <a:pt x="1270586" y="3272422"/>
                </a:cubicBezTo>
                <a:cubicBezTo>
                  <a:pt x="1289206" y="3269659"/>
                  <a:pt x="1289206" y="3269659"/>
                  <a:pt x="1289206" y="3269659"/>
                </a:cubicBezTo>
                <a:cubicBezTo>
                  <a:pt x="1288653" y="3265931"/>
                  <a:pt x="1288653" y="3265931"/>
                  <a:pt x="1288653" y="3265931"/>
                </a:cubicBezTo>
                <a:cubicBezTo>
                  <a:pt x="1306718" y="3259438"/>
                  <a:pt x="1306718" y="3259438"/>
                  <a:pt x="1306718" y="3259438"/>
                </a:cubicBezTo>
                <a:cubicBezTo>
                  <a:pt x="1317891" y="3257781"/>
                  <a:pt x="1317891" y="3257781"/>
                  <a:pt x="1317891" y="3257781"/>
                </a:cubicBezTo>
                <a:cubicBezTo>
                  <a:pt x="1326850" y="3241207"/>
                  <a:pt x="1326850" y="3241207"/>
                  <a:pt x="1326850" y="3241207"/>
                </a:cubicBezTo>
                <a:cubicBezTo>
                  <a:pt x="1317742" y="3231126"/>
                  <a:pt x="1317742" y="3231126"/>
                  <a:pt x="1317742" y="3231126"/>
                </a:cubicBezTo>
                <a:cubicBezTo>
                  <a:pt x="1309741" y="3228502"/>
                  <a:pt x="1320509" y="3249770"/>
                  <a:pt x="1302845" y="3233336"/>
                </a:cubicBezTo>
                <a:cubicBezTo>
                  <a:pt x="1296504" y="3241900"/>
                  <a:pt x="1296504" y="3241900"/>
                  <a:pt x="1296504" y="3241900"/>
                </a:cubicBezTo>
                <a:cubicBezTo>
                  <a:pt x="1290567" y="3227536"/>
                  <a:pt x="1290567" y="3227536"/>
                  <a:pt x="1290567" y="3227536"/>
                </a:cubicBezTo>
                <a:cubicBezTo>
                  <a:pt x="1279395" y="3229194"/>
                  <a:pt x="1279395" y="3229194"/>
                  <a:pt x="1279395" y="3229194"/>
                </a:cubicBezTo>
                <a:cubicBezTo>
                  <a:pt x="1279948" y="3232923"/>
                  <a:pt x="1261882" y="3239415"/>
                  <a:pt x="1281055" y="3240380"/>
                </a:cubicBezTo>
                <a:cubicBezTo>
                  <a:pt x="1260371" y="3254884"/>
                  <a:pt x="1260371" y="3254884"/>
                  <a:pt x="1260371" y="3254884"/>
                </a:cubicBezTo>
                <a:cubicBezTo>
                  <a:pt x="1249200" y="3256541"/>
                  <a:pt x="1249200" y="3256541"/>
                  <a:pt x="1249200" y="3256541"/>
                </a:cubicBezTo>
                <a:cubicBezTo>
                  <a:pt x="1243815" y="3245906"/>
                  <a:pt x="1243815" y="3245906"/>
                  <a:pt x="1243815" y="3245906"/>
                </a:cubicBezTo>
                <a:cubicBezTo>
                  <a:pt x="1232091" y="3243836"/>
                  <a:pt x="1232091" y="3243836"/>
                  <a:pt x="1232091" y="3243836"/>
                </a:cubicBezTo>
                <a:cubicBezTo>
                  <a:pt x="1245880" y="3234168"/>
                  <a:pt x="1245880" y="3234168"/>
                  <a:pt x="1245880" y="3234168"/>
                </a:cubicBezTo>
                <a:cubicBezTo>
                  <a:pt x="1262436" y="3243143"/>
                  <a:pt x="1262436" y="3243143"/>
                  <a:pt x="1262436" y="3243143"/>
                </a:cubicBezTo>
                <a:cubicBezTo>
                  <a:pt x="1268224" y="3230852"/>
                  <a:pt x="1268224" y="3230852"/>
                  <a:pt x="1268224" y="3230852"/>
                </a:cubicBezTo>
                <a:cubicBezTo>
                  <a:pt x="1263946" y="3227675"/>
                  <a:pt x="1263946" y="3227675"/>
                  <a:pt x="1263946" y="3227675"/>
                </a:cubicBezTo>
                <a:cubicBezTo>
                  <a:pt x="1253328" y="3233062"/>
                  <a:pt x="1253328" y="3233062"/>
                  <a:pt x="1253328" y="3233062"/>
                </a:cubicBezTo>
                <a:cubicBezTo>
                  <a:pt x="1247943" y="3222428"/>
                  <a:pt x="1247943" y="3222428"/>
                  <a:pt x="1247943" y="3222428"/>
                </a:cubicBezTo>
                <a:cubicBezTo>
                  <a:pt x="1247390" y="3218699"/>
                  <a:pt x="1247390" y="3218699"/>
                  <a:pt x="1247390" y="3218699"/>
                </a:cubicBezTo>
                <a:cubicBezTo>
                  <a:pt x="1254284" y="3213864"/>
                  <a:pt x="1254284" y="3213864"/>
                  <a:pt x="1254284" y="3213864"/>
                </a:cubicBezTo>
                <a:cubicBezTo>
                  <a:pt x="1258562" y="3217041"/>
                  <a:pt x="1258562" y="3217041"/>
                  <a:pt x="1258562" y="3217041"/>
                </a:cubicBezTo>
                <a:cubicBezTo>
                  <a:pt x="1269180" y="3211654"/>
                  <a:pt x="1269180" y="3211654"/>
                  <a:pt x="1269180" y="3211654"/>
                </a:cubicBezTo>
                <a:cubicBezTo>
                  <a:pt x="1260626" y="3205301"/>
                  <a:pt x="1260626" y="3205301"/>
                  <a:pt x="1260626" y="3205301"/>
                </a:cubicBezTo>
                <a:cubicBezTo>
                  <a:pt x="1267520" y="3200468"/>
                  <a:pt x="1267520" y="3200468"/>
                  <a:pt x="1267520" y="3200468"/>
                </a:cubicBezTo>
                <a:cubicBezTo>
                  <a:pt x="1259519" y="3197844"/>
                  <a:pt x="1259519" y="3197844"/>
                  <a:pt x="1259519" y="3197844"/>
                </a:cubicBezTo>
                <a:cubicBezTo>
                  <a:pt x="1204916" y="3240246"/>
                  <a:pt x="1204916" y="3240246"/>
                  <a:pt x="1204916" y="3240246"/>
                </a:cubicBezTo>
                <a:cubicBezTo>
                  <a:pt x="1213471" y="3246599"/>
                  <a:pt x="1213471" y="3246599"/>
                  <a:pt x="1213471" y="3246599"/>
                </a:cubicBezTo>
                <a:cubicBezTo>
                  <a:pt x="1206576" y="3251433"/>
                  <a:pt x="1206576" y="3251433"/>
                  <a:pt x="1206576" y="3251433"/>
                </a:cubicBezTo>
                <a:lnTo>
                  <a:pt x="1196217" y="3243740"/>
                </a:lnTo>
                <a:lnTo>
                  <a:pt x="1199796" y="3239397"/>
                </a:lnTo>
                <a:cubicBezTo>
                  <a:pt x="1203285" y="3234057"/>
                  <a:pt x="1193745" y="3241904"/>
                  <a:pt x="1193745" y="3241904"/>
                </a:cubicBezTo>
                <a:cubicBezTo>
                  <a:pt x="1193745" y="3241904"/>
                  <a:pt x="1193745" y="3241904"/>
                  <a:pt x="1195349" y="3243095"/>
                </a:cubicBezTo>
                <a:lnTo>
                  <a:pt x="1196217" y="3243740"/>
                </a:lnTo>
                <a:lnTo>
                  <a:pt x="1191127" y="3249915"/>
                </a:lnTo>
                <a:cubicBezTo>
                  <a:pt x="1192234" y="3257373"/>
                  <a:pt x="1192234" y="3257373"/>
                  <a:pt x="1192234" y="3257373"/>
                </a:cubicBezTo>
                <a:cubicBezTo>
                  <a:pt x="1167827" y="3272427"/>
                  <a:pt x="1167827" y="3272427"/>
                  <a:pt x="1167827" y="3272427"/>
                </a:cubicBezTo>
                <a:cubicBezTo>
                  <a:pt x="1159273" y="3266074"/>
                  <a:pt x="1159273" y="3266074"/>
                  <a:pt x="1159273" y="3266074"/>
                </a:cubicBezTo>
                <a:cubicBezTo>
                  <a:pt x="1143824" y="3264556"/>
                  <a:pt x="1143824" y="3264556"/>
                  <a:pt x="1143824" y="3264556"/>
                </a:cubicBezTo>
                <a:cubicBezTo>
                  <a:pt x="1142717" y="3257098"/>
                  <a:pt x="1142717" y="3257098"/>
                  <a:pt x="1142717" y="3257098"/>
                </a:cubicBezTo>
                <a:cubicBezTo>
                  <a:pt x="1124097" y="3259862"/>
                  <a:pt x="1124097" y="3259862"/>
                  <a:pt x="1124097" y="3259862"/>
                </a:cubicBezTo>
                <a:cubicBezTo>
                  <a:pt x="1129331" y="3243841"/>
                  <a:pt x="1129331" y="3243841"/>
                  <a:pt x="1129331" y="3243841"/>
                </a:cubicBezTo>
                <a:cubicBezTo>
                  <a:pt x="1099540" y="3248261"/>
                  <a:pt x="1099540" y="3248261"/>
                  <a:pt x="1099540" y="3248261"/>
                </a:cubicBezTo>
                <a:cubicBezTo>
                  <a:pt x="1095815" y="3248814"/>
                  <a:pt x="1096369" y="3252543"/>
                  <a:pt x="1096922" y="3256272"/>
                </a:cubicBezTo>
                <a:cubicBezTo>
                  <a:pt x="1104371" y="3255167"/>
                  <a:pt x="1104371" y="3255167"/>
                  <a:pt x="1104371" y="3255167"/>
                </a:cubicBezTo>
                <a:cubicBezTo>
                  <a:pt x="1100647" y="3255719"/>
                  <a:pt x="1093199" y="3256825"/>
                  <a:pt x="1094859" y="3268011"/>
                </a:cubicBezTo>
                <a:cubicBezTo>
                  <a:pt x="1115692" y="3280163"/>
                  <a:pt x="1115692" y="3280163"/>
                  <a:pt x="1115692" y="3280163"/>
                </a:cubicBezTo>
                <a:cubicBezTo>
                  <a:pt x="1092794" y="3279751"/>
                  <a:pt x="1092794" y="3279751"/>
                  <a:pt x="1092794" y="3279751"/>
                </a:cubicBezTo>
                <a:cubicBezTo>
                  <a:pt x="1095966" y="3275469"/>
                  <a:pt x="1095966" y="3275469"/>
                  <a:pt x="1095966" y="3275469"/>
                </a:cubicBezTo>
                <a:cubicBezTo>
                  <a:pt x="1083133" y="3265940"/>
                  <a:pt x="1083133" y="3265940"/>
                  <a:pt x="1083133" y="3265940"/>
                </a:cubicBezTo>
                <a:cubicBezTo>
                  <a:pt x="1079963" y="3270221"/>
                  <a:pt x="1066174" y="3279889"/>
                  <a:pt x="1074175" y="3282514"/>
                </a:cubicBezTo>
                <a:cubicBezTo>
                  <a:pt x="1056108" y="3289005"/>
                  <a:pt x="1056108" y="3289005"/>
                  <a:pt x="1056108" y="3289005"/>
                </a:cubicBezTo>
                <a:cubicBezTo>
                  <a:pt x="1049767" y="3297569"/>
                  <a:pt x="1049767" y="3297569"/>
                  <a:pt x="1049767" y="3297569"/>
                </a:cubicBezTo>
                <a:cubicBezTo>
                  <a:pt x="1046598" y="3301850"/>
                  <a:pt x="1046598" y="3301850"/>
                  <a:pt x="1046598" y="3301850"/>
                </a:cubicBezTo>
                <a:cubicBezTo>
                  <a:pt x="1026317" y="3293426"/>
                  <a:pt x="1026317" y="3293426"/>
                  <a:pt x="1026317" y="3293426"/>
                </a:cubicBezTo>
                <a:cubicBezTo>
                  <a:pt x="1025764" y="3289698"/>
                  <a:pt x="1025764" y="3289698"/>
                  <a:pt x="1025764" y="3289698"/>
                </a:cubicBezTo>
                <a:cubicBezTo>
                  <a:pt x="1013082" y="3306824"/>
                  <a:pt x="1013082" y="3306824"/>
                  <a:pt x="1013082" y="3306824"/>
                </a:cubicBezTo>
                <a:cubicBezTo>
                  <a:pt x="1025361" y="3312624"/>
                  <a:pt x="1025361" y="3312624"/>
                  <a:pt x="1025361" y="3312624"/>
                </a:cubicBezTo>
                <a:cubicBezTo>
                  <a:pt x="1019020" y="3321187"/>
                  <a:pt x="1019020" y="3321187"/>
                  <a:pt x="1019020" y="3321187"/>
                </a:cubicBezTo>
                <a:cubicBezTo>
                  <a:pt x="1027021" y="3323810"/>
                  <a:pt x="1027021" y="3323810"/>
                  <a:pt x="1027021" y="3323810"/>
                </a:cubicBezTo>
                <a:cubicBezTo>
                  <a:pt x="1008400" y="3326573"/>
                  <a:pt x="1008400" y="3326573"/>
                  <a:pt x="1008400" y="3326573"/>
                </a:cubicBezTo>
                <a:cubicBezTo>
                  <a:pt x="1007847" y="3322845"/>
                  <a:pt x="1007847" y="3322845"/>
                  <a:pt x="1007847" y="3322845"/>
                </a:cubicBezTo>
                <a:cubicBezTo>
                  <a:pt x="995569" y="3317045"/>
                  <a:pt x="995569" y="3317045"/>
                  <a:pt x="995569" y="3317045"/>
                </a:cubicBezTo>
                <a:cubicBezTo>
                  <a:pt x="991845" y="3317598"/>
                  <a:pt x="991845" y="3317598"/>
                  <a:pt x="991845" y="3317598"/>
                </a:cubicBezTo>
                <a:cubicBezTo>
                  <a:pt x="1015700" y="3298813"/>
                  <a:pt x="1015700" y="3298813"/>
                  <a:pt x="1015700" y="3298813"/>
                </a:cubicBezTo>
                <a:cubicBezTo>
                  <a:pt x="1011975" y="3299366"/>
                  <a:pt x="1011975" y="3299366"/>
                  <a:pt x="1011975" y="3299366"/>
                </a:cubicBezTo>
                <a:cubicBezTo>
                  <a:pt x="1021487" y="3286521"/>
                  <a:pt x="1021487" y="3286521"/>
                  <a:pt x="1021487" y="3286521"/>
                </a:cubicBezTo>
                <a:cubicBezTo>
                  <a:pt x="1032658" y="3284863"/>
                  <a:pt x="1032658" y="3284863"/>
                  <a:pt x="1032658" y="3284863"/>
                </a:cubicBezTo>
                <a:cubicBezTo>
                  <a:pt x="1034723" y="3273124"/>
                  <a:pt x="1034723" y="3273124"/>
                  <a:pt x="1034723" y="3273124"/>
                </a:cubicBezTo>
                <a:cubicBezTo>
                  <a:pt x="1042724" y="3275747"/>
                  <a:pt x="1042724" y="3275747"/>
                  <a:pt x="1042724" y="3275747"/>
                </a:cubicBezTo>
                <a:cubicBezTo>
                  <a:pt x="1047554" y="3282653"/>
                  <a:pt x="1020380" y="3279063"/>
                  <a:pt x="1048107" y="3286382"/>
                </a:cubicBezTo>
                <a:cubicBezTo>
                  <a:pt x="1062450" y="3280442"/>
                  <a:pt x="1062450" y="3280442"/>
                  <a:pt x="1062450" y="3280442"/>
                </a:cubicBezTo>
                <a:cubicBezTo>
                  <a:pt x="1078856" y="3262763"/>
                  <a:pt x="1078856" y="3262763"/>
                  <a:pt x="1078856" y="3262763"/>
                </a:cubicBezTo>
                <a:cubicBezTo>
                  <a:pt x="1087814" y="3246190"/>
                  <a:pt x="1087814" y="3246190"/>
                  <a:pt x="1087814" y="3246190"/>
                </a:cubicBezTo>
                <a:cubicBezTo>
                  <a:pt x="1083538" y="3243014"/>
                  <a:pt x="1083538" y="3243014"/>
                  <a:pt x="1083538" y="3243014"/>
                </a:cubicBezTo>
                <a:cubicBezTo>
                  <a:pt x="1086707" y="3238732"/>
                  <a:pt x="1086707" y="3238732"/>
                  <a:pt x="1086707" y="3238732"/>
                </a:cubicBezTo>
                <a:cubicBezTo>
                  <a:pt x="1086154" y="3235004"/>
                  <a:pt x="1086154" y="3235004"/>
                  <a:pt x="1086154" y="3235004"/>
                </a:cubicBezTo>
                <a:cubicBezTo>
                  <a:pt x="1094709" y="3241356"/>
                  <a:pt x="1094709" y="3241356"/>
                  <a:pt x="1094709" y="3241356"/>
                </a:cubicBezTo>
                <a:cubicBezTo>
                  <a:pt x="1104774" y="3232241"/>
                  <a:pt x="1104774" y="3232241"/>
                  <a:pt x="1104774" y="3232241"/>
                </a:cubicBezTo>
                <a:cubicBezTo>
                  <a:pt x="1085601" y="3231274"/>
                  <a:pt x="1085601" y="3231274"/>
                  <a:pt x="1085601" y="3231274"/>
                </a:cubicBezTo>
                <a:cubicBezTo>
                  <a:pt x="1043681" y="3256551"/>
                  <a:pt x="1043681" y="3256551"/>
                  <a:pt x="1043681" y="3256551"/>
                </a:cubicBezTo>
                <a:cubicBezTo>
                  <a:pt x="969501" y="3320913"/>
                  <a:pt x="969501" y="3320913"/>
                  <a:pt x="969501" y="3320913"/>
                </a:cubicBezTo>
                <a:cubicBezTo>
                  <a:pt x="966885" y="3328924"/>
                  <a:pt x="966885" y="3328924"/>
                  <a:pt x="966885" y="3328924"/>
                </a:cubicBezTo>
                <a:cubicBezTo>
                  <a:pt x="981780" y="3326713"/>
                  <a:pt x="981780" y="3326713"/>
                  <a:pt x="981780" y="3326713"/>
                </a:cubicBezTo>
                <a:cubicBezTo>
                  <a:pt x="997229" y="3328231"/>
                  <a:pt x="997229" y="3328231"/>
                  <a:pt x="997229" y="3328231"/>
                </a:cubicBezTo>
                <a:cubicBezTo>
                  <a:pt x="1001506" y="3331408"/>
                  <a:pt x="1001506" y="3331408"/>
                  <a:pt x="1001506" y="3331408"/>
                </a:cubicBezTo>
                <a:cubicBezTo>
                  <a:pt x="960692" y="3364141"/>
                  <a:pt x="960692" y="3364141"/>
                  <a:pt x="960692" y="3364141"/>
                </a:cubicBezTo>
                <a:cubicBezTo>
                  <a:pt x="940009" y="3378645"/>
                  <a:pt x="940009" y="3378645"/>
                  <a:pt x="940009" y="3378645"/>
                </a:cubicBezTo>
                <a:cubicBezTo>
                  <a:pt x="927327" y="3395771"/>
                  <a:pt x="927327" y="3395771"/>
                  <a:pt x="927327" y="3395771"/>
                </a:cubicBezTo>
                <a:cubicBezTo>
                  <a:pt x="915049" y="3389971"/>
                  <a:pt x="915049" y="3389971"/>
                  <a:pt x="915049" y="3389971"/>
                </a:cubicBezTo>
                <a:cubicBezTo>
                  <a:pt x="858382" y="3444111"/>
                  <a:pt x="858382" y="3444111"/>
                  <a:pt x="858382" y="3444111"/>
                </a:cubicBezTo>
                <a:cubicBezTo>
                  <a:pt x="859488" y="3451569"/>
                  <a:pt x="859488" y="3451569"/>
                  <a:pt x="859488" y="3451569"/>
                </a:cubicBezTo>
                <a:cubicBezTo>
                  <a:pt x="845146" y="3457509"/>
                  <a:pt x="845146" y="3457509"/>
                  <a:pt x="845146" y="3457509"/>
                </a:cubicBezTo>
                <a:cubicBezTo>
                  <a:pt x="841975" y="3461790"/>
                  <a:pt x="841975" y="3461790"/>
                  <a:pt x="841975" y="3461790"/>
                </a:cubicBezTo>
                <a:cubicBezTo>
                  <a:pt x="825016" y="3475740"/>
                  <a:pt x="825016" y="3475740"/>
                  <a:pt x="825016" y="3475740"/>
                </a:cubicBezTo>
                <a:lnTo>
                  <a:pt x="826720" y="3475591"/>
                </a:lnTo>
                <a:lnTo>
                  <a:pt x="811780" y="3489137"/>
                </a:lnTo>
                <a:cubicBezTo>
                  <a:pt x="826526" y="3460272"/>
                  <a:pt x="826526" y="3460272"/>
                  <a:pt x="826526" y="3460272"/>
                </a:cubicBezTo>
                <a:cubicBezTo>
                  <a:pt x="840868" y="3454332"/>
                  <a:pt x="840868" y="3454332"/>
                  <a:pt x="840868" y="3454332"/>
                </a:cubicBezTo>
                <a:cubicBezTo>
                  <a:pt x="828037" y="3444803"/>
                  <a:pt x="828037" y="3444803"/>
                  <a:pt x="828037" y="3444803"/>
                </a:cubicBezTo>
                <a:cubicBezTo>
                  <a:pt x="819078" y="3461377"/>
                  <a:pt x="819078" y="3461377"/>
                  <a:pt x="819078" y="3461377"/>
                </a:cubicBezTo>
                <a:cubicBezTo>
                  <a:pt x="804183" y="3463588"/>
                  <a:pt x="804183" y="3463588"/>
                  <a:pt x="804183" y="3463588"/>
                </a:cubicBezTo>
                <a:cubicBezTo>
                  <a:pt x="811077" y="3458753"/>
                  <a:pt x="809417" y="3447567"/>
                  <a:pt x="805140" y="3444390"/>
                </a:cubicBezTo>
                <a:cubicBezTo>
                  <a:pt x="790245" y="3446600"/>
                  <a:pt x="790245" y="3446600"/>
                  <a:pt x="790245" y="3446600"/>
                </a:cubicBezTo>
                <a:cubicBezTo>
                  <a:pt x="785564" y="3466351"/>
                  <a:pt x="785564" y="3466351"/>
                  <a:pt x="785564" y="3466351"/>
                </a:cubicBezTo>
                <a:cubicBezTo>
                  <a:pt x="792458" y="3461516"/>
                  <a:pt x="784052" y="3481819"/>
                  <a:pt x="801013" y="3467868"/>
                </a:cubicBezTo>
                <a:cubicBezTo>
                  <a:pt x="795225" y="3480161"/>
                  <a:pt x="795225" y="3480161"/>
                  <a:pt x="795225" y="3480161"/>
                </a:cubicBezTo>
                <a:cubicBezTo>
                  <a:pt x="777158" y="3486653"/>
                  <a:pt x="777158" y="3486653"/>
                  <a:pt x="777158" y="3486653"/>
                </a:cubicBezTo>
                <a:cubicBezTo>
                  <a:pt x="768603" y="3480300"/>
                  <a:pt x="768603" y="3480300"/>
                  <a:pt x="768603" y="3480300"/>
                </a:cubicBezTo>
                <a:cubicBezTo>
                  <a:pt x="750388" y="3460137"/>
                  <a:pt x="750388" y="3460137"/>
                  <a:pt x="750388" y="3460137"/>
                </a:cubicBezTo>
                <a:cubicBezTo>
                  <a:pt x="746664" y="3460689"/>
                  <a:pt x="746664" y="3460689"/>
                  <a:pt x="746664" y="3460689"/>
                </a:cubicBezTo>
                <a:cubicBezTo>
                  <a:pt x="748728" y="3448950"/>
                  <a:pt x="779072" y="3448258"/>
                  <a:pt x="779477" y="3425332"/>
                </a:cubicBezTo>
                <a:cubicBezTo>
                  <a:pt x="790648" y="3423674"/>
                  <a:pt x="790648" y="3423674"/>
                  <a:pt x="790648" y="3423674"/>
                </a:cubicBezTo>
                <a:cubicBezTo>
                  <a:pt x="805395" y="3394809"/>
                  <a:pt x="805395" y="3394809"/>
                  <a:pt x="805395" y="3394809"/>
                </a:cubicBezTo>
                <a:cubicBezTo>
                  <a:pt x="797393" y="3392186"/>
                  <a:pt x="797393" y="3392186"/>
                  <a:pt x="797393" y="3392186"/>
                </a:cubicBezTo>
                <a:cubicBezTo>
                  <a:pt x="806351" y="3375612"/>
                  <a:pt x="806351" y="3375612"/>
                  <a:pt x="806351" y="3375612"/>
                </a:cubicBezTo>
                <a:cubicBezTo>
                  <a:pt x="771730" y="3373128"/>
                  <a:pt x="771730" y="3373128"/>
                  <a:pt x="771730" y="3373128"/>
                </a:cubicBezTo>
                <a:cubicBezTo>
                  <a:pt x="766899" y="3366223"/>
                  <a:pt x="766899" y="3366223"/>
                  <a:pt x="766899" y="3366223"/>
                </a:cubicBezTo>
                <a:cubicBezTo>
                  <a:pt x="756834" y="3375338"/>
                  <a:pt x="756834" y="3375338"/>
                  <a:pt x="756834" y="3375338"/>
                </a:cubicBezTo>
                <a:cubicBezTo>
                  <a:pt x="761111" y="3378514"/>
                  <a:pt x="761111" y="3378514"/>
                  <a:pt x="761111" y="3378514"/>
                </a:cubicBezTo>
                <a:cubicBezTo>
                  <a:pt x="728703" y="3390945"/>
                  <a:pt x="728703" y="3390945"/>
                  <a:pt x="728703" y="3390945"/>
                </a:cubicBezTo>
                <a:lnTo>
                  <a:pt x="722241" y="3396260"/>
                </a:lnTo>
                <a:lnTo>
                  <a:pt x="721126" y="3395999"/>
                </a:lnTo>
                <a:cubicBezTo>
                  <a:pt x="715602" y="3398845"/>
                  <a:pt x="705226" y="3405863"/>
                  <a:pt x="687335" y="3419950"/>
                </a:cubicBezTo>
                <a:cubicBezTo>
                  <a:pt x="679887" y="3421056"/>
                  <a:pt x="679887" y="3421056"/>
                  <a:pt x="679887" y="3421056"/>
                </a:cubicBezTo>
                <a:cubicBezTo>
                  <a:pt x="675610" y="3417880"/>
                  <a:pt x="675610" y="3417880"/>
                  <a:pt x="675610" y="3417880"/>
                </a:cubicBezTo>
                <a:cubicBezTo>
                  <a:pt x="689953" y="3411940"/>
                  <a:pt x="689953" y="3411940"/>
                  <a:pt x="689953" y="3411940"/>
                </a:cubicBezTo>
                <a:cubicBezTo>
                  <a:pt x="702635" y="3394814"/>
                  <a:pt x="702635" y="3394814"/>
                  <a:pt x="702635" y="3394814"/>
                </a:cubicBezTo>
                <a:cubicBezTo>
                  <a:pt x="700421" y="3379898"/>
                  <a:pt x="700421" y="3379898"/>
                  <a:pt x="700421" y="3379898"/>
                </a:cubicBezTo>
                <a:cubicBezTo>
                  <a:pt x="708423" y="3382522"/>
                  <a:pt x="708423" y="3382522"/>
                  <a:pt x="708423" y="3382522"/>
                </a:cubicBezTo>
                <a:cubicBezTo>
                  <a:pt x="717934" y="3369677"/>
                  <a:pt x="717934" y="3369677"/>
                  <a:pt x="717934" y="3369677"/>
                </a:cubicBezTo>
                <a:cubicBezTo>
                  <a:pt x="709934" y="3367054"/>
                  <a:pt x="709934" y="3367054"/>
                  <a:pt x="709934" y="3367054"/>
                </a:cubicBezTo>
                <a:cubicBezTo>
                  <a:pt x="693930" y="3361806"/>
                  <a:pt x="693930" y="3361806"/>
                  <a:pt x="693930" y="3361806"/>
                </a:cubicBezTo>
                <a:cubicBezTo>
                  <a:pt x="665799" y="3377413"/>
                  <a:pt x="665799" y="3377413"/>
                  <a:pt x="665799" y="3377413"/>
                </a:cubicBezTo>
                <a:cubicBezTo>
                  <a:pt x="656841" y="3393987"/>
                  <a:pt x="656841" y="3393987"/>
                  <a:pt x="656841" y="3393987"/>
                </a:cubicBezTo>
                <a:cubicBezTo>
                  <a:pt x="645115" y="3391917"/>
                  <a:pt x="675864" y="3368298"/>
                  <a:pt x="641945" y="3396198"/>
                </a:cubicBezTo>
                <a:cubicBezTo>
                  <a:pt x="651457" y="3383354"/>
                  <a:pt x="651457" y="3383354"/>
                  <a:pt x="651457" y="3383354"/>
                </a:cubicBezTo>
                <a:cubicBezTo>
                  <a:pt x="665246" y="3373685"/>
                  <a:pt x="665246" y="3373685"/>
                  <a:pt x="665246" y="3373685"/>
                </a:cubicBezTo>
                <a:cubicBezTo>
                  <a:pt x="664139" y="3366227"/>
                  <a:pt x="664139" y="3366227"/>
                  <a:pt x="664139" y="3366227"/>
                </a:cubicBezTo>
                <a:cubicBezTo>
                  <a:pt x="646073" y="3372719"/>
                  <a:pt x="646073" y="3372719"/>
                  <a:pt x="646073" y="3372719"/>
                </a:cubicBezTo>
                <a:cubicBezTo>
                  <a:pt x="624432" y="3406419"/>
                  <a:pt x="624432" y="3406419"/>
                  <a:pt x="624432" y="3406419"/>
                </a:cubicBezTo>
                <a:cubicBezTo>
                  <a:pt x="642499" y="3399927"/>
                  <a:pt x="642499" y="3399927"/>
                  <a:pt x="642499" y="3399927"/>
                </a:cubicBezTo>
                <a:cubicBezTo>
                  <a:pt x="626092" y="3417606"/>
                  <a:pt x="626092" y="3417606"/>
                  <a:pt x="626092" y="3417606"/>
                </a:cubicBezTo>
                <a:cubicBezTo>
                  <a:pt x="624985" y="3410148"/>
                  <a:pt x="624985" y="3410148"/>
                  <a:pt x="624985" y="3410148"/>
                </a:cubicBezTo>
                <a:cubicBezTo>
                  <a:pt x="618644" y="3418711"/>
                  <a:pt x="618644" y="3418711"/>
                  <a:pt x="618644" y="3418711"/>
                </a:cubicBezTo>
                <a:cubicBezTo>
                  <a:pt x="600025" y="3421474"/>
                  <a:pt x="600025" y="3421474"/>
                  <a:pt x="600025" y="3421474"/>
                </a:cubicBezTo>
                <a:cubicBezTo>
                  <a:pt x="587343" y="3438600"/>
                  <a:pt x="587343" y="3438600"/>
                  <a:pt x="587343" y="3438600"/>
                </a:cubicBezTo>
                <a:cubicBezTo>
                  <a:pt x="564446" y="3438186"/>
                  <a:pt x="564446" y="3438186"/>
                  <a:pt x="564446" y="3438186"/>
                </a:cubicBezTo>
                <a:cubicBezTo>
                  <a:pt x="555891" y="3431834"/>
                  <a:pt x="555891" y="3431834"/>
                  <a:pt x="555891" y="3431834"/>
                </a:cubicBezTo>
                <a:cubicBezTo>
                  <a:pt x="558508" y="3423823"/>
                  <a:pt x="558508" y="3423823"/>
                  <a:pt x="558508" y="3423823"/>
                </a:cubicBezTo>
                <a:cubicBezTo>
                  <a:pt x="549400" y="3413742"/>
                  <a:pt x="549400" y="3413742"/>
                  <a:pt x="549400" y="3413742"/>
                </a:cubicBezTo>
                <a:cubicBezTo>
                  <a:pt x="556848" y="3412637"/>
                  <a:pt x="563189" y="3404074"/>
                  <a:pt x="566914" y="3403521"/>
                </a:cubicBezTo>
                <a:cubicBezTo>
                  <a:pt x="555741" y="3405179"/>
                  <a:pt x="555741" y="3405179"/>
                  <a:pt x="555741" y="3405179"/>
                </a:cubicBezTo>
                <a:cubicBezTo>
                  <a:pt x="579999" y="3363469"/>
                  <a:pt x="579999" y="3363469"/>
                  <a:pt x="579999" y="3363469"/>
                </a:cubicBezTo>
                <a:cubicBezTo>
                  <a:pt x="568828" y="3365127"/>
                  <a:pt x="568828" y="3365127"/>
                  <a:pt x="568828" y="3365127"/>
                </a:cubicBezTo>
                <a:cubicBezTo>
                  <a:pt x="572551" y="3364574"/>
                  <a:pt x="559316" y="3377971"/>
                  <a:pt x="568275" y="3361397"/>
                </a:cubicBezTo>
                <a:cubicBezTo>
                  <a:pt x="560827" y="3362502"/>
                  <a:pt x="560827" y="3362502"/>
                  <a:pt x="560827" y="3362502"/>
                </a:cubicBezTo>
                <a:cubicBezTo>
                  <a:pt x="573509" y="3345376"/>
                  <a:pt x="581659" y="3374655"/>
                  <a:pt x="584680" y="3343718"/>
                </a:cubicBezTo>
                <a:cubicBezTo>
                  <a:pt x="566061" y="3346481"/>
                  <a:pt x="566061" y="3346481"/>
                  <a:pt x="566061" y="3346481"/>
                </a:cubicBezTo>
                <a:cubicBezTo>
                  <a:pt x="527461" y="3394132"/>
                  <a:pt x="527461" y="3394132"/>
                  <a:pt x="527461" y="3394132"/>
                </a:cubicBezTo>
                <a:cubicBezTo>
                  <a:pt x="507884" y="3416091"/>
                  <a:pt x="507884" y="3416091"/>
                  <a:pt x="507884" y="3416091"/>
                </a:cubicBezTo>
                <a:cubicBezTo>
                  <a:pt x="507884" y="3416091"/>
                  <a:pt x="507884" y="3416091"/>
                  <a:pt x="508438" y="3419821"/>
                </a:cubicBezTo>
                <a:cubicBezTo>
                  <a:pt x="496712" y="3417749"/>
                  <a:pt x="496712" y="3417749"/>
                  <a:pt x="496712" y="3417749"/>
                </a:cubicBezTo>
                <a:cubicBezTo>
                  <a:pt x="516289" y="3395790"/>
                  <a:pt x="516289" y="3395790"/>
                  <a:pt x="516289" y="3395790"/>
                </a:cubicBezTo>
                <a:cubicBezTo>
                  <a:pt x="512011" y="3392613"/>
                  <a:pt x="512011" y="3392613"/>
                  <a:pt x="512011" y="3392613"/>
                </a:cubicBezTo>
                <a:cubicBezTo>
                  <a:pt x="524694" y="3375486"/>
                  <a:pt x="524694" y="3375486"/>
                  <a:pt x="524694" y="3375486"/>
                </a:cubicBezTo>
                <a:cubicBezTo>
                  <a:pt x="516693" y="3372863"/>
                  <a:pt x="516693" y="3372863"/>
                  <a:pt x="516693" y="3372863"/>
                </a:cubicBezTo>
                <a:cubicBezTo>
                  <a:pt x="522076" y="3383497"/>
                  <a:pt x="501244" y="3371344"/>
                  <a:pt x="504564" y="3393718"/>
                </a:cubicBezTo>
                <a:cubicBezTo>
                  <a:pt x="501393" y="3398000"/>
                  <a:pt x="501393" y="3398000"/>
                  <a:pt x="501393" y="3398000"/>
                </a:cubicBezTo>
                <a:cubicBezTo>
                  <a:pt x="492839" y="3391647"/>
                  <a:pt x="492839" y="3391647"/>
                  <a:pt x="492839" y="3391647"/>
                </a:cubicBezTo>
                <a:cubicBezTo>
                  <a:pt x="475325" y="3401868"/>
                  <a:pt x="475325" y="3401868"/>
                  <a:pt x="475325" y="3401868"/>
                </a:cubicBezTo>
                <a:cubicBezTo>
                  <a:pt x="453939" y="3385986"/>
                  <a:pt x="453939" y="3385986"/>
                  <a:pt x="453939" y="3385986"/>
                </a:cubicBezTo>
                <a:cubicBezTo>
                  <a:pt x="462344" y="3365684"/>
                  <a:pt x="462344" y="3365684"/>
                  <a:pt x="462344" y="3365684"/>
                </a:cubicBezTo>
                <a:cubicBezTo>
                  <a:pt x="445788" y="3356707"/>
                  <a:pt x="445788" y="3356707"/>
                  <a:pt x="445788" y="3356707"/>
                </a:cubicBezTo>
                <a:cubicBezTo>
                  <a:pt x="467025" y="3345934"/>
                  <a:pt x="467025" y="3345934"/>
                  <a:pt x="467025" y="3345934"/>
                </a:cubicBezTo>
                <a:cubicBezTo>
                  <a:pt x="458470" y="3339581"/>
                  <a:pt x="458470" y="3339581"/>
                  <a:pt x="458470" y="3339581"/>
                </a:cubicBezTo>
                <a:cubicBezTo>
                  <a:pt x="469642" y="3337923"/>
                  <a:pt x="469642" y="3337923"/>
                  <a:pt x="469642" y="3337923"/>
                </a:cubicBezTo>
                <a:cubicBezTo>
                  <a:pt x="463705" y="3323560"/>
                  <a:pt x="463705" y="3323560"/>
                  <a:pt x="463705" y="3323560"/>
                </a:cubicBezTo>
                <a:cubicBezTo>
                  <a:pt x="476940" y="3310163"/>
                  <a:pt x="476940" y="3310163"/>
                  <a:pt x="476940" y="3310163"/>
                </a:cubicBezTo>
                <a:cubicBezTo>
                  <a:pt x="474324" y="3318174"/>
                  <a:pt x="488517" y="3285579"/>
                  <a:pt x="454043" y="3309749"/>
                </a:cubicBezTo>
                <a:cubicBezTo>
                  <a:pt x="439701" y="3315689"/>
                  <a:pt x="439701" y="3315689"/>
                  <a:pt x="439701" y="3315689"/>
                </a:cubicBezTo>
                <a:cubicBezTo>
                  <a:pt x="427019" y="3332816"/>
                  <a:pt x="427019" y="3332816"/>
                  <a:pt x="427019" y="3332816"/>
                </a:cubicBezTo>
                <a:cubicBezTo>
                  <a:pt x="416401" y="3338202"/>
                  <a:pt x="416401" y="3338202"/>
                  <a:pt x="416401" y="3338202"/>
                </a:cubicBezTo>
                <a:cubicBezTo>
                  <a:pt x="425912" y="3325358"/>
                  <a:pt x="425912" y="3325358"/>
                  <a:pt x="425912" y="3325358"/>
                </a:cubicBezTo>
                <a:cubicBezTo>
                  <a:pt x="424805" y="3317900"/>
                  <a:pt x="424805" y="3317900"/>
                  <a:pt x="424805" y="3317900"/>
                </a:cubicBezTo>
                <a:cubicBezTo>
                  <a:pt x="423560" y="3309509"/>
                  <a:pt x="427212" y="3319687"/>
                  <a:pt x="426144" y="3316094"/>
                </a:cubicBezTo>
                <a:lnTo>
                  <a:pt x="424637" y="3311377"/>
                </a:lnTo>
                <a:lnTo>
                  <a:pt x="438041" y="3304502"/>
                </a:lnTo>
                <a:cubicBezTo>
                  <a:pt x="444935" y="3299668"/>
                  <a:pt x="444935" y="3299668"/>
                  <a:pt x="444935" y="3299668"/>
                </a:cubicBezTo>
                <a:cubicBezTo>
                  <a:pt x="442169" y="3281023"/>
                  <a:pt x="442169" y="3281023"/>
                  <a:pt x="442169" y="3281023"/>
                </a:cubicBezTo>
                <a:cubicBezTo>
                  <a:pt x="438445" y="3281576"/>
                  <a:pt x="438445" y="3281576"/>
                  <a:pt x="438445" y="3281576"/>
                </a:cubicBezTo>
                <a:cubicBezTo>
                  <a:pt x="411974" y="3308370"/>
                  <a:pt x="411974" y="3308370"/>
                  <a:pt x="411974" y="3308370"/>
                </a:cubicBezTo>
                <a:cubicBezTo>
                  <a:pt x="408250" y="3308923"/>
                  <a:pt x="408250" y="3308923"/>
                  <a:pt x="408250" y="3308923"/>
                </a:cubicBezTo>
                <a:cubicBezTo>
                  <a:pt x="407696" y="3305195"/>
                  <a:pt x="407696" y="3305195"/>
                  <a:pt x="407696" y="3305195"/>
                </a:cubicBezTo>
                <a:cubicBezTo>
                  <a:pt x="414591" y="3300360"/>
                  <a:pt x="414591" y="3300360"/>
                  <a:pt x="414591" y="3300360"/>
                </a:cubicBezTo>
                <a:cubicBezTo>
                  <a:pt x="419825" y="3284339"/>
                  <a:pt x="419825" y="3284339"/>
                  <a:pt x="419825" y="3284339"/>
                </a:cubicBezTo>
                <a:cubicBezTo>
                  <a:pt x="429891" y="3275223"/>
                  <a:pt x="429891" y="3275223"/>
                  <a:pt x="429891" y="3275223"/>
                </a:cubicBezTo>
                <a:cubicBezTo>
                  <a:pt x="419676" y="3257684"/>
                  <a:pt x="419676" y="3257684"/>
                  <a:pt x="419676" y="3257684"/>
                </a:cubicBezTo>
                <a:lnTo>
                  <a:pt x="424223" y="3248026"/>
                </a:lnTo>
                <a:lnTo>
                  <a:pt x="429741" y="3248569"/>
                </a:lnTo>
                <a:cubicBezTo>
                  <a:pt x="432912" y="3244286"/>
                  <a:pt x="432912" y="3244286"/>
                  <a:pt x="432912" y="3244286"/>
                </a:cubicBezTo>
                <a:cubicBezTo>
                  <a:pt x="424911" y="3241663"/>
                  <a:pt x="424911" y="3241663"/>
                  <a:pt x="424911" y="3241663"/>
                </a:cubicBezTo>
                <a:cubicBezTo>
                  <a:pt x="420079" y="3234758"/>
                  <a:pt x="420079" y="3234758"/>
                  <a:pt x="420079" y="3234758"/>
                </a:cubicBezTo>
                <a:cubicBezTo>
                  <a:pt x="399949" y="3252989"/>
                  <a:pt x="399949" y="3252989"/>
                  <a:pt x="399949" y="3252989"/>
                </a:cubicBezTo>
                <a:cubicBezTo>
                  <a:pt x="409057" y="3263070"/>
                  <a:pt x="385054" y="3255200"/>
                  <a:pt x="388927" y="3281302"/>
                </a:cubicBezTo>
                <a:cubicBezTo>
                  <a:pt x="381479" y="3282407"/>
                  <a:pt x="381479" y="3282407"/>
                  <a:pt x="381479" y="3282407"/>
                </a:cubicBezTo>
                <a:cubicBezTo>
                  <a:pt x="391140" y="3296217"/>
                  <a:pt x="391140" y="3296217"/>
                  <a:pt x="391140" y="3296217"/>
                </a:cubicBezTo>
                <a:cubicBezTo>
                  <a:pt x="389631" y="3311686"/>
                  <a:pt x="389631" y="3311686"/>
                  <a:pt x="389631" y="3311686"/>
                </a:cubicBezTo>
                <a:cubicBezTo>
                  <a:pt x="397078" y="3310581"/>
                  <a:pt x="397078" y="3310581"/>
                  <a:pt x="397078" y="3310581"/>
                </a:cubicBezTo>
                <a:lnTo>
                  <a:pt x="397161" y="3313322"/>
                </a:lnTo>
                <a:lnTo>
                  <a:pt x="383289" y="3320249"/>
                </a:lnTo>
                <a:lnTo>
                  <a:pt x="383529" y="3321864"/>
                </a:lnTo>
                <a:lnTo>
                  <a:pt x="375842" y="3321354"/>
                </a:lnTo>
                <a:cubicBezTo>
                  <a:pt x="384799" y="3304780"/>
                  <a:pt x="384799" y="3304780"/>
                  <a:pt x="384799" y="3304780"/>
                </a:cubicBezTo>
                <a:cubicBezTo>
                  <a:pt x="380523" y="3301605"/>
                  <a:pt x="380523" y="3301605"/>
                  <a:pt x="380523" y="3301605"/>
                </a:cubicBezTo>
                <a:cubicBezTo>
                  <a:pt x="371010" y="3314449"/>
                  <a:pt x="371010" y="3314449"/>
                  <a:pt x="371010" y="3314449"/>
                </a:cubicBezTo>
                <a:cubicBezTo>
                  <a:pt x="367690" y="3292075"/>
                  <a:pt x="367690" y="3292075"/>
                  <a:pt x="367690" y="3292075"/>
                </a:cubicBezTo>
                <a:cubicBezTo>
                  <a:pt x="378309" y="3286689"/>
                  <a:pt x="378309" y="3286689"/>
                  <a:pt x="378309" y="3286689"/>
                </a:cubicBezTo>
                <a:cubicBezTo>
                  <a:pt x="373478" y="3279784"/>
                  <a:pt x="373478" y="3279784"/>
                  <a:pt x="373478" y="3279784"/>
                </a:cubicBezTo>
                <a:cubicBezTo>
                  <a:pt x="371265" y="3264868"/>
                  <a:pt x="371265" y="3264868"/>
                  <a:pt x="371265" y="3264868"/>
                </a:cubicBezTo>
                <a:cubicBezTo>
                  <a:pt x="336239" y="3285310"/>
                  <a:pt x="336239" y="3285310"/>
                  <a:pt x="336239" y="3285310"/>
                </a:cubicBezTo>
                <a:cubicBezTo>
                  <a:pt x="319833" y="3302989"/>
                  <a:pt x="319833" y="3302989"/>
                  <a:pt x="319833" y="3302989"/>
                </a:cubicBezTo>
                <a:cubicBezTo>
                  <a:pt x="316109" y="3303541"/>
                  <a:pt x="316109" y="3303541"/>
                  <a:pt x="316109" y="3303541"/>
                </a:cubicBezTo>
                <a:cubicBezTo>
                  <a:pt x="312939" y="3307822"/>
                  <a:pt x="312939" y="3307822"/>
                  <a:pt x="312939" y="3307822"/>
                </a:cubicBezTo>
                <a:cubicBezTo>
                  <a:pt x="314046" y="3315280"/>
                  <a:pt x="314046" y="3315280"/>
                  <a:pt x="314046" y="3315280"/>
                </a:cubicBezTo>
                <a:cubicBezTo>
                  <a:pt x="318322" y="3318457"/>
                  <a:pt x="318322" y="3318457"/>
                  <a:pt x="318322" y="3318457"/>
                </a:cubicBezTo>
                <a:cubicBezTo>
                  <a:pt x="321493" y="3314175"/>
                  <a:pt x="328941" y="3313070"/>
                  <a:pt x="336389" y="3311964"/>
                </a:cubicBezTo>
                <a:cubicBezTo>
                  <a:pt x="315706" y="3326467"/>
                  <a:pt x="315706" y="3326467"/>
                  <a:pt x="315706" y="3326467"/>
                </a:cubicBezTo>
                <a:cubicBezTo>
                  <a:pt x="315152" y="3322738"/>
                  <a:pt x="315152" y="3322738"/>
                  <a:pt x="315152" y="3322738"/>
                </a:cubicBezTo>
                <a:cubicBezTo>
                  <a:pt x="290191" y="3334064"/>
                  <a:pt x="290191" y="3334064"/>
                  <a:pt x="290191" y="3334064"/>
                </a:cubicBezTo>
                <a:cubicBezTo>
                  <a:pt x="295425" y="3318043"/>
                  <a:pt x="295425" y="3318043"/>
                  <a:pt x="295425" y="3318043"/>
                </a:cubicBezTo>
                <a:cubicBezTo>
                  <a:pt x="301766" y="3309480"/>
                  <a:pt x="301766" y="3309480"/>
                  <a:pt x="301766" y="3309480"/>
                </a:cubicBezTo>
                <a:cubicBezTo>
                  <a:pt x="293765" y="3306857"/>
                  <a:pt x="293765" y="3306857"/>
                  <a:pt x="293765" y="3306857"/>
                </a:cubicBezTo>
                <a:lnTo>
                  <a:pt x="303506" y="3290107"/>
                </a:lnTo>
                <a:lnTo>
                  <a:pt x="306051" y="3290266"/>
                </a:lnTo>
                <a:cubicBezTo>
                  <a:pt x="310034" y="3288245"/>
                  <a:pt x="311204" y="3283308"/>
                  <a:pt x="305894" y="3286001"/>
                </a:cubicBezTo>
                <a:cubicBezTo>
                  <a:pt x="305894" y="3286001"/>
                  <a:pt x="305894" y="3286001"/>
                  <a:pt x="304378" y="3288609"/>
                </a:cubicBezTo>
                <a:lnTo>
                  <a:pt x="303506" y="3290107"/>
                </a:lnTo>
                <a:lnTo>
                  <a:pt x="298429" y="3289789"/>
                </a:lnTo>
                <a:cubicBezTo>
                  <a:pt x="295490" y="3288022"/>
                  <a:pt x="292307" y="3284207"/>
                  <a:pt x="289339" y="3277026"/>
                </a:cubicBezTo>
                <a:cubicBezTo>
                  <a:pt x="296233" y="3272191"/>
                  <a:pt x="296233" y="3272191"/>
                  <a:pt x="296233" y="3272191"/>
                </a:cubicBezTo>
                <a:cubicBezTo>
                  <a:pt x="295680" y="3268462"/>
                  <a:pt x="295680" y="3268462"/>
                  <a:pt x="295680" y="3268462"/>
                </a:cubicBezTo>
                <a:cubicBezTo>
                  <a:pt x="274847" y="3256309"/>
                  <a:pt x="295830" y="3295117"/>
                  <a:pt x="275401" y="3260038"/>
                </a:cubicBezTo>
                <a:cubicBezTo>
                  <a:pt x="294019" y="3257275"/>
                  <a:pt x="294019" y="3257275"/>
                  <a:pt x="294019" y="3257275"/>
                </a:cubicBezTo>
                <a:cubicBezTo>
                  <a:pt x="292913" y="3249817"/>
                  <a:pt x="292913" y="3249817"/>
                  <a:pt x="292913" y="3249817"/>
                </a:cubicBezTo>
                <a:cubicBezTo>
                  <a:pt x="284358" y="3243464"/>
                  <a:pt x="271272" y="3283517"/>
                  <a:pt x="283252" y="3236006"/>
                </a:cubicBezTo>
                <a:cubicBezTo>
                  <a:pt x="292211" y="3219434"/>
                  <a:pt x="292211" y="3219434"/>
                  <a:pt x="292211" y="3219434"/>
                </a:cubicBezTo>
                <a:cubicBezTo>
                  <a:pt x="289593" y="3227443"/>
                  <a:pt x="285869" y="3227996"/>
                  <a:pt x="278825" y="3206176"/>
                </a:cubicBezTo>
                <a:cubicBezTo>
                  <a:pt x="285719" y="3201341"/>
                  <a:pt x="285719" y="3201341"/>
                  <a:pt x="285719" y="3201341"/>
                </a:cubicBezTo>
                <a:cubicBezTo>
                  <a:pt x="266547" y="3200376"/>
                  <a:pt x="266547" y="3200376"/>
                  <a:pt x="266547" y="3200376"/>
                </a:cubicBezTo>
                <a:cubicBezTo>
                  <a:pt x="288337" y="3193331"/>
                  <a:pt x="288337" y="3193331"/>
                  <a:pt x="288337" y="3193331"/>
                </a:cubicBezTo>
                <a:cubicBezTo>
                  <a:pt x="292060" y="3192778"/>
                  <a:pt x="292060" y="3192778"/>
                  <a:pt x="292060" y="3192778"/>
                </a:cubicBezTo>
                <a:cubicBezTo>
                  <a:pt x="287230" y="3185873"/>
                  <a:pt x="287230" y="3185873"/>
                  <a:pt x="287230" y="3185873"/>
                </a:cubicBezTo>
                <a:cubicBezTo>
                  <a:pt x="287230" y="3185873"/>
                  <a:pt x="281443" y="3198166"/>
                  <a:pt x="286677" y="3182145"/>
                </a:cubicBezTo>
                <a:cubicBezTo>
                  <a:pt x="275505" y="3183803"/>
                  <a:pt x="275505" y="3183803"/>
                  <a:pt x="275505" y="3183803"/>
                </a:cubicBezTo>
                <a:cubicBezTo>
                  <a:pt x="281846" y="3175240"/>
                  <a:pt x="281846" y="3175240"/>
                  <a:pt x="281846" y="3175240"/>
                </a:cubicBezTo>
                <a:cubicBezTo>
                  <a:pt x="289847" y="3177862"/>
                  <a:pt x="289847" y="3177862"/>
                  <a:pt x="289847" y="3177862"/>
                </a:cubicBezTo>
                <a:cubicBezTo>
                  <a:pt x="316318" y="3151068"/>
                  <a:pt x="316318" y="3151068"/>
                  <a:pt x="316318" y="3151068"/>
                </a:cubicBezTo>
                <a:cubicBezTo>
                  <a:pt x="285974" y="3151761"/>
                  <a:pt x="285974" y="3151761"/>
                  <a:pt x="285974" y="3151761"/>
                </a:cubicBezTo>
                <a:cubicBezTo>
                  <a:pt x="285420" y="3148031"/>
                  <a:pt x="285420" y="3148031"/>
                  <a:pt x="285420" y="3148031"/>
                </a:cubicBezTo>
                <a:cubicBezTo>
                  <a:pt x="300316" y="3145821"/>
                  <a:pt x="300316" y="3145821"/>
                  <a:pt x="300316" y="3145821"/>
                </a:cubicBezTo>
                <a:cubicBezTo>
                  <a:pt x="296996" y="3123447"/>
                  <a:pt x="296996" y="3123447"/>
                  <a:pt x="296996" y="3123447"/>
                </a:cubicBezTo>
                <a:cubicBezTo>
                  <a:pt x="311338" y="3117508"/>
                  <a:pt x="311338" y="3117508"/>
                  <a:pt x="311338" y="3117508"/>
                </a:cubicBezTo>
                <a:cubicBezTo>
                  <a:pt x="310785" y="3113779"/>
                  <a:pt x="316169" y="3124414"/>
                  <a:pt x="310231" y="3110050"/>
                </a:cubicBezTo>
                <a:cubicBezTo>
                  <a:pt x="273546" y="3119305"/>
                  <a:pt x="273546" y="3119305"/>
                  <a:pt x="273546" y="3119305"/>
                </a:cubicBezTo>
                <a:cubicBezTo>
                  <a:pt x="275206" y="3130492"/>
                  <a:pt x="263480" y="3128421"/>
                  <a:pt x="259757" y="3128973"/>
                </a:cubicBezTo>
                <a:cubicBezTo>
                  <a:pt x="253415" y="3137536"/>
                  <a:pt x="253415" y="3137536"/>
                  <a:pt x="253415" y="3137536"/>
                </a:cubicBezTo>
                <a:cubicBezTo>
                  <a:pt x="234243" y="3136571"/>
                  <a:pt x="234243" y="3136571"/>
                  <a:pt x="234243" y="3136571"/>
                </a:cubicBezTo>
                <a:cubicBezTo>
                  <a:pt x="221560" y="3153697"/>
                  <a:pt x="221560" y="3153697"/>
                  <a:pt x="221560" y="3153697"/>
                </a:cubicBezTo>
                <a:cubicBezTo>
                  <a:pt x="217283" y="3150520"/>
                  <a:pt x="217283" y="3150520"/>
                  <a:pt x="217283" y="3150520"/>
                </a:cubicBezTo>
                <a:cubicBezTo>
                  <a:pt x="211495" y="3162813"/>
                  <a:pt x="211495" y="3162813"/>
                  <a:pt x="211495" y="3162813"/>
                </a:cubicBezTo>
                <a:lnTo>
                  <a:pt x="195158" y="3171876"/>
                </a:lnTo>
                <a:lnTo>
                  <a:pt x="198876" y="3167543"/>
                </a:lnTo>
                <a:cubicBezTo>
                  <a:pt x="204628" y="3160616"/>
                  <a:pt x="200259" y="3164837"/>
                  <a:pt x="194697" y="3170039"/>
                </a:cubicBezTo>
                <a:lnTo>
                  <a:pt x="188547" y="3175544"/>
                </a:lnTo>
                <a:lnTo>
                  <a:pt x="186880" y="3176469"/>
                </a:lnTo>
                <a:cubicBezTo>
                  <a:pt x="183364" y="3178420"/>
                  <a:pt x="183364" y="3178420"/>
                  <a:pt x="183364" y="3178420"/>
                </a:cubicBezTo>
                <a:cubicBezTo>
                  <a:pt x="182873" y="3179922"/>
                  <a:pt x="184316" y="3179127"/>
                  <a:pt x="186577" y="3177307"/>
                </a:cubicBezTo>
                <a:lnTo>
                  <a:pt x="188547" y="3175544"/>
                </a:lnTo>
                <a:lnTo>
                  <a:pt x="195158" y="3171876"/>
                </a:lnTo>
                <a:lnTo>
                  <a:pt x="189421" y="3178563"/>
                </a:lnTo>
                <a:cubicBezTo>
                  <a:pt x="184924" y="3183727"/>
                  <a:pt x="178972" y="3190505"/>
                  <a:pt x="171235" y="3199276"/>
                </a:cubicBezTo>
                <a:cubicBezTo>
                  <a:pt x="165850" y="3188641"/>
                  <a:pt x="165850" y="3188641"/>
                  <a:pt x="165850" y="3188641"/>
                </a:cubicBezTo>
                <a:cubicBezTo>
                  <a:pt x="168468" y="3180630"/>
                  <a:pt x="168468" y="3180630"/>
                  <a:pt x="168468" y="3180630"/>
                </a:cubicBezTo>
                <a:cubicBezTo>
                  <a:pt x="161020" y="3181736"/>
                  <a:pt x="161020" y="3181736"/>
                  <a:pt x="161020" y="3181736"/>
                </a:cubicBezTo>
                <a:cubicBezTo>
                  <a:pt x="164190" y="3177455"/>
                  <a:pt x="177426" y="3164057"/>
                  <a:pt x="182257" y="3170962"/>
                </a:cubicBezTo>
                <a:cubicBezTo>
                  <a:pt x="207217" y="3159636"/>
                  <a:pt x="207217" y="3159636"/>
                  <a:pt x="207217" y="3159636"/>
                </a:cubicBezTo>
                <a:cubicBezTo>
                  <a:pt x="194386" y="3150107"/>
                  <a:pt x="194386" y="3150107"/>
                  <a:pt x="194386" y="3150107"/>
                </a:cubicBezTo>
                <a:cubicBezTo>
                  <a:pt x="191066" y="3127734"/>
                  <a:pt x="191066" y="3127734"/>
                  <a:pt x="191066" y="3127734"/>
                </a:cubicBezTo>
                <a:cubicBezTo>
                  <a:pt x="205962" y="3125523"/>
                  <a:pt x="205962" y="3125523"/>
                  <a:pt x="205962" y="3125523"/>
                </a:cubicBezTo>
                <a:cubicBezTo>
                  <a:pt x="209132" y="3121241"/>
                  <a:pt x="209132" y="3121241"/>
                  <a:pt x="209132" y="3121241"/>
                </a:cubicBezTo>
                <a:cubicBezTo>
                  <a:pt x="208025" y="3113784"/>
                  <a:pt x="208025" y="3113784"/>
                  <a:pt x="208025" y="3113784"/>
                </a:cubicBezTo>
                <a:cubicBezTo>
                  <a:pt x="199232" y="3112230"/>
                  <a:pt x="228370" y="3092186"/>
                  <a:pt x="213935" y="3099508"/>
                </a:cubicBezTo>
                <a:lnTo>
                  <a:pt x="210541" y="3101433"/>
                </a:lnTo>
                <a:lnTo>
                  <a:pt x="213259" y="3097762"/>
                </a:lnTo>
                <a:cubicBezTo>
                  <a:pt x="211599" y="3086576"/>
                  <a:pt x="211599" y="3086576"/>
                  <a:pt x="211599" y="3086576"/>
                </a:cubicBezTo>
                <a:cubicBezTo>
                  <a:pt x="214217" y="3078566"/>
                  <a:pt x="230773" y="3087541"/>
                  <a:pt x="220558" y="3070003"/>
                </a:cubicBezTo>
                <a:cubicBezTo>
                  <a:pt x="220005" y="3066273"/>
                  <a:pt x="220005" y="3066273"/>
                  <a:pt x="220005" y="3066273"/>
                </a:cubicBezTo>
                <a:cubicBezTo>
                  <a:pt x="205109" y="3068483"/>
                  <a:pt x="205109" y="3068483"/>
                  <a:pt x="205109" y="3068483"/>
                </a:cubicBezTo>
                <a:cubicBezTo>
                  <a:pt x="221516" y="3050805"/>
                  <a:pt x="221516" y="3050805"/>
                  <a:pt x="221516" y="3050805"/>
                </a:cubicBezTo>
                <a:cubicBezTo>
                  <a:pt x="217238" y="3047629"/>
                  <a:pt x="217238" y="3047629"/>
                  <a:pt x="217238" y="3047629"/>
                </a:cubicBezTo>
                <a:cubicBezTo>
                  <a:pt x="223579" y="3039066"/>
                  <a:pt x="223579" y="3039066"/>
                  <a:pt x="223579" y="3039066"/>
                </a:cubicBezTo>
                <a:cubicBezTo>
                  <a:pt x="223026" y="3035336"/>
                  <a:pt x="202491" y="3076494"/>
                  <a:pt x="221366" y="3024150"/>
                </a:cubicBezTo>
                <a:cubicBezTo>
                  <a:pt x="218599" y="3005505"/>
                  <a:pt x="218599" y="3005505"/>
                  <a:pt x="218599" y="3005505"/>
                </a:cubicBezTo>
                <a:cubicBezTo>
                  <a:pt x="196809" y="3012550"/>
                  <a:pt x="196809" y="3012550"/>
                  <a:pt x="196809" y="3012550"/>
                </a:cubicBezTo>
                <a:cubicBezTo>
                  <a:pt x="210194" y="3025808"/>
                  <a:pt x="210194" y="3025808"/>
                  <a:pt x="210194" y="3025808"/>
                </a:cubicBezTo>
                <a:cubicBezTo>
                  <a:pt x="207023" y="3030089"/>
                  <a:pt x="207023" y="3030089"/>
                  <a:pt x="207023" y="3030089"/>
                </a:cubicBezTo>
                <a:cubicBezTo>
                  <a:pt x="187297" y="3025394"/>
                  <a:pt x="187297" y="3025394"/>
                  <a:pt x="187297" y="3025394"/>
                </a:cubicBezTo>
                <a:cubicBezTo>
                  <a:pt x="184127" y="3029676"/>
                  <a:pt x="184127" y="3029676"/>
                  <a:pt x="184127" y="3029676"/>
                </a:cubicBezTo>
                <a:cubicBezTo>
                  <a:pt x="182467" y="3018489"/>
                  <a:pt x="182467" y="3018489"/>
                  <a:pt x="182467" y="3018489"/>
                </a:cubicBezTo>
                <a:cubicBezTo>
                  <a:pt x="186190" y="3017936"/>
                  <a:pt x="188403" y="3032852"/>
                  <a:pt x="189361" y="3013655"/>
                </a:cubicBezTo>
                <a:cubicBezTo>
                  <a:pt x="177635" y="3011584"/>
                  <a:pt x="171774" y="3010548"/>
                  <a:pt x="168842" y="3010030"/>
                </a:cubicBezTo>
                <a:lnTo>
                  <a:pt x="166931" y="3009693"/>
                </a:lnTo>
                <a:lnTo>
                  <a:pt x="167358" y="3006440"/>
                </a:lnTo>
                <a:cubicBezTo>
                  <a:pt x="164426" y="3005922"/>
                  <a:pt x="160325" y="3010342"/>
                  <a:pt x="161230" y="3029262"/>
                </a:cubicBezTo>
                <a:cubicBezTo>
                  <a:pt x="146888" y="3035202"/>
                  <a:pt x="146888" y="3035202"/>
                  <a:pt x="146888" y="3035202"/>
                </a:cubicBezTo>
                <a:cubicBezTo>
                  <a:pt x="158612" y="3037273"/>
                  <a:pt x="158612" y="3037273"/>
                  <a:pt x="158612" y="3037273"/>
                </a:cubicBezTo>
                <a:cubicBezTo>
                  <a:pt x="157719" y="3044076"/>
                  <a:pt x="157049" y="3049176"/>
                  <a:pt x="156545" y="3053002"/>
                </a:cubicBezTo>
                <a:lnTo>
                  <a:pt x="155896" y="3057948"/>
                </a:lnTo>
                <a:lnTo>
                  <a:pt x="152979" y="3057819"/>
                </a:lnTo>
                <a:cubicBezTo>
                  <a:pt x="150957" y="3057821"/>
                  <a:pt x="151707" y="3058068"/>
                  <a:pt x="153208" y="3058560"/>
                </a:cubicBezTo>
                <a:lnTo>
                  <a:pt x="155664" y="3059711"/>
                </a:lnTo>
                <a:lnTo>
                  <a:pt x="155485" y="3061079"/>
                </a:lnTo>
                <a:cubicBezTo>
                  <a:pt x="155038" y="3064481"/>
                  <a:pt x="155038" y="3064481"/>
                  <a:pt x="155038" y="3064481"/>
                </a:cubicBezTo>
                <a:cubicBezTo>
                  <a:pt x="152421" y="3072492"/>
                  <a:pt x="152421" y="3072492"/>
                  <a:pt x="152421" y="3072492"/>
                </a:cubicBezTo>
                <a:cubicBezTo>
                  <a:pt x="139739" y="3089618"/>
                  <a:pt x="139739" y="3089618"/>
                  <a:pt x="139739" y="3089618"/>
                </a:cubicBezTo>
                <a:cubicBezTo>
                  <a:pt x="140845" y="3097076"/>
                  <a:pt x="140845" y="3097076"/>
                  <a:pt x="140845" y="3097076"/>
                </a:cubicBezTo>
                <a:cubicBezTo>
                  <a:pt x="133951" y="3101909"/>
                  <a:pt x="133951" y="3101909"/>
                  <a:pt x="133951" y="3101909"/>
                </a:cubicBezTo>
                <a:cubicBezTo>
                  <a:pt x="134504" y="3105639"/>
                  <a:pt x="134504" y="3105639"/>
                  <a:pt x="134504" y="3105639"/>
                </a:cubicBezTo>
                <a:cubicBezTo>
                  <a:pt x="128163" y="3114202"/>
                  <a:pt x="128163" y="3114202"/>
                  <a:pt x="128163" y="3114202"/>
                </a:cubicBezTo>
                <a:cubicBezTo>
                  <a:pt x="120162" y="3111578"/>
                  <a:pt x="120162" y="3111578"/>
                  <a:pt x="120162" y="3111578"/>
                </a:cubicBezTo>
                <a:cubicBezTo>
                  <a:pt x="115884" y="3108402"/>
                  <a:pt x="115884" y="3108402"/>
                  <a:pt x="115884" y="3108402"/>
                </a:cubicBezTo>
                <a:cubicBezTo>
                  <a:pt x="115331" y="3104672"/>
                  <a:pt x="115331" y="3104672"/>
                  <a:pt x="115331" y="3104672"/>
                </a:cubicBezTo>
                <a:cubicBezTo>
                  <a:pt x="122225" y="3099839"/>
                  <a:pt x="122225" y="3099839"/>
                  <a:pt x="122225" y="3099839"/>
                </a:cubicBezTo>
                <a:cubicBezTo>
                  <a:pt x="101946" y="3091414"/>
                  <a:pt x="101946" y="3091414"/>
                  <a:pt x="101946" y="3091414"/>
                </a:cubicBezTo>
                <a:cubicBezTo>
                  <a:pt x="96562" y="3080781"/>
                  <a:pt x="96562" y="3080781"/>
                  <a:pt x="96562" y="3080781"/>
                </a:cubicBezTo>
                <a:cubicBezTo>
                  <a:pt x="115735" y="3081746"/>
                  <a:pt x="86347" y="3063241"/>
                  <a:pt x="114628" y="3074288"/>
                </a:cubicBezTo>
                <a:cubicBezTo>
                  <a:pt x="133247" y="3071525"/>
                  <a:pt x="133247" y="3071525"/>
                  <a:pt x="133247" y="3071525"/>
                </a:cubicBezTo>
                <a:cubicBezTo>
                  <a:pt x="130481" y="3052881"/>
                  <a:pt x="130481" y="3052881"/>
                  <a:pt x="130481" y="3052881"/>
                </a:cubicBezTo>
                <a:cubicBezTo>
                  <a:pt x="136268" y="3040589"/>
                  <a:pt x="136268" y="3040589"/>
                  <a:pt x="136268" y="3040589"/>
                </a:cubicBezTo>
                <a:cubicBezTo>
                  <a:pt x="115436" y="3028436"/>
                  <a:pt x="115436" y="3028436"/>
                  <a:pt x="115436" y="3028436"/>
                </a:cubicBezTo>
                <a:cubicBezTo>
                  <a:pt x="128672" y="3015039"/>
                  <a:pt x="128672" y="3015039"/>
                  <a:pt x="128672" y="3015039"/>
                </a:cubicBezTo>
                <a:cubicBezTo>
                  <a:pt x="133502" y="3021945"/>
                  <a:pt x="133502" y="3021945"/>
                  <a:pt x="133502" y="3021945"/>
                </a:cubicBezTo>
                <a:cubicBezTo>
                  <a:pt x="157356" y="3003160"/>
                  <a:pt x="157356" y="3003160"/>
                  <a:pt x="157356" y="3003160"/>
                </a:cubicBezTo>
                <a:cubicBezTo>
                  <a:pt x="155696" y="2991973"/>
                  <a:pt x="155696" y="2991973"/>
                  <a:pt x="155696" y="2991973"/>
                </a:cubicBezTo>
                <a:cubicBezTo>
                  <a:pt x="159419" y="2991420"/>
                  <a:pt x="158313" y="2983962"/>
                  <a:pt x="163698" y="2994597"/>
                </a:cubicBezTo>
                <a:cubicBezTo>
                  <a:pt x="169485" y="2982305"/>
                  <a:pt x="169485" y="2982305"/>
                  <a:pt x="169485" y="2982305"/>
                </a:cubicBezTo>
                <a:cubicBezTo>
                  <a:pt x="173208" y="2981752"/>
                  <a:pt x="173208" y="2981752"/>
                  <a:pt x="173208" y="2981752"/>
                </a:cubicBezTo>
                <a:cubicBezTo>
                  <a:pt x="172102" y="2974294"/>
                  <a:pt x="172102" y="2974294"/>
                  <a:pt x="172102" y="2974294"/>
                </a:cubicBezTo>
                <a:cubicBezTo>
                  <a:pt x="154036" y="2980787"/>
                  <a:pt x="154036" y="2980787"/>
                  <a:pt x="154036" y="2980787"/>
                </a:cubicBezTo>
                <a:cubicBezTo>
                  <a:pt x="150865" y="2985068"/>
                  <a:pt x="150865" y="2985068"/>
                  <a:pt x="150865" y="2985068"/>
                </a:cubicBezTo>
                <a:cubicBezTo>
                  <a:pt x="139694" y="2986725"/>
                  <a:pt x="139694" y="2986725"/>
                  <a:pt x="139694" y="2986725"/>
                </a:cubicBezTo>
                <a:cubicBezTo>
                  <a:pt x="128118" y="3011310"/>
                  <a:pt x="128118" y="3011310"/>
                  <a:pt x="128118" y="3011310"/>
                </a:cubicBezTo>
                <a:lnTo>
                  <a:pt x="126327" y="3011844"/>
                </a:lnTo>
                <a:lnTo>
                  <a:pt x="128456" y="3009176"/>
                </a:lnTo>
                <a:cubicBezTo>
                  <a:pt x="129012" y="3004508"/>
                  <a:pt x="127905" y="2997050"/>
                  <a:pt x="124245" y="2985208"/>
                </a:cubicBezTo>
                <a:cubicBezTo>
                  <a:pt x="152930" y="2973329"/>
                  <a:pt x="152930" y="2973329"/>
                  <a:pt x="152930" y="2973329"/>
                </a:cubicBezTo>
                <a:cubicBezTo>
                  <a:pt x="169335" y="2955650"/>
                  <a:pt x="169335" y="2955650"/>
                  <a:pt x="169335" y="2955650"/>
                </a:cubicBezTo>
                <a:cubicBezTo>
                  <a:pt x="180507" y="2953992"/>
                  <a:pt x="180507" y="2953992"/>
                  <a:pt x="180507" y="2953992"/>
                </a:cubicBezTo>
                <a:cubicBezTo>
                  <a:pt x="176229" y="2950815"/>
                  <a:pt x="195403" y="2951782"/>
                  <a:pt x="178847" y="2942805"/>
                </a:cubicBezTo>
                <a:cubicBezTo>
                  <a:pt x="170846" y="2940182"/>
                  <a:pt x="170846" y="2940182"/>
                  <a:pt x="170846" y="2940182"/>
                </a:cubicBezTo>
                <a:lnTo>
                  <a:pt x="171856" y="2938627"/>
                </a:lnTo>
                <a:lnTo>
                  <a:pt x="177187" y="2936026"/>
                </a:lnTo>
                <a:cubicBezTo>
                  <a:pt x="183043" y="2933013"/>
                  <a:pt x="175791" y="2936231"/>
                  <a:pt x="171960" y="2938468"/>
                </a:cubicBezTo>
                <a:lnTo>
                  <a:pt x="171856" y="2938627"/>
                </a:lnTo>
                <a:lnTo>
                  <a:pt x="156504" y="2946120"/>
                </a:lnTo>
                <a:cubicBezTo>
                  <a:pt x="173463" y="2932171"/>
                  <a:pt x="173463" y="2932171"/>
                  <a:pt x="173463" y="2932171"/>
                </a:cubicBezTo>
                <a:cubicBezTo>
                  <a:pt x="177187" y="2931619"/>
                  <a:pt x="177741" y="2935347"/>
                  <a:pt x="180911" y="2931066"/>
                </a:cubicBezTo>
                <a:cubicBezTo>
                  <a:pt x="180357" y="2927336"/>
                  <a:pt x="180357" y="2927336"/>
                  <a:pt x="180357" y="2927336"/>
                </a:cubicBezTo>
                <a:cubicBezTo>
                  <a:pt x="160632" y="2922643"/>
                  <a:pt x="160632" y="2922643"/>
                  <a:pt x="160632" y="2922643"/>
                </a:cubicBezTo>
                <a:cubicBezTo>
                  <a:pt x="178144" y="2912422"/>
                  <a:pt x="178144" y="2912422"/>
                  <a:pt x="178144" y="2912422"/>
                </a:cubicBezTo>
                <a:cubicBezTo>
                  <a:pt x="182623" y="2904135"/>
                  <a:pt x="190625" y="2906758"/>
                  <a:pt x="196349" y="2906862"/>
                </a:cubicBezTo>
                <a:lnTo>
                  <a:pt x="200957" y="2904305"/>
                </a:lnTo>
                <a:lnTo>
                  <a:pt x="200676" y="2907172"/>
                </a:lnTo>
                <a:cubicBezTo>
                  <a:pt x="200489" y="2909106"/>
                  <a:pt x="200489" y="2909106"/>
                  <a:pt x="200489" y="2909106"/>
                </a:cubicBezTo>
                <a:cubicBezTo>
                  <a:pt x="215383" y="2906896"/>
                  <a:pt x="215383" y="2906896"/>
                  <a:pt x="215383" y="2906896"/>
                </a:cubicBezTo>
                <a:cubicBezTo>
                  <a:pt x="232897" y="2896675"/>
                  <a:pt x="232897" y="2896675"/>
                  <a:pt x="232897" y="2896675"/>
                </a:cubicBezTo>
                <a:cubicBezTo>
                  <a:pt x="245025" y="2875819"/>
                  <a:pt x="245025" y="2875819"/>
                  <a:pt x="245025" y="2875819"/>
                </a:cubicBezTo>
                <a:cubicBezTo>
                  <a:pt x="261986" y="2861870"/>
                  <a:pt x="261986" y="2861870"/>
                  <a:pt x="261986" y="2861870"/>
                </a:cubicBezTo>
                <a:cubicBezTo>
                  <a:pt x="274115" y="2841014"/>
                  <a:pt x="274115" y="2841014"/>
                  <a:pt x="274115" y="2841014"/>
                </a:cubicBezTo>
                <a:cubicBezTo>
                  <a:pt x="270390" y="2841567"/>
                  <a:pt x="270390" y="2841567"/>
                  <a:pt x="270390" y="2841567"/>
                </a:cubicBezTo>
                <a:cubicBezTo>
                  <a:pt x="281562" y="2839909"/>
                  <a:pt x="283626" y="2828170"/>
                  <a:pt x="288457" y="2835075"/>
                </a:cubicBezTo>
                <a:cubicBezTo>
                  <a:pt x="294798" y="2826512"/>
                  <a:pt x="294798" y="2826512"/>
                  <a:pt x="294798" y="2826512"/>
                </a:cubicBezTo>
                <a:cubicBezTo>
                  <a:pt x="281966" y="2816983"/>
                  <a:pt x="281966" y="2816983"/>
                  <a:pt x="281966" y="2816983"/>
                </a:cubicBezTo>
                <a:lnTo>
                  <a:pt x="262228" y="2825156"/>
                </a:lnTo>
                <a:lnTo>
                  <a:pt x="258515" y="2812840"/>
                </a:lnTo>
                <a:cubicBezTo>
                  <a:pt x="231342" y="2809251"/>
                  <a:pt x="231342" y="2809251"/>
                  <a:pt x="231342" y="2809251"/>
                </a:cubicBezTo>
                <a:cubicBezTo>
                  <a:pt x="237130" y="2796959"/>
                  <a:pt x="237130" y="2796959"/>
                  <a:pt x="237130" y="2796959"/>
                </a:cubicBezTo>
                <a:cubicBezTo>
                  <a:pt x="232852" y="2793782"/>
                  <a:pt x="232852" y="2793782"/>
                  <a:pt x="232852" y="2793782"/>
                </a:cubicBezTo>
                <a:cubicBezTo>
                  <a:pt x="228575" y="2790607"/>
                  <a:pt x="228575" y="2790607"/>
                  <a:pt x="228575" y="2790607"/>
                </a:cubicBezTo>
                <a:cubicBezTo>
                  <a:pt x="217403" y="2792264"/>
                  <a:pt x="217403" y="2792264"/>
                  <a:pt x="217403" y="2792264"/>
                </a:cubicBezTo>
                <a:cubicBezTo>
                  <a:pt x="209955" y="2793370"/>
                  <a:pt x="209955" y="2793370"/>
                  <a:pt x="209955" y="2793370"/>
                </a:cubicBezTo>
                <a:cubicBezTo>
                  <a:pt x="228425" y="2763951"/>
                  <a:pt x="228425" y="2763951"/>
                  <a:pt x="228425" y="2763951"/>
                </a:cubicBezTo>
                <a:lnTo>
                  <a:pt x="225515" y="2761790"/>
                </a:lnTo>
                <a:lnTo>
                  <a:pt x="228734" y="2759617"/>
                </a:lnTo>
                <a:cubicBezTo>
                  <a:pt x="227457" y="2757426"/>
                  <a:pt x="219594" y="2755734"/>
                  <a:pt x="219870" y="2757598"/>
                </a:cubicBezTo>
                <a:cubicBezTo>
                  <a:pt x="219870" y="2757598"/>
                  <a:pt x="219870" y="2757598"/>
                  <a:pt x="220940" y="2758393"/>
                </a:cubicBezTo>
                <a:lnTo>
                  <a:pt x="225515" y="2761790"/>
                </a:lnTo>
                <a:lnTo>
                  <a:pt x="223868" y="2762900"/>
                </a:lnTo>
                <a:cubicBezTo>
                  <a:pt x="219374" y="2763865"/>
                  <a:pt x="211391" y="2764573"/>
                  <a:pt x="198080" y="2764643"/>
                </a:cubicBezTo>
                <a:cubicBezTo>
                  <a:pt x="196974" y="2757186"/>
                  <a:pt x="196974" y="2757186"/>
                  <a:pt x="196974" y="2757186"/>
                </a:cubicBezTo>
                <a:cubicBezTo>
                  <a:pt x="181524" y="2755666"/>
                  <a:pt x="181524" y="2755666"/>
                  <a:pt x="181524" y="2755666"/>
                </a:cubicBezTo>
                <a:cubicBezTo>
                  <a:pt x="174077" y="2756771"/>
                  <a:pt x="174077" y="2756771"/>
                  <a:pt x="174077" y="2756771"/>
                </a:cubicBezTo>
                <a:cubicBezTo>
                  <a:pt x="167182" y="2761606"/>
                  <a:pt x="185099" y="2728459"/>
                  <a:pt x="164011" y="2765887"/>
                </a:cubicBezTo>
                <a:cubicBezTo>
                  <a:pt x="159734" y="2762712"/>
                  <a:pt x="159734" y="2762712"/>
                  <a:pt x="159734" y="2762712"/>
                </a:cubicBezTo>
                <a:cubicBezTo>
                  <a:pt x="179311" y="2740751"/>
                  <a:pt x="179311" y="2740751"/>
                  <a:pt x="179311" y="2740751"/>
                </a:cubicBezTo>
                <a:cubicBezTo>
                  <a:pt x="187866" y="2747103"/>
                  <a:pt x="187866" y="2747103"/>
                  <a:pt x="187866" y="2747103"/>
                </a:cubicBezTo>
                <a:cubicBezTo>
                  <a:pt x="202761" y="2744893"/>
                  <a:pt x="202761" y="2744893"/>
                  <a:pt x="202761" y="2744893"/>
                </a:cubicBezTo>
                <a:cubicBezTo>
                  <a:pt x="213784" y="2716580"/>
                  <a:pt x="213784" y="2716580"/>
                  <a:pt x="213784" y="2716580"/>
                </a:cubicBezTo>
                <a:cubicBezTo>
                  <a:pt x="250874" y="2684399"/>
                  <a:pt x="250874" y="2684399"/>
                  <a:pt x="250874" y="2684399"/>
                </a:cubicBezTo>
                <a:cubicBezTo>
                  <a:pt x="250874" y="2684399"/>
                  <a:pt x="257768" y="2679565"/>
                  <a:pt x="246596" y="2681223"/>
                </a:cubicBezTo>
                <a:cubicBezTo>
                  <a:pt x="235978" y="2686609"/>
                  <a:pt x="235978" y="2686609"/>
                  <a:pt x="235978" y="2686609"/>
                </a:cubicBezTo>
                <a:cubicBezTo>
                  <a:pt x="227977" y="2683986"/>
                  <a:pt x="227977" y="2683986"/>
                  <a:pt x="227977" y="2683986"/>
                </a:cubicBezTo>
                <a:cubicBezTo>
                  <a:pt x="234318" y="2675423"/>
                  <a:pt x="234318" y="2675423"/>
                  <a:pt x="234318" y="2675423"/>
                </a:cubicBezTo>
                <a:cubicBezTo>
                  <a:pt x="219826" y="2654707"/>
                  <a:pt x="219826" y="2654707"/>
                  <a:pt x="219826" y="2654707"/>
                </a:cubicBezTo>
                <a:cubicBezTo>
                  <a:pt x="211824" y="2652083"/>
                  <a:pt x="211824" y="2652083"/>
                  <a:pt x="211824" y="2652083"/>
                </a:cubicBezTo>
                <a:cubicBezTo>
                  <a:pt x="208654" y="2656365"/>
                  <a:pt x="208654" y="2656365"/>
                  <a:pt x="208654" y="2656365"/>
                </a:cubicBezTo>
                <a:cubicBezTo>
                  <a:pt x="204376" y="2653188"/>
                  <a:pt x="204376" y="2653188"/>
                  <a:pt x="204376" y="2653188"/>
                </a:cubicBezTo>
                <a:cubicBezTo>
                  <a:pt x="206994" y="2645177"/>
                  <a:pt x="206994" y="2645177"/>
                  <a:pt x="206994" y="2645177"/>
                </a:cubicBezTo>
                <a:cubicBezTo>
                  <a:pt x="188928" y="2651670"/>
                  <a:pt x="188928" y="2651670"/>
                  <a:pt x="188928" y="2651670"/>
                </a:cubicBezTo>
                <a:cubicBezTo>
                  <a:pt x="182586" y="2660233"/>
                  <a:pt x="182586" y="2660233"/>
                  <a:pt x="182586" y="2660233"/>
                </a:cubicBezTo>
                <a:cubicBezTo>
                  <a:pt x="181075" y="2675702"/>
                  <a:pt x="181075" y="2675702"/>
                  <a:pt x="181075" y="2675702"/>
                </a:cubicBezTo>
                <a:cubicBezTo>
                  <a:pt x="189078" y="2678324"/>
                  <a:pt x="189078" y="2678324"/>
                  <a:pt x="189078" y="2678324"/>
                </a:cubicBezTo>
                <a:cubicBezTo>
                  <a:pt x="186460" y="2686335"/>
                  <a:pt x="186460" y="2686335"/>
                  <a:pt x="186460" y="2686335"/>
                </a:cubicBezTo>
                <a:cubicBezTo>
                  <a:pt x="190738" y="2689512"/>
                  <a:pt x="190738" y="2689512"/>
                  <a:pt x="190738" y="2689512"/>
                </a:cubicBezTo>
                <a:cubicBezTo>
                  <a:pt x="186460" y="2686335"/>
                  <a:pt x="168948" y="2696556"/>
                  <a:pt x="170457" y="2681088"/>
                </a:cubicBezTo>
                <a:cubicBezTo>
                  <a:pt x="157625" y="2671559"/>
                  <a:pt x="196524" y="2677219"/>
                  <a:pt x="164521" y="2666724"/>
                </a:cubicBezTo>
                <a:cubicBezTo>
                  <a:pt x="163414" y="2659266"/>
                  <a:pt x="163414" y="2659266"/>
                  <a:pt x="163414" y="2659266"/>
                </a:cubicBezTo>
                <a:cubicBezTo>
                  <a:pt x="169201" y="2646975"/>
                  <a:pt x="182586" y="2660233"/>
                  <a:pt x="176648" y="2645870"/>
                </a:cubicBezTo>
                <a:cubicBezTo>
                  <a:pt x="169201" y="2646975"/>
                  <a:pt x="169201" y="2646975"/>
                  <a:pt x="169201" y="2646975"/>
                </a:cubicBezTo>
                <a:cubicBezTo>
                  <a:pt x="164371" y="2640070"/>
                  <a:pt x="164371" y="2640070"/>
                  <a:pt x="164371" y="2640070"/>
                </a:cubicBezTo>
                <a:cubicBezTo>
                  <a:pt x="185607" y="2629296"/>
                  <a:pt x="185607" y="2629296"/>
                  <a:pt x="185607" y="2629296"/>
                </a:cubicBezTo>
                <a:cubicBezTo>
                  <a:pt x="189735" y="2605817"/>
                  <a:pt x="196076" y="2597254"/>
                  <a:pt x="225314" y="2589105"/>
                </a:cubicBezTo>
                <a:cubicBezTo>
                  <a:pt x="234827" y="2576260"/>
                  <a:pt x="234827" y="2576260"/>
                  <a:pt x="234827" y="2576260"/>
                </a:cubicBezTo>
                <a:cubicBezTo>
                  <a:pt x="245998" y="2574602"/>
                  <a:pt x="245998" y="2574602"/>
                  <a:pt x="245998" y="2574602"/>
                </a:cubicBezTo>
                <a:cubicBezTo>
                  <a:pt x="248616" y="2566592"/>
                  <a:pt x="248616" y="2566592"/>
                  <a:pt x="248616" y="2566592"/>
                </a:cubicBezTo>
                <a:cubicBezTo>
                  <a:pt x="269299" y="2552090"/>
                  <a:pt x="269299" y="2552090"/>
                  <a:pt x="269299" y="2552090"/>
                </a:cubicBezTo>
                <a:cubicBezTo>
                  <a:pt x="313283" y="2515074"/>
                  <a:pt x="313283" y="2515074"/>
                  <a:pt x="313283" y="2515074"/>
                </a:cubicBezTo>
                <a:cubicBezTo>
                  <a:pt x="315347" y="2503334"/>
                  <a:pt x="315347" y="2503334"/>
                  <a:pt x="315347" y="2503334"/>
                </a:cubicBezTo>
                <a:cubicBezTo>
                  <a:pt x="327071" y="2505406"/>
                  <a:pt x="327071" y="2505406"/>
                  <a:pt x="327071" y="2505406"/>
                </a:cubicBezTo>
                <a:cubicBezTo>
                  <a:pt x="330796" y="2504853"/>
                  <a:pt x="332456" y="2516040"/>
                  <a:pt x="333966" y="2500571"/>
                </a:cubicBezTo>
                <a:cubicBezTo>
                  <a:pt x="330243" y="2501124"/>
                  <a:pt x="330243" y="2501124"/>
                  <a:pt x="330243" y="2501124"/>
                </a:cubicBezTo>
                <a:cubicBezTo>
                  <a:pt x="354649" y="2486069"/>
                  <a:pt x="354649" y="2486069"/>
                  <a:pt x="354649" y="2486069"/>
                </a:cubicBezTo>
                <a:cubicBezTo>
                  <a:pt x="346096" y="2479717"/>
                  <a:pt x="346096" y="2479717"/>
                  <a:pt x="346096" y="2479717"/>
                </a:cubicBezTo>
                <a:cubicBezTo>
                  <a:pt x="360992" y="2477506"/>
                  <a:pt x="360992" y="2477506"/>
                  <a:pt x="360992" y="2477506"/>
                </a:cubicBezTo>
                <a:cubicBezTo>
                  <a:pt x="351883" y="2467424"/>
                  <a:pt x="351883" y="2467424"/>
                  <a:pt x="351883" y="2467424"/>
                </a:cubicBezTo>
                <a:cubicBezTo>
                  <a:pt x="361948" y="2458308"/>
                  <a:pt x="361948" y="2458308"/>
                  <a:pt x="361948" y="2458308"/>
                </a:cubicBezTo>
                <a:cubicBezTo>
                  <a:pt x="374226" y="2464108"/>
                  <a:pt x="374226" y="2464108"/>
                  <a:pt x="374226" y="2464108"/>
                </a:cubicBezTo>
                <a:lnTo>
                  <a:pt x="373119" y="2456651"/>
                </a:lnTo>
                <a:cubicBezTo>
                  <a:pt x="380568" y="2455545"/>
                  <a:pt x="380568" y="2455545"/>
                  <a:pt x="380568" y="2455545"/>
                </a:cubicBezTo>
                <a:cubicBezTo>
                  <a:pt x="412423" y="2439386"/>
                  <a:pt x="412423" y="2439386"/>
                  <a:pt x="412423" y="2439386"/>
                </a:cubicBezTo>
                <a:cubicBezTo>
                  <a:pt x="422489" y="2430270"/>
                  <a:pt x="422489" y="2430270"/>
                  <a:pt x="422489" y="2430270"/>
                </a:cubicBezTo>
                <a:cubicBezTo>
                  <a:pt x="450067" y="2410933"/>
                  <a:pt x="450067" y="2410933"/>
                  <a:pt x="450067" y="2410933"/>
                </a:cubicBezTo>
                <a:cubicBezTo>
                  <a:pt x="448960" y="2403475"/>
                  <a:pt x="448960" y="2403475"/>
                  <a:pt x="448960" y="2403475"/>
                </a:cubicBezTo>
                <a:cubicBezTo>
                  <a:pt x="456961" y="2406098"/>
                  <a:pt x="456961" y="2406098"/>
                  <a:pt x="456961" y="2406098"/>
                </a:cubicBezTo>
                <a:cubicBezTo>
                  <a:pt x="469090" y="2385244"/>
                  <a:pt x="467176" y="2423639"/>
                  <a:pt x="480815" y="2387314"/>
                </a:cubicBezTo>
                <a:cubicBezTo>
                  <a:pt x="451023" y="2391735"/>
                  <a:pt x="451023" y="2391735"/>
                  <a:pt x="451023" y="2391735"/>
                </a:cubicBezTo>
                <a:cubicBezTo>
                  <a:pt x="454194" y="2387454"/>
                  <a:pt x="454194" y="2387454"/>
                  <a:pt x="454194" y="2387454"/>
                </a:cubicBezTo>
                <a:cubicBezTo>
                  <a:pt x="472260" y="2380962"/>
                  <a:pt x="472260" y="2380962"/>
                  <a:pt x="472260" y="2380962"/>
                </a:cubicBezTo>
                <a:cubicBezTo>
                  <a:pt x="490880" y="2378199"/>
                  <a:pt x="490880" y="2378199"/>
                  <a:pt x="490880" y="2378199"/>
                </a:cubicBezTo>
                <a:cubicBezTo>
                  <a:pt x="529629" y="2357204"/>
                  <a:pt x="529629" y="2357204"/>
                  <a:pt x="529629" y="2357204"/>
                </a:cubicBezTo>
                <a:cubicBezTo>
                  <a:pt x="554037" y="2342150"/>
                  <a:pt x="554037" y="2342150"/>
                  <a:pt x="554037" y="2342150"/>
                </a:cubicBezTo>
                <a:cubicBezTo>
                  <a:pt x="560378" y="2333587"/>
                  <a:pt x="560378" y="2333587"/>
                  <a:pt x="560378" y="2333587"/>
                </a:cubicBezTo>
                <a:cubicBezTo>
                  <a:pt x="553888" y="2315494"/>
                  <a:pt x="553888" y="2315494"/>
                  <a:pt x="553888" y="2315494"/>
                </a:cubicBezTo>
                <a:cubicBezTo>
                  <a:pt x="565059" y="2313836"/>
                  <a:pt x="565059" y="2313836"/>
                  <a:pt x="565059" y="2313836"/>
                </a:cubicBezTo>
                <a:cubicBezTo>
                  <a:pt x="562442" y="2321847"/>
                  <a:pt x="562442" y="2321847"/>
                  <a:pt x="562442" y="2321847"/>
                </a:cubicBezTo>
                <a:cubicBezTo>
                  <a:pt x="570444" y="2324471"/>
                  <a:pt x="570444" y="2324471"/>
                  <a:pt x="570444" y="2324471"/>
                </a:cubicBezTo>
                <a:cubicBezTo>
                  <a:pt x="578445" y="2327094"/>
                  <a:pt x="581062" y="2319084"/>
                  <a:pt x="581062" y="2319084"/>
                </a:cubicBezTo>
                <a:cubicBezTo>
                  <a:pt x="570646" y="2313007"/>
                  <a:pt x="578747" y="2309900"/>
                  <a:pt x="583729" y="2308207"/>
                </a:cubicBezTo>
                <a:lnTo>
                  <a:pt x="585861" y="2306741"/>
                </a:lnTo>
                <a:lnTo>
                  <a:pt x="586850" y="2306792"/>
                </a:lnTo>
                <a:cubicBezTo>
                  <a:pt x="582020" y="2299887"/>
                  <a:pt x="582020" y="2299887"/>
                  <a:pt x="582020" y="2299887"/>
                </a:cubicBezTo>
                <a:cubicBezTo>
                  <a:pt x="601745" y="2304582"/>
                  <a:pt x="601745" y="2304582"/>
                  <a:pt x="601745" y="2304582"/>
                </a:cubicBezTo>
                <a:cubicBezTo>
                  <a:pt x="609746" y="2307205"/>
                  <a:pt x="604363" y="2296571"/>
                  <a:pt x="616088" y="2298642"/>
                </a:cubicBezTo>
                <a:cubicBezTo>
                  <a:pt x="600085" y="2293394"/>
                  <a:pt x="600085" y="2293394"/>
                  <a:pt x="600085" y="2293394"/>
                </a:cubicBezTo>
                <a:cubicBezTo>
                  <a:pt x="562293" y="2295192"/>
                  <a:pt x="562293" y="2295192"/>
                  <a:pt x="562293" y="2295192"/>
                </a:cubicBezTo>
                <a:cubicBezTo>
                  <a:pt x="542567" y="2290497"/>
                  <a:pt x="542567" y="2290497"/>
                  <a:pt x="542567" y="2290497"/>
                </a:cubicBezTo>
                <a:cubicBezTo>
                  <a:pt x="509604" y="2299199"/>
                  <a:pt x="509604" y="2299199"/>
                  <a:pt x="509604" y="2299199"/>
                </a:cubicBezTo>
                <a:cubicBezTo>
                  <a:pt x="497325" y="2293399"/>
                  <a:pt x="497325" y="2293399"/>
                  <a:pt x="497325" y="2293399"/>
                </a:cubicBezTo>
                <a:cubicBezTo>
                  <a:pt x="494709" y="2301409"/>
                  <a:pt x="494709" y="2301409"/>
                  <a:pt x="494709" y="2301409"/>
                </a:cubicBezTo>
                <a:cubicBezTo>
                  <a:pt x="494156" y="2297681"/>
                  <a:pt x="494156" y="2297681"/>
                  <a:pt x="494156" y="2297681"/>
                </a:cubicBezTo>
                <a:cubicBezTo>
                  <a:pt x="482983" y="2299339"/>
                  <a:pt x="482983" y="2299339"/>
                  <a:pt x="482983" y="2299339"/>
                </a:cubicBezTo>
                <a:cubicBezTo>
                  <a:pt x="489324" y="2290776"/>
                  <a:pt x="489324" y="2290776"/>
                  <a:pt x="489324" y="2290776"/>
                </a:cubicBezTo>
                <a:cubicBezTo>
                  <a:pt x="458426" y="2287739"/>
                  <a:pt x="458426" y="2287739"/>
                  <a:pt x="458426" y="2287739"/>
                </a:cubicBezTo>
                <a:cubicBezTo>
                  <a:pt x="427125" y="2307628"/>
                  <a:pt x="427125" y="2307628"/>
                  <a:pt x="427125" y="2307628"/>
                </a:cubicBezTo>
                <a:cubicBezTo>
                  <a:pt x="418571" y="2301275"/>
                  <a:pt x="418571" y="2301275"/>
                  <a:pt x="418571" y="2301275"/>
                </a:cubicBezTo>
                <a:cubicBezTo>
                  <a:pt x="409058" y="2314120"/>
                  <a:pt x="409058" y="2314120"/>
                  <a:pt x="409058" y="2314120"/>
                </a:cubicBezTo>
                <a:cubicBezTo>
                  <a:pt x="390439" y="2316883"/>
                  <a:pt x="390439" y="2316883"/>
                  <a:pt x="390439" y="2316883"/>
                </a:cubicBezTo>
                <a:cubicBezTo>
                  <a:pt x="365075" y="2351135"/>
                  <a:pt x="365075" y="2351135"/>
                  <a:pt x="365075" y="2351135"/>
                </a:cubicBezTo>
                <a:cubicBezTo>
                  <a:pt x="339560" y="2358733"/>
                  <a:pt x="339560" y="2358733"/>
                  <a:pt x="339560" y="2358733"/>
                </a:cubicBezTo>
                <a:lnTo>
                  <a:pt x="324978" y="2370727"/>
                </a:lnTo>
                <a:lnTo>
                  <a:pt x="324810" y="2370747"/>
                </a:lnTo>
                <a:lnTo>
                  <a:pt x="323065" y="2372274"/>
                </a:lnTo>
                <a:lnTo>
                  <a:pt x="311429" y="2374340"/>
                </a:lnTo>
                <a:cubicBezTo>
                  <a:pt x="309917" y="2389808"/>
                  <a:pt x="335835" y="2359285"/>
                  <a:pt x="317365" y="2388703"/>
                </a:cubicBezTo>
                <a:cubicBezTo>
                  <a:pt x="297640" y="2384008"/>
                  <a:pt x="297640" y="2384008"/>
                  <a:pt x="297640" y="2384008"/>
                </a:cubicBezTo>
                <a:cubicBezTo>
                  <a:pt x="297086" y="2380280"/>
                  <a:pt x="297086" y="2380280"/>
                  <a:pt x="297086" y="2380280"/>
                </a:cubicBezTo>
                <a:cubicBezTo>
                  <a:pt x="262061" y="2400722"/>
                  <a:pt x="262061" y="2400722"/>
                  <a:pt x="262061" y="2400722"/>
                </a:cubicBezTo>
                <a:cubicBezTo>
                  <a:pt x="270062" y="2403345"/>
                  <a:pt x="270062" y="2403345"/>
                  <a:pt x="270062" y="2403345"/>
                </a:cubicBezTo>
                <a:cubicBezTo>
                  <a:pt x="259443" y="2408732"/>
                  <a:pt x="259443" y="2408732"/>
                  <a:pt x="259443" y="2408732"/>
                </a:cubicBezTo>
                <a:cubicBezTo>
                  <a:pt x="259996" y="2412461"/>
                  <a:pt x="259996" y="2412461"/>
                  <a:pt x="259996" y="2412461"/>
                </a:cubicBezTo>
                <a:cubicBezTo>
                  <a:pt x="242484" y="2422681"/>
                  <a:pt x="242484" y="2422681"/>
                  <a:pt x="242484" y="2422681"/>
                </a:cubicBezTo>
                <a:cubicBezTo>
                  <a:pt x="239313" y="2426964"/>
                  <a:pt x="238356" y="2446160"/>
                  <a:pt x="226077" y="2440360"/>
                </a:cubicBezTo>
                <a:cubicBezTo>
                  <a:pt x="226630" y="2444090"/>
                  <a:pt x="240973" y="2438150"/>
                  <a:pt x="227737" y="2451548"/>
                </a:cubicBezTo>
                <a:cubicBezTo>
                  <a:pt x="235185" y="2450442"/>
                  <a:pt x="235185" y="2450442"/>
                  <a:pt x="235185" y="2450442"/>
                </a:cubicBezTo>
                <a:cubicBezTo>
                  <a:pt x="235185" y="2450442"/>
                  <a:pt x="241526" y="2441879"/>
                  <a:pt x="232015" y="2454723"/>
                </a:cubicBezTo>
                <a:cubicBezTo>
                  <a:pt x="224014" y="2452100"/>
                  <a:pt x="224014" y="2452100"/>
                  <a:pt x="224014" y="2452100"/>
                </a:cubicBezTo>
                <a:lnTo>
                  <a:pt x="221314" y="2452501"/>
                </a:lnTo>
                <a:lnTo>
                  <a:pt x="222063" y="2448578"/>
                </a:lnTo>
                <a:cubicBezTo>
                  <a:pt x="216666" y="2447474"/>
                  <a:pt x="202979" y="2451410"/>
                  <a:pt x="205394" y="2454863"/>
                </a:cubicBezTo>
                <a:cubicBezTo>
                  <a:pt x="205394" y="2454863"/>
                  <a:pt x="205394" y="2454863"/>
                  <a:pt x="207721" y="2454518"/>
                </a:cubicBezTo>
                <a:lnTo>
                  <a:pt x="221314" y="2452501"/>
                </a:lnTo>
                <a:lnTo>
                  <a:pt x="220892" y="2454707"/>
                </a:lnTo>
                <a:cubicBezTo>
                  <a:pt x="216395" y="2458470"/>
                  <a:pt x="206777" y="2464185"/>
                  <a:pt x="188988" y="2472542"/>
                </a:cubicBezTo>
                <a:cubicBezTo>
                  <a:pt x="174092" y="2474753"/>
                  <a:pt x="174092" y="2474753"/>
                  <a:pt x="174092" y="2474753"/>
                </a:cubicBezTo>
                <a:cubicBezTo>
                  <a:pt x="177262" y="2470470"/>
                  <a:pt x="177262" y="2470470"/>
                  <a:pt x="177262" y="2470470"/>
                </a:cubicBezTo>
                <a:cubicBezTo>
                  <a:pt x="164430" y="2460942"/>
                  <a:pt x="164430" y="2460942"/>
                  <a:pt x="164430" y="2460942"/>
                </a:cubicBezTo>
                <a:cubicBezTo>
                  <a:pt x="179327" y="2458732"/>
                  <a:pt x="179327" y="2458732"/>
                  <a:pt x="179327" y="2458732"/>
                </a:cubicBezTo>
                <a:cubicBezTo>
                  <a:pt x="192009" y="2441605"/>
                  <a:pt x="192009" y="2441605"/>
                  <a:pt x="192009" y="2441605"/>
                </a:cubicBezTo>
                <a:cubicBezTo>
                  <a:pt x="167452" y="2430005"/>
                  <a:pt x="167452" y="2430005"/>
                  <a:pt x="167452" y="2430005"/>
                </a:cubicBezTo>
                <a:cubicBezTo>
                  <a:pt x="152556" y="2432216"/>
                  <a:pt x="152556" y="2432216"/>
                  <a:pt x="152556" y="2432216"/>
                </a:cubicBezTo>
                <a:cubicBezTo>
                  <a:pt x="155173" y="2424205"/>
                  <a:pt x="155173" y="2424205"/>
                  <a:pt x="155173" y="2424205"/>
                </a:cubicBezTo>
                <a:cubicBezTo>
                  <a:pt x="174900" y="2428900"/>
                  <a:pt x="174900" y="2428900"/>
                  <a:pt x="174900" y="2428900"/>
                </a:cubicBezTo>
                <a:cubicBezTo>
                  <a:pt x="168409" y="2410807"/>
                  <a:pt x="168409" y="2410807"/>
                  <a:pt x="168409" y="2410807"/>
                </a:cubicBezTo>
                <a:cubicBezTo>
                  <a:pt x="192817" y="2395753"/>
                  <a:pt x="192817" y="2395753"/>
                  <a:pt x="192817" y="2395753"/>
                </a:cubicBezTo>
                <a:cubicBezTo>
                  <a:pt x="193923" y="2403211"/>
                  <a:pt x="193923" y="2403211"/>
                  <a:pt x="193923" y="2403211"/>
                </a:cubicBezTo>
                <a:cubicBezTo>
                  <a:pt x="201371" y="2402106"/>
                  <a:pt x="201371" y="2402106"/>
                  <a:pt x="201371" y="2402106"/>
                </a:cubicBezTo>
                <a:cubicBezTo>
                  <a:pt x="195030" y="2410669"/>
                  <a:pt x="195030" y="2410669"/>
                  <a:pt x="195030" y="2410669"/>
                </a:cubicBezTo>
                <a:cubicBezTo>
                  <a:pt x="202478" y="2409563"/>
                  <a:pt x="202478" y="2409563"/>
                  <a:pt x="202478" y="2409563"/>
                </a:cubicBezTo>
                <a:cubicBezTo>
                  <a:pt x="209926" y="2408458"/>
                  <a:pt x="209926" y="2408458"/>
                  <a:pt x="209926" y="2408458"/>
                </a:cubicBezTo>
                <a:cubicBezTo>
                  <a:pt x="209372" y="2404729"/>
                  <a:pt x="209372" y="2404729"/>
                  <a:pt x="209372" y="2404729"/>
                </a:cubicBezTo>
                <a:cubicBezTo>
                  <a:pt x="225928" y="2413706"/>
                  <a:pt x="225928" y="2413706"/>
                  <a:pt x="225928" y="2413706"/>
                </a:cubicBezTo>
                <a:cubicBezTo>
                  <a:pt x="246612" y="2399203"/>
                  <a:pt x="246612" y="2399203"/>
                  <a:pt x="246612" y="2399203"/>
                </a:cubicBezTo>
                <a:cubicBezTo>
                  <a:pt x="232672" y="2382216"/>
                  <a:pt x="232672" y="2382216"/>
                  <a:pt x="232672" y="2382216"/>
                </a:cubicBezTo>
                <a:cubicBezTo>
                  <a:pt x="242738" y="2373101"/>
                  <a:pt x="242738" y="2373101"/>
                  <a:pt x="242738" y="2373101"/>
                </a:cubicBezTo>
                <a:cubicBezTo>
                  <a:pt x="249632" y="2368266"/>
                  <a:pt x="219437" y="2395613"/>
                  <a:pt x="258187" y="2374619"/>
                </a:cubicBezTo>
                <a:cubicBezTo>
                  <a:pt x="249632" y="2368266"/>
                  <a:pt x="249632" y="2368266"/>
                  <a:pt x="249632" y="2368266"/>
                </a:cubicBezTo>
                <a:cubicBezTo>
                  <a:pt x="267698" y="2361775"/>
                  <a:pt x="267698" y="2361775"/>
                  <a:pt x="267698" y="2361775"/>
                </a:cubicBezTo>
                <a:cubicBezTo>
                  <a:pt x="259144" y="2355422"/>
                  <a:pt x="259144" y="2355422"/>
                  <a:pt x="259144" y="2355422"/>
                </a:cubicBezTo>
                <a:lnTo>
                  <a:pt x="248654" y="2359190"/>
                </a:lnTo>
                <a:lnTo>
                  <a:pt x="250876" y="2354207"/>
                </a:lnTo>
                <a:cubicBezTo>
                  <a:pt x="252202" y="2351926"/>
                  <a:pt x="253659" y="2350519"/>
                  <a:pt x="254867" y="2352245"/>
                </a:cubicBezTo>
                <a:cubicBezTo>
                  <a:pt x="254867" y="2352245"/>
                  <a:pt x="254867" y="2352245"/>
                  <a:pt x="253470" y="2352452"/>
                </a:cubicBezTo>
                <a:lnTo>
                  <a:pt x="249116" y="2353098"/>
                </a:lnTo>
                <a:lnTo>
                  <a:pt x="252654" y="2337329"/>
                </a:lnTo>
                <a:cubicBezTo>
                  <a:pt x="263271" y="2331943"/>
                  <a:pt x="263271" y="2331943"/>
                  <a:pt x="263271" y="2331943"/>
                </a:cubicBezTo>
                <a:cubicBezTo>
                  <a:pt x="266895" y="2337122"/>
                  <a:pt x="249570" y="2345409"/>
                  <a:pt x="253251" y="2347364"/>
                </a:cubicBezTo>
                <a:lnTo>
                  <a:pt x="262900" y="2346965"/>
                </a:lnTo>
                <a:lnTo>
                  <a:pt x="259729" y="2352952"/>
                </a:lnTo>
                <a:cubicBezTo>
                  <a:pt x="258352" y="2356491"/>
                  <a:pt x="261283" y="2357010"/>
                  <a:pt x="280380" y="2344648"/>
                </a:cubicBezTo>
                <a:cubicBezTo>
                  <a:pt x="287275" y="2339814"/>
                  <a:pt x="287275" y="2339814"/>
                  <a:pt x="287275" y="2339814"/>
                </a:cubicBezTo>
                <a:cubicBezTo>
                  <a:pt x="278720" y="2333461"/>
                  <a:pt x="278720" y="2333461"/>
                  <a:pt x="278720" y="2333461"/>
                </a:cubicBezTo>
                <a:lnTo>
                  <a:pt x="291900" y="2326776"/>
                </a:lnTo>
                <a:lnTo>
                  <a:pt x="301966" y="2326201"/>
                </a:lnTo>
                <a:lnTo>
                  <a:pt x="302409" y="2323224"/>
                </a:lnTo>
                <a:lnTo>
                  <a:pt x="304283" y="2323028"/>
                </a:lnTo>
                <a:cubicBezTo>
                  <a:pt x="309774" y="2322720"/>
                  <a:pt x="317062" y="2322532"/>
                  <a:pt x="326579" y="2322549"/>
                </a:cubicBezTo>
                <a:cubicBezTo>
                  <a:pt x="329195" y="2314538"/>
                  <a:pt x="329195" y="2314538"/>
                  <a:pt x="329195" y="2314538"/>
                </a:cubicBezTo>
                <a:lnTo>
                  <a:pt x="312498" y="2310130"/>
                </a:lnTo>
                <a:lnTo>
                  <a:pt x="316339" y="2306441"/>
                </a:lnTo>
                <a:lnTo>
                  <a:pt x="316276" y="2305832"/>
                </a:lnTo>
                <a:lnTo>
                  <a:pt x="333324" y="2291059"/>
                </a:lnTo>
                <a:lnTo>
                  <a:pt x="322662" y="2287563"/>
                </a:lnTo>
                <a:lnTo>
                  <a:pt x="335941" y="2283049"/>
                </a:lnTo>
                <a:cubicBezTo>
                  <a:pt x="327386" y="2276696"/>
                  <a:pt x="327386" y="2276696"/>
                  <a:pt x="327386" y="2276696"/>
                </a:cubicBezTo>
                <a:cubicBezTo>
                  <a:pt x="311937" y="2275177"/>
                  <a:pt x="311937" y="2275177"/>
                  <a:pt x="311937" y="2275177"/>
                </a:cubicBezTo>
                <a:cubicBezTo>
                  <a:pt x="320895" y="2258605"/>
                  <a:pt x="320895" y="2258605"/>
                  <a:pt x="320895" y="2258605"/>
                </a:cubicBezTo>
                <a:cubicBezTo>
                  <a:pt x="331514" y="2253217"/>
                  <a:pt x="331514" y="2253217"/>
                  <a:pt x="331514" y="2253217"/>
                </a:cubicBezTo>
                <a:cubicBezTo>
                  <a:pt x="335238" y="2252665"/>
                  <a:pt x="335238" y="2252665"/>
                  <a:pt x="335238" y="2252665"/>
                </a:cubicBezTo>
                <a:cubicBezTo>
                  <a:pt x="335615" y="2248798"/>
                  <a:pt x="334779" y="2247969"/>
                  <a:pt x="333650" y="2248375"/>
                </a:cubicBezTo>
                <a:lnTo>
                  <a:pt x="330915" y="2250925"/>
                </a:lnTo>
                <a:lnTo>
                  <a:pt x="340472" y="2236644"/>
                </a:lnTo>
                <a:cubicBezTo>
                  <a:pt x="357985" y="2226423"/>
                  <a:pt x="341175" y="2267028"/>
                  <a:pt x="358539" y="2230152"/>
                </a:cubicBezTo>
                <a:cubicBezTo>
                  <a:pt x="370264" y="2232223"/>
                  <a:pt x="370264" y="2232223"/>
                  <a:pt x="370264" y="2232223"/>
                </a:cubicBezTo>
                <a:cubicBezTo>
                  <a:pt x="384607" y="2226284"/>
                  <a:pt x="384607" y="2226284"/>
                  <a:pt x="384607" y="2226284"/>
                </a:cubicBezTo>
                <a:cubicBezTo>
                  <a:pt x="391501" y="2221449"/>
                  <a:pt x="347516" y="2258465"/>
                  <a:pt x="406397" y="2219239"/>
                </a:cubicBezTo>
                <a:cubicBezTo>
                  <a:pt x="406397" y="2219239"/>
                  <a:pt x="387223" y="2218274"/>
                  <a:pt x="410120" y="2218686"/>
                </a:cubicBezTo>
                <a:cubicBezTo>
                  <a:pt x="422802" y="2201560"/>
                  <a:pt x="422802" y="2201560"/>
                  <a:pt x="422802" y="2201560"/>
                </a:cubicBezTo>
                <a:cubicBezTo>
                  <a:pt x="414248" y="2195207"/>
                  <a:pt x="414248" y="2195207"/>
                  <a:pt x="414248" y="2195207"/>
                </a:cubicBezTo>
                <a:cubicBezTo>
                  <a:pt x="403077" y="2196865"/>
                  <a:pt x="417015" y="2213853"/>
                  <a:pt x="396735" y="2205428"/>
                </a:cubicBezTo>
                <a:cubicBezTo>
                  <a:pt x="395076" y="2194242"/>
                  <a:pt x="395076" y="2194242"/>
                  <a:pt x="395076" y="2194242"/>
                </a:cubicBezTo>
                <a:cubicBezTo>
                  <a:pt x="409971" y="2192032"/>
                  <a:pt x="409971" y="2192032"/>
                  <a:pt x="409971" y="2192032"/>
                </a:cubicBezTo>
                <a:cubicBezTo>
                  <a:pt x="409418" y="2188302"/>
                  <a:pt x="409418" y="2188302"/>
                  <a:pt x="409418" y="2188302"/>
                </a:cubicBezTo>
                <a:cubicBezTo>
                  <a:pt x="412588" y="2184021"/>
                  <a:pt x="412588" y="2184021"/>
                  <a:pt x="412588" y="2184021"/>
                </a:cubicBezTo>
                <a:cubicBezTo>
                  <a:pt x="439763" y="2187611"/>
                  <a:pt x="439763" y="2187611"/>
                  <a:pt x="439763" y="2187611"/>
                </a:cubicBezTo>
                <a:cubicBezTo>
                  <a:pt x="438656" y="2180153"/>
                  <a:pt x="438656" y="2180153"/>
                  <a:pt x="438656" y="2180153"/>
                </a:cubicBezTo>
                <a:cubicBezTo>
                  <a:pt x="442379" y="2179600"/>
                  <a:pt x="442379" y="2179600"/>
                  <a:pt x="442379" y="2179600"/>
                </a:cubicBezTo>
                <a:cubicBezTo>
                  <a:pt x="491747" y="2153218"/>
                  <a:pt x="491747" y="2153218"/>
                  <a:pt x="491747" y="2153218"/>
                </a:cubicBezTo>
                <a:cubicBezTo>
                  <a:pt x="499195" y="2152113"/>
                  <a:pt x="499195" y="2152113"/>
                  <a:pt x="499195" y="2152113"/>
                </a:cubicBezTo>
                <a:cubicBezTo>
                  <a:pt x="501813" y="2144103"/>
                  <a:pt x="501813" y="2144103"/>
                  <a:pt x="501813" y="2144103"/>
                </a:cubicBezTo>
                <a:cubicBezTo>
                  <a:pt x="460296" y="2146453"/>
                  <a:pt x="460296" y="2146453"/>
                  <a:pt x="460296" y="2146453"/>
                </a:cubicBezTo>
                <a:cubicBezTo>
                  <a:pt x="470915" y="2141066"/>
                  <a:pt x="470915" y="2141066"/>
                  <a:pt x="470915" y="2141066"/>
                </a:cubicBezTo>
                <a:cubicBezTo>
                  <a:pt x="455466" y="2139548"/>
                  <a:pt x="455466" y="2139548"/>
                  <a:pt x="455466" y="2139548"/>
                </a:cubicBezTo>
                <a:cubicBezTo>
                  <a:pt x="461807" y="2130985"/>
                  <a:pt x="461807" y="2130985"/>
                  <a:pt x="461807" y="2130985"/>
                </a:cubicBezTo>
                <a:cubicBezTo>
                  <a:pt x="493661" y="2114824"/>
                  <a:pt x="493661" y="2114824"/>
                  <a:pt x="493661" y="2114824"/>
                </a:cubicBezTo>
                <a:cubicBezTo>
                  <a:pt x="492555" y="2107366"/>
                  <a:pt x="492001" y="2103638"/>
                  <a:pt x="491725" y="2101772"/>
                </a:cubicBezTo>
                <a:lnTo>
                  <a:pt x="491535" y="2100497"/>
                </a:lnTo>
                <a:lnTo>
                  <a:pt x="495173" y="2099355"/>
                </a:lnTo>
                <a:cubicBezTo>
                  <a:pt x="490895" y="2096180"/>
                  <a:pt x="490895" y="2096180"/>
                  <a:pt x="490895" y="2096180"/>
                </a:cubicBezTo>
                <a:cubicBezTo>
                  <a:pt x="462763" y="2111787"/>
                  <a:pt x="487874" y="2127116"/>
                  <a:pt x="421396" y="2140792"/>
                </a:cubicBezTo>
                <a:lnTo>
                  <a:pt x="416848" y="2153491"/>
                </a:lnTo>
                <a:lnTo>
                  <a:pt x="415609" y="2153084"/>
                </a:lnTo>
                <a:cubicBezTo>
                  <a:pt x="415609" y="2153084"/>
                  <a:pt x="415609" y="2153084"/>
                  <a:pt x="414351" y="2154223"/>
                </a:cubicBezTo>
                <a:lnTo>
                  <a:pt x="412441" y="2155954"/>
                </a:lnTo>
                <a:lnTo>
                  <a:pt x="401266" y="2159023"/>
                </a:lnTo>
                <a:cubicBezTo>
                  <a:pt x="405544" y="2162200"/>
                  <a:pt x="405544" y="2162200"/>
                  <a:pt x="405544" y="2162200"/>
                </a:cubicBezTo>
                <a:lnTo>
                  <a:pt x="412441" y="2155954"/>
                </a:lnTo>
                <a:lnTo>
                  <a:pt x="416351" y="2154880"/>
                </a:lnTo>
                <a:lnTo>
                  <a:pt x="416848" y="2153491"/>
                </a:lnTo>
                <a:lnTo>
                  <a:pt x="429611" y="2157675"/>
                </a:lnTo>
                <a:cubicBezTo>
                  <a:pt x="431611" y="2158332"/>
                  <a:pt x="431611" y="2158332"/>
                  <a:pt x="431611" y="2158332"/>
                </a:cubicBezTo>
                <a:cubicBezTo>
                  <a:pt x="434782" y="2154050"/>
                  <a:pt x="434782" y="2154050"/>
                  <a:pt x="434782" y="2154050"/>
                </a:cubicBezTo>
                <a:lnTo>
                  <a:pt x="435488" y="2161711"/>
                </a:lnTo>
                <a:lnTo>
                  <a:pt x="429253" y="2164875"/>
                </a:lnTo>
                <a:cubicBezTo>
                  <a:pt x="425270" y="2166895"/>
                  <a:pt x="425270" y="2166895"/>
                  <a:pt x="425270" y="2166895"/>
                </a:cubicBezTo>
                <a:cubicBezTo>
                  <a:pt x="417822" y="2168000"/>
                  <a:pt x="417822" y="2168000"/>
                  <a:pt x="417822" y="2168000"/>
                </a:cubicBezTo>
                <a:cubicBezTo>
                  <a:pt x="426377" y="2174353"/>
                  <a:pt x="426377" y="2174353"/>
                  <a:pt x="426377" y="2174353"/>
                </a:cubicBezTo>
                <a:cubicBezTo>
                  <a:pt x="422100" y="2171176"/>
                  <a:pt x="419079" y="2202113"/>
                  <a:pt x="414099" y="2168553"/>
                </a:cubicBezTo>
                <a:cubicBezTo>
                  <a:pt x="398170" y="2176632"/>
                  <a:pt x="390207" y="2180672"/>
                  <a:pt x="386224" y="2182692"/>
                </a:cubicBezTo>
                <a:lnTo>
                  <a:pt x="383334" y="2184159"/>
                </a:lnTo>
                <a:lnTo>
                  <a:pt x="385414" y="2180431"/>
                </a:lnTo>
                <a:cubicBezTo>
                  <a:pt x="377413" y="2177807"/>
                  <a:pt x="377413" y="2177807"/>
                  <a:pt x="377413" y="2177807"/>
                </a:cubicBezTo>
                <a:cubicBezTo>
                  <a:pt x="371625" y="2190100"/>
                  <a:pt x="371625" y="2190100"/>
                  <a:pt x="371625" y="2190100"/>
                </a:cubicBezTo>
                <a:cubicBezTo>
                  <a:pt x="375902" y="2193276"/>
                  <a:pt x="375902" y="2193276"/>
                  <a:pt x="375902" y="2193276"/>
                </a:cubicBezTo>
                <a:cubicBezTo>
                  <a:pt x="369561" y="2201839"/>
                  <a:pt x="369561" y="2201839"/>
                  <a:pt x="369561" y="2201839"/>
                </a:cubicBezTo>
                <a:cubicBezTo>
                  <a:pt x="354665" y="2204049"/>
                  <a:pt x="354665" y="2204049"/>
                  <a:pt x="354665" y="2204049"/>
                </a:cubicBezTo>
                <a:cubicBezTo>
                  <a:pt x="355218" y="2207779"/>
                  <a:pt x="355218" y="2207779"/>
                  <a:pt x="355218" y="2207779"/>
                </a:cubicBezTo>
                <a:cubicBezTo>
                  <a:pt x="350942" y="2204602"/>
                  <a:pt x="350942" y="2204602"/>
                  <a:pt x="350942" y="2204602"/>
                </a:cubicBezTo>
                <a:cubicBezTo>
                  <a:pt x="333428" y="2214823"/>
                  <a:pt x="333428" y="2214823"/>
                  <a:pt x="333428" y="2214823"/>
                </a:cubicBezTo>
                <a:cubicBezTo>
                  <a:pt x="333982" y="2218552"/>
                  <a:pt x="333982" y="2218552"/>
                  <a:pt x="333982" y="2218552"/>
                </a:cubicBezTo>
                <a:cubicBezTo>
                  <a:pt x="326534" y="2219657"/>
                  <a:pt x="326534" y="2219657"/>
                  <a:pt x="326534" y="2219657"/>
                </a:cubicBezTo>
                <a:cubicBezTo>
                  <a:pt x="288337" y="2244380"/>
                  <a:pt x="288337" y="2244380"/>
                  <a:pt x="288337" y="2244380"/>
                </a:cubicBezTo>
                <a:cubicBezTo>
                  <a:pt x="277166" y="2246038"/>
                  <a:pt x="277166" y="2246038"/>
                  <a:pt x="277166" y="2246038"/>
                </a:cubicBezTo>
                <a:cubicBezTo>
                  <a:pt x="266547" y="2251426"/>
                  <a:pt x="266547" y="2251426"/>
                  <a:pt x="266547" y="2251426"/>
                </a:cubicBezTo>
                <a:cubicBezTo>
                  <a:pt x="287230" y="2236922"/>
                  <a:pt x="287230" y="2236922"/>
                  <a:pt x="287230" y="2236922"/>
                </a:cubicBezTo>
                <a:cubicBezTo>
                  <a:pt x="257439" y="2241343"/>
                  <a:pt x="257439" y="2241343"/>
                  <a:pt x="257439" y="2241343"/>
                </a:cubicBezTo>
                <a:cubicBezTo>
                  <a:pt x="259652" y="2256259"/>
                  <a:pt x="259652" y="2256259"/>
                  <a:pt x="259652" y="2256259"/>
                </a:cubicBezTo>
                <a:cubicBezTo>
                  <a:pt x="236755" y="2255846"/>
                  <a:pt x="236755" y="2255846"/>
                  <a:pt x="236755" y="2255846"/>
                </a:cubicBezTo>
                <a:cubicBezTo>
                  <a:pt x="244756" y="2258469"/>
                  <a:pt x="234139" y="2263857"/>
                  <a:pt x="238415" y="2267033"/>
                </a:cubicBezTo>
                <a:cubicBezTo>
                  <a:pt x="252758" y="2261094"/>
                  <a:pt x="252758" y="2261094"/>
                  <a:pt x="252758" y="2261094"/>
                </a:cubicBezTo>
                <a:cubicBezTo>
                  <a:pt x="228351" y="2276148"/>
                  <a:pt x="228351" y="2276148"/>
                  <a:pt x="228351" y="2276148"/>
                </a:cubicBezTo>
                <a:cubicBezTo>
                  <a:pt x="240629" y="2281948"/>
                  <a:pt x="240629" y="2281948"/>
                  <a:pt x="240629" y="2281948"/>
                </a:cubicBezTo>
                <a:cubicBezTo>
                  <a:pt x="246970" y="2273385"/>
                  <a:pt x="246970" y="2273385"/>
                  <a:pt x="246970" y="2273385"/>
                </a:cubicBezTo>
                <a:cubicBezTo>
                  <a:pt x="261866" y="2271175"/>
                  <a:pt x="261866" y="2271175"/>
                  <a:pt x="261866" y="2271175"/>
                </a:cubicBezTo>
                <a:cubicBezTo>
                  <a:pt x="244907" y="2285124"/>
                  <a:pt x="244907" y="2285124"/>
                  <a:pt x="244907" y="2285124"/>
                </a:cubicBezTo>
                <a:cubicBezTo>
                  <a:pt x="242289" y="2293134"/>
                  <a:pt x="242289" y="2293134"/>
                  <a:pt x="242289" y="2293134"/>
                </a:cubicBezTo>
                <a:cubicBezTo>
                  <a:pt x="261462" y="2294101"/>
                  <a:pt x="261462" y="2294101"/>
                  <a:pt x="261462" y="2294101"/>
                </a:cubicBezTo>
                <a:cubicBezTo>
                  <a:pt x="289594" y="2278493"/>
                  <a:pt x="289594" y="2278493"/>
                  <a:pt x="289594" y="2278493"/>
                </a:cubicBezTo>
                <a:cubicBezTo>
                  <a:pt x="255675" y="2306392"/>
                  <a:pt x="255675" y="2306392"/>
                  <a:pt x="255675" y="2306392"/>
                </a:cubicBezTo>
                <a:cubicBezTo>
                  <a:pt x="247120" y="2300040"/>
                  <a:pt x="247120" y="2300040"/>
                  <a:pt x="247120" y="2300040"/>
                </a:cubicBezTo>
                <a:cubicBezTo>
                  <a:pt x="227393" y="2295345"/>
                  <a:pt x="227393" y="2295345"/>
                  <a:pt x="227393" y="2295345"/>
                </a:cubicBezTo>
                <a:cubicBezTo>
                  <a:pt x="214158" y="2308743"/>
                  <a:pt x="214158" y="2308743"/>
                  <a:pt x="214158" y="2308743"/>
                </a:cubicBezTo>
                <a:lnTo>
                  <a:pt x="214339" y="2312526"/>
                </a:lnTo>
                <a:lnTo>
                  <a:pt x="199349" y="2314751"/>
                </a:lnTo>
                <a:cubicBezTo>
                  <a:pt x="196092" y="2315234"/>
                  <a:pt x="196092" y="2315234"/>
                  <a:pt x="196092" y="2315234"/>
                </a:cubicBezTo>
                <a:cubicBezTo>
                  <a:pt x="176918" y="2314269"/>
                  <a:pt x="176918" y="2314269"/>
                  <a:pt x="176918" y="2314269"/>
                </a:cubicBezTo>
                <a:cubicBezTo>
                  <a:pt x="168917" y="2311645"/>
                  <a:pt x="168917" y="2311645"/>
                  <a:pt x="168917" y="2311645"/>
                </a:cubicBezTo>
                <a:cubicBezTo>
                  <a:pt x="158853" y="2320760"/>
                  <a:pt x="158853" y="2320760"/>
                  <a:pt x="158853" y="2320760"/>
                </a:cubicBezTo>
                <a:cubicBezTo>
                  <a:pt x="163129" y="2323937"/>
                  <a:pt x="163129" y="2323937"/>
                  <a:pt x="163129" y="2323937"/>
                </a:cubicBezTo>
                <a:cubicBezTo>
                  <a:pt x="149894" y="2337334"/>
                  <a:pt x="149894" y="2337334"/>
                  <a:pt x="149894" y="2337334"/>
                </a:cubicBezTo>
                <a:cubicBezTo>
                  <a:pt x="140786" y="2327253"/>
                  <a:pt x="140786" y="2327253"/>
                  <a:pt x="140786" y="2327253"/>
                </a:cubicBezTo>
                <a:cubicBezTo>
                  <a:pt x="140823" y="2333916"/>
                  <a:pt x="139238" y="2336058"/>
                  <a:pt x="137242" y="2336235"/>
                </a:cubicBezTo>
                <a:lnTo>
                  <a:pt x="133743" y="2334603"/>
                </a:lnTo>
                <a:lnTo>
                  <a:pt x="133891" y="2332086"/>
                </a:lnTo>
                <a:cubicBezTo>
                  <a:pt x="114719" y="2331121"/>
                  <a:pt x="114719" y="2331121"/>
                  <a:pt x="114719" y="2331121"/>
                </a:cubicBezTo>
                <a:cubicBezTo>
                  <a:pt x="117336" y="2323111"/>
                  <a:pt x="117336" y="2323111"/>
                  <a:pt x="117336" y="2323111"/>
                </a:cubicBezTo>
                <a:cubicBezTo>
                  <a:pt x="128507" y="2321453"/>
                  <a:pt x="128507" y="2321453"/>
                  <a:pt x="128507" y="2321453"/>
                </a:cubicBezTo>
                <a:cubicBezTo>
                  <a:pt x="127953" y="2317723"/>
                  <a:pt x="127953" y="2317723"/>
                  <a:pt x="127953" y="2317723"/>
                </a:cubicBezTo>
                <a:cubicBezTo>
                  <a:pt x="134849" y="2312890"/>
                  <a:pt x="134849" y="2312890"/>
                  <a:pt x="134849" y="2312890"/>
                </a:cubicBezTo>
                <a:cubicBezTo>
                  <a:pt x="125740" y="2302808"/>
                  <a:pt x="125740" y="2302808"/>
                  <a:pt x="125740" y="2302808"/>
                </a:cubicBezTo>
                <a:cubicBezTo>
                  <a:pt x="128358" y="2294798"/>
                  <a:pt x="128358" y="2294798"/>
                  <a:pt x="128358" y="2294798"/>
                </a:cubicBezTo>
                <a:cubicBezTo>
                  <a:pt x="119803" y="2288445"/>
                  <a:pt x="119803" y="2288445"/>
                  <a:pt x="119803" y="2288445"/>
                </a:cubicBezTo>
                <a:cubicBezTo>
                  <a:pt x="109739" y="2297561"/>
                  <a:pt x="109739" y="2297561"/>
                  <a:pt x="109739" y="2297561"/>
                </a:cubicBezTo>
                <a:cubicBezTo>
                  <a:pt x="106419" y="2275188"/>
                  <a:pt x="106419" y="2275188"/>
                  <a:pt x="106419" y="2275188"/>
                </a:cubicBezTo>
                <a:cubicBezTo>
                  <a:pt x="99523" y="2280021"/>
                  <a:pt x="99523" y="2280021"/>
                  <a:pt x="99523" y="2280021"/>
                </a:cubicBezTo>
                <a:cubicBezTo>
                  <a:pt x="90968" y="2273669"/>
                  <a:pt x="125591" y="2276153"/>
                  <a:pt x="87245" y="2274221"/>
                </a:cubicBezTo>
                <a:cubicBezTo>
                  <a:pt x="83521" y="2274774"/>
                  <a:pt x="83521" y="2274774"/>
                  <a:pt x="83521" y="2274774"/>
                </a:cubicBezTo>
                <a:cubicBezTo>
                  <a:pt x="86139" y="2266763"/>
                  <a:pt x="86139" y="2266763"/>
                  <a:pt x="86139" y="2266763"/>
                </a:cubicBezTo>
                <a:cubicBezTo>
                  <a:pt x="82414" y="2267316"/>
                  <a:pt x="82414" y="2267316"/>
                  <a:pt x="82414" y="2267316"/>
                </a:cubicBezTo>
                <a:cubicBezTo>
                  <a:pt x="71243" y="2268974"/>
                  <a:pt x="71243" y="2268974"/>
                  <a:pt x="71243" y="2268974"/>
                </a:cubicBezTo>
                <a:cubicBezTo>
                  <a:pt x="77031" y="2256682"/>
                  <a:pt x="66965" y="2265798"/>
                  <a:pt x="57857" y="2255716"/>
                </a:cubicBezTo>
                <a:lnTo>
                  <a:pt x="69322" y="2250968"/>
                </a:lnTo>
                <a:lnTo>
                  <a:pt x="69388" y="2251065"/>
                </a:lnTo>
                <a:cubicBezTo>
                  <a:pt x="70151" y="2251599"/>
                  <a:pt x="71010" y="2251382"/>
                  <a:pt x="72199" y="2249777"/>
                </a:cubicBezTo>
                <a:cubicBezTo>
                  <a:pt x="72199" y="2249777"/>
                  <a:pt x="72199" y="2249777"/>
                  <a:pt x="70406" y="2250520"/>
                </a:cubicBezTo>
                <a:lnTo>
                  <a:pt x="69322" y="2250968"/>
                </a:lnTo>
                <a:lnTo>
                  <a:pt x="67163" y="2247844"/>
                </a:lnTo>
                <a:cubicBezTo>
                  <a:pt x="65566" y="2245045"/>
                  <a:pt x="63433" y="2241789"/>
                  <a:pt x="58911" y="2243174"/>
                </a:cubicBezTo>
                <a:lnTo>
                  <a:pt x="48132" y="2252007"/>
                </a:lnTo>
                <a:lnTo>
                  <a:pt x="24142" y="2236901"/>
                </a:lnTo>
                <a:cubicBezTo>
                  <a:pt x="20469" y="2234587"/>
                  <a:pt x="20469" y="2234587"/>
                  <a:pt x="20469" y="2234587"/>
                </a:cubicBezTo>
                <a:cubicBezTo>
                  <a:pt x="7233" y="2247984"/>
                  <a:pt x="7233" y="2247984"/>
                  <a:pt x="7233" y="2247984"/>
                </a:cubicBezTo>
                <a:cubicBezTo>
                  <a:pt x="5169" y="2259724"/>
                  <a:pt x="5169" y="2259724"/>
                  <a:pt x="5169" y="2259724"/>
                </a:cubicBezTo>
                <a:lnTo>
                  <a:pt x="0" y="2260491"/>
                </a:lnTo>
                <a:lnTo>
                  <a:pt x="0" y="2255324"/>
                </a:lnTo>
                <a:lnTo>
                  <a:pt x="5076" y="2243064"/>
                </a:lnTo>
                <a:cubicBezTo>
                  <a:pt x="6127" y="2240526"/>
                  <a:pt x="6127" y="2240526"/>
                  <a:pt x="6127" y="2240526"/>
                </a:cubicBezTo>
                <a:lnTo>
                  <a:pt x="0" y="2239717"/>
                </a:lnTo>
                <a:lnTo>
                  <a:pt x="0" y="2222380"/>
                </a:lnTo>
                <a:lnTo>
                  <a:pt x="1498" y="2222158"/>
                </a:lnTo>
                <a:cubicBezTo>
                  <a:pt x="3360" y="2221882"/>
                  <a:pt x="3360" y="2221882"/>
                  <a:pt x="3360" y="2221882"/>
                </a:cubicBezTo>
                <a:cubicBezTo>
                  <a:pt x="9148" y="2209589"/>
                  <a:pt x="9148" y="2209589"/>
                  <a:pt x="9148" y="2209589"/>
                </a:cubicBezTo>
                <a:cubicBezTo>
                  <a:pt x="17149" y="2212214"/>
                  <a:pt x="17149" y="2212214"/>
                  <a:pt x="17149" y="2212214"/>
                </a:cubicBezTo>
                <a:cubicBezTo>
                  <a:pt x="36172" y="2186524"/>
                  <a:pt x="36172" y="2186524"/>
                  <a:pt x="36172" y="2186524"/>
                </a:cubicBezTo>
                <a:cubicBezTo>
                  <a:pt x="35619" y="2182795"/>
                  <a:pt x="25000" y="2188182"/>
                  <a:pt x="31341" y="2179619"/>
                </a:cubicBezTo>
                <a:cubicBezTo>
                  <a:pt x="63197" y="2163458"/>
                  <a:pt x="63197" y="2163458"/>
                  <a:pt x="63197" y="2163458"/>
                </a:cubicBezTo>
                <a:cubicBezTo>
                  <a:pt x="69538" y="2154895"/>
                  <a:pt x="69538" y="2154895"/>
                  <a:pt x="69538" y="2154895"/>
                </a:cubicBezTo>
                <a:cubicBezTo>
                  <a:pt x="68985" y="2151167"/>
                  <a:pt x="68985" y="2151167"/>
                  <a:pt x="68985" y="2151167"/>
                </a:cubicBezTo>
                <a:cubicBezTo>
                  <a:pt x="85945" y="2137216"/>
                  <a:pt x="85945" y="2137216"/>
                  <a:pt x="85945" y="2137216"/>
                </a:cubicBezTo>
                <a:cubicBezTo>
                  <a:pt x="98223" y="2143016"/>
                  <a:pt x="98223" y="2143016"/>
                  <a:pt x="98223" y="2143016"/>
                </a:cubicBezTo>
                <a:cubicBezTo>
                  <a:pt x="101946" y="2142464"/>
                  <a:pt x="101946" y="2142464"/>
                  <a:pt x="101946" y="2142464"/>
                </a:cubicBezTo>
                <a:cubicBezTo>
                  <a:pt x="100286" y="2131278"/>
                  <a:pt x="100286" y="2131278"/>
                  <a:pt x="100286" y="2131278"/>
                </a:cubicBezTo>
                <a:cubicBezTo>
                  <a:pt x="125247" y="2119951"/>
                  <a:pt x="125247" y="2119951"/>
                  <a:pt x="125247" y="2119951"/>
                </a:cubicBezTo>
                <a:cubicBezTo>
                  <a:pt x="117246" y="2117327"/>
                  <a:pt x="117246" y="2117327"/>
                  <a:pt x="117246" y="2117327"/>
                </a:cubicBezTo>
                <a:cubicBezTo>
                  <a:pt x="135866" y="2114564"/>
                  <a:pt x="95859" y="2101446"/>
                  <a:pt x="135866" y="2114564"/>
                </a:cubicBezTo>
                <a:cubicBezTo>
                  <a:pt x="148697" y="2124094"/>
                  <a:pt x="148697" y="2124094"/>
                  <a:pt x="148697" y="2124094"/>
                </a:cubicBezTo>
                <a:cubicBezTo>
                  <a:pt x="151869" y="2119811"/>
                  <a:pt x="151869" y="2119811"/>
                  <a:pt x="151869" y="2119811"/>
                </a:cubicBezTo>
                <a:cubicBezTo>
                  <a:pt x="168424" y="2128788"/>
                  <a:pt x="168424" y="2128788"/>
                  <a:pt x="168424" y="2128788"/>
                </a:cubicBezTo>
                <a:cubicBezTo>
                  <a:pt x="171041" y="2120778"/>
                  <a:pt x="171041" y="2120778"/>
                  <a:pt x="171041" y="2120778"/>
                </a:cubicBezTo>
                <a:cubicBezTo>
                  <a:pt x="162486" y="2114425"/>
                  <a:pt x="162486" y="2114425"/>
                  <a:pt x="162486" y="2114425"/>
                </a:cubicBezTo>
                <a:cubicBezTo>
                  <a:pt x="171999" y="2101580"/>
                  <a:pt x="171999" y="2101580"/>
                  <a:pt x="171999" y="2101580"/>
                </a:cubicBezTo>
                <a:cubicBezTo>
                  <a:pt x="181660" y="2115390"/>
                  <a:pt x="181660" y="2115390"/>
                  <a:pt x="181660" y="2115390"/>
                </a:cubicBezTo>
                <a:cubicBezTo>
                  <a:pt x="184830" y="2111110"/>
                  <a:pt x="184830" y="2111110"/>
                  <a:pt x="184830" y="2111110"/>
                </a:cubicBezTo>
                <a:cubicBezTo>
                  <a:pt x="200832" y="2116357"/>
                  <a:pt x="200832" y="2116357"/>
                  <a:pt x="200832" y="2116357"/>
                </a:cubicBezTo>
                <a:cubicBezTo>
                  <a:pt x="203450" y="2108346"/>
                  <a:pt x="209387" y="2122710"/>
                  <a:pt x="210898" y="2107241"/>
                </a:cubicBezTo>
                <a:cubicBezTo>
                  <a:pt x="191171" y="2102547"/>
                  <a:pt x="191171" y="2102547"/>
                  <a:pt x="191171" y="2102547"/>
                </a:cubicBezTo>
                <a:cubicBezTo>
                  <a:pt x="166614" y="2090946"/>
                  <a:pt x="166614" y="2090946"/>
                  <a:pt x="166614" y="2090946"/>
                </a:cubicBezTo>
                <a:lnTo>
                  <a:pt x="162891" y="2091499"/>
                </a:lnTo>
                <a:cubicBezTo>
                  <a:pt x="166061" y="2087217"/>
                  <a:pt x="166061" y="2087217"/>
                  <a:pt x="166061" y="2087217"/>
                </a:cubicBezTo>
                <a:cubicBezTo>
                  <a:pt x="188958" y="2087631"/>
                  <a:pt x="188958" y="2087631"/>
                  <a:pt x="188958" y="2087631"/>
                </a:cubicBezTo>
                <a:cubicBezTo>
                  <a:pt x="211854" y="2088043"/>
                  <a:pt x="211854" y="2088043"/>
                  <a:pt x="211854" y="2088043"/>
                </a:cubicBezTo>
                <a:cubicBezTo>
                  <a:pt x="215579" y="2087491"/>
                  <a:pt x="215579" y="2087491"/>
                  <a:pt x="215579" y="2087491"/>
                </a:cubicBezTo>
                <a:cubicBezTo>
                  <a:pt x="214472" y="2080033"/>
                  <a:pt x="214472" y="2080033"/>
                  <a:pt x="214472" y="2080033"/>
                </a:cubicBezTo>
                <a:cubicBezTo>
                  <a:pt x="218749" y="2083210"/>
                  <a:pt x="218749" y="2083210"/>
                  <a:pt x="218749" y="2083210"/>
                </a:cubicBezTo>
                <a:cubicBezTo>
                  <a:pt x="229368" y="2077822"/>
                  <a:pt x="229368" y="2077822"/>
                  <a:pt x="229368" y="2077822"/>
                </a:cubicBezTo>
                <a:cubicBezTo>
                  <a:pt x="227154" y="2062907"/>
                  <a:pt x="227154" y="2062907"/>
                  <a:pt x="227154" y="2062907"/>
                </a:cubicBezTo>
                <a:cubicBezTo>
                  <a:pt x="226601" y="2059178"/>
                  <a:pt x="226601" y="2059178"/>
                  <a:pt x="226601" y="2059178"/>
                </a:cubicBezTo>
                <a:cubicBezTo>
                  <a:pt x="214322" y="2053378"/>
                  <a:pt x="214322" y="2053378"/>
                  <a:pt x="214322" y="2053378"/>
                </a:cubicBezTo>
                <a:cubicBezTo>
                  <a:pt x="212259" y="2065117"/>
                  <a:pt x="212259" y="2065117"/>
                  <a:pt x="212259" y="2065117"/>
                </a:cubicBezTo>
                <a:cubicBezTo>
                  <a:pt x="193085" y="2064152"/>
                  <a:pt x="193085" y="2064152"/>
                  <a:pt x="193085" y="2064152"/>
                </a:cubicBezTo>
                <a:cubicBezTo>
                  <a:pt x="195150" y="2052412"/>
                  <a:pt x="195150" y="2052412"/>
                  <a:pt x="195150" y="2052412"/>
                </a:cubicBezTo>
                <a:cubicBezTo>
                  <a:pt x="210045" y="2050201"/>
                  <a:pt x="227004" y="2036252"/>
                  <a:pt x="236112" y="2046333"/>
                </a:cubicBezTo>
                <a:cubicBezTo>
                  <a:pt x="232942" y="2050615"/>
                  <a:pt x="232942" y="2050615"/>
                  <a:pt x="232942" y="2050615"/>
                </a:cubicBezTo>
                <a:cubicBezTo>
                  <a:pt x="236666" y="2050063"/>
                  <a:pt x="236666" y="2050063"/>
                  <a:pt x="236666" y="2050063"/>
                </a:cubicBezTo>
                <a:cubicBezTo>
                  <a:pt x="244113" y="2048958"/>
                  <a:pt x="244113" y="2048958"/>
                  <a:pt x="244113" y="2048958"/>
                </a:cubicBezTo>
                <a:cubicBezTo>
                  <a:pt x="234049" y="2058073"/>
                  <a:pt x="234049" y="2058073"/>
                  <a:pt x="234049" y="2058073"/>
                </a:cubicBezTo>
                <a:cubicBezTo>
                  <a:pt x="252668" y="2055310"/>
                  <a:pt x="252668" y="2055310"/>
                  <a:pt x="252668" y="2055310"/>
                </a:cubicBezTo>
                <a:cubicBezTo>
                  <a:pt x="254732" y="2043570"/>
                  <a:pt x="254732" y="2043570"/>
                  <a:pt x="254732" y="2043570"/>
                </a:cubicBezTo>
                <a:cubicBezTo>
                  <a:pt x="294589" y="2030033"/>
                  <a:pt x="294589" y="2030033"/>
                  <a:pt x="294589" y="2030033"/>
                </a:cubicBezTo>
                <a:cubicBezTo>
                  <a:pt x="308377" y="2020365"/>
                  <a:pt x="308377" y="2020365"/>
                  <a:pt x="308377" y="2020365"/>
                </a:cubicBezTo>
                <a:cubicBezTo>
                  <a:pt x="329615" y="2009591"/>
                  <a:pt x="329615" y="2009591"/>
                  <a:pt x="329615" y="2009591"/>
                </a:cubicBezTo>
                <a:lnTo>
                  <a:pt x="342474" y="2007683"/>
                </a:lnTo>
                <a:cubicBezTo>
                  <a:pt x="337374" y="2010584"/>
                  <a:pt x="351027" y="2006414"/>
                  <a:pt x="348234" y="2006829"/>
                </a:cubicBezTo>
                <a:cubicBezTo>
                  <a:pt x="348234" y="2006829"/>
                  <a:pt x="348234" y="2006829"/>
                  <a:pt x="345907" y="2007174"/>
                </a:cubicBezTo>
                <a:lnTo>
                  <a:pt x="342474" y="2007683"/>
                </a:lnTo>
                <a:cubicBezTo>
                  <a:pt x="344174" y="2006716"/>
                  <a:pt x="347958" y="2004964"/>
                  <a:pt x="355129" y="2001995"/>
                </a:cubicBezTo>
                <a:cubicBezTo>
                  <a:pt x="352512" y="2010006"/>
                  <a:pt x="352512" y="2010006"/>
                  <a:pt x="352512" y="2010006"/>
                </a:cubicBezTo>
                <a:cubicBezTo>
                  <a:pt x="371684" y="2010971"/>
                  <a:pt x="371684" y="2010971"/>
                  <a:pt x="371684" y="2010971"/>
                </a:cubicBezTo>
                <a:cubicBezTo>
                  <a:pt x="371684" y="2010971"/>
                  <a:pt x="375962" y="2014148"/>
                  <a:pt x="375409" y="2010418"/>
                </a:cubicBezTo>
                <a:lnTo>
                  <a:pt x="375701" y="2010375"/>
                </a:lnTo>
                <a:lnTo>
                  <a:pt x="372791" y="2018429"/>
                </a:lnTo>
                <a:cubicBezTo>
                  <a:pt x="394028" y="2007655"/>
                  <a:pt x="394028" y="2007655"/>
                  <a:pt x="394028" y="2007655"/>
                </a:cubicBezTo>
                <a:cubicBezTo>
                  <a:pt x="398306" y="2010832"/>
                  <a:pt x="408924" y="2005445"/>
                  <a:pt x="396092" y="1995916"/>
                </a:cubicBezTo>
                <a:cubicBezTo>
                  <a:pt x="370024" y="1999785"/>
                  <a:pt x="370024" y="1999785"/>
                  <a:pt x="370024" y="1999785"/>
                </a:cubicBezTo>
                <a:cubicBezTo>
                  <a:pt x="344914" y="1984455"/>
                  <a:pt x="344914" y="1984455"/>
                  <a:pt x="344914" y="1984455"/>
                </a:cubicBezTo>
                <a:cubicBezTo>
                  <a:pt x="337466" y="1985560"/>
                  <a:pt x="337466" y="1985560"/>
                  <a:pt x="337466" y="1985560"/>
                </a:cubicBezTo>
                <a:cubicBezTo>
                  <a:pt x="332232" y="2001581"/>
                  <a:pt x="332232" y="2001581"/>
                  <a:pt x="332232" y="2001581"/>
                </a:cubicBezTo>
                <a:cubicBezTo>
                  <a:pt x="311953" y="1993158"/>
                  <a:pt x="311953" y="1993158"/>
                  <a:pt x="311953" y="1993158"/>
                </a:cubicBezTo>
                <a:cubicBezTo>
                  <a:pt x="298717" y="2006555"/>
                  <a:pt x="298717" y="2006555"/>
                  <a:pt x="298717" y="2006555"/>
                </a:cubicBezTo>
                <a:lnTo>
                  <a:pt x="296100" y="2005697"/>
                </a:lnTo>
                <a:lnTo>
                  <a:pt x="294226" y="2002338"/>
                </a:lnTo>
                <a:cubicBezTo>
                  <a:pt x="291370" y="2001929"/>
                  <a:pt x="285783" y="2002758"/>
                  <a:pt x="275820" y="2006142"/>
                </a:cubicBezTo>
                <a:cubicBezTo>
                  <a:pt x="278034" y="2021058"/>
                  <a:pt x="278034" y="2021058"/>
                  <a:pt x="278034" y="2021058"/>
                </a:cubicBezTo>
                <a:cubicBezTo>
                  <a:pt x="269478" y="2014705"/>
                  <a:pt x="269478" y="2014705"/>
                  <a:pt x="269478" y="2014705"/>
                </a:cubicBezTo>
                <a:cubicBezTo>
                  <a:pt x="263137" y="2023268"/>
                  <a:pt x="263137" y="2023268"/>
                  <a:pt x="263137" y="2023268"/>
                </a:cubicBezTo>
                <a:cubicBezTo>
                  <a:pt x="261074" y="2035007"/>
                  <a:pt x="261074" y="2035007"/>
                  <a:pt x="261074" y="2035007"/>
                </a:cubicBezTo>
                <a:cubicBezTo>
                  <a:pt x="249901" y="2036665"/>
                  <a:pt x="249901" y="2036665"/>
                  <a:pt x="249901" y="2036665"/>
                </a:cubicBezTo>
                <a:cubicBezTo>
                  <a:pt x="256242" y="2028102"/>
                  <a:pt x="256242" y="2028102"/>
                  <a:pt x="256242" y="2028102"/>
                </a:cubicBezTo>
                <a:cubicBezTo>
                  <a:pt x="254242" y="2027447"/>
                  <a:pt x="254768" y="2026178"/>
                  <a:pt x="256126" y="2024904"/>
                </a:cubicBezTo>
                <a:lnTo>
                  <a:pt x="259500" y="2022671"/>
                </a:lnTo>
                <a:lnTo>
                  <a:pt x="260701" y="2022081"/>
                </a:lnTo>
                <a:cubicBezTo>
                  <a:pt x="262791" y="2020937"/>
                  <a:pt x="262326" y="2021006"/>
                  <a:pt x="260999" y="2021680"/>
                </a:cubicBezTo>
                <a:lnTo>
                  <a:pt x="259500" y="2022671"/>
                </a:lnTo>
                <a:lnTo>
                  <a:pt x="245071" y="2029760"/>
                </a:lnTo>
                <a:cubicBezTo>
                  <a:pt x="257753" y="2012633"/>
                  <a:pt x="257753" y="2012633"/>
                  <a:pt x="257753" y="2012633"/>
                </a:cubicBezTo>
                <a:cubicBezTo>
                  <a:pt x="254029" y="2013186"/>
                  <a:pt x="254029" y="2013186"/>
                  <a:pt x="254029" y="2013186"/>
                </a:cubicBezTo>
                <a:cubicBezTo>
                  <a:pt x="274714" y="1998684"/>
                  <a:pt x="274714" y="1998684"/>
                  <a:pt x="274714" y="1998684"/>
                </a:cubicBezTo>
                <a:cubicBezTo>
                  <a:pt x="287949" y="1985286"/>
                  <a:pt x="287949" y="1985286"/>
                  <a:pt x="287949" y="1985286"/>
                </a:cubicBezTo>
                <a:lnTo>
                  <a:pt x="291850" y="1984811"/>
                </a:lnTo>
                <a:lnTo>
                  <a:pt x="284091" y="1991754"/>
                </a:lnTo>
                <a:cubicBezTo>
                  <a:pt x="273757" y="2003262"/>
                  <a:pt x="306311" y="1985703"/>
                  <a:pt x="298295" y="1984027"/>
                </a:cubicBezTo>
                <a:lnTo>
                  <a:pt x="291850" y="1984811"/>
                </a:lnTo>
                <a:lnTo>
                  <a:pt x="296107" y="1981002"/>
                </a:lnTo>
                <a:cubicBezTo>
                  <a:pt x="302272" y="1976016"/>
                  <a:pt x="310822" y="1969506"/>
                  <a:pt x="322422" y="1961116"/>
                </a:cubicBezTo>
                <a:cubicBezTo>
                  <a:pt x="337317" y="1958906"/>
                  <a:pt x="337317" y="1958906"/>
                  <a:pt x="337317" y="1958906"/>
                </a:cubicBezTo>
                <a:lnTo>
                  <a:pt x="338419" y="1957417"/>
                </a:lnTo>
                <a:lnTo>
                  <a:pt x="344765" y="1957800"/>
                </a:lnTo>
                <a:cubicBezTo>
                  <a:pt x="343105" y="1946614"/>
                  <a:pt x="343105" y="1946614"/>
                  <a:pt x="343105" y="1946614"/>
                </a:cubicBezTo>
                <a:cubicBezTo>
                  <a:pt x="354830" y="1948685"/>
                  <a:pt x="339785" y="1924239"/>
                  <a:pt x="364342" y="1935841"/>
                </a:cubicBezTo>
                <a:cubicBezTo>
                  <a:pt x="378131" y="1926172"/>
                  <a:pt x="378131" y="1926172"/>
                  <a:pt x="378131" y="1926172"/>
                </a:cubicBezTo>
                <a:cubicBezTo>
                  <a:pt x="383365" y="1910150"/>
                  <a:pt x="383365" y="1910150"/>
                  <a:pt x="383365" y="1910150"/>
                </a:cubicBezTo>
                <a:cubicBezTo>
                  <a:pt x="391920" y="1916503"/>
                  <a:pt x="391920" y="1916503"/>
                  <a:pt x="391920" y="1916503"/>
                </a:cubicBezTo>
                <a:cubicBezTo>
                  <a:pt x="399883" y="1912464"/>
                  <a:pt x="411102" y="1901509"/>
                  <a:pt x="420524" y="1903684"/>
                </a:cubicBezTo>
                <a:lnTo>
                  <a:pt x="426661" y="1908869"/>
                </a:lnTo>
                <a:lnTo>
                  <a:pt x="423321" y="1911308"/>
                </a:lnTo>
                <a:cubicBezTo>
                  <a:pt x="418402" y="1915431"/>
                  <a:pt x="431537" y="1907766"/>
                  <a:pt x="429159" y="1910977"/>
                </a:cubicBezTo>
                <a:lnTo>
                  <a:pt x="426661" y="1908869"/>
                </a:lnTo>
                <a:lnTo>
                  <a:pt x="435500" y="1902414"/>
                </a:lnTo>
                <a:cubicBezTo>
                  <a:pt x="439777" y="1905591"/>
                  <a:pt x="439777" y="1905591"/>
                  <a:pt x="439777" y="1905591"/>
                </a:cubicBezTo>
                <a:cubicBezTo>
                  <a:pt x="456737" y="1891640"/>
                  <a:pt x="456737" y="1891640"/>
                  <a:pt x="456737" y="1891640"/>
                </a:cubicBezTo>
                <a:cubicBezTo>
                  <a:pt x="438117" y="1894403"/>
                  <a:pt x="438117" y="1894403"/>
                  <a:pt x="438117" y="1894403"/>
                </a:cubicBezTo>
                <a:cubicBezTo>
                  <a:pt x="420051" y="1900896"/>
                  <a:pt x="420051" y="1900896"/>
                  <a:pt x="420051" y="1900896"/>
                </a:cubicBezTo>
                <a:cubicBezTo>
                  <a:pt x="430116" y="1891780"/>
                  <a:pt x="430116" y="1891780"/>
                  <a:pt x="430116" y="1891780"/>
                </a:cubicBezTo>
                <a:cubicBezTo>
                  <a:pt x="425839" y="1888603"/>
                  <a:pt x="425839" y="1888603"/>
                  <a:pt x="425839" y="1888603"/>
                </a:cubicBezTo>
                <a:cubicBezTo>
                  <a:pt x="434797" y="1872031"/>
                  <a:pt x="434797" y="1872031"/>
                  <a:pt x="434797" y="1872031"/>
                </a:cubicBezTo>
                <a:cubicBezTo>
                  <a:pt x="435350" y="1875759"/>
                  <a:pt x="435350" y="1875759"/>
                  <a:pt x="435350" y="1875759"/>
                </a:cubicBezTo>
                <a:lnTo>
                  <a:pt x="439996" y="1873402"/>
                </a:lnTo>
                <a:lnTo>
                  <a:pt x="442402" y="1875188"/>
                </a:lnTo>
                <a:cubicBezTo>
                  <a:pt x="445497" y="1875207"/>
                  <a:pt x="451316" y="1874343"/>
                  <a:pt x="461418" y="1871891"/>
                </a:cubicBezTo>
                <a:cubicBezTo>
                  <a:pt x="455480" y="1857528"/>
                  <a:pt x="455480" y="1857528"/>
                  <a:pt x="455480" y="1857528"/>
                </a:cubicBezTo>
                <a:cubicBezTo>
                  <a:pt x="476718" y="1846754"/>
                  <a:pt x="476718" y="1846754"/>
                  <a:pt x="476718" y="1846754"/>
                </a:cubicBezTo>
                <a:lnTo>
                  <a:pt x="476194" y="1847338"/>
                </a:lnTo>
                <a:lnTo>
                  <a:pt x="471424" y="1850755"/>
                </a:lnTo>
                <a:cubicBezTo>
                  <a:pt x="465542" y="1855201"/>
                  <a:pt x="471097" y="1851756"/>
                  <a:pt x="474626" y="1849089"/>
                </a:cubicBezTo>
                <a:lnTo>
                  <a:pt x="476194" y="1847338"/>
                </a:lnTo>
                <a:lnTo>
                  <a:pt x="490506" y="1837086"/>
                </a:lnTo>
                <a:cubicBezTo>
                  <a:pt x="497955" y="1835980"/>
                  <a:pt x="497955" y="1835980"/>
                  <a:pt x="497955" y="1835980"/>
                </a:cubicBezTo>
                <a:cubicBezTo>
                  <a:pt x="510084" y="1815126"/>
                  <a:pt x="510084" y="1815126"/>
                  <a:pt x="510084" y="1815126"/>
                </a:cubicBezTo>
                <a:cubicBezTo>
                  <a:pt x="509531" y="1811396"/>
                  <a:pt x="509531" y="1811396"/>
                  <a:pt x="509531" y="1811396"/>
                </a:cubicBezTo>
                <a:lnTo>
                  <a:pt x="503446" y="1812299"/>
                </a:lnTo>
                <a:lnTo>
                  <a:pt x="505253" y="1808221"/>
                </a:lnTo>
                <a:cubicBezTo>
                  <a:pt x="487186" y="1814712"/>
                  <a:pt x="487186" y="1814712"/>
                  <a:pt x="487186" y="1814712"/>
                </a:cubicBezTo>
                <a:cubicBezTo>
                  <a:pt x="477121" y="1823828"/>
                  <a:pt x="477121" y="1823828"/>
                  <a:pt x="477121" y="1823828"/>
                </a:cubicBezTo>
                <a:cubicBezTo>
                  <a:pt x="473398" y="1824380"/>
                  <a:pt x="473398" y="1824380"/>
                  <a:pt x="473398" y="1824380"/>
                </a:cubicBezTo>
                <a:cubicBezTo>
                  <a:pt x="469120" y="1821205"/>
                  <a:pt x="469120" y="1821205"/>
                  <a:pt x="469120" y="1821205"/>
                </a:cubicBezTo>
                <a:cubicBezTo>
                  <a:pt x="486079" y="1807254"/>
                  <a:pt x="486079" y="1807254"/>
                  <a:pt x="486079" y="1807254"/>
                </a:cubicBezTo>
                <a:cubicBezTo>
                  <a:pt x="511594" y="1799658"/>
                  <a:pt x="511594" y="1799658"/>
                  <a:pt x="511594" y="1799658"/>
                </a:cubicBezTo>
                <a:cubicBezTo>
                  <a:pt x="524829" y="1786260"/>
                  <a:pt x="524829" y="1786260"/>
                  <a:pt x="524829" y="1786260"/>
                </a:cubicBezTo>
                <a:cubicBezTo>
                  <a:pt x="539172" y="1780321"/>
                  <a:pt x="539172" y="1780321"/>
                  <a:pt x="539172" y="1780321"/>
                </a:cubicBezTo>
                <a:cubicBezTo>
                  <a:pt x="542343" y="1776039"/>
                  <a:pt x="542343" y="1776039"/>
                  <a:pt x="542343" y="1776039"/>
                </a:cubicBezTo>
                <a:cubicBezTo>
                  <a:pt x="534342" y="1773416"/>
                  <a:pt x="534342" y="1773416"/>
                  <a:pt x="534342" y="1773416"/>
                </a:cubicBezTo>
                <a:cubicBezTo>
                  <a:pt x="553918" y="1751455"/>
                  <a:pt x="553918" y="1751455"/>
                  <a:pt x="553918" y="1751455"/>
                </a:cubicBezTo>
                <a:lnTo>
                  <a:pt x="562296" y="1750211"/>
                </a:lnTo>
                <a:lnTo>
                  <a:pt x="560057" y="1754356"/>
                </a:lnTo>
                <a:cubicBezTo>
                  <a:pt x="559731" y="1755356"/>
                  <a:pt x="560661" y="1755218"/>
                  <a:pt x="564423" y="1752516"/>
                </a:cubicBezTo>
                <a:lnTo>
                  <a:pt x="570842" y="1747338"/>
                </a:lnTo>
                <a:lnTo>
                  <a:pt x="573916" y="1745153"/>
                </a:lnTo>
                <a:lnTo>
                  <a:pt x="573921" y="1744856"/>
                </a:lnTo>
                <a:lnTo>
                  <a:pt x="585773" y="1735295"/>
                </a:lnTo>
                <a:cubicBezTo>
                  <a:pt x="577772" y="1732671"/>
                  <a:pt x="577772" y="1732671"/>
                  <a:pt x="577772" y="1732671"/>
                </a:cubicBezTo>
                <a:cubicBezTo>
                  <a:pt x="574840" y="1732154"/>
                  <a:pt x="574152" y="1733923"/>
                  <a:pt x="574058" y="1736497"/>
                </a:cubicBezTo>
                <a:lnTo>
                  <a:pt x="573921" y="1744856"/>
                </a:lnTo>
                <a:lnTo>
                  <a:pt x="570842" y="1747338"/>
                </a:lnTo>
                <a:lnTo>
                  <a:pt x="567460" y="1749743"/>
                </a:lnTo>
                <a:lnTo>
                  <a:pt x="564944" y="1748813"/>
                </a:lnTo>
                <a:lnTo>
                  <a:pt x="564536" y="1746069"/>
                </a:lnTo>
                <a:lnTo>
                  <a:pt x="563368" y="1748231"/>
                </a:lnTo>
                <a:lnTo>
                  <a:pt x="544811" y="1741374"/>
                </a:lnTo>
                <a:cubicBezTo>
                  <a:pt x="543224" y="1743514"/>
                  <a:pt x="538985" y="1747002"/>
                  <a:pt x="533349" y="1750697"/>
                </a:cubicBezTo>
                <a:lnTo>
                  <a:pt x="514669" y="1760644"/>
                </a:lnTo>
                <a:lnTo>
                  <a:pt x="512955" y="1757533"/>
                </a:lnTo>
                <a:cubicBezTo>
                  <a:pt x="506614" y="1766097"/>
                  <a:pt x="506614" y="1766097"/>
                  <a:pt x="506614" y="1766097"/>
                </a:cubicBezTo>
                <a:cubicBezTo>
                  <a:pt x="482206" y="1781152"/>
                  <a:pt x="482206" y="1781152"/>
                  <a:pt x="482206" y="1781152"/>
                </a:cubicBezTo>
                <a:cubicBezTo>
                  <a:pt x="475866" y="1789715"/>
                  <a:pt x="475866" y="1789715"/>
                  <a:pt x="475866" y="1789715"/>
                </a:cubicBezTo>
                <a:cubicBezTo>
                  <a:pt x="474759" y="1782257"/>
                  <a:pt x="474759" y="1782257"/>
                  <a:pt x="474759" y="1782257"/>
                </a:cubicBezTo>
                <a:cubicBezTo>
                  <a:pt x="462480" y="1776457"/>
                  <a:pt x="462480" y="1776457"/>
                  <a:pt x="462480" y="1776457"/>
                </a:cubicBezTo>
                <a:cubicBezTo>
                  <a:pt x="460820" y="1765270"/>
                  <a:pt x="460820" y="1765270"/>
                  <a:pt x="460820" y="1765270"/>
                </a:cubicBezTo>
                <a:cubicBezTo>
                  <a:pt x="428815" y="1754775"/>
                  <a:pt x="428815" y="1754775"/>
                  <a:pt x="428815" y="1754775"/>
                </a:cubicBezTo>
                <a:cubicBezTo>
                  <a:pt x="421367" y="1755880"/>
                  <a:pt x="421367" y="1755880"/>
                  <a:pt x="421367" y="1755880"/>
                </a:cubicBezTo>
                <a:cubicBezTo>
                  <a:pt x="426751" y="1766515"/>
                  <a:pt x="426751" y="1766515"/>
                  <a:pt x="426751" y="1766515"/>
                </a:cubicBezTo>
                <a:cubicBezTo>
                  <a:pt x="408132" y="1769278"/>
                  <a:pt x="408132" y="1769278"/>
                  <a:pt x="408132" y="1769278"/>
                </a:cubicBezTo>
                <a:cubicBezTo>
                  <a:pt x="413366" y="1753257"/>
                  <a:pt x="413366" y="1753257"/>
                  <a:pt x="413366" y="1753257"/>
                </a:cubicBezTo>
                <a:cubicBezTo>
                  <a:pt x="412259" y="1745799"/>
                  <a:pt x="393385" y="1798143"/>
                  <a:pt x="414876" y="1737789"/>
                </a:cubicBezTo>
                <a:cubicBezTo>
                  <a:pt x="396257" y="1740552"/>
                  <a:pt x="396257" y="1740552"/>
                  <a:pt x="396257" y="1740552"/>
                </a:cubicBezTo>
                <a:cubicBezTo>
                  <a:pt x="404812" y="1746905"/>
                  <a:pt x="404812" y="1746905"/>
                  <a:pt x="404812" y="1746905"/>
                </a:cubicBezTo>
                <a:cubicBezTo>
                  <a:pt x="400684" y="1770383"/>
                  <a:pt x="400684" y="1770383"/>
                  <a:pt x="400684" y="1770383"/>
                </a:cubicBezTo>
                <a:cubicBezTo>
                  <a:pt x="374062" y="1770522"/>
                  <a:pt x="374062" y="1770522"/>
                  <a:pt x="374062" y="1770522"/>
                </a:cubicBezTo>
                <a:cubicBezTo>
                  <a:pt x="376680" y="1762512"/>
                  <a:pt x="376680" y="1762512"/>
                  <a:pt x="376680" y="1762512"/>
                </a:cubicBezTo>
                <a:cubicBezTo>
                  <a:pt x="393639" y="1748562"/>
                  <a:pt x="393639" y="1748562"/>
                  <a:pt x="393639" y="1748562"/>
                </a:cubicBezTo>
                <a:cubicBezTo>
                  <a:pt x="396810" y="1744280"/>
                  <a:pt x="396810" y="1744280"/>
                  <a:pt x="396810" y="1744280"/>
                </a:cubicBezTo>
                <a:cubicBezTo>
                  <a:pt x="391979" y="1737375"/>
                  <a:pt x="391979" y="1737375"/>
                  <a:pt x="391979" y="1737375"/>
                </a:cubicBezTo>
                <a:cubicBezTo>
                  <a:pt x="386191" y="1749668"/>
                  <a:pt x="374467" y="1747596"/>
                  <a:pt x="370742" y="1748149"/>
                </a:cubicBezTo>
                <a:cubicBezTo>
                  <a:pt x="388256" y="1737927"/>
                  <a:pt x="388256" y="1737927"/>
                  <a:pt x="388256" y="1737927"/>
                </a:cubicBezTo>
                <a:cubicBezTo>
                  <a:pt x="375977" y="1732128"/>
                  <a:pt x="375977" y="1732128"/>
                  <a:pt x="375977" y="1732128"/>
                </a:cubicBezTo>
                <a:cubicBezTo>
                  <a:pt x="393490" y="1721907"/>
                  <a:pt x="393490" y="1721907"/>
                  <a:pt x="393490" y="1721907"/>
                </a:cubicBezTo>
                <a:cubicBezTo>
                  <a:pt x="400385" y="1717073"/>
                  <a:pt x="400385" y="1717073"/>
                  <a:pt x="400385" y="1717073"/>
                </a:cubicBezTo>
                <a:cubicBezTo>
                  <a:pt x="377488" y="1716659"/>
                  <a:pt x="377488" y="1716659"/>
                  <a:pt x="377488" y="1716659"/>
                </a:cubicBezTo>
                <a:cubicBezTo>
                  <a:pt x="398725" y="1705886"/>
                  <a:pt x="398725" y="1705886"/>
                  <a:pt x="398725" y="1705886"/>
                </a:cubicBezTo>
                <a:cubicBezTo>
                  <a:pt x="415684" y="1691936"/>
                  <a:pt x="415684" y="1691936"/>
                  <a:pt x="415684" y="1691936"/>
                </a:cubicBezTo>
                <a:cubicBezTo>
                  <a:pt x="423131" y="1690831"/>
                  <a:pt x="423131" y="1690831"/>
                  <a:pt x="423131" y="1690831"/>
                </a:cubicBezTo>
                <a:lnTo>
                  <a:pt x="428502" y="1685967"/>
                </a:lnTo>
                <a:lnTo>
                  <a:pt x="428505" y="1686163"/>
                </a:lnTo>
                <a:cubicBezTo>
                  <a:pt x="428588" y="1687520"/>
                  <a:pt x="428734" y="1686903"/>
                  <a:pt x="429027" y="1685669"/>
                </a:cubicBezTo>
                <a:lnTo>
                  <a:pt x="429111" y="1685416"/>
                </a:lnTo>
                <a:lnTo>
                  <a:pt x="431938" y="1682854"/>
                </a:lnTo>
                <a:cubicBezTo>
                  <a:pt x="433197" y="1681715"/>
                  <a:pt x="433197" y="1681715"/>
                  <a:pt x="433197" y="1681715"/>
                </a:cubicBezTo>
                <a:cubicBezTo>
                  <a:pt x="431989" y="1679990"/>
                  <a:pt x="431093" y="1680360"/>
                  <a:pt x="430426" y="1681471"/>
                </a:cubicBezTo>
                <a:lnTo>
                  <a:pt x="429111" y="1685416"/>
                </a:lnTo>
                <a:lnTo>
                  <a:pt x="428502" y="1685967"/>
                </a:lnTo>
                <a:lnTo>
                  <a:pt x="428366" y="1674810"/>
                </a:lnTo>
                <a:cubicBezTo>
                  <a:pt x="455945" y="1655473"/>
                  <a:pt x="455945" y="1655473"/>
                  <a:pt x="455945" y="1655473"/>
                </a:cubicBezTo>
                <a:cubicBezTo>
                  <a:pt x="475671" y="1660168"/>
                  <a:pt x="475671" y="1660168"/>
                  <a:pt x="475671" y="1660168"/>
                </a:cubicBezTo>
                <a:cubicBezTo>
                  <a:pt x="498014" y="1656853"/>
                  <a:pt x="498014" y="1656853"/>
                  <a:pt x="498014" y="1656853"/>
                </a:cubicBezTo>
                <a:cubicBezTo>
                  <a:pt x="500632" y="1648842"/>
                  <a:pt x="500632" y="1648842"/>
                  <a:pt x="500632" y="1648842"/>
                </a:cubicBezTo>
                <a:cubicBezTo>
                  <a:pt x="511803" y="1647185"/>
                  <a:pt x="511803" y="1647185"/>
                  <a:pt x="511803" y="1647185"/>
                </a:cubicBezTo>
                <a:cubicBezTo>
                  <a:pt x="506420" y="1636550"/>
                  <a:pt x="506420" y="1636550"/>
                  <a:pt x="506420" y="1636550"/>
                </a:cubicBezTo>
                <a:cubicBezTo>
                  <a:pt x="501589" y="1629645"/>
                  <a:pt x="501589" y="1629645"/>
                  <a:pt x="501589" y="1629645"/>
                </a:cubicBezTo>
                <a:cubicBezTo>
                  <a:pt x="482970" y="1632407"/>
                  <a:pt x="482970" y="1632407"/>
                  <a:pt x="482970" y="1632407"/>
                </a:cubicBezTo>
                <a:cubicBezTo>
                  <a:pt x="483523" y="1636137"/>
                  <a:pt x="483523" y="1636137"/>
                  <a:pt x="483523" y="1636137"/>
                </a:cubicBezTo>
                <a:cubicBezTo>
                  <a:pt x="476075" y="1637242"/>
                  <a:pt x="476075" y="1637242"/>
                  <a:pt x="476075" y="1637242"/>
                </a:cubicBezTo>
                <a:cubicBezTo>
                  <a:pt x="472904" y="1641523"/>
                  <a:pt x="472904" y="1641523"/>
                  <a:pt x="472904" y="1641523"/>
                </a:cubicBezTo>
                <a:cubicBezTo>
                  <a:pt x="451667" y="1652297"/>
                  <a:pt x="451667" y="1652297"/>
                  <a:pt x="451667" y="1652297"/>
                </a:cubicBezTo>
                <a:cubicBezTo>
                  <a:pt x="451114" y="1648568"/>
                  <a:pt x="459115" y="1651192"/>
                  <a:pt x="447391" y="1649121"/>
                </a:cubicBezTo>
                <a:cubicBezTo>
                  <a:pt x="467521" y="1630890"/>
                  <a:pt x="467521" y="1630890"/>
                  <a:pt x="467521" y="1630890"/>
                </a:cubicBezTo>
                <a:cubicBezTo>
                  <a:pt x="452072" y="1629370"/>
                  <a:pt x="452072" y="1629370"/>
                  <a:pt x="452072" y="1629370"/>
                </a:cubicBezTo>
                <a:cubicBezTo>
                  <a:pt x="452072" y="1629370"/>
                  <a:pt x="475925" y="1610587"/>
                  <a:pt x="445177" y="1634205"/>
                </a:cubicBezTo>
                <a:cubicBezTo>
                  <a:pt x="432898" y="1628405"/>
                  <a:pt x="432898" y="1628405"/>
                  <a:pt x="432898" y="1628405"/>
                </a:cubicBezTo>
                <a:cubicBezTo>
                  <a:pt x="425450" y="1629511"/>
                  <a:pt x="425450" y="1629511"/>
                  <a:pt x="425450" y="1629511"/>
                </a:cubicBezTo>
                <a:cubicBezTo>
                  <a:pt x="423386" y="1641249"/>
                  <a:pt x="423386" y="1641249"/>
                  <a:pt x="423386" y="1641249"/>
                </a:cubicBezTo>
                <a:cubicBezTo>
                  <a:pt x="409043" y="1647189"/>
                  <a:pt x="409043" y="1647189"/>
                  <a:pt x="409043" y="1647189"/>
                </a:cubicBezTo>
                <a:cubicBezTo>
                  <a:pt x="413321" y="1650365"/>
                  <a:pt x="413321" y="1650365"/>
                  <a:pt x="413321" y="1650365"/>
                </a:cubicBezTo>
                <a:cubicBezTo>
                  <a:pt x="397319" y="1645118"/>
                  <a:pt x="397319" y="1645118"/>
                  <a:pt x="397319" y="1645118"/>
                </a:cubicBezTo>
                <a:cubicBezTo>
                  <a:pt x="394148" y="1649400"/>
                  <a:pt x="394148" y="1649400"/>
                  <a:pt x="394148" y="1649400"/>
                </a:cubicBezTo>
                <a:cubicBezTo>
                  <a:pt x="373869" y="1640975"/>
                  <a:pt x="373869" y="1640975"/>
                  <a:pt x="373869" y="1640975"/>
                </a:cubicBezTo>
                <a:cubicBezTo>
                  <a:pt x="374975" y="1648433"/>
                  <a:pt x="374975" y="1648433"/>
                  <a:pt x="374975" y="1648433"/>
                </a:cubicBezTo>
                <a:cubicBezTo>
                  <a:pt x="358973" y="1643186"/>
                  <a:pt x="394552" y="1626473"/>
                  <a:pt x="355248" y="1643739"/>
                </a:cubicBezTo>
                <a:cubicBezTo>
                  <a:pt x="349865" y="1633105"/>
                  <a:pt x="349865" y="1633105"/>
                  <a:pt x="349865" y="1633105"/>
                </a:cubicBezTo>
                <a:cubicBezTo>
                  <a:pt x="319520" y="1633796"/>
                  <a:pt x="319520" y="1633796"/>
                  <a:pt x="319520" y="1633796"/>
                </a:cubicBezTo>
                <a:cubicBezTo>
                  <a:pt x="308901" y="1639184"/>
                  <a:pt x="308901" y="1639184"/>
                  <a:pt x="308901" y="1639184"/>
                </a:cubicBezTo>
                <a:cubicBezTo>
                  <a:pt x="301454" y="1640289"/>
                  <a:pt x="301454" y="1640289"/>
                  <a:pt x="301454" y="1640289"/>
                </a:cubicBezTo>
                <a:cubicBezTo>
                  <a:pt x="326415" y="1628962"/>
                  <a:pt x="258831" y="1635180"/>
                  <a:pt x="325861" y="1625233"/>
                </a:cubicBezTo>
                <a:cubicBezTo>
                  <a:pt x="324755" y="1617775"/>
                  <a:pt x="324755" y="1617775"/>
                  <a:pt x="324755" y="1617775"/>
                </a:cubicBezTo>
                <a:cubicBezTo>
                  <a:pt x="337990" y="1604378"/>
                  <a:pt x="337990" y="1604378"/>
                  <a:pt x="337990" y="1604378"/>
                </a:cubicBezTo>
                <a:cubicBezTo>
                  <a:pt x="314540" y="1600236"/>
                  <a:pt x="314540" y="1600236"/>
                  <a:pt x="314540" y="1600236"/>
                </a:cubicBezTo>
                <a:cubicBezTo>
                  <a:pt x="333159" y="1597473"/>
                  <a:pt x="333159" y="1597473"/>
                  <a:pt x="333159" y="1597473"/>
                </a:cubicBezTo>
                <a:cubicBezTo>
                  <a:pt x="342267" y="1607554"/>
                  <a:pt x="342267" y="1607554"/>
                  <a:pt x="342267" y="1607554"/>
                </a:cubicBezTo>
                <a:cubicBezTo>
                  <a:pt x="348608" y="1598992"/>
                  <a:pt x="348608" y="1598992"/>
                  <a:pt x="348608" y="1598992"/>
                </a:cubicBezTo>
                <a:cubicBezTo>
                  <a:pt x="364611" y="1604238"/>
                  <a:pt x="364611" y="1604238"/>
                  <a:pt x="364611" y="1604238"/>
                </a:cubicBezTo>
                <a:cubicBezTo>
                  <a:pt x="370398" y="1591947"/>
                  <a:pt x="370398" y="1591947"/>
                  <a:pt x="370398" y="1591947"/>
                </a:cubicBezTo>
                <a:cubicBezTo>
                  <a:pt x="389019" y="1589184"/>
                  <a:pt x="389019" y="1589184"/>
                  <a:pt x="389019" y="1589184"/>
                </a:cubicBezTo>
                <a:cubicBezTo>
                  <a:pt x="393295" y="1592361"/>
                  <a:pt x="393295" y="1592361"/>
                  <a:pt x="393295" y="1592361"/>
                </a:cubicBezTo>
                <a:cubicBezTo>
                  <a:pt x="387912" y="1581726"/>
                  <a:pt x="407638" y="1586421"/>
                  <a:pt x="403361" y="1583245"/>
                </a:cubicBezTo>
                <a:cubicBezTo>
                  <a:pt x="404871" y="1567777"/>
                  <a:pt x="404871" y="1567777"/>
                  <a:pt x="404871" y="1567777"/>
                </a:cubicBezTo>
                <a:cubicBezTo>
                  <a:pt x="389975" y="1569988"/>
                  <a:pt x="389975" y="1569988"/>
                  <a:pt x="389975" y="1569988"/>
                </a:cubicBezTo>
                <a:cubicBezTo>
                  <a:pt x="388869" y="1562529"/>
                  <a:pt x="388869" y="1562529"/>
                  <a:pt x="388869" y="1562529"/>
                </a:cubicBezTo>
                <a:cubicBezTo>
                  <a:pt x="412319" y="1566672"/>
                  <a:pt x="399487" y="1557142"/>
                  <a:pt x="415894" y="1539463"/>
                </a:cubicBezTo>
                <a:cubicBezTo>
                  <a:pt x="427619" y="1541535"/>
                  <a:pt x="427619" y="1541535"/>
                  <a:pt x="427619" y="1541535"/>
                </a:cubicBezTo>
                <a:cubicBezTo>
                  <a:pt x="422234" y="1530900"/>
                  <a:pt x="448856" y="1530761"/>
                  <a:pt x="443471" y="1520127"/>
                </a:cubicBezTo>
                <a:cubicBezTo>
                  <a:pt x="437534" y="1505764"/>
                  <a:pt x="437534" y="1505764"/>
                  <a:pt x="437534" y="1505764"/>
                </a:cubicBezTo>
                <a:cubicBezTo>
                  <a:pt x="451323" y="1496095"/>
                  <a:pt x="451323" y="1496095"/>
                  <a:pt x="451323" y="1496095"/>
                </a:cubicBezTo>
                <a:cubicBezTo>
                  <a:pt x="452983" y="1507283"/>
                  <a:pt x="452983" y="1507283"/>
                  <a:pt x="452983" y="1507283"/>
                </a:cubicBezTo>
                <a:cubicBezTo>
                  <a:pt x="449260" y="1507835"/>
                  <a:pt x="449260" y="1507835"/>
                  <a:pt x="449260" y="1507835"/>
                </a:cubicBezTo>
                <a:cubicBezTo>
                  <a:pt x="449813" y="1511563"/>
                  <a:pt x="449813" y="1511563"/>
                  <a:pt x="449813" y="1511563"/>
                </a:cubicBezTo>
                <a:cubicBezTo>
                  <a:pt x="457815" y="1514188"/>
                  <a:pt x="457815" y="1514188"/>
                  <a:pt x="457815" y="1514188"/>
                </a:cubicBezTo>
                <a:cubicBezTo>
                  <a:pt x="465262" y="1513083"/>
                  <a:pt x="460431" y="1506177"/>
                  <a:pt x="467326" y="1501342"/>
                </a:cubicBezTo>
                <a:cubicBezTo>
                  <a:pt x="471604" y="1504519"/>
                  <a:pt x="471604" y="1504519"/>
                  <a:pt x="471604" y="1504519"/>
                </a:cubicBezTo>
                <a:cubicBezTo>
                  <a:pt x="455197" y="1522198"/>
                  <a:pt x="455197" y="1522198"/>
                  <a:pt x="455197" y="1522198"/>
                </a:cubicBezTo>
                <a:cubicBezTo>
                  <a:pt x="447749" y="1523304"/>
                  <a:pt x="447749" y="1523304"/>
                  <a:pt x="447749" y="1523304"/>
                </a:cubicBezTo>
                <a:lnTo>
                  <a:pt x="442141" y="1530877"/>
                </a:lnTo>
                <a:lnTo>
                  <a:pt x="441735" y="1530865"/>
                </a:lnTo>
                <a:lnTo>
                  <a:pt x="441382" y="1531901"/>
                </a:lnTo>
                <a:lnTo>
                  <a:pt x="439426" y="1534542"/>
                </a:lnTo>
                <a:cubicBezTo>
                  <a:pt x="438238" y="1536147"/>
                  <a:pt x="438238" y="1536147"/>
                  <a:pt x="438238" y="1536147"/>
                </a:cubicBezTo>
                <a:cubicBezTo>
                  <a:pt x="439306" y="1536942"/>
                  <a:pt x="439901" y="1536139"/>
                  <a:pt x="440368" y="1534880"/>
                </a:cubicBezTo>
                <a:lnTo>
                  <a:pt x="441382" y="1531901"/>
                </a:lnTo>
                <a:lnTo>
                  <a:pt x="442141" y="1530877"/>
                </a:lnTo>
                <a:lnTo>
                  <a:pt x="444423" y="1530942"/>
                </a:lnTo>
                <a:cubicBezTo>
                  <a:pt x="445770" y="1532410"/>
                  <a:pt x="447686" y="1535699"/>
                  <a:pt x="450516" y="1541948"/>
                </a:cubicBezTo>
                <a:cubicBezTo>
                  <a:pt x="451069" y="1545677"/>
                  <a:pt x="451069" y="1545677"/>
                  <a:pt x="451069" y="1545677"/>
                </a:cubicBezTo>
                <a:cubicBezTo>
                  <a:pt x="443621" y="1546783"/>
                  <a:pt x="443621" y="1546783"/>
                  <a:pt x="443621" y="1546783"/>
                </a:cubicBezTo>
                <a:cubicBezTo>
                  <a:pt x="441558" y="1558521"/>
                  <a:pt x="441558" y="1558521"/>
                  <a:pt x="441558" y="1558521"/>
                </a:cubicBezTo>
                <a:cubicBezTo>
                  <a:pt x="453836" y="1564321"/>
                  <a:pt x="453836" y="1564321"/>
                  <a:pt x="453836" y="1564321"/>
                </a:cubicBezTo>
                <a:cubicBezTo>
                  <a:pt x="443218" y="1569709"/>
                  <a:pt x="443218" y="1569709"/>
                  <a:pt x="443218" y="1569709"/>
                </a:cubicBezTo>
                <a:cubicBezTo>
                  <a:pt x="450665" y="1568604"/>
                  <a:pt x="450665" y="1568604"/>
                  <a:pt x="450665" y="1568604"/>
                </a:cubicBezTo>
                <a:cubicBezTo>
                  <a:pt x="478244" y="1549267"/>
                  <a:pt x="478244" y="1549267"/>
                  <a:pt x="478244" y="1549267"/>
                </a:cubicBezTo>
                <a:cubicBezTo>
                  <a:pt x="487202" y="1532693"/>
                  <a:pt x="487202" y="1532693"/>
                  <a:pt x="487202" y="1532693"/>
                </a:cubicBezTo>
                <a:cubicBezTo>
                  <a:pt x="490926" y="1532141"/>
                  <a:pt x="491479" y="1535869"/>
                  <a:pt x="491479" y="1535869"/>
                </a:cubicBezTo>
                <a:cubicBezTo>
                  <a:pt x="482520" y="1552443"/>
                  <a:pt x="482520" y="1552443"/>
                  <a:pt x="482520" y="1552443"/>
                </a:cubicBezTo>
                <a:cubicBezTo>
                  <a:pt x="494799" y="1558243"/>
                  <a:pt x="494799" y="1558243"/>
                  <a:pt x="494799" y="1558243"/>
                </a:cubicBezTo>
                <a:cubicBezTo>
                  <a:pt x="509142" y="1552304"/>
                  <a:pt x="509142" y="1552304"/>
                  <a:pt x="509142" y="1552304"/>
                </a:cubicBezTo>
                <a:lnTo>
                  <a:pt x="509603" y="1555411"/>
                </a:lnTo>
                <a:lnTo>
                  <a:pt x="509339" y="1554834"/>
                </a:lnTo>
                <a:cubicBezTo>
                  <a:pt x="509289" y="1554902"/>
                  <a:pt x="509972" y="1557896"/>
                  <a:pt x="511355" y="1567219"/>
                </a:cubicBezTo>
                <a:cubicBezTo>
                  <a:pt x="511355" y="1567219"/>
                  <a:pt x="511355" y="1567219"/>
                  <a:pt x="511078" y="1565354"/>
                </a:cubicBezTo>
                <a:lnTo>
                  <a:pt x="509603" y="1555411"/>
                </a:lnTo>
                <a:lnTo>
                  <a:pt x="511714" y="1560020"/>
                </a:lnTo>
                <a:cubicBezTo>
                  <a:pt x="514802" y="1564802"/>
                  <a:pt x="520941" y="1567702"/>
                  <a:pt x="530379" y="1541530"/>
                </a:cubicBezTo>
                <a:cubicBezTo>
                  <a:pt x="543614" y="1528132"/>
                  <a:pt x="543614" y="1528132"/>
                  <a:pt x="543614" y="1528132"/>
                </a:cubicBezTo>
                <a:cubicBezTo>
                  <a:pt x="555339" y="1530204"/>
                  <a:pt x="555339" y="1530204"/>
                  <a:pt x="555339" y="1530204"/>
                </a:cubicBezTo>
                <a:cubicBezTo>
                  <a:pt x="557403" y="1518464"/>
                  <a:pt x="559063" y="1529652"/>
                  <a:pt x="576022" y="1515701"/>
                </a:cubicBezTo>
                <a:cubicBezTo>
                  <a:pt x="568021" y="1513078"/>
                  <a:pt x="568021" y="1513078"/>
                  <a:pt x="568021" y="1513078"/>
                </a:cubicBezTo>
                <a:cubicBezTo>
                  <a:pt x="546784" y="1523852"/>
                  <a:pt x="546784" y="1523852"/>
                  <a:pt x="546784" y="1523852"/>
                </a:cubicBezTo>
                <a:cubicBezTo>
                  <a:pt x="543991" y="1524266"/>
                  <a:pt x="564778" y="1510462"/>
                  <a:pt x="554053" y="1511518"/>
                </a:cubicBezTo>
                <a:lnTo>
                  <a:pt x="553694" y="1511627"/>
                </a:lnTo>
                <a:lnTo>
                  <a:pt x="555019" y="1508815"/>
                </a:lnTo>
                <a:cubicBezTo>
                  <a:pt x="555743" y="1507278"/>
                  <a:pt x="555743" y="1507278"/>
                  <a:pt x="555743" y="1507278"/>
                </a:cubicBezTo>
                <a:cubicBezTo>
                  <a:pt x="560020" y="1510454"/>
                  <a:pt x="558360" y="1499268"/>
                  <a:pt x="560573" y="1514183"/>
                </a:cubicBezTo>
                <a:cubicBezTo>
                  <a:pt x="570639" y="1505068"/>
                  <a:pt x="570639" y="1505068"/>
                  <a:pt x="570639" y="1505068"/>
                </a:cubicBezTo>
                <a:cubicBezTo>
                  <a:pt x="606771" y="1492084"/>
                  <a:pt x="606771" y="1492084"/>
                  <a:pt x="606771" y="1492084"/>
                </a:cubicBezTo>
                <a:cubicBezTo>
                  <a:pt x="605665" y="1484625"/>
                  <a:pt x="605665" y="1484625"/>
                  <a:pt x="605665" y="1484625"/>
                </a:cubicBezTo>
                <a:cubicBezTo>
                  <a:pt x="617389" y="1486696"/>
                  <a:pt x="617389" y="1486696"/>
                  <a:pt x="617389" y="1486696"/>
                </a:cubicBezTo>
                <a:cubicBezTo>
                  <a:pt x="617389" y="1486696"/>
                  <a:pt x="626901" y="1473852"/>
                  <a:pt x="630073" y="1469570"/>
                </a:cubicBezTo>
                <a:cubicBezTo>
                  <a:pt x="610346" y="1464875"/>
                  <a:pt x="610346" y="1464875"/>
                  <a:pt x="610346" y="1464875"/>
                </a:cubicBezTo>
                <a:cubicBezTo>
                  <a:pt x="588556" y="1471920"/>
                  <a:pt x="588556" y="1471920"/>
                  <a:pt x="588556" y="1471920"/>
                </a:cubicBezTo>
                <a:cubicBezTo>
                  <a:pt x="589109" y="1475649"/>
                  <a:pt x="589109" y="1475649"/>
                  <a:pt x="589109" y="1475649"/>
                </a:cubicBezTo>
                <a:lnTo>
                  <a:pt x="587664" y="1483866"/>
                </a:lnTo>
                <a:lnTo>
                  <a:pt x="579043" y="1484764"/>
                </a:lnTo>
                <a:cubicBezTo>
                  <a:pt x="578490" y="1481036"/>
                  <a:pt x="582214" y="1480483"/>
                  <a:pt x="581661" y="1476754"/>
                </a:cubicBezTo>
                <a:cubicBezTo>
                  <a:pt x="551316" y="1477446"/>
                  <a:pt x="551316" y="1477446"/>
                  <a:pt x="551316" y="1477446"/>
                </a:cubicBezTo>
                <a:cubicBezTo>
                  <a:pt x="543869" y="1478552"/>
                  <a:pt x="543869" y="1478552"/>
                  <a:pt x="543869" y="1478552"/>
                </a:cubicBezTo>
                <a:cubicBezTo>
                  <a:pt x="541251" y="1486562"/>
                  <a:pt x="541251" y="1486562"/>
                  <a:pt x="541251" y="1486562"/>
                </a:cubicBezTo>
                <a:cubicBezTo>
                  <a:pt x="482775" y="1502862"/>
                  <a:pt x="482775" y="1502862"/>
                  <a:pt x="482775" y="1502862"/>
                </a:cubicBezTo>
                <a:cubicBezTo>
                  <a:pt x="473667" y="1492780"/>
                  <a:pt x="473667" y="1492780"/>
                  <a:pt x="473667" y="1492780"/>
                </a:cubicBezTo>
                <a:cubicBezTo>
                  <a:pt x="466772" y="1497614"/>
                  <a:pt x="466772" y="1497614"/>
                  <a:pt x="466772" y="1497614"/>
                </a:cubicBezTo>
                <a:cubicBezTo>
                  <a:pt x="466219" y="1493885"/>
                  <a:pt x="466219" y="1493885"/>
                  <a:pt x="466219" y="1493885"/>
                </a:cubicBezTo>
                <a:cubicBezTo>
                  <a:pt x="446493" y="1489190"/>
                  <a:pt x="446493" y="1489190"/>
                  <a:pt x="446493" y="1489190"/>
                </a:cubicBezTo>
                <a:cubicBezTo>
                  <a:pt x="424150" y="1492506"/>
                  <a:pt x="424150" y="1492506"/>
                  <a:pt x="424150" y="1492506"/>
                </a:cubicBezTo>
                <a:cubicBezTo>
                  <a:pt x="429533" y="1503140"/>
                  <a:pt x="429533" y="1503140"/>
                  <a:pt x="429533" y="1503140"/>
                </a:cubicBezTo>
                <a:cubicBezTo>
                  <a:pt x="402358" y="1499551"/>
                  <a:pt x="402358" y="1499551"/>
                  <a:pt x="402358" y="1499551"/>
                </a:cubicBezTo>
                <a:cubicBezTo>
                  <a:pt x="394357" y="1496926"/>
                  <a:pt x="394357" y="1496926"/>
                  <a:pt x="394357" y="1496926"/>
                </a:cubicBezTo>
                <a:cubicBezTo>
                  <a:pt x="407041" y="1479800"/>
                  <a:pt x="407041" y="1479800"/>
                  <a:pt x="407041" y="1479800"/>
                </a:cubicBezTo>
                <a:cubicBezTo>
                  <a:pt x="399038" y="1477177"/>
                  <a:pt x="399038" y="1477177"/>
                  <a:pt x="399038" y="1477177"/>
                </a:cubicBezTo>
                <a:cubicBezTo>
                  <a:pt x="392144" y="1482011"/>
                  <a:pt x="392144" y="1482011"/>
                  <a:pt x="392144" y="1482011"/>
                </a:cubicBezTo>
                <a:cubicBezTo>
                  <a:pt x="390634" y="1497479"/>
                  <a:pt x="390634" y="1497479"/>
                  <a:pt x="390634" y="1497479"/>
                </a:cubicBezTo>
                <a:cubicBezTo>
                  <a:pt x="371610" y="1523168"/>
                  <a:pt x="407594" y="1483530"/>
                  <a:pt x="409403" y="1521372"/>
                </a:cubicBezTo>
                <a:cubicBezTo>
                  <a:pt x="384846" y="1509772"/>
                  <a:pt x="384846" y="1509772"/>
                  <a:pt x="384846" y="1509772"/>
                </a:cubicBezTo>
                <a:cubicBezTo>
                  <a:pt x="382228" y="1517782"/>
                  <a:pt x="382228" y="1517782"/>
                  <a:pt x="382228" y="1517782"/>
                </a:cubicBezTo>
                <a:cubicBezTo>
                  <a:pt x="377398" y="1510877"/>
                  <a:pt x="377398" y="1510877"/>
                  <a:pt x="377398" y="1510877"/>
                </a:cubicBezTo>
                <a:cubicBezTo>
                  <a:pt x="367333" y="1519993"/>
                  <a:pt x="367333" y="1519993"/>
                  <a:pt x="367333" y="1519993"/>
                </a:cubicBezTo>
                <a:cubicBezTo>
                  <a:pt x="343882" y="1515851"/>
                  <a:pt x="343882" y="1515851"/>
                  <a:pt x="343882" y="1515851"/>
                </a:cubicBezTo>
                <a:cubicBezTo>
                  <a:pt x="330647" y="1529247"/>
                  <a:pt x="330647" y="1529247"/>
                  <a:pt x="330647" y="1529247"/>
                </a:cubicBezTo>
                <a:cubicBezTo>
                  <a:pt x="322646" y="1526624"/>
                  <a:pt x="322646" y="1526624"/>
                  <a:pt x="322646" y="1526624"/>
                </a:cubicBezTo>
                <a:cubicBezTo>
                  <a:pt x="316304" y="1535187"/>
                  <a:pt x="316304" y="1535187"/>
                  <a:pt x="316304" y="1535187"/>
                </a:cubicBezTo>
                <a:cubicBezTo>
                  <a:pt x="306240" y="1544303"/>
                  <a:pt x="323752" y="1534082"/>
                  <a:pt x="307197" y="1525105"/>
                </a:cubicBezTo>
                <a:cubicBezTo>
                  <a:pt x="306090" y="1517647"/>
                  <a:pt x="306090" y="1517647"/>
                  <a:pt x="306090" y="1517647"/>
                </a:cubicBezTo>
                <a:cubicBezTo>
                  <a:pt x="324710" y="1514884"/>
                  <a:pt x="324710" y="1514884"/>
                  <a:pt x="324710" y="1514884"/>
                </a:cubicBezTo>
                <a:cubicBezTo>
                  <a:pt x="320985" y="1515437"/>
                  <a:pt x="336435" y="1516956"/>
                  <a:pt x="320432" y="1511708"/>
                </a:cubicBezTo>
                <a:cubicBezTo>
                  <a:pt x="333114" y="1494582"/>
                  <a:pt x="333114" y="1494582"/>
                  <a:pt x="333114" y="1494582"/>
                </a:cubicBezTo>
                <a:cubicBezTo>
                  <a:pt x="316005" y="1481877"/>
                  <a:pt x="316005" y="1481877"/>
                  <a:pt x="316005" y="1481877"/>
                </a:cubicBezTo>
                <a:cubicBezTo>
                  <a:pt x="314899" y="1474419"/>
                  <a:pt x="314899" y="1474419"/>
                  <a:pt x="314899" y="1474419"/>
                </a:cubicBezTo>
                <a:cubicBezTo>
                  <a:pt x="295173" y="1469724"/>
                  <a:pt x="295173" y="1469724"/>
                  <a:pt x="295173" y="1469724"/>
                </a:cubicBezTo>
                <a:cubicBezTo>
                  <a:pt x="305237" y="1460608"/>
                  <a:pt x="305237" y="1460608"/>
                  <a:pt x="305237" y="1460608"/>
                </a:cubicBezTo>
                <a:cubicBezTo>
                  <a:pt x="295651" y="1460124"/>
                  <a:pt x="290858" y="1459884"/>
                  <a:pt x="288462" y="1459763"/>
                </a:cubicBezTo>
                <a:lnTo>
                  <a:pt x="287808" y="1459729"/>
                </a:lnTo>
                <a:lnTo>
                  <a:pt x="309918" y="1440858"/>
                </a:lnTo>
                <a:cubicBezTo>
                  <a:pt x="305088" y="1433952"/>
                  <a:pt x="305088" y="1433952"/>
                  <a:pt x="305088" y="1433952"/>
                </a:cubicBezTo>
                <a:cubicBezTo>
                  <a:pt x="294469" y="1439340"/>
                  <a:pt x="294469" y="1439340"/>
                  <a:pt x="294469" y="1439340"/>
                </a:cubicBezTo>
                <a:cubicBezTo>
                  <a:pt x="285915" y="1432987"/>
                  <a:pt x="285915" y="1432987"/>
                  <a:pt x="285915" y="1432987"/>
                </a:cubicBezTo>
                <a:cubicBezTo>
                  <a:pt x="238058" y="1443899"/>
                  <a:pt x="238058" y="1443899"/>
                  <a:pt x="238058" y="1443899"/>
                </a:cubicBezTo>
                <a:cubicBezTo>
                  <a:pt x="266189" y="1428292"/>
                  <a:pt x="266189" y="1428292"/>
                  <a:pt x="266189" y="1428292"/>
                </a:cubicBezTo>
                <a:cubicBezTo>
                  <a:pt x="262465" y="1428845"/>
                  <a:pt x="273233" y="1450113"/>
                  <a:pt x="268806" y="1420282"/>
                </a:cubicBezTo>
                <a:cubicBezTo>
                  <a:pt x="281638" y="1429810"/>
                  <a:pt x="281638" y="1429810"/>
                  <a:pt x="281638" y="1429810"/>
                </a:cubicBezTo>
                <a:cubicBezTo>
                  <a:pt x="314600" y="1421109"/>
                  <a:pt x="314600" y="1421109"/>
                  <a:pt x="314600" y="1421109"/>
                </a:cubicBezTo>
                <a:cubicBezTo>
                  <a:pt x="309216" y="1410474"/>
                  <a:pt x="309216" y="1410474"/>
                  <a:pt x="309216" y="1410474"/>
                </a:cubicBezTo>
                <a:cubicBezTo>
                  <a:pt x="297490" y="1408403"/>
                  <a:pt x="297490" y="1408403"/>
                  <a:pt x="297490" y="1408403"/>
                </a:cubicBezTo>
                <a:cubicBezTo>
                  <a:pt x="308109" y="1403016"/>
                  <a:pt x="308109" y="1403016"/>
                  <a:pt x="308109" y="1403016"/>
                </a:cubicBezTo>
                <a:cubicBezTo>
                  <a:pt x="302171" y="1388653"/>
                  <a:pt x="302171" y="1388653"/>
                  <a:pt x="302171" y="1388653"/>
                </a:cubicBezTo>
                <a:cubicBezTo>
                  <a:pt x="297895" y="1385477"/>
                  <a:pt x="291554" y="1394040"/>
                  <a:pt x="287276" y="1390863"/>
                </a:cubicBezTo>
                <a:cubicBezTo>
                  <a:pt x="285616" y="1379677"/>
                  <a:pt x="285616" y="1379677"/>
                  <a:pt x="285616" y="1379677"/>
                </a:cubicBezTo>
                <a:cubicBezTo>
                  <a:pt x="291403" y="1367384"/>
                  <a:pt x="291403" y="1367384"/>
                  <a:pt x="291403" y="1367384"/>
                </a:cubicBezTo>
                <a:lnTo>
                  <a:pt x="280932" y="1367196"/>
                </a:lnTo>
                <a:lnTo>
                  <a:pt x="300362" y="1350811"/>
                </a:lnTo>
                <a:cubicBezTo>
                  <a:pt x="325876" y="1343214"/>
                  <a:pt x="325876" y="1343214"/>
                  <a:pt x="325876" y="1343214"/>
                </a:cubicBezTo>
                <a:cubicBezTo>
                  <a:pt x="355667" y="1338793"/>
                  <a:pt x="355667" y="1338793"/>
                  <a:pt x="355667" y="1338793"/>
                </a:cubicBezTo>
                <a:cubicBezTo>
                  <a:pt x="355114" y="1335063"/>
                  <a:pt x="355114" y="1335063"/>
                  <a:pt x="355114" y="1335063"/>
                </a:cubicBezTo>
                <a:cubicBezTo>
                  <a:pt x="370010" y="1332853"/>
                  <a:pt x="370010" y="1332853"/>
                  <a:pt x="370010" y="1332853"/>
                </a:cubicBezTo>
                <a:lnTo>
                  <a:pt x="373679" y="1327899"/>
                </a:lnTo>
                <a:lnTo>
                  <a:pt x="393864" y="1314069"/>
                </a:lnTo>
                <a:cubicBezTo>
                  <a:pt x="385863" y="1311446"/>
                  <a:pt x="385863" y="1311446"/>
                  <a:pt x="385863" y="1311446"/>
                </a:cubicBezTo>
                <a:cubicBezTo>
                  <a:pt x="415654" y="1307025"/>
                  <a:pt x="415654" y="1307025"/>
                  <a:pt x="415654" y="1307025"/>
                </a:cubicBezTo>
                <a:cubicBezTo>
                  <a:pt x="429997" y="1301085"/>
                  <a:pt x="429997" y="1301085"/>
                  <a:pt x="429997" y="1301085"/>
                </a:cubicBezTo>
                <a:cubicBezTo>
                  <a:pt x="429443" y="1297357"/>
                  <a:pt x="419932" y="1310201"/>
                  <a:pt x="441169" y="1299427"/>
                </a:cubicBezTo>
                <a:cubicBezTo>
                  <a:pt x="440062" y="1291969"/>
                  <a:pt x="440062" y="1291969"/>
                  <a:pt x="440062" y="1291969"/>
                </a:cubicBezTo>
                <a:cubicBezTo>
                  <a:pt x="405993" y="1293214"/>
                  <a:pt x="405993" y="1293214"/>
                  <a:pt x="405993" y="1293214"/>
                </a:cubicBezTo>
                <a:cubicBezTo>
                  <a:pt x="395375" y="1298600"/>
                  <a:pt x="395375" y="1298600"/>
                  <a:pt x="395375" y="1298600"/>
                </a:cubicBezTo>
                <a:cubicBezTo>
                  <a:pt x="383096" y="1292801"/>
                  <a:pt x="383096" y="1292801"/>
                  <a:pt x="383096" y="1292801"/>
                </a:cubicBezTo>
                <a:cubicBezTo>
                  <a:pt x="365583" y="1303022"/>
                  <a:pt x="365583" y="1303022"/>
                  <a:pt x="365583" y="1303022"/>
                </a:cubicBezTo>
                <a:cubicBezTo>
                  <a:pt x="342133" y="1298879"/>
                  <a:pt x="342133" y="1298879"/>
                  <a:pt x="342133" y="1298879"/>
                </a:cubicBezTo>
                <a:cubicBezTo>
                  <a:pt x="339894" y="1303023"/>
                  <a:pt x="340800" y="1304318"/>
                  <a:pt x="342704" y="1304333"/>
                </a:cubicBezTo>
                <a:lnTo>
                  <a:pt x="345869" y="1303261"/>
                </a:lnTo>
                <a:lnTo>
                  <a:pt x="328897" y="1312277"/>
                </a:lnTo>
                <a:cubicBezTo>
                  <a:pt x="305447" y="1308135"/>
                  <a:pt x="305447" y="1308135"/>
                  <a:pt x="305447" y="1308135"/>
                </a:cubicBezTo>
                <a:lnTo>
                  <a:pt x="306047" y="1310695"/>
                </a:lnTo>
                <a:lnTo>
                  <a:pt x="296339" y="1298054"/>
                </a:lnTo>
                <a:cubicBezTo>
                  <a:pt x="270272" y="1301922"/>
                  <a:pt x="270272" y="1301922"/>
                  <a:pt x="270272" y="1301922"/>
                </a:cubicBezTo>
                <a:cubicBezTo>
                  <a:pt x="258546" y="1299850"/>
                  <a:pt x="258546" y="1299850"/>
                  <a:pt x="258546" y="1299850"/>
                </a:cubicBezTo>
                <a:cubicBezTo>
                  <a:pt x="244204" y="1305791"/>
                  <a:pt x="244204" y="1305791"/>
                  <a:pt x="244204" y="1305791"/>
                </a:cubicBezTo>
                <a:cubicBezTo>
                  <a:pt x="257993" y="1296121"/>
                  <a:pt x="257993" y="1296121"/>
                  <a:pt x="257993" y="1296121"/>
                </a:cubicBezTo>
                <a:cubicBezTo>
                  <a:pt x="335643" y="1280788"/>
                  <a:pt x="335643" y="1280788"/>
                  <a:pt x="335643" y="1280788"/>
                </a:cubicBezTo>
                <a:cubicBezTo>
                  <a:pt x="380883" y="1277885"/>
                  <a:pt x="380883" y="1277885"/>
                  <a:pt x="380883" y="1277885"/>
                </a:cubicBezTo>
                <a:cubicBezTo>
                  <a:pt x="384053" y="1273604"/>
                  <a:pt x="379223" y="1266699"/>
                  <a:pt x="391502" y="1272499"/>
                </a:cubicBezTo>
                <a:cubicBezTo>
                  <a:pt x="400460" y="1255925"/>
                  <a:pt x="387224" y="1269322"/>
                  <a:pt x="367497" y="1264627"/>
                </a:cubicBezTo>
                <a:cubicBezTo>
                  <a:pt x="363774" y="1265180"/>
                  <a:pt x="363774" y="1265180"/>
                  <a:pt x="363774" y="1265180"/>
                </a:cubicBezTo>
                <a:cubicBezTo>
                  <a:pt x="362667" y="1257722"/>
                  <a:pt x="362667" y="1257722"/>
                  <a:pt x="362667" y="1257722"/>
                </a:cubicBezTo>
                <a:cubicBezTo>
                  <a:pt x="386117" y="1261864"/>
                  <a:pt x="386117" y="1261864"/>
                  <a:pt x="386117" y="1261864"/>
                </a:cubicBezTo>
                <a:cubicBezTo>
                  <a:pt x="388182" y="1250125"/>
                  <a:pt x="388182" y="1250125"/>
                  <a:pt x="388182" y="1250125"/>
                </a:cubicBezTo>
                <a:cubicBezTo>
                  <a:pt x="396183" y="1252748"/>
                  <a:pt x="396183" y="1252748"/>
                  <a:pt x="396183" y="1252748"/>
                </a:cubicBezTo>
                <a:cubicBezTo>
                  <a:pt x="403076" y="1247915"/>
                  <a:pt x="422250" y="1248880"/>
                  <a:pt x="408865" y="1235623"/>
                </a:cubicBezTo>
                <a:cubicBezTo>
                  <a:pt x="423208" y="1229683"/>
                  <a:pt x="423208" y="1229683"/>
                  <a:pt x="423208" y="1229683"/>
                </a:cubicBezTo>
                <a:cubicBezTo>
                  <a:pt x="406099" y="1216978"/>
                  <a:pt x="406099" y="1216978"/>
                  <a:pt x="406099" y="1216978"/>
                </a:cubicBezTo>
                <a:cubicBezTo>
                  <a:pt x="431209" y="1232308"/>
                  <a:pt x="402778" y="1194604"/>
                  <a:pt x="445954" y="1203441"/>
                </a:cubicBezTo>
                <a:cubicBezTo>
                  <a:pt x="444848" y="1195983"/>
                  <a:pt x="444848" y="1195983"/>
                  <a:pt x="444848" y="1195983"/>
                </a:cubicBezTo>
                <a:cubicBezTo>
                  <a:pt x="443741" y="1188526"/>
                  <a:pt x="438911" y="1181620"/>
                  <a:pt x="422504" y="1199299"/>
                </a:cubicBezTo>
                <a:cubicBezTo>
                  <a:pt x="414503" y="1196676"/>
                  <a:pt x="414503" y="1196676"/>
                  <a:pt x="414503" y="1196676"/>
                </a:cubicBezTo>
                <a:cubicBezTo>
                  <a:pt x="407608" y="1201510"/>
                  <a:pt x="432719" y="1216839"/>
                  <a:pt x="396436" y="1203168"/>
                </a:cubicBezTo>
                <a:cubicBezTo>
                  <a:pt x="380988" y="1201650"/>
                  <a:pt x="379477" y="1217118"/>
                  <a:pt x="372583" y="1221952"/>
                </a:cubicBezTo>
                <a:cubicBezTo>
                  <a:pt x="378371" y="1209660"/>
                  <a:pt x="333832" y="1242946"/>
                  <a:pt x="390650" y="1215460"/>
                </a:cubicBezTo>
                <a:cubicBezTo>
                  <a:pt x="398649" y="1218083"/>
                  <a:pt x="398649" y="1218083"/>
                  <a:pt x="398649" y="1218083"/>
                </a:cubicBezTo>
                <a:cubicBezTo>
                  <a:pt x="391756" y="1222918"/>
                  <a:pt x="391756" y="1222918"/>
                  <a:pt x="391756" y="1222918"/>
                </a:cubicBezTo>
                <a:cubicBezTo>
                  <a:pt x="354516" y="1228444"/>
                  <a:pt x="354516" y="1228444"/>
                  <a:pt x="354516" y="1228444"/>
                </a:cubicBezTo>
                <a:cubicBezTo>
                  <a:pt x="325278" y="1236593"/>
                  <a:pt x="325278" y="1236593"/>
                  <a:pt x="325278" y="1236593"/>
                </a:cubicBezTo>
                <a:cubicBezTo>
                  <a:pt x="309829" y="1235075"/>
                  <a:pt x="309829" y="1235075"/>
                  <a:pt x="309829" y="1235075"/>
                </a:cubicBezTo>
                <a:cubicBezTo>
                  <a:pt x="308722" y="1227618"/>
                  <a:pt x="308722" y="1227618"/>
                  <a:pt x="308722" y="1227618"/>
                </a:cubicBezTo>
                <a:cubicBezTo>
                  <a:pt x="300168" y="1221265"/>
                  <a:pt x="300168" y="1221265"/>
                  <a:pt x="300168" y="1221265"/>
                </a:cubicBezTo>
                <a:cubicBezTo>
                  <a:pt x="284315" y="1242672"/>
                  <a:pt x="284315" y="1242672"/>
                  <a:pt x="284315" y="1242672"/>
                </a:cubicBezTo>
                <a:cubicBezTo>
                  <a:pt x="268866" y="1241154"/>
                  <a:pt x="268866" y="1241154"/>
                  <a:pt x="268866" y="1241154"/>
                </a:cubicBezTo>
                <a:cubicBezTo>
                  <a:pt x="265695" y="1245435"/>
                  <a:pt x="265695" y="1245435"/>
                  <a:pt x="265695" y="1245435"/>
                </a:cubicBezTo>
                <a:cubicBezTo>
                  <a:pt x="249139" y="1236459"/>
                  <a:pt x="249139" y="1236459"/>
                  <a:pt x="249139" y="1236459"/>
                </a:cubicBezTo>
                <a:cubicBezTo>
                  <a:pt x="208730" y="1246266"/>
                  <a:pt x="208730" y="1246266"/>
                  <a:pt x="208730" y="1246266"/>
                </a:cubicBezTo>
                <a:cubicBezTo>
                  <a:pt x="196451" y="1240466"/>
                  <a:pt x="196451" y="1240466"/>
                  <a:pt x="196451" y="1240466"/>
                </a:cubicBezTo>
                <a:cubicBezTo>
                  <a:pt x="185280" y="1242124"/>
                  <a:pt x="185280" y="1242124"/>
                  <a:pt x="185280" y="1242124"/>
                </a:cubicBezTo>
                <a:cubicBezTo>
                  <a:pt x="183216" y="1253864"/>
                  <a:pt x="183216" y="1253864"/>
                  <a:pt x="183216" y="1253864"/>
                </a:cubicBezTo>
                <a:cubicBezTo>
                  <a:pt x="172043" y="1255522"/>
                  <a:pt x="172043" y="1255522"/>
                  <a:pt x="172043" y="1255522"/>
                </a:cubicBezTo>
                <a:cubicBezTo>
                  <a:pt x="175214" y="1251240"/>
                  <a:pt x="175214" y="1251240"/>
                  <a:pt x="175214" y="1251240"/>
                </a:cubicBezTo>
                <a:cubicBezTo>
                  <a:pt x="170937" y="1248064"/>
                  <a:pt x="170937" y="1248064"/>
                  <a:pt x="170937" y="1248064"/>
                </a:cubicBezTo>
                <a:cubicBezTo>
                  <a:pt x="169830" y="1240606"/>
                  <a:pt x="169830" y="1240606"/>
                  <a:pt x="169830" y="1240606"/>
                </a:cubicBezTo>
                <a:cubicBezTo>
                  <a:pt x="184727" y="1238395"/>
                  <a:pt x="184727" y="1238395"/>
                  <a:pt x="184727" y="1238395"/>
                </a:cubicBezTo>
                <a:cubicBezTo>
                  <a:pt x="198516" y="1228727"/>
                  <a:pt x="198516" y="1228727"/>
                  <a:pt x="198516" y="1228727"/>
                </a:cubicBezTo>
                <a:cubicBezTo>
                  <a:pt x="192578" y="1214364"/>
                  <a:pt x="192578" y="1214364"/>
                  <a:pt x="192578" y="1214364"/>
                </a:cubicBezTo>
                <a:cubicBezTo>
                  <a:pt x="229817" y="1208838"/>
                  <a:pt x="229817" y="1208838"/>
                  <a:pt x="229817" y="1208838"/>
                </a:cubicBezTo>
                <a:cubicBezTo>
                  <a:pt x="243052" y="1195440"/>
                  <a:pt x="243052" y="1195440"/>
                  <a:pt x="243052" y="1195440"/>
                </a:cubicBezTo>
                <a:cubicBezTo>
                  <a:pt x="261119" y="1188949"/>
                  <a:pt x="261119" y="1188949"/>
                  <a:pt x="261119" y="1188949"/>
                </a:cubicBezTo>
                <a:cubicBezTo>
                  <a:pt x="268567" y="1187844"/>
                  <a:pt x="270077" y="1172375"/>
                  <a:pt x="286633" y="1181351"/>
                </a:cubicBezTo>
                <a:cubicBezTo>
                  <a:pt x="292974" y="1172788"/>
                  <a:pt x="292974" y="1172788"/>
                  <a:pt x="292974" y="1172788"/>
                </a:cubicBezTo>
                <a:cubicBezTo>
                  <a:pt x="297252" y="1175965"/>
                  <a:pt x="297252" y="1175965"/>
                  <a:pt x="297252" y="1175965"/>
                </a:cubicBezTo>
                <a:lnTo>
                  <a:pt x="296624" y="1176933"/>
                </a:lnTo>
                <a:lnTo>
                  <a:pt x="294866" y="1177926"/>
                </a:lnTo>
                <a:cubicBezTo>
                  <a:pt x="290820" y="1180313"/>
                  <a:pt x="294470" y="1178462"/>
                  <a:pt x="296526" y="1177085"/>
                </a:cubicBezTo>
                <a:lnTo>
                  <a:pt x="296624" y="1176933"/>
                </a:lnTo>
                <a:lnTo>
                  <a:pt x="307870" y="1170578"/>
                </a:lnTo>
                <a:cubicBezTo>
                  <a:pt x="301528" y="1179140"/>
                  <a:pt x="301528" y="1179140"/>
                  <a:pt x="301528" y="1179140"/>
                </a:cubicBezTo>
                <a:cubicBezTo>
                  <a:pt x="305806" y="1182317"/>
                  <a:pt x="305806" y="1182317"/>
                  <a:pt x="305806" y="1182317"/>
                </a:cubicBezTo>
                <a:cubicBezTo>
                  <a:pt x="295741" y="1191433"/>
                  <a:pt x="295741" y="1191433"/>
                  <a:pt x="295741" y="1191433"/>
                </a:cubicBezTo>
                <a:cubicBezTo>
                  <a:pt x="278782" y="1205383"/>
                  <a:pt x="278782" y="1205383"/>
                  <a:pt x="278782" y="1205383"/>
                </a:cubicBezTo>
                <a:cubicBezTo>
                  <a:pt x="297401" y="1202619"/>
                  <a:pt x="297401" y="1202619"/>
                  <a:pt x="297401" y="1202619"/>
                </a:cubicBezTo>
                <a:cubicBezTo>
                  <a:pt x="356430" y="1190050"/>
                  <a:pt x="356430" y="1190050"/>
                  <a:pt x="356430" y="1190050"/>
                </a:cubicBezTo>
                <a:cubicBezTo>
                  <a:pt x="364433" y="1192672"/>
                  <a:pt x="364433" y="1192672"/>
                  <a:pt x="364433" y="1192672"/>
                </a:cubicBezTo>
                <a:cubicBezTo>
                  <a:pt x="371326" y="1187839"/>
                  <a:pt x="371326" y="1187839"/>
                  <a:pt x="371326" y="1187839"/>
                </a:cubicBezTo>
                <a:cubicBezTo>
                  <a:pt x="384158" y="1197367"/>
                  <a:pt x="384158" y="1197367"/>
                  <a:pt x="384158" y="1197367"/>
                </a:cubicBezTo>
                <a:cubicBezTo>
                  <a:pt x="397947" y="1187699"/>
                  <a:pt x="397947" y="1187699"/>
                  <a:pt x="397947" y="1187699"/>
                </a:cubicBezTo>
                <a:lnTo>
                  <a:pt x="397580" y="1187436"/>
                </a:lnTo>
                <a:lnTo>
                  <a:pt x="410317" y="1183132"/>
                </a:lnTo>
                <a:lnTo>
                  <a:pt x="408936" y="1187617"/>
                </a:lnTo>
                <a:cubicBezTo>
                  <a:pt x="409710" y="1196434"/>
                  <a:pt x="424807" y="1182760"/>
                  <a:pt x="416014" y="1181208"/>
                </a:cubicBezTo>
                <a:lnTo>
                  <a:pt x="410317" y="1183132"/>
                </a:lnTo>
                <a:lnTo>
                  <a:pt x="414354" y="1170020"/>
                </a:lnTo>
                <a:cubicBezTo>
                  <a:pt x="402075" y="1164220"/>
                  <a:pt x="402075" y="1164220"/>
                  <a:pt x="402075" y="1164220"/>
                </a:cubicBezTo>
                <a:cubicBezTo>
                  <a:pt x="379178" y="1163808"/>
                  <a:pt x="379178" y="1163808"/>
                  <a:pt x="379178" y="1163808"/>
                </a:cubicBezTo>
                <a:cubicBezTo>
                  <a:pt x="354217" y="1175134"/>
                  <a:pt x="354217" y="1175134"/>
                  <a:pt x="354217" y="1175134"/>
                </a:cubicBezTo>
                <a:cubicBezTo>
                  <a:pt x="353663" y="1171404"/>
                  <a:pt x="353663" y="1171404"/>
                  <a:pt x="353663" y="1171404"/>
                </a:cubicBezTo>
                <a:cubicBezTo>
                  <a:pt x="361112" y="1170299"/>
                  <a:pt x="361112" y="1170299"/>
                  <a:pt x="361112" y="1170299"/>
                </a:cubicBezTo>
                <a:cubicBezTo>
                  <a:pt x="339726" y="1154418"/>
                  <a:pt x="339726" y="1154418"/>
                  <a:pt x="339726" y="1154418"/>
                </a:cubicBezTo>
                <a:cubicBezTo>
                  <a:pt x="329106" y="1159804"/>
                  <a:pt x="327597" y="1175272"/>
                  <a:pt x="310487" y="1162567"/>
                </a:cubicBezTo>
                <a:lnTo>
                  <a:pt x="311792" y="1160804"/>
                </a:lnTo>
                <a:lnTo>
                  <a:pt x="314142" y="1161549"/>
                </a:lnTo>
                <a:cubicBezTo>
                  <a:pt x="317659" y="1159597"/>
                  <a:pt x="320552" y="1153451"/>
                  <a:pt x="316829" y="1154004"/>
                </a:cubicBezTo>
                <a:cubicBezTo>
                  <a:pt x="316829" y="1154004"/>
                  <a:pt x="316829" y="1154004"/>
                  <a:pt x="316036" y="1155075"/>
                </a:cubicBezTo>
                <a:lnTo>
                  <a:pt x="311792" y="1160804"/>
                </a:lnTo>
                <a:lnTo>
                  <a:pt x="309150" y="1159967"/>
                </a:lnTo>
                <a:cubicBezTo>
                  <a:pt x="307830" y="1157483"/>
                  <a:pt x="307104" y="1152589"/>
                  <a:pt x="307721" y="1143923"/>
                </a:cubicBezTo>
                <a:cubicBezTo>
                  <a:pt x="312375" y="1143232"/>
                  <a:pt x="313514" y="1144492"/>
                  <a:pt x="313174" y="1146210"/>
                </a:cubicBezTo>
                <a:lnTo>
                  <a:pt x="312715" y="1146886"/>
                </a:lnTo>
                <a:lnTo>
                  <a:pt x="309701" y="1150059"/>
                </a:lnTo>
                <a:cubicBezTo>
                  <a:pt x="307802" y="1152485"/>
                  <a:pt x="308500" y="1152381"/>
                  <a:pt x="309758" y="1151243"/>
                </a:cubicBezTo>
                <a:lnTo>
                  <a:pt x="312715" y="1146886"/>
                </a:lnTo>
                <a:lnTo>
                  <a:pt x="325233" y="1133702"/>
                </a:lnTo>
                <a:cubicBezTo>
                  <a:pt x="305507" y="1129007"/>
                  <a:pt x="305507" y="1129007"/>
                  <a:pt x="305507" y="1129007"/>
                </a:cubicBezTo>
                <a:cubicBezTo>
                  <a:pt x="279993" y="1136604"/>
                  <a:pt x="279993" y="1136604"/>
                  <a:pt x="279993" y="1136604"/>
                </a:cubicBezTo>
                <a:cubicBezTo>
                  <a:pt x="263990" y="1131356"/>
                  <a:pt x="263990" y="1131356"/>
                  <a:pt x="263990" y="1131356"/>
                </a:cubicBezTo>
                <a:cubicBezTo>
                  <a:pt x="200684" y="1140751"/>
                  <a:pt x="200684" y="1140751"/>
                  <a:pt x="200684" y="1140751"/>
                </a:cubicBezTo>
                <a:cubicBezTo>
                  <a:pt x="195853" y="1133846"/>
                  <a:pt x="195853" y="1133846"/>
                  <a:pt x="195853" y="1133846"/>
                </a:cubicBezTo>
                <a:cubicBezTo>
                  <a:pt x="196406" y="1137575"/>
                  <a:pt x="189512" y="1142409"/>
                  <a:pt x="181511" y="1139786"/>
                </a:cubicBezTo>
                <a:cubicBezTo>
                  <a:pt x="195300" y="1130117"/>
                  <a:pt x="195300" y="1130117"/>
                  <a:pt x="195300" y="1130117"/>
                </a:cubicBezTo>
                <a:cubicBezTo>
                  <a:pt x="200131" y="1137022"/>
                  <a:pt x="200131" y="1137022"/>
                  <a:pt x="200131" y="1137022"/>
                </a:cubicBezTo>
                <a:cubicBezTo>
                  <a:pt x="202748" y="1129012"/>
                  <a:pt x="202748" y="1129012"/>
                  <a:pt x="202748" y="1129012"/>
                </a:cubicBezTo>
                <a:cubicBezTo>
                  <a:pt x="183022" y="1124317"/>
                  <a:pt x="183022" y="1124317"/>
                  <a:pt x="183022" y="1124317"/>
                </a:cubicBezTo>
                <a:cubicBezTo>
                  <a:pt x="161232" y="1131361"/>
                  <a:pt x="161232" y="1131361"/>
                  <a:pt x="161232" y="1131361"/>
                </a:cubicBezTo>
                <a:cubicBezTo>
                  <a:pt x="153783" y="1132466"/>
                  <a:pt x="153783" y="1132466"/>
                  <a:pt x="153783" y="1132466"/>
                </a:cubicBezTo>
                <a:cubicBezTo>
                  <a:pt x="189363" y="1115754"/>
                  <a:pt x="189363" y="1115754"/>
                  <a:pt x="189363" y="1115754"/>
                </a:cubicBezTo>
                <a:cubicBezTo>
                  <a:pt x="192533" y="1111472"/>
                  <a:pt x="154889" y="1139924"/>
                  <a:pt x="204259" y="1113544"/>
                </a:cubicBezTo>
                <a:cubicBezTo>
                  <a:pt x="284120" y="1113125"/>
                  <a:pt x="284120" y="1113125"/>
                  <a:pt x="284120" y="1113125"/>
                </a:cubicBezTo>
                <a:cubicBezTo>
                  <a:pt x="287292" y="1108844"/>
                  <a:pt x="287292" y="1108844"/>
                  <a:pt x="287292" y="1108844"/>
                </a:cubicBezTo>
                <a:cubicBezTo>
                  <a:pt x="318190" y="1111881"/>
                  <a:pt x="318190" y="1111881"/>
                  <a:pt x="318190" y="1111881"/>
                </a:cubicBezTo>
                <a:cubicBezTo>
                  <a:pt x="343150" y="1100555"/>
                  <a:pt x="343150" y="1100555"/>
                  <a:pt x="343150" y="1100555"/>
                </a:cubicBezTo>
                <a:lnTo>
                  <a:pt x="340472" y="1098566"/>
                </a:lnTo>
                <a:lnTo>
                  <a:pt x="345214" y="1088815"/>
                </a:lnTo>
                <a:cubicBezTo>
                  <a:pt x="350045" y="1095720"/>
                  <a:pt x="350045" y="1095720"/>
                  <a:pt x="350045" y="1095720"/>
                </a:cubicBezTo>
                <a:cubicBezTo>
                  <a:pt x="353769" y="1095167"/>
                  <a:pt x="353769" y="1095167"/>
                  <a:pt x="353769" y="1095167"/>
                </a:cubicBezTo>
                <a:cubicBezTo>
                  <a:pt x="363281" y="1082323"/>
                  <a:pt x="363281" y="1082323"/>
                  <a:pt x="363281" y="1082323"/>
                </a:cubicBezTo>
                <a:cubicBezTo>
                  <a:pt x="369771" y="1100415"/>
                  <a:pt x="369771" y="1100415"/>
                  <a:pt x="369771" y="1100415"/>
                </a:cubicBezTo>
                <a:cubicBezTo>
                  <a:pt x="379282" y="1087571"/>
                  <a:pt x="379282" y="1087571"/>
                  <a:pt x="379282" y="1087571"/>
                </a:cubicBezTo>
                <a:cubicBezTo>
                  <a:pt x="389901" y="1082183"/>
                  <a:pt x="399009" y="1092266"/>
                  <a:pt x="407968" y="1075692"/>
                </a:cubicBezTo>
                <a:lnTo>
                  <a:pt x="410434" y="1072361"/>
                </a:lnTo>
                <a:lnTo>
                  <a:pt x="411811" y="1072739"/>
                </a:lnTo>
                <a:cubicBezTo>
                  <a:pt x="415554" y="1075518"/>
                  <a:pt x="417831" y="1078039"/>
                  <a:pt x="415416" y="1074587"/>
                </a:cubicBezTo>
                <a:cubicBezTo>
                  <a:pt x="417479" y="1062847"/>
                  <a:pt x="417479" y="1062847"/>
                  <a:pt x="417479" y="1062847"/>
                </a:cubicBezTo>
                <a:cubicBezTo>
                  <a:pt x="434588" y="1075552"/>
                  <a:pt x="417330" y="1036192"/>
                  <a:pt x="447270" y="1058426"/>
                </a:cubicBezTo>
                <a:cubicBezTo>
                  <a:pt x="461613" y="1052487"/>
                  <a:pt x="466847" y="1036466"/>
                  <a:pt x="487127" y="1044889"/>
                </a:cubicBezTo>
                <a:cubicBezTo>
                  <a:pt x="483956" y="1049172"/>
                  <a:pt x="483956" y="1049172"/>
                  <a:pt x="483956" y="1049172"/>
                </a:cubicBezTo>
                <a:cubicBezTo>
                  <a:pt x="517472" y="1044198"/>
                  <a:pt x="517472" y="1044198"/>
                  <a:pt x="517472" y="1044198"/>
                </a:cubicBezTo>
                <a:cubicBezTo>
                  <a:pt x="534028" y="1053174"/>
                  <a:pt x="534028" y="1053174"/>
                  <a:pt x="534028" y="1053174"/>
                </a:cubicBezTo>
                <a:cubicBezTo>
                  <a:pt x="536644" y="1045163"/>
                  <a:pt x="536644" y="1045163"/>
                  <a:pt x="536644" y="1045163"/>
                </a:cubicBezTo>
                <a:cubicBezTo>
                  <a:pt x="536091" y="1041435"/>
                  <a:pt x="536091" y="1041435"/>
                  <a:pt x="536091" y="1041435"/>
                </a:cubicBezTo>
                <a:cubicBezTo>
                  <a:pt x="540922" y="1048340"/>
                  <a:pt x="540922" y="1048340"/>
                  <a:pt x="540922" y="1048340"/>
                </a:cubicBezTo>
                <a:cubicBezTo>
                  <a:pt x="566437" y="1040742"/>
                  <a:pt x="566437" y="1040742"/>
                  <a:pt x="566437" y="1040742"/>
                </a:cubicBezTo>
                <a:cubicBezTo>
                  <a:pt x="580225" y="1031074"/>
                  <a:pt x="580225" y="1031074"/>
                  <a:pt x="580225" y="1031074"/>
                </a:cubicBezTo>
                <a:cubicBezTo>
                  <a:pt x="567947" y="1025274"/>
                  <a:pt x="567947" y="1025274"/>
                  <a:pt x="567947" y="1025274"/>
                </a:cubicBezTo>
                <a:cubicBezTo>
                  <a:pt x="582289" y="1019335"/>
                  <a:pt x="582289" y="1019335"/>
                  <a:pt x="582289" y="1019335"/>
                </a:cubicBezTo>
                <a:cubicBezTo>
                  <a:pt x="575395" y="1024169"/>
                  <a:pt x="575395" y="1024169"/>
                  <a:pt x="575395" y="1024169"/>
                </a:cubicBezTo>
                <a:cubicBezTo>
                  <a:pt x="602570" y="1027758"/>
                  <a:pt x="602570" y="1027758"/>
                  <a:pt x="602570" y="1027758"/>
                </a:cubicBezTo>
                <a:cubicBezTo>
                  <a:pt x="604431" y="1027482"/>
                  <a:pt x="605601" y="1022545"/>
                  <a:pt x="607117" y="1019939"/>
                </a:cubicBezTo>
                <a:lnTo>
                  <a:pt x="609279" y="1018893"/>
                </a:lnTo>
                <a:lnTo>
                  <a:pt x="608911" y="1019195"/>
                </a:lnTo>
                <a:lnTo>
                  <a:pt x="609876" y="1018829"/>
                </a:lnTo>
                <a:lnTo>
                  <a:pt x="613741" y="1026101"/>
                </a:lnTo>
                <a:cubicBezTo>
                  <a:pt x="621742" y="1028725"/>
                  <a:pt x="620635" y="1021267"/>
                  <a:pt x="620082" y="1017537"/>
                </a:cubicBezTo>
                <a:cubicBezTo>
                  <a:pt x="611704" y="1018781"/>
                  <a:pt x="627839" y="1012100"/>
                  <a:pt x="622757" y="1013926"/>
                </a:cubicBezTo>
                <a:lnTo>
                  <a:pt x="609876" y="1018829"/>
                </a:lnTo>
                <a:lnTo>
                  <a:pt x="609780" y="1018649"/>
                </a:lnTo>
                <a:lnTo>
                  <a:pt x="609279" y="1018893"/>
                </a:lnTo>
                <a:lnTo>
                  <a:pt x="623750" y="1006990"/>
                </a:lnTo>
                <a:cubicBezTo>
                  <a:pt x="625870" y="1005246"/>
                  <a:pt x="625870" y="1005246"/>
                  <a:pt x="625870" y="1005246"/>
                </a:cubicBezTo>
                <a:cubicBezTo>
                  <a:pt x="621593" y="1002069"/>
                  <a:pt x="621593" y="1002069"/>
                  <a:pt x="621593" y="1002069"/>
                </a:cubicBezTo>
                <a:cubicBezTo>
                  <a:pt x="632211" y="996683"/>
                  <a:pt x="632211" y="996683"/>
                  <a:pt x="632211" y="996683"/>
                </a:cubicBezTo>
                <a:cubicBezTo>
                  <a:pt x="647660" y="998201"/>
                  <a:pt x="647660" y="998201"/>
                  <a:pt x="647660" y="998201"/>
                </a:cubicBezTo>
                <a:cubicBezTo>
                  <a:pt x="641319" y="1006764"/>
                  <a:pt x="641319" y="1006764"/>
                  <a:pt x="641319" y="1006764"/>
                </a:cubicBezTo>
                <a:cubicBezTo>
                  <a:pt x="637042" y="1003588"/>
                  <a:pt x="637042" y="1003588"/>
                  <a:pt x="637042" y="1003588"/>
                </a:cubicBezTo>
                <a:cubicBezTo>
                  <a:pt x="626976" y="1012704"/>
                  <a:pt x="626976" y="1012704"/>
                  <a:pt x="626976" y="1012704"/>
                </a:cubicBezTo>
                <a:cubicBezTo>
                  <a:pt x="627530" y="1016432"/>
                  <a:pt x="627530" y="1016432"/>
                  <a:pt x="627530" y="1016432"/>
                </a:cubicBezTo>
                <a:cubicBezTo>
                  <a:pt x="638149" y="1011046"/>
                  <a:pt x="655108" y="997096"/>
                  <a:pt x="664769" y="1010906"/>
                </a:cubicBezTo>
                <a:cubicBezTo>
                  <a:pt x="686559" y="1003862"/>
                  <a:pt x="686559" y="1003862"/>
                  <a:pt x="686559" y="1003862"/>
                </a:cubicBezTo>
                <a:cubicBezTo>
                  <a:pt x="719521" y="995159"/>
                  <a:pt x="719521" y="995159"/>
                  <a:pt x="719521" y="995159"/>
                </a:cubicBezTo>
                <a:cubicBezTo>
                  <a:pt x="784339" y="970297"/>
                  <a:pt x="784339" y="970297"/>
                  <a:pt x="784339" y="970297"/>
                </a:cubicBezTo>
                <a:cubicBezTo>
                  <a:pt x="790680" y="961733"/>
                  <a:pt x="790680" y="961733"/>
                  <a:pt x="790680" y="961733"/>
                </a:cubicBezTo>
                <a:cubicBezTo>
                  <a:pt x="790680" y="961733"/>
                  <a:pt x="805575" y="959523"/>
                  <a:pt x="786403" y="958558"/>
                </a:cubicBezTo>
                <a:cubicBezTo>
                  <a:pt x="804469" y="952065"/>
                  <a:pt x="804469" y="952065"/>
                  <a:pt x="804469" y="952065"/>
                </a:cubicBezTo>
                <a:cubicBezTo>
                  <a:pt x="801299" y="956347"/>
                  <a:pt x="801299" y="956347"/>
                  <a:pt x="801299" y="956347"/>
                </a:cubicBezTo>
                <a:cubicBezTo>
                  <a:pt x="823642" y="953031"/>
                  <a:pt x="823642" y="953031"/>
                  <a:pt x="823642" y="953031"/>
                </a:cubicBezTo>
                <a:cubicBezTo>
                  <a:pt x="832600" y="936458"/>
                  <a:pt x="832600" y="936458"/>
                  <a:pt x="832600" y="936458"/>
                </a:cubicBezTo>
                <a:cubicBezTo>
                  <a:pt x="840601" y="939081"/>
                  <a:pt x="829833" y="917813"/>
                  <a:pt x="847496" y="934248"/>
                </a:cubicBezTo>
                <a:cubicBezTo>
                  <a:pt x="887353" y="920711"/>
                  <a:pt x="817151" y="934939"/>
                  <a:pt x="878245" y="910629"/>
                </a:cubicBezTo>
                <a:cubicBezTo>
                  <a:pt x="871904" y="919192"/>
                  <a:pt x="871904" y="919192"/>
                  <a:pt x="871904" y="919192"/>
                </a:cubicBezTo>
                <a:cubicBezTo>
                  <a:pt x="876734" y="926097"/>
                  <a:pt x="876734" y="926097"/>
                  <a:pt x="876734" y="926097"/>
                </a:cubicBezTo>
                <a:cubicBezTo>
                  <a:pt x="890523" y="916429"/>
                  <a:pt x="890523" y="916429"/>
                  <a:pt x="890523" y="916429"/>
                </a:cubicBezTo>
                <a:cubicBezTo>
                  <a:pt x="889969" y="912701"/>
                  <a:pt x="889969" y="912701"/>
                  <a:pt x="889969" y="912701"/>
                </a:cubicBezTo>
                <a:cubicBezTo>
                  <a:pt x="903758" y="903032"/>
                  <a:pt x="903758" y="903032"/>
                  <a:pt x="903758" y="903032"/>
                </a:cubicBezTo>
                <a:cubicBezTo>
                  <a:pt x="940444" y="893776"/>
                  <a:pt x="940444" y="893776"/>
                  <a:pt x="940444" y="893776"/>
                </a:cubicBezTo>
                <a:cubicBezTo>
                  <a:pt x="939891" y="890048"/>
                  <a:pt x="939891" y="890048"/>
                  <a:pt x="939891" y="890048"/>
                </a:cubicBezTo>
                <a:cubicBezTo>
                  <a:pt x="910099" y="894469"/>
                  <a:pt x="910099" y="894469"/>
                  <a:pt x="910099" y="894469"/>
                </a:cubicBezTo>
                <a:cubicBezTo>
                  <a:pt x="859071" y="909664"/>
                  <a:pt x="859071" y="909664"/>
                  <a:pt x="859071" y="909664"/>
                </a:cubicBezTo>
                <a:cubicBezTo>
                  <a:pt x="808043" y="924858"/>
                  <a:pt x="808043" y="924858"/>
                  <a:pt x="808043" y="924858"/>
                </a:cubicBezTo>
                <a:cubicBezTo>
                  <a:pt x="797425" y="930244"/>
                  <a:pt x="797425" y="930244"/>
                  <a:pt x="797425" y="930244"/>
                </a:cubicBezTo>
                <a:cubicBezTo>
                  <a:pt x="775082" y="933559"/>
                  <a:pt x="775082" y="933559"/>
                  <a:pt x="775082" y="933559"/>
                </a:cubicBezTo>
                <a:cubicBezTo>
                  <a:pt x="760739" y="939499"/>
                  <a:pt x="760739" y="939499"/>
                  <a:pt x="760739" y="939499"/>
                </a:cubicBezTo>
                <a:cubicBezTo>
                  <a:pt x="744736" y="934252"/>
                  <a:pt x="744736" y="934252"/>
                  <a:pt x="744736" y="934252"/>
                </a:cubicBezTo>
                <a:cubicBezTo>
                  <a:pt x="734671" y="943368"/>
                  <a:pt x="734671" y="943368"/>
                  <a:pt x="734671" y="943368"/>
                </a:cubicBezTo>
                <a:cubicBezTo>
                  <a:pt x="723499" y="945026"/>
                  <a:pt x="723499" y="945026"/>
                  <a:pt x="723499" y="945026"/>
                </a:cubicBezTo>
                <a:cubicBezTo>
                  <a:pt x="709157" y="950965"/>
                  <a:pt x="709157" y="950965"/>
                  <a:pt x="709157" y="950965"/>
                </a:cubicBezTo>
                <a:cubicBezTo>
                  <a:pt x="697986" y="952622"/>
                  <a:pt x="697986" y="952622"/>
                  <a:pt x="697986" y="952622"/>
                </a:cubicBezTo>
                <a:cubicBezTo>
                  <a:pt x="678259" y="947928"/>
                  <a:pt x="708200" y="970163"/>
                  <a:pt x="676195" y="959667"/>
                </a:cubicBezTo>
                <a:cubicBezTo>
                  <a:pt x="609718" y="973343"/>
                  <a:pt x="609718" y="973343"/>
                  <a:pt x="609718" y="973343"/>
                </a:cubicBezTo>
                <a:cubicBezTo>
                  <a:pt x="609165" y="969614"/>
                  <a:pt x="634678" y="962017"/>
                  <a:pt x="608058" y="962157"/>
                </a:cubicBezTo>
                <a:cubicBezTo>
                  <a:pt x="582543" y="969753"/>
                  <a:pt x="582543" y="969753"/>
                  <a:pt x="582543" y="969753"/>
                </a:cubicBezTo>
                <a:cubicBezTo>
                  <a:pt x="584608" y="958014"/>
                  <a:pt x="584608" y="958014"/>
                  <a:pt x="584608" y="958014"/>
                </a:cubicBezTo>
                <a:cubicBezTo>
                  <a:pt x="557987" y="958153"/>
                  <a:pt x="557987" y="958153"/>
                  <a:pt x="557987" y="958153"/>
                </a:cubicBezTo>
                <a:lnTo>
                  <a:pt x="556698" y="965488"/>
                </a:lnTo>
                <a:lnTo>
                  <a:pt x="533926" y="969265"/>
                </a:lnTo>
                <a:lnTo>
                  <a:pt x="535145" y="967736"/>
                </a:lnTo>
                <a:cubicBezTo>
                  <a:pt x="535403" y="966268"/>
                  <a:pt x="532749" y="967615"/>
                  <a:pt x="529302" y="970032"/>
                </a:cubicBezTo>
                <a:lnTo>
                  <a:pt x="533926" y="969265"/>
                </a:lnTo>
                <a:lnTo>
                  <a:pt x="523514" y="982324"/>
                </a:lnTo>
                <a:cubicBezTo>
                  <a:pt x="503787" y="977630"/>
                  <a:pt x="503787" y="977630"/>
                  <a:pt x="503787" y="977630"/>
                </a:cubicBezTo>
                <a:cubicBezTo>
                  <a:pt x="505447" y="988816"/>
                  <a:pt x="505447" y="988816"/>
                  <a:pt x="505447" y="988816"/>
                </a:cubicBezTo>
                <a:cubicBezTo>
                  <a:pt x="485722" y="984121"/>
                  <a:pt x="485722" y="984121"/>
                  <a:pt x="485722" y="984121"/>
                </a:cubicBezTo>
                <a:cubicBezTo>
                  <a:pt x="453866" y="1000282"/>
                  <a:pt x="453866" y="1000282"/>
                  <a:pt x="453866" y="1000282"/>
                </a:cubicBezTo>
                <a:cubicBezTo>
                  <a:pt x="448482" y="989647"/>
                  <a:pt x="448482" y="989647"/>
                  <a:pt x="448482" y="989647"/>
                </a:cubicBezTo>
                <a:cubicBezTo>
                  <a:pt x="418691" y="994068"/>
                  <a:pt x="418691" y="994068"/>
                  <a:pt x="418691" y="994068"/>
                </a:cubicBezTo>
                <a:cubicBezTo>
                  <a:pt x="412903" y="1006361"/>
                  <a:pt x="412903" y="1006361"/>
                  <a:pt x="412903" y="1006361"/>
                </a:cubicBezTo>
                <a:cubicBezTo>
                  <a:pt x="404902" y="1003736"/>
                  <a:pt x="404902" y="1003736"/>
                  <a:pt x="404902" y="1003736"/>
                </a:cubicBezTo>
                <a:cubicBezTo>
                  <a:pt x="402284" y="1011747"/>
                  <a:pt x="402284" y="1011747"/>
                  <a:pt x="402284" y="1011747"/>
                </a:cubicBezTo>
                <a:cubicBezTo>
                  <a:pt x="383112" y="1010781"/>
                  <a:pt x="418138" y="990340"/>
                  <a:pt x="383665" y="1014510"/>
                </a:cubicBezTo>
                <a:cubicBezTo>
                  <a:pt x="386282" y="1006500"/>
                  <a:pt x="397454" y="1004842"/>
                  <a:pt x="400624" y="1000561"/>
                </a:cubicBezTo>
                <a:cubicBezTo>
                  <a:pt x="395794" y="993655"/>
                  <a:pt x="395794" y="993655"/>
                  <a:pt x="395794" y="993655"/>
                </a:cubicBezTo>
                <a:cubicBezTo>
                  <a:pt x="394688" y="986198"/>
                  <a:pt x="394688" y="986198"/>
                  <a:pt x="394688" y="986198"/>
                </a:cubicBezTo>
                <a:cubicBezTo>
                  <a:pt x="402135" y="985092"/>
                  <a:pt x="404752" y="977082"/>
                  <a:pt x="407923" y="972799"/>
                </a:cubicBezTo>
                <a:cubicBezTo>
                  <a:pt x="371237" y="982055"/>
                  <a:pt x="371237" y="982055"/>
                  <a:pt x="371237" y="982055"/>
                </a:cubicBezTo>
                <a:cubicBezTo>
                  <a:pt x="368066" y="986336"/>
                  <a:pt x="368066" y="986336"/>
                  <a:pt x="368066" y="986336"/>
                </a:cubicBezTo>
                <a:cubicBezTo>
                  <a:pt x="348894" y="985371"/>
                  <a:pt x="348894" y="985371"/>
                  <a:pt x="348894" y="985371"/>
                </a:cubicBezTo>
                <a:cubicBezTo>
                  <a:pt x="345723" y="989652"/>
                  <a:pt x="345723" y="989652"/>
                  <a:pt x="345723" y="989652"/>
                </a:cubicBezTo>
                <a:cubicBezTo>
                  <a:pt x="346276" y="993382"/>
                  <a:pt x="346276" y="993382"/>
                  <a:pt x="346276" y="993382"/>
                </a:cubicBezTo>
                <a:cubicBezTo>
                  <a:pt x="331934" y="999320"/>
                  <a:pt x="331934" y="999320"/>
                  <a:pt x="331934" y="999320"/>
                </a:cubicBezTo>
                <a:lnTo>
                  <a:pt x="336100" y="1000544"/>
                </a:lnTo>
                <a:lnTo>
                  <a:pt x="324486" y="1000426"/>
                </a:lnTo>
                <a:cubicBezTo>
                  <a:pt x="319101" y="989792"/>
                  <a:pt x="332487" y="1003050"/>
                  <a:pt x="327102" y="992415"/>
                </a:cubicBezTo>
                <a:cubicBezTo>
                  <a:pt x="313867" y="1005813"/>
                  <a:pt x="313867" y="1005813"/>
                  <a:pt x="313867" y="1005813"/>
                </a:cubicBezTo>
                <a:cubicBezTo>
                  <a:pt x="306972" y="1010647"/>
                  <a:pt x="306972" y="1010647"/>
                  <a:pt x="306972" y="1010647"/>
                </a:cubicBezTo>
                <a:cubicBezTo>
                  <a:pt x="306419" y="1006918"/>
                  <a:pt x="306419" y="1006918"/>
                  <a:pt x="306419" y="1006918"/>
                </a:cubicBezTo>
                <a:cubicBezTo>
                  <a:pt x="288907" y="1017139"/>
                  <a:pt x="288907" y="1017139"/>
                  <a:pt x="288907" y="1017139"/>
                </a:cubicBezTo>
                <a:cubicBezTo>
                  <a:pt x="277181" y="1015067"/>
                  <a:pt x="271319" y="1014032"/>
                  <a:pt x="268388" y="1013514"/>
                </a:cubicBezTo>
                <a:lnTo>
                  <a:pt x="266686" y="1013213"/>
                </a:lnTo>
                <a:lnTo>
                  <a:pt x="268075" y="1012608"/>
                </a:lnTo>
                <a:cubicBezTo>
                  <a:pt x="274222" y="1009552"/>
                  <a:pt x="262663" y="1013411"/>
                  <a:pt x="265457" y="1012997"/>
                </a:cubicBezTo>
                <a:lnTo>
                  <a:pt x="266686" y="1013213"/>
                </a:lnTo>
                <a:lnTo>
                  <a:pt x="254837" y="1018383"/>
                </a:lnTo>
                <a:cubicBezTo>
                  <a:pt x="255944" y="1025841"/>
                  <a:pt x="255944" y="1025841"/>
                  <a:pt x="255944" y="1025841"/>
                </a:cubicBezTo>
                <a:cubicBezTo>
                  <a:pt x="248496" y="1026946"/>
                  <a:pt x="248496" y="1026946"/>
                  <a:pt x="248496" y="1026946"/>
                </a:cubicBezTo>
                <a:cubicBezTo>
                  <a:pt x="247943" y="1023218"/>
                  <a:pt x="247943" y="1023218"/>
                  <a:pt x="247943" y="1023218"/>
                </a:cubicBezTo>
                <a:cubicBezTo>
                  <a:pt x="216492" y="1016451"/>
                  <a:pt x="216492" y="1016451"/>
                  <a:pt x="216492" y="1016451"/>
                </a:cubicBezTo>
                <a:lnTo>
                  <a:pt x="188826" y="1017462"/>
                </a:lnTo>
                <a:lnTo>
                  <a:pt x="199936" y="1007475"/>
                </a:lnTo>
                <a:cubicBezTo>
                  <a:pt x="187105" y="997946"/>
                  <a:pt x="187105" y="997946"/>
                  <a:pt x="187105" y="997946"/>
                </a:cubicBezTo>
                <a:lnTo>
                  <a:pt x="198628" y="996236"/>
                </a:lnTo>
                <a:lnTo>
                  <a:pt x="203530" y="997235"/>
                </a:lnTo>
                <a:lnTo>
                  <a:pt x="203615" y="997157"/>
                </a:lnTo>
                <a:lnTo>
                  <a:pt x="218003" y="1000983"/>
                </a:lnTo>
                <a:cubicBezTo>
                  <a:pt x="228067" y="991867"/>
                  <a:pt x="228067" y="991867"/>
                  <a:pt x="228067" y="991867"/>
                </a:cubicBezTo>
                <a:cubicBezTo>
                  <a:pt x="231238" y="987586"/>
                  <a:pt x="231238" y="987586"/>
                  <a:pt x="231238" y="987586"/>
                </a:cubicBezTo>
                <a:cubicBezTo>
                  <a:pt x="214129" y="974881"/>
                  <a:pt x="214129" y="974881"/>
                  <a:pt x="214129" y="974881"/>
                </a:cubicBezTo>
                <a:cubicBezTo>
                  <a:pt x="212469" y="963695"/>
                  <a:pt x="212469" y="963695"/>
                  <a:pt x="212469" y="963695"/>
                </a:cubicBezTo>
                <a:cubicBezTo>
                  <a:pt x="203915" y="957341"/>
                  <a:pt x="203915" y="957341"/>
                  <a:pt x="203915" y="957341"/>
                </a:cubicBezTo>
                <a:cubicBezTo>
                  <a:pt x="213426" y="944497"/>
                  <a:pt x="211916" y="959965"/>
                  <a:pt x="236323" y="944909"/>
                </a:cubicBezTo>
                <a:cubicBezTo>
                  <a:pt x="241154" y="951814"/>
                  <a:pt x="241154" y="951814"/>
                  <a:pt x="241154" y="951814"/>
                </a:cubicBezTo>
                <a:cubicBezTo>
                  <a:pt x="245430" y="954992"/>
                  <a:pt x="235769" y="941181"/>
                  <a:pt x="245430" y="954992"/>
                </a:cubicBezTo>
                <a:cubicBezTo>
                  <a:pt x="256049" y="949604"/>
                  <a:pt x="256049" y="949604"/>
                  <a:pt x="256049" y="949604"/>
                </a:cubicBezTo>
                <a:cubicBezTo>
                  <a:pt x="274668" y="946841"/>
                  <a:pt x="274668" y="946841"/>
                  <a:pt x="274668" y="946841"/>
                </a:cubicBezTo>
                <a:cubicBezTo>
                  <a:pt x="281160" y="964934"/>
                  <a:pt x="281160" y="964934"/>
                  <a:pt x="281160" y="964934"/>
                </a:cubicBezTo>
                <a:cubicBezTo>
                  <a:pt x="312058" y="967971"/>
                  <a:pt x="312058" y="967971"/>
                  <a:pt x="312058" y="967971"/>
                </a:cubicBezTo>
                <a:cubicBezTo>
                  <a:pt x="333295" y="957197"/>
                  <a:pt x="333295" y="957197"/>
                  <a:pt x="333295" y="957197"/>
                </a:cubicBezTo>
                <a:cubicBezTo>
                  <a:pt x="365704" y="944766"/>
                  <a:pt x="365704" y="944766"/>
                  <a:pt x="365704" y="944766"/>
                </a:cubicBezTo>
                <a:cubicBezTo>
                  <a:pt x="367767" y="933026"/>
                  <a:pt x="367767" y="933026"/>
                  <a:pt x="367767" y="933026"/>
                </a:cubicBezTo>
                <a:cubicBezTo>
                  <a:pt x="362384" y="922392"/>
                  <a:pt x="362384" y="922392"/>
                  <a:pt x="362384" y="922392"/>
                </a:cubicBezTo>
                <a:cubicBezTo>
                  <a:pt x="312865" y="922118"/>
                  <a:pt x="312865" y="922118"/>
                  <a:pt x="312865" y="922118"/>
                </a:cubicBezTo>
                <a:cubicBezTo>
                  <a:pt x="327208" y="916179"/>
                  <a:pt x="327208" y="916179"/>
                  <a:pt x="327208" y="916179"/>
                </a:cubicBezTo>
                <a:cubicBezTo>
                  <a:pt x="335209" y="918803"/>
                  <a:pt x="335209" y="918803"/>
                  <a:pt x="335209" y="918803"/>
                </a:cubicBezTo>
                <a:cubicBezTo>
                  <a:pt x="334102" y="911345"/>
                  <a:pt x="356446" y="908029"/>
                  <a:pt x="361277" y="914934"/>
                </a:cubicBezTo>
                <a:cubicBezTo>
                  <a:pt x="376173" y="912724"/>
                  <a:pt x="376173" y="912724"/>
                  <a:pt x="376173" y="912724"/>
                </a:cubicBezTo>
                <a:cubicBezTo>
                  <a:pt x="377279" y="920182"/>
                  <a:pt x="377279" y="920182"/>
                  <a:pt x="377279" y="920182"/>
                </a:cubicBezTo>
                <a:cubicBezTo>
                  <a:pt x="385281" y="922805"/>
                  <a:pt x="385281" y="922805"/>
                  <a:pt x="385281" y="922805"/>
                </a:cubicBezTo>
                <a:cubicBezTo>
                  <a:pt x="389004" y="922252"/>
                  <a:pt x="389004" y="922252"/>
                  <a:pt x="389004" y="922252"/>
                </a:cubicBezTo>
                <a:cubicBezTo>
                  <a:pt x="383621" y="911619"/>
                  <a:pt x="383621" y="911619"/>
                  <a:pt x="383621" y="911619"/>
                </a:cubicBezTo>
                <a:cubicBezTo>
                  <a:pt x="397409" y="901950"/>
                  <a:pt x="397409" y="901950"/>
                  <a:pt x="397409" y="901950"/>
                </a:cubicBezTo>
                <a:cubicBezTo>
                  <a:pt x="437819" y="892144"/>
                  <a:pt x="437819" y="892144"/>
                  <a:pt x="437819" y="892144"/>
                </a:cubicBezTo>
                <a:lnTo>
                  <a:pt x="466600" y="884544"/>
                </a:lnTo>
                <a:lnTo>
                  <a:pt x="467054" y="886376"/>
                </a:lnTo>
                <a:cubicBezTo>
                  <a:pt x="468076" y="887654"/>
                  <a:pt x="469473" y="887446"/>
                  <a:pt x="470781" y="883440"/>
                </a:cubicBezTo>
                <a:cubicBezTo>
                  <a:pt x="470781" y="883440"/>
                  <a:pt x="470781" y="883440"/>
                  <a:pt x="466661" y="884528"/>
                </a:cubicBezTo>
                <a:lnTo>
                  <a:pt x="466600" y="884544"/>
                </a:lnTo>
                <a:lnTo>
                  <a:pt x="465573" y="880403"/>
                </a:lnTo>
                <a:cubicBezTo>
                  <a:pt x="465950" y="876535"/>
                  <a:pt x="469674" y="875983"/>
                  <a:pt x="480442" y="897251"/>
                </a:cubicBezTo>
                <a:cubicBezTo>
                  <a:pt x="512850" y="884820"/>
                  <a:pt x="512850" y="884820"/>
                  <a:pt x="512850" y="884820"/>
                </a:cubicBezTo>
                <a:cubicBezTo>
                  <a:pt x="517128" y="887996"/>
                  <a:pt x="517128" y="887996"/>
                  <a:pt x="517128" y="887996"/>
                </a:cubicBezTo>
                <a:cubicBezTo>
                  <a:pt x="520852" y="887444"/>
                  <a:pt x="523469" y="879433"/>
                  <a:pt x="527746" y="882609"/>
                </a:cubicBezTo>
                <a:lnTo>
                  <a:pt x="506944" y="875788"/>
                </a:lnTo>
                <a:lnTo>
                  <a:pt x="517826" y="871457"/>
                </a:lnTo>
                <a:cubicBezTo>
                  <a:pt x="543600" y="861202"/>
                  <a:pt x="543600" y="861202"/>
                  <a:pt x="543600" y="861202"/>
                </a:cubicBezTo>
                <a:cubicBezTo>
                  <a:pt x="547324" y="860649"/>
                  <a:pt x="552707" y="871283"/>
                  <a:pt x="554217" y="855815"/>
                </a:cubicBezTo>
                <a:cubicBezTo>
                  <a:pt x="552154" y="867555"/>
                  <a:pt x="552154" y="867555"/>
                  <a:pt x="552154" y="867555"/>
                </a:cubicBezTo>
                <a:cubicBezTo>
                  <a:pt x="564433" y="873354"/>
                  <a:pt x="564433" y="873354"/>
                  <a:pt x="564433" y="873354"/>
                </a:cubicBezTo>
                <a:cubicBezTo>
                  <a:pt x="553261" y="875012"/>
                  <a:pt x="553261" y="875012"/>
                  <a:pt x="553261" y="875012"/>
                </a:cubicBezTo>
                <a:cubicBezTo>
                  <a:pt x="557537" y="878188"/>
                  <a:pt x="557537" y="878188"/>
                  <a:pt x="557537" y="878188"/>
                </a:cubicBezTo>
                <a:cubicBezTo>
                  <a:pt x="579329" y="871144"/>
                  <a:pt x="579329" y="871144"/>
                  <a:pt x="579329" y="871144"/>
                </a:cubicBezTo>
                <a:lnTo>
                  <a:pt x="577159" y="865895"/>
                </a:lnTo>
                <a:lnTo>
                  <a:pt x="589393" y="862029"/>
                </a:lnTo>
                <a:cubicBezTo>
                  <a:pt x="594225" y="868934"/>
                  <a:pt x="594225" y="868934"/>
                  <a:pt x="594225" y="868934"/>
                </a:cubicBezTo>
                <a:cubicBezTo>
                  <a:pt x="604289" y="859818"/>
                  <a:pt x="604289" y="859818"/>
                  <a:pt x="604289" y="859818"/>
                </a:cubicBezTo>
                <a:cubicBezTo>
                  <a:pt x="611737" y="858713"/>
                  <a:pt x="611737" y="858713"/>
                  <a:pt x="611737" y="858713"/>
                </a:cubicBezTo>
                <a:cubicBezTo>
                  <a:pt x="617524" y="846420"/>
                  <a:pt x="617524" y="846420"/>
                  <a:pt x="617524" y="846420"/>
                </a:cubicBezTo>
                <a:cubicBezTo>
                  <a:pt x="609523" y="843797"/>
                  <a:pt x="609523" y="843797"/>
                  <a:pt x="609523" y="843797"/>
                </a:cubicBezTo>
                <a:cubicBezTo>
                  <a:pt x="616418" y="838962"/>
                  <a:pt x="616418" y="838962"/>
                  <a:pt x="616418" y="838962"/>
                </a:cubicBezTo>
                <a:cubicBezTo>
                  <a:pt x="619185" y="857608"/>
                  <a:pt x="629100" y="821836"/>
                  <a:pt x="632974" y="847939"/>
                </a:cubicBezTo>
                <a:cubicBezTo>
                  <a:pt x="643592" y="842552"/>
                  <a:pt x="643592" y="842552"/>
                  <a:pt x="643592" y="842552"/>
                </a:cubicBezTo>
                <a:cubicBezTo>
                  <a:pt x="647869" y="845729"/>
                  <a:pt x="647869" y="845729"/>
                  <a:pt x="647869" y="845729"/>
                </a:cubicBezTo>
                <a:cubicBezTo>
                  <a:pt x="647316" y="842000"/>
                  <a:pt x="647316" y="842000"/>
                  <a:pt x="647316" y="842000"/>
                </a:cubicBezTo>
                <a:cubicBezTo>
                  <a:pt x="650487" y="837718"/>
                  <a:pt x="650487" y="837718"/>
                  <a:pt x="650487" y="837718"/>
                </a:cubicBezTo>
                <a:cubicBezTo>
                  <a:pt x="657935" y="836613"/>
                  <a:pt x="657935" y="836613"/>
                  <a:pt x="657935" y="836613"/>
                </a:cubicBezTo>
                <a:cubicBezTo>
                  <a:pt x="663318" y="847247"/>
                  <a:pt x="663318" y="847247"/>
                  <a:pt x="663318" y="847247"/>
                </a:cubicBezTo>
                <a:cubicBezTo>
                  <a:pt x="670766" y="846142"/>
                  <a:pt x="633527" y="851668"/>
                  <a:pt x="678767" y="848766"/>
                </a:cubicBezTo>
                <a:cubicBezTo>
                  <a:pt x="678214" y="845037"/>
                  <a:pt x="678214" y="845037"/>
                  <a:pt x="678214" y="845037"/>
                </a:cubicBezTo>
                <a:cubicBezTo>
                  <a:pt x="665936" y="839236"/>
                  <a:pt x="665936" y="839236"/>
                  <a:pt x="665936" y="839236"/>
                </a:cubicBezTo>
                <a:cubicBezTo>
                  <a:pt x="669106" y="834956"/>
                  <a:pt x="669106" y="834956"/>
                  <a:pt x="669106" y="834956"/>
                </a:cubicBezTo>
                <a:cubicBezTo>
                  <a:pt x="730753" y="814373"/>
                  <a:pt x="730753" y="814373"/>
                  <a:pt x="730753" y="814373"/>
                </a:cubicBezTo>
                <a:cubicBezTo>
                  <a:pt x="735030" y="817551"/>
                  <a:pt x="735030" y="817551"/>
                  <a:pt x="735030" y="817551"/>
                </a:cubicBezTo>
                <a:cubicBezTo>
                  <a:pt x="740819" y="805258"/>
                  <a:pt x="740819" y="805258"/>
                  <a:pt x="740819" y="805258"/>
                </a:cubicBezTo>
                <a:cubicBezTo>
                  <a:pt x="766332" y="797661"/>
                  <a:pt x="766332" y="797661"/>
                  <a:pt x="766332" y="797661"/>
                </a:cubicBezTo>
                <a:cubicBezTo>
                  <a:pt x="764269" y="809400"/>
                  <a:pt x="764269" y="809400"/>
                  <a:pt x="764269" y="809400"/>
                </a:cubicBezTo>
                <a:cubicBezTo>
                  <a:pt x="731860" y="821832"/>
                  <a:pt x="731860" y="821832"/>
                  <a:pt x="731860" y="821832"/>
                </a:cubicBezTo>
                <a:cubicBezTo>
                  <a:pt x="732413" y="825561"/>
                  <a:pt x="724965" y="826666"/>
                  <a:pt x="729242" y="829842"/>
                </a:cubicBezTo>
                <a:cubicBezTo>
                  <a:pt x="713793" y="828324"/>
                  <a:pt x="713793" y="828324"/>
                  <a:pt x="713793" y="828324"/>
                </a:cubicBezTo>
                <a:cubicBezTo>
                  <a:pt x="710623" y="832605"/>
                  <a:pt x="710623" y="832605"/>
                  <a:pt x="710623" y="832605"/>
                </a:cubicBezTo>
                <a:cubicBezTo>
                  <a:pt x="718624" y="835229"/>
                  <a:pt x="722624" y="836541"/>
                  <a:pt x="724626" y="837197"/>
                </a:cubicBezTo>
                <a:lnTo>
                  <a:pt x="724716" y="837226"/>
                </a:lnTo>
                <a:lnTo>
                  <a:pt x="721622" y="840202"/>
                </a:lnTo>
                <a:cubicBezTo>
                  <a:pt x="717784" y="845596"/>
                  <a:pt x="732212" y="837024"/>
                  <a:pt x="726625" y="837853"/>
                </a:cubicBezTo>
                <a:lnTo>
                  <a:pt x="724716" y="837226"/>
                </a:lnTo>
                <a:lnTo>
                  <a:pt x="732967" y="829289"/>
                </a:lnTo>
                <a:cubicBezTo>
                  <a:pt x="748416" y="830809"/>
                  <a:pt x="748416" y="830809"/>
                  <a:pt x="748416" y="830809"/>
                </a:cubicBezTo>
                <a:cubicBezTo>
                  <a:pt x="777654" y="822658"/>
                  <a:pt x="777654" y="822658"/>
                  <a:pt x="777654" y="822658"/>
                </a:cubicBezTo>
                <a:cubicBezTo>
                  <a:pt x="774333" y="800284"/>
                  <a:pt x="774333" y="800284"/>
                  <a:pt x="774333" y="800284"/>
                </a:cubicBezTo>
                <a:cubicBezTo>
                  <a:pt x="777505" y="796003"/>
                  <a:pt x="777505" y="796003"/>
                  <a:pt x="777505" y="796003"/>
                </a:cubicBezTo>
                <a:cubicBezTo>
                  <a:pt x="761502" y="790756"/>
                  <a:pt x="761502" y="790756"/>
                  <a:pt x="761502" y="790756"/>
                </a:cubicBezTo>
                <a:cubicBezTo>
                  <a:pt x="764119" y="782745"/>
                  <a:pt x="764119" y="782745"/>
                  <a:pt x="764119" y="782745"/>
                </a:cubicBezTo>
                <a:cubicBezTo>
                  <a:pt x="763565" y="779016"/>
                  <a:pt x="763565" y="779016"/>
                  <a:pt x="763565" y="779016"/>
                </a:cubicBezTo>
                <a:cubicBezTo>
                  <a:pt x="759289" y="775840"/>
                  <a:pt x="759289" y="775840"/>
                  <a:pt x="759289" y="775840"/>
                </a:cubicBezTo>
                <a:cubicBezTo>
                  <a:pt x="756118" y="780121"/>
                  <a:pt x="746053" y="789237"/>
                  <a:pt x="748670" y="781226"/>
                </a:cubicBezTo>
                <a:cubicBezTo>
                  <a:pt x="753501" y="788132"/>
                  <a:pt x="718878" y="785647"/>
                  <a:pt x="754608" y="795590"/>
                </a:cubicBezTo>
                <a:cubicBezTo>
                  <a:pt x="738605" y="790342"/>
                  <a:pt x="738605" y="790342"/>
                  <a:pt x="738605" y="790342"/>
                </a:cubicBezTo>
                <a:cubicBezTo>
                  <a:pt x="739159" y="794071"/>
                  <a:pt x="739159" y="794071"/>
                  <a:pt x="739159" y="794071"/>
                </a:cubicBezTo>
                <a:cubicBezTo>
                  <a:pt x="713091" y="797940"/>
                  <a:pt x="713091" y="797940"/>
                  <a:pt x="713091" y="797940"/>
                </a:cubicBezTo>
                <a:cubicBezTo>
                  <a:pt x="697642" y="796421"/>
                  <a:pt x="697642" y="796421"/>
                  <a:pt x="697642" y="796421"/>
                </a:cubicBezTo>
                <a:cubicBezTo>
                  <a:pt x="687023" y="801808"/>
                  <a:pt x="687023" y="801808"/>
                  <a:pt x="687023" y="801808"/>
                </a:cubicBezTo>
                <a:cubicBezTo>
                  <a:pt x="691854" y="808713"/>
                  <a:pt x="691854" y="808713"/>
                  <a:pt x="691854" y="808713"/>
                </a:cubicBezTo>
                <a:cubicBezTo>
                  <a:pt x="692407" y="812442"/>
                  <a:pt x="692407" y="812442"/>
                  <a:pt x="692407" y="812442"/>
                </a:cubicBezTo>
                <a:cubicBezTo>
                  <a:pt x="680682" y="810371"/>
                  <a:pt x="680682" y="810371"/>
                  <a:pt x="680682" y="810371"/>
                </a:cubicBezTo>
                <a:cubicBezTo>
                  <a:pt x="674340" y="818934"/>
                  <a:pt x="674340" y="818934"/>
                  <a:pt x="674340" y="818934"/>
                </a:cubicBezTo>
                <a:cubicBezTo>
                  <a:pt x="669510" y="812029"/>
                  <a:pt x="669510" y="812029"/>
                  <a:pt x="669510" y="812029"/>
                </a:cubicBezTo>
                <a:cubicBezTo>
                  <a:pt x="643442" y="815898"/>
                  <a:pt x="643442" y="815898"/>
                  <a:pt x="643442" y="815898"/>
                </a:cubicBezTo>
                <a:cubicBezTo>
                  <a:pt x="638059" y="805263"/>
                  <a:pt x="638059" y="805263"/>
                  <a:pt x="638059" y="805263"/>
                </a:cubicBezTo>
                <a:cubicBezTo>
                  <a:pt x="627993" y="814378"/>
                  <a:pt x="627993" y="814378"/>
                  <a:pt x="627993" y="814378"/>
                </a:cubicBezTo>
                <a:cubicBezTo>
                  <a:pt x="628547" y="818108"/>
                  <a:pt x="649230" y="803605"/>
                  <a:pt x="625930" y="826118"/>
                </a:cubicBezTo>
                <a:cubicBezTo>
                  <a:pt x="606757" y="825152"/>
                  <a:pt x="606757" y="825152"/>
                  <a:pt x="606757" y="825152"/>
                </a:cubicBezTo>
                <a:cubicBezTo>
                  <a:pt x="567454" y="842418"/>
                  <a:pt x="567454" y="842418"/>
                  <a:pt x="567454" y="842418"/>
                </a:cubicBezTo>
                <a:cubicBezTo>
                  <a:pt x="566901" y="838688"/>
                  <a:pt x="566901" y="838688"/>
                  <a:pt x="566901" y="838688"/>
                </a:cubicBezTo>
                <a:cubicBezTo>
                  <a:pt x="545664" y="849462"/>
                  <a:pt x="545664" y="849462"/>
                  <a:pt x="545664" y="849462"/>
                </a:cubicBezTo>
                <a:cubicBezTo>
                  <a:pt x="537663" y="846839"/>
                  <a:pt x="537663" y="846839"/>
                  <a:pt x="537663" y="846839"/>
                </a:cubicBezTo>
                <a:lnTo>
                  <a:pt x="535812" y="846904"/>
                </a:lnTo>
                <a:lnTo>
                  <a:pt x="539173" y="831371"/>
                </a:lnTo>
                <a:cubicBezTo>
                  <a:pt x="566347" y="834960"/>
                  <a:pt x="566347" y="834960"/>
                  <a:pt x="566347" y="834960"/>
                </a:cubicBezTo>
                <a:cubicBezTo>
                  <a:pt x="573795" y="833855"/>
                  <a:pt x="573795" y="833855"/>
                  <a:pt x="573795" y="833855"/>
                </a:cubicBezTo>
                <a:cubicBezTo>
                  <a:pt x="570475" y="811481"/>
                  <a:pt x="570475" y="811481"/>
                  <a:pt x="570475" y="811481"/>
                </a:cubicBezTo>
                <a:cubicBezTo>
                  <a:pt x="585924" y="812999"/>
                  <a:pt x="585924" y="812999"/>
                  <a:pt x="585924" y="812999"/>
                </a:cubicBezTo>
                <a:cubicBezTo>
                  <a:pt x="586478" y="816729"/>
                  <a:pt x="586478" y="816729"/>
                  <a:pt x="586478" y="816729"/>
                </a:cubicBezTo>
                <a:cubicBezTo>
                  <a:pt x="591308" y="823634"/>
                  <a:pt x="591308" y="823634"/>
                  <a:pt x="591308" y="823634"/>
                </a:cubicBezTo>
                <a:cubicBezTo>
                  <a:pt x="593372" y="811894"/>
                  <a:pt x="616822" y="816036"/>
                  <a:pt x="607161" y="802226"/>
                </a:cubicBezTo>
                <a:cubicBezTo>
                  <a:pt x="615162" y="804850"/>
                  <a:pt x="615162" y="804850"/>
                  <a:pt x="615162" y="804850"/>
                </a:cubicBezTo>
                <a:cubicBezTo>
                  <a:pt x="615162" y="804850"/>
                  <a:pt x="630058" y="802640"/>
                  <a:pt x="621503" y="796287"/>
                </a:cubicBezTo>
                <a:cubicBezTo>
                  <a:pt x="636399" y="794076"/>
                  <a:pt x="636399" y="794076"/>
                  <a:pt x="636399" y="794076"/>
                </a:cubicBezTo>
                <a:cubicBezTo>
                  <a:pt x="639569" y="789794"/>
                  <a:pt x="639569" y="789794"/>
                  <a:pt x="639569" y="789794"/>
                </a:cubicBezTo>
                <a:cubicBezTo>
                  <a:pt x="640676" y="797252"/>
                  <a:pt x="640676" y="797252"/>
                  <a:pt x="640676" y="797252"/>
                </a:cubicBezTo>
                <a:cubicBezTo>
                  <a:pt x="656125" y="798771"/>
                  <a:pt x="656125" y="798771"/>
                  <a:pt x="656125" y="798771"/>
                </a:cubicBezTo>
                <a:cubicBezTo>
                  <a:pt x="659296" y="794489"/>
                  <a:pt x="659296" y="794489"/>
                  <a:pt x="659296" y="794489"/>
                </a:cubicBezTo>
                <a:cubicBezTo>
                  <a:pt x="670467" y="792831"/>
                  <a:pt x="670467" y="792831"/>
                  <a:pt x="670467" y="792831"/>
                </a:cubicBezTo>
                <a:cubicBezTo>
                  <a:pt x="669360" y="785373"/>
                  <a:pt x="669360" y="785373"/>
                  <a:pt x="669360" y="785373"/>
                </a:cubicBezTo>
                <a:cubicBezTo>
                  <a:pt x="682193" y="794903"/>
                  <a:pt x="665487" y="759271"/>
                  <a:pt x="689087" y="790068"/>
                </a:cubicBezTo>
                <a:cubicBezTo>
                  <a:pt x="699152" y="780953"/>
                  <a:pt x="699152" y="780953"/>
                  <a:pt x="699152" y="780953"/>
                </a:cubicBezTo>
                <a:cubicBezTo>
                  <a:pt x="709771" y="775566"/>
                  <a:pt x="709771" y="775566"/>
                  <a:pt x="709771" y="775566"/>
                </a:cubicBezTo>
                <a:cubicBezTo>
                  <a:pt x="715558" y="763274"/>
                  <a:pt x="715558" y="763274"/>
                  <a:pt x="715558" y="763274"/>
                </a:cubicBezTo>
                <a:cubicBezTo>
                  <a:pt x="727283" y="765346"/>
                  <a:pt x="727283" y="765346"/>
                  <a:pt x="727283" y="765346"/>
                </a:cubicBezTo>
                <a:cubicBezTo>
                  <a:pt x="741073" y="755677"/>
                  <a:pt x="741073" y="755677"/>
                  <a:pt x="741073" y="755677"/>
                </a:cubicBezTo>
                <a:cubicBezTo>
                  <a:pt x="760799" y="760372"/>
                  <a:pt x="760799" y="760372"/>
                  <a:pt x="760799" y="760372"/>
                </a:cubicBezTo>
                <a:cubicBezTo>
                  <a:pt x="775141" y="754432"/>
                  <a:pt x="775141" y="754432"/>
                  <a:pt x="775141" y="754432"/>
                </a:cubicBezTo>
                <a:cubicBezTo>
                  <a:pt x="778866" y="753879"/>
                  <a:pt x="766587" y="748079"/>
                  <a:pt x="782589" y="753327"/>
                </a:cubicBezTo>
                <a:cubicBezTo>
                  <a:pt x="773078" y="766172"/>
                  <a:pt x="773078" y="766172"/>
                  <a:pt x="773078" y="766172"/>
                </a:cubicBezTo>
                <a:cubicBezTo>
                  <a:pt x="767844" y="782193"/>
                  <a:pt x="767844" y="782193"/>
                  <a:pt x="767844" y="782193"/>
                </a:cubicBezTo>
                <a:cubicBezTo>
                  <a:pt x="776398" y="788546"/>
                  <a:pt x="776398" y="788546"/>
                  <a:pt x="776398" y="788546"/>
                </a:cubicBezTo>
                <a:cubicBezTo>
                  <a:pt x="787569" y="786888"/>
                  <a:pt x="787569" y="786888"/>
                  <a:pt x="787569" y="786888"/>
                </a:cubicBezTo>
                <a:cubicBezTo>
                  <a:pt x="787420" y="760232"/>
                  <a:pt x="787420" y="760232"/>
                  <a:pt x="787420" y="760232"/>
                </a:cubicBezTo>
                <a:cubicBezTo>
                  <a:pt x="817765" y="759540"/>
                  <a:pt x="762863" y="748632"/>
                  <a:pt x="806997" y="738272"/>
                </a:cubicBezTo>
                <a:cubicBezTo>
                  <a:pt x="815401" y="717969"/>
                  <a:pt x="815401" y="717969"/>
                  <a:pt x="815401" y="717969"/>
                </a:cubicBezTo>
                <a:cubicBezTo>
                  <a:pt x="801059" y="723909"/>
                  <a:pt x="801059" y="723909"/>
                  <a:pt x="801059" y="723909"/>
                </a:cubicBezTo>
                <a:cubicBezTo>
                  <a:pt x="789334" y="721837"/>
                  <a:pt x="789334" y="721837"/>
                  <a:pt x="789334" y="721837"/>
                </a:cubicBezTo>
                <a:cubicBezTo>
                  <a:pt x="779269" y="730953"/>
                  <a:pt x="779269" y="730953"/>
                  <a:pt x="779269" y="730953"/>
                </a:cubicBezTo>
                <a:cubicBezTo>
                  <a:pt x="771821" y="732058"/>
                  <a:pt x="771821" y="732058"/>
                  <a:pt x="771821" y="732058"/>
                </a:cubicBezTo>
                <a:cubicBezTo>
                  <a:pt x="764373" y="733163"/>
                  <a:pt x="815252" y="691314"/>
                  <a:pt x="749477" y="735374"/>
                </a:cubicBezTo>
                <a:cubicBezTo>
                  <a:pt x="746308" y="739656"/>
                  <a:pt x="746308" y="739656"/>
                  <a:pt x="746308" y="739656"/>
                </a:cubicBezTo>
                <a:cubicBezTo>
                  <a:pt x="738306" y="737032"/>
                  <a:pt x="738306" y="737032"/>
                  <a:pt x="738306" y="737032"/>
                </a:cubicBezTo>
                <a:cubicBezTo>
                  <a:pt x="717622" y="751535"/>
                  <a:pt x="717622" y="751535"/>
                  <a:pt x="717622" y="751535"/>
                </a:cubicBezTo>
                <a:cubicBezTo>
                  <a:pt x="673488" y="761895"/>
                  <a:pt x="673488" y="761895"/>
                  <a:pt x="673488" y="761895"/>
                </a:cubicBezTo>
                <a:cubicBezTo>
                  <a:pt x="674999" y="746426"/>
                  <a:pt x="674999" y="746426"/>
                  <a:pt x="674999" y="746426"/>
                </a:cubicBezTo>
                <a:cubicBezTo>
                  <a:pt x="707960" y="737724"/>
                  <a:pt x="707960" y="737724"/>
                  <a:pt x="707960" y="737724"/>
                </a:cubicBezTo>
                <a:cubicBezTo>
                  <a:pt x="714855" y="732890"/>
                  <a:pt x="714855" y="732890"/>
                  <a:pt x="714855" y="732890"/>
                </a:cubicBezTo>
                <a:cubicBezTo>
                  <a:pt x="735715" y="725984"/>
                  <a:pt x="751359" y="720804"/>
                  <a:pt x="763093" y="716919"/>
                </a:cubicBezTo>
                <a:lnTo>
                  <a:pt x="786784" y="709074"/>
                </a:lnTo>
                <a:lnTo>
                  <a:pt x="782692" y="712342"/>
                </a:lnTo>
                <a:cubicBezTo>
                  <a:pt x="778264" y="717764"/>
                  <a:pt x="785057" y="718662"/>
                  <a:pt x="831255" y="696562"/>
                </a:cubicBezTo>
                <a:cubicBezTo>
                  <a:pt x="849320" y="690069"/>
                  <a:pt x="849320" y="690069"/>
                  <a:pt x="849320" y="690069"/>
                </a:cubicBezTo>
                <a:cubicBezTo>
                  <a:pt x="849837" y="687134"/>
                  <a:pt x="850966" y="686729"/>
                  <a:pt x="852125" y="687331"/>
                </a:cubicBezTo>
                <a:lnTo>
                  <a:pt x="853772" y="689153"/>
                </a:lnTo>
                <a:lnTo>
                  <a:pt x="854754" y="690804"/>
                </a:lnTo>
                <a:lnTo>
                  <a:pt x="854341" y="695041"/>
                </a:lnTo>
                <a:cubicBezTo>
                  <a:pt x="854152" y="696974"/>
                  <a:pt x="854152" y="696974"/>
                  <a:pt x="854152" y="696974"/>
                </a:cubicBezTo>
                <a:cubicBezTo>
                  <a:pt x="862153" y="699599"/>
                  <a:pt x="862153" y="699599"/>
                  <a:pt x="862153" y="699599"/>
                </a:cubicBezTo>
                <a:cubicBezTo>
                  <a:pt x="901455" y="682333"/>
                  <a:pt x="901455" y="682333"/>
                  <a:pt x="901455" y="682333"/>
                </a:cubicBezTo>
                <a:lnTo>
                  <a:pt x="900748" y="677569"/>
                </a:lnTo>
                <a:lnTo>
                  <a:pt x="902161" y="677465"/>
                </a:lnTo>
                <a:lnTo>
                  <a:pt x="919187" y="675708"/>
                </a:lnTo>
                <a:lnTo>
                  <a:pt x="918688" y="677036"/>
                </a:lnTo>
                <a:cubicBezTo>
                  <a:pt x="917688" y="681116"/>
                  <a:pt x="922830" y="672492"/>
                  <a:pt x="923245" y="675289"/>
                </a:cubicBezTo>
                <a:lnTo>
                  <a:pt x="919187" y="675708"/>
                </a:lnTo>
                <a:lnTo>
                  <a:pt x="922139" y="667831"/>
                </a:lnTo>
                <a:cubicBezTo>
                  <a:pt x="931248" y="677912"/>
                  <a:pt x="931248" y="677912"/>
                  <a:pt x="931248" y="677912"/>
                </a:cubicBezTo>
                <a:cubicBezTo>
                  <a:pt x="946143" y="675701"/>
                  <a:pt x="946143" y="675701"/>
                  <a:pt x="946143" y="675701"/>
                </a:cubicBezTo>
                <a:cubicBezTo>
                  <a:pt x="948207" y="663963"/>
                  <a:pt x="948207" y="663963"/>
                  <a:pt x="948207" y="663963"/>
                </a:cubicBezTo>
                <a:lnTo>
                  <a:pt x="953296" y="663208"/>
                </a:lnTo>
                <a:lnTo>
                  <a:pt x="959440" y="662713"/>
                </a:lnTo>
                <a:cubicBezTo>
                  <a:pt x="967688" y="660596"/>
                  <a:pt x="980376" y="656330"/>
                  <a:pt x="999235" y="648768"/>
                </a:cubicBezTo>
                <a:cubicBezTo>
                  <a:pt x="999235" y="648768"/>
                  <a:pt x="1002406" y="644486"/>
                  <a:pt x="1007789" y="655121"/>
                </a:cubicBezTo>
                <a:cubicBezTo>
                  <a:pt x="1010407" y="647110"/>
                  <a:pt x="1010407" y="647110"/>
                  <a:pt x="1010407" y="647110"/>
                </a:cubicBezTo>
                <a:cubicBezTo>
                  <a:pt x="1002959" y="648215"/>
                  <a:pt x="1002959" y="648215"/>
                  <a:pt x="1002959" y="648215"/>
                </a:cubicBezTo>
                <a:cubicBezTo>
                  <a:pt x="1009854" y="643381"/>
                  <a:pt x="1021025" y="641723"/>
                  <a:pt x="1016195" y="634818"/>
                </a:cubicBezTo>
                <a:cubicBezTo>
                  <a:pt x="1026813" y="629432"/>
                  <a:pt x="1026813" y="629432"/>
                  <a:pt x="1026813" y="629432"/>
                </a:cubicBezTo>
                <a:cubicBezTo>
                  <a:pt x="1038538" y="631502"/>
                  <a:pt x="1038538" y="631502"/>
                  <a:pt x="1038538" y="631502"/>
                </a:cubicBezTo>
                <a:cubicBezTo>
                  <a:pt x="1041709" y="627221"/>
                  <a:pt x="1041709" y="627221"/>
                  <a:pt x="1041709" y="627221"/>
                </a:cubicBezTo>
                <a:cubicBezTo>
                  <a:pt x="1033707" y="624597"/>
                  <a:pt x="1033707" y="624597"/>
                  <a:pt x="1033707" y="624597"/>
                </a:cubicBezTo>
                <a:cubicBezTo>
                  <a:pt x="1059222" y="617000"/>
                  <a:pt x="1059222" y="617000"/>
                  <a:pt x="1059222" y="617000"/>
                </a:cubicBezTo>
                <a:cubicBezTo>
                  <a:pt x="1070946" y="619071"/>
                  <a:pt x="1070946" y="619071"/>
                  <a:pt x="1070946" y="619071"/>
                </a:cubicBezTo>
                <a:cubicBezTo>
                  <a:pt x="1072458" y="603602"/>
                  <a:pt x="1072458" y="603602"/>
                  <a:pt x="1072458" y="603602"/>
                </a:cubicBezTo>
                <a:cubicBezTo>
                  <a:pt x="1096864" y="588548"/>
                  <a:pt x="1096864" y="588548"/>
                  <a:pt x="1096864" y="588548"/>
                </a:cubicBezTo>
                <a:cubicBezTo>
                  <a:pt x="1094248" y="596558"/>
                  <a:pt x="1094248" y="596558"/>
                  <a:pt x="1094248" y="596558"/>
                </a:cubicBezTo>
                <a:cubicBezTo>
                  <a:pt x="1074118" y="614790"/>
                  <a:pt x="1074118" y="614790"/>
                  <a:pt x="1074118" y="614790"/>
                </a:cubicBezTo>
                <a:cubicBezTo>
                  <a:pt x="1074671" y="618518"/>
                  <a:pt x="1061989" y="635644"/>
                  <a:pt x="1091227" y="627495"/>
                </a:cubicBezTo>
                <a:cubicBezTo>
                  <a:pt x="1091780" y="631223"/>
                  <a:pt x="1091780" y="631223"/>
                  <a:pt x="1091780" y="631223"/>
                </a:cubicBezTo>
                <a:cubicBezTo>
                  <a:pt x="1102951" y="629566"/>
                  <a:pt x="1102951" y="629566"/>
                  <a:pt x="1102951" y="629566"/>
                </a:cubicBezTo>
                <a:cubicBezTo>
                  <a:pt x="1100335" y="637576"/>
                  <a:pt x="1100335" y="637576"/>
                  <a:pt x="1100335" y="637576"/>
                </a:cubicBezTo>
                <a:cubicBezTo>
                  <a:pt x="1084886" y="636058"/>
                  <a:pt x="1084886" y="636058"/>
                  <a:pt x="1084886" y="636058"/>
                </a:cubicBezTo>
                <a:cubicBezTo>
                  <a:pt x="1079651" y="652079"/>
                  <a:pt x="1079651" y="652079"/>
                  <a:pt x="1079651" y="652079"/>
                </a:cubicBezTo>
                <a:cubicBezTo>
                  <a:pt x="1102548" y="652492"/>
                  <a:pt x="1102548" y="652492"/>
                  <a:pt x="1102548" y="652492"/>
                </a:cubicBezTo>
                <a:cubicBezTo>
                  <a:pt x="1116890" y="646553"/>
                  <a:pt x="1116890" y="646553"/>
                  <a:pt x="1116890" y="646553"/>
                </a:cubicBezTo>
                <a:cubicBezTo>
                  <a:pt x="1126956" y="637437"/>
                  <a:pt x="1126956" y="637437"/>
                  <a:pt x="1126956" y="637437"/>
                </a:cubicBezTo>
                <a:lnTo>
                  <a:pt x="1130369" y="636931"/>
                </a:lnTo>
                <a:lnTo>
                  <a:pt x="1131501" y="638014"/>
                </a:lnTo>
                <a:lnTo>
                  <a:pt x="1131893" y="637786"/>
                </a:lnTo>
                <a:lnTo>
                  <a:pt x="1139787" y="646966"/>
                </a:lnTo>
                <a:lnTo>
                  <a:pt x="1141117" y="642896"/>
                </a:lnTo>
                <a:lnTo>
                  <a:pt x="1143755" y="642447"/>
                </a:lnTo>
                <a:lnTo>
                  <a:pt x="1142532" y="639286"/>
                </a:lnTo>
                <a:lnTo>
                  <a:pt x="1160471" y="632464"/>
                </a:lnTo>
                <a:cubicBezTo>
                  <a:pt x="1159917" y="628734"/>
                  <a:pt x="1159917" y="628734"/>
                  <a:pt x="1159917" y="628734"/>
                </a:cubicBezTo>
                <a:cubicBezTo>
                  <a:pt x="1169025" y="638816"/>
                  <a:pt x="1169025" y="638816"/>
                  <a:pt x="1169025" y="638816"/>
                </a:cubicBezTo>
                <a:cubicBezTo>
                  <a:pt x="1143512" y="646413"/>
                  <a:pt x="1143512" y="646413"/>
                  <a:pt x="1143512" y="646413"/>
                </a:cubicBezTo>
                <a:cubicBezTo>
                  <a:pt x="1168622" y="661743"/>
                  <a:pt x="1168622" y="661743"/>
                  <a:pt x="1168622" y="661743"/>
                </a:cubicBezTo>
                <a:cubicBezTo>
                  <a:pt x="1164897" y="662295"/>
                  <a:pt x="1148895" y="657048"/>
                  <a:pt x="1159110" y="674587"/>
                </a:cubicBezTo>
                <a:cubicBezTo>
                  <a:pt x="1152769" y="683150"/>
                  <a:pt x="1144214" y="676797"/>
                  <a:pt x="1137873" y="685360"/>
                </a:cubicBezTo>
                <a:cubicBezTo>
                  <a:pt x="1142704" y="692266"/>
                  <a:pt x="1142704" y="692266"/>
                  <a:pt x="1142704" y="692266"/>
                </a:cubicBezTo>
                <a:cubicBezTo>
                  <a:pt x="1139533" y="696548"/>
                  <a:pt x="1139533" y="696548"/>
                  <a:pt x="1139533" y="696548"/>
                </a:cubicBezTo>
                <a:cubicBezTo>
                  <a:pt x="1156642" y="709253"/>
                  <a:pt x="1156642" y="709253"/>
                  <a:pt x="1156642" y="709253"/>
                </a:cubicBezTo>
                <a:cubicBezTo>
                  <a:pt x="1167813" y="707595"/>
                  <a:pt x="1167813" y="707595"/>
                  <a:pt x="1167813" y="707595"/>
                </a:cubicBezTo>
                <a:cubicBezTo>
                  <a:pt x="1148238" y="729555"/>
                  <a:pt x="1148238" y="729555"/>
                  <a:pt x="1148238" y="729555"/>
                </a:cubicBezTo>
                <a:cubicBezTo>
                  <a:pt x="1139683" y="723202"/>
                  <a:pt x="1139683" y="723202"/>
                  <a:pt x="1139683" y="723202"/>
                </a:cubicBezTo>
                <a:cubicBezTo>
                  <a:pt x="1118999" y="737705"/>
                  <a:pt x="1118999" y="737705"/>
                  <a:pt x="1118999" y="737705"/>
                </a:cubicBezTo>
                <a:cubicBezTo>
                  <a:pt x="1115828" y="741986"/>
                  <a:pt x="1115828" y="741986"/>
                  <a:pt x="1115828" y="741986"/>
                </a:cubicBezTo>
                <a:cubicBezTo>
                  <a:pt x="1127553" y="744058"/>
                  <a:pt x="1127553" y="744058"/>
                  <a:pt x="1127553" y="744058"/>
                </a:cubicBezTo>
                <a:cubicBezTo>
                  <a:pt x="1116935" y="749444"/>
                  <a:pt x="1116935" y="749444"/>
                  <a:pt x="1116935" y="749444"/>
                </a:cubicBezTo>
                <a:cubicBezTo>
                  <a:pt x="1117489" y="753174"/>
                  <a:pt x="1101082" y="770853"/>
                  <a:pt x="1103146" y="759113"/>
                </a:cubicBezTo>
                <a:cubicBezTo>
                  <a:pt x="1105763" y="751102"/>
                  <a:pt x="1105763" y="751102"/>
                  <a:pt x="1105763" y="751102"/>
                </a:cubicBezTo>
                <a:cubicBezTo>
                  <a:pt x="1087144" y="753865"/>
                  <a:pt x="1087144" y="753865"/>
                  <a:pt x="1087144" y="753865"/>
                </a:cubicBezTo>
                <a:cubicBezTo>
                  <a:pt x="1074462" y="770991"/>
                  <a:pt x="1074462" y="770991"/>
                  <a:pt x="1074462" y="770991"/>
                </a:cubicBezTo>
                <a:cubicBezTo>
                  <a:pt x="1090464" y="776239"/>
                  <a:pt x="1090464" y="776239"/>
                  <a:pt x="1090464" y="776239"/>
                </a:cubicBezTo>
                <a:cubicBezTo>
                  <a:pt x="1086739" y="776792"/>
                  <a:pt x="1083016" y="777344"/>
                  <a:pt x="1087293" y="780521"/>
                </a:cubicBezTo>
                <a:cubicBezTo>
                  <a:pt x="1102188" y="778311"/>
                  <a:pt x="1102188" y="778311"/>
                  <a:pt x="1102188" y="778311"/>
                </a:cubicBezTo>
                <a:cubicBezTo>
                  <a:pt x="1106466" y="781486"/>
                  <a:pt x="1104227" y="785630"/>
                  <a:pt x="1100918" y="788980"/>
                </a:cubicBezTo>
                <a:lnTo>
                  <a:pt x="1097074" y="791931"/>
                </a:lnTo>
                <a:lnTo>
                  <a:pt x="1093784" y="798613"/>
                </a:lnTo>
                <a:cubicBezTo>
                  <a:pt x="1118744" y="787286"/>
                  <a:pt x="1118744" y="787286"/>
                  <a:pt x="1118744" y="787286"/>
                </a:cubicBezTo>
                <a:cubicBezTo>
                  <a:pt x="1131426" y="770160"/>
                  <a:pt x="1131426" y="770160"/>
                  <a:pt x="1131426" y="770160"/>
                </a:cubicBezTo>
                <a:cubicBezTo>
                  <a:pt x="1175560" y="759801"/>
                  <a:pt x="1175560" y="759801"/>
                  <a:pt x="1175560" y="759801"/>
                </a:cubicBezTo>
                <a:cubicBezTo>
                  <a:pt x="1199415" y="741016"/>
                  <a:pt x="1199415" y="741016"/>
                  <a:pt x="1199415" y="741016"/>
                </a:cubicBezTo>
                <a:cubicBezTo>
                  <a:pt x="1203139" y="740464"/>
                  <a:pt x="1203139" y="740464"/>
                  <a:pt x="1203139" y="740464"/>
                </a:cubicBezTo>
                <a:cubicBezTo>
                  <a:pt x="1186179" y="754413"/>
                  <a:pt x="1186179" y="754413"/>
                  <a:pt x="1186179" y="754413"/>
                </a:cubicBezTo>
                <a:cubicBezTo>
                  <a:pt x="1184116" y="766153"/>
                  <a:pt x="1184116" y="766153"/>
                  <a:pt x="1184116" y="766153"/>
                </a:cubicBezTo>
                <a:cubicBezTo>
                  <a:pt x="1188393" y="769329"/>
                  <a:pt x="1188393" y="769329"/>
                  <a:pt x="1188393" y="769329"/>
                </a:cubicBezTo>
                <a:cubicBezTo>
                  <a:pt x="1199565" y="767671"/>
                  <a:pt x="1205353" y="755380"/>
                  <a:pt x="1214461" y="765461"/>
                </a:cubicBezTo>
                <a:cubicBezTo>
                  <a:pt x="1218737" y="768638"/>
                  <a:pt x="1210183" y="762285"/>
                  <a:pt x="1215014" y="769190"/>
                </a:cubicBezTo>
                <a:cubicBezTo>
                  <a:pt x="1251700" y="759934"/>
                  <a:pt x="1251700" y="759934"/>
                  <a:pt x="1251700" y="759934"/>
                </a:cubicBezTo>
                <a:cubicBezTo>
                  <a:pt x="1275150" y="764077"/>
                  <a:pt x="1275150" y="764077"/>
                  <a:pt x="1275150" y="764077"/>
                </a:cubicBezTo>
                <a:cubicBezTo>
                  <a:pt x="1265638" y="776922"/>
                  <a:pt x="1265638" y="776922"/>
                  <a:pt x="1265638" y="776922"/>
                </a:cubicBezTo>
                <a:cubicBezTo>
                  <a:pt x="1286471" y="789073"/>
                  <a:pt x="1286471" y="789073"/>
                  <a:pt x="1286471" y="789073"/>
                </a:cubicBezTo>
                <a:cubicBezTo>
                  <a:pt x="1272607" y="785415"/>
                  <a:pt x="1265676" y="783585"/>
                  <a:pt x="1262210" y="782670"/>
                </a:cubicBezTo>
                <a:lnTo>
                  <a:pt x="1259096" y="781848"/>
                </a:lnTo>
                <a:lnTo>
                  <a:pt x="1259261" y="781058"/>
                </a:lnTo>
                <a:lnTo>
                  <a:pt x="1261518" y="778009"/>
                </a:lnTo>
                <a:cubicBezTo>
                  <a:pt x="1262181" y="777672"/>
                  <a:pt x="1262281" y="777538"/>
                  <a:pt x="1260817" y="777696"/>
                </a:cubicBezTo>
                <a:lnTo>
                  <a:pt x="1259931" y="777823"/>
                </a:lnTo>
                <a:lnTo>
                  <a:pt x="1260389" y="775616"/>
                </a:lnTo>
                <a:cubicBezTo>
                  <a:pt x="1260657" y="773016"/>
                  <a:pt x="1260094" y="773218"/>
                  <a:pt x="1259103" y="774556"/>
                </a:cubicBezTo>
                <a:lnTo>
                  <a:pt x="1256602" y="778297"/>
                </a:lnTo>
                <a:lnTo>
                  <a:pt x="1250742" y="779132"/>
                </a:lnTo>
                <a:cubicBezTo>
                  <a:pt x="1251295" y="782861"/>
                  <a:pt x="1251295" y="782861"/>
                  <a:pt x="1251295" y="782861"/>
                </a:cubicBezTo>
                <a:cubicBezTo>
                  <a:pt x="1252365" y="783655"/>
                  <a:pt x="1253822" y="782247"/>
                  <a:pt x="1255258" y="780307"/>
                </a:cubicBezTo>
                <a:lnTo>
                  <a:pt x="1256602" y="778297"/>
                </a:lnTo>
                <a:lnTo>
                  <a:pt x="1259931" y="777823"/>
                </a:lnTo>
                <a:lnTo>
                  <a:pt x="1259261" y="781058"/>
                </a:lnTo>
                <a:lnTo>
                  <a:pt x="1258743" y="781756"/>
                </a:lnTo>
                <a:lnTo>
                  <a:pt x="1259096" y="781848"/>
                </a:lnTo>
                <a:lnTo>
                  <a:pt x="1256680" y="793494"/>
                </a:lnTo>
                <a:cubicBezTo>
                  <a:pt x="1254062" y="801505"/>
                  <a:pt x="1254062" y="801505"/>
                  <a:pt x="1254062" y="801505"/>
                </a:cubicBezTo>
                <a:cubicBezTo>
                  <a:pt x="1265788" y="803577"/>
                  <a:pt x="1265788" y="803577"/>
                  <a:pt x="1265788" y="803577"/>
                </a:cubicBezTo>
                <a:cubicBezTo>
                  <a:pt x="1268555" y="822222"/>
                  <a:pt x="1268555" y="822222"/>
                  <a:pt x="1268555" y="822222"/>
                </a:cubicBezTo>
                <a:lnTo>
                  <a:pt x="1245564" y="831742"/>
                </a:lnTo>
                <a:lnTo>
                  <a:pt x="1245833" y="829404"/>
                </a:lnTo>
                <a:cubicBezTo>
                  <a:pt x="1242901" y="828886"/>
                  <a:pt x="1235869" y="832788"/>
                  <a:pt x="1239870" y="834099"/>
                </a:cubicBezTo>
                <a:cubicBezTo>
                  <a:pt x="1239870" y="834099"/>
                  <a:pt x="1239870" y="834099"/>
                  <a:pt x="1243455" y="832615"/>
                </a:cubicBezTo>
                <a:lnTo>
                  <a:pt x="1245564" y="831742"/>
                </a:lnTo>
                <a:lnTo>
                  <a:pt x="1245262" y="834372"/>
                </a:lnTo>
                <a:cubicBezTo>
                  <a:pt x="1242785" y="837717"/>
                  <a:pt x="1237390" y="843042"/>
                  <a:pt x="1227188" y="851226"/>
                </a:cubicBezTo>
                <a:cubicBezTo>
                  <a:pt x="1211185" y="845978"/>
                  <a:pt x="1211185" y="845978"/>
                  <a:pt x="1211185" y="845978"/>
                </a:cubicBezTo>
                <a:cubicBezTo>
                  <a:pt x="1193672" y="856199"/>
                  <a:pt x="1193672" y="856199"/>
                  <a:pt x="1193672" y="856199"/>
                </a:cubicBezTo>
                <a:cubicBezTo>
                  <a:pt x="1199056" y="866834"/>
                  <a:pt x="1204844" y="854541"/>
                  <a:pt x="1212845" y="857165"/>
                </a:cubicBezTo>
                <a:cubicBezTo>
                  <a:pt x="1207057" y="869457"/>
                  <a:pt x="1207057" y="869457"/>
                  <a:pt x="1207057" y="869457"/>
                </a:cubicBezTo>
                <a:cubicBezTo>
                  <a:pt x="1218229" y="867799"/>
                  <a:pt x="1218229" y="867799"/>
                  <a:pt x="1218229" y="867799"/>
                </a:cubicBezTo>
                <a:cubicBezTo>
                  <a:pt x="1220293" y="856060"/>
                  <a:pt x="1220293" y="856060"/>
                  <a:pt x="1220293" y="856060"/>
                </a:cubicBezTo>
                <a:cubicBezTo>
                  <a:pt x="1239465" y="857026"/>
                  <a:pt x="1239465" y="857026"/>
                  <a:pt x="1239465" y="857026"/>
                </a:cubicBezTo>
                <a:cubicBezTo>
                  <a:pt x="1240572" y="864484"/>
                  <a:pt x="1240572" y="864484"/>
                  <a:pt x="1240572" y="864484"/>
                </a:cubicBezTo>
                <a:cubicBezTo>
                  <a:pt x="1264576" y="872355"/>
                  <a:pt x="1264576" y="872355"/>
                  <a:pt x="1264576" y="872355"/>
                </a:cubicBezTo>
                <a:cubicBezTo>
                  <a:pt x="1265129" y="876084"/>
                  <a:pt x="1265129" y="876084"/>
                  <a:pt x="1265129" y="876084"/>
                </a:cubicBezTo>
                <a:cubicBezTo>
                  <a:pt x="1276301" y="874426"/>
                  <a:pt x="1276301" y="874426"/>
                  <a:pt x="1276301" y="874426"/>
                </a:cubicBezTo>
                <a:cubicBezTo>
                  <a:pt x="1278515" y="889342"/>
                  <a:pt x="1278515" y="889342"/>
                  <a:pt x="1278515" y="889342"/>
                </a:cubicBezTo>
                <a:cubicBezTo>
                  <a:pt x="1295474" y="875392"/>
                  <a:pt x="1295474" y="875392"/>
                  <a:pt x="1295474" y="875392"/>
                </a:cubicBezTo>
                <a:cubicBezTo>
                  <a:pt x="1306646" y="873734"/>
                  <a:pt x="1306646" y="873734"/>
                  <a:pt x="1306646" y="873734"/>
                </a:cubicBezTo>
                <a:cubicBezTo>
                  <a:pt x="1322649" y="878982"/>
                  <a:pt x="1319882" y="860337"/>
                  <a:pt x="1335331" y="861855"/>
                </a:cubicBezTo>
                <a:cubicBezTo>
                  <a:pt x="1342225" y="857021"/>
                  <a:pt x="1364569" y="853705"/>
                  <a:pt x="1340012" y="842105"/>
                </a:cubicBezTo>
                <a:cubicBezTo>
                  <a:pt x="1366080" y="838237"/>
                  <a:pt x="1366080" y="838237"/>
                  <a:pt x="1366080" y="838237"/>
                </a:cubicBezTo>
                <a:cubicBezTo>
                  <a:pt x="1367590" y="822768"/>
                  <a:pt x="1367590" y="822768"/>
                  <a:pt x="1367590" y="822768"/>
                </a:cubicBezTo>
                <a:cubicBezTo>
                  <a:pt x="1372824" y="806749"/>
                  <a:pt x="1372824" y="806749"/>
                  <a:pt x="1372824" y="806749"/>
                </a:cubicBezTo>
                <a:cubicBezTo>
                  <a:pt x="1373378" y="810477"/>
                  <a:pt x="1373378" y="810477"/>
                  <a:pt x="1373378" y="810477"/>
                </a:cubicBezTo>
                <a:cubicBezTo>
                  <a:pt x="1396828" y="814619"/>
                  <a:pt x="1396828" y="814619"/>
                  <a:pt x="1396828" y="814619"/>
                </a:cubicBezTo>
                <a:cubicBezTo>
                  <a:pt x="1400552" y="814066"/>
                  <a:pt x="1376144" y="829121"/>
                  <a:pt x="1408000" y="812961"/>
                </a:cubicBezTo>
                <a:cubicBezTo>
                  <a:pt x="1395721" y="807162"/>
                  <a:pt x="1395721" y="807162"/>
                  <a:pt x="1395721" y="807162"/>
                </a:cubicBezTo>
                <a:cubicBezTo>
                  <a:pt x="1408957" y="793765"/>
                  <a:pt x="1408957" y="793765"/>
                  <a:pt x="1408957" y="793765"/>
                </a:cubicBezTo>
                <a:cubicBezTo>
                  <a:pt x="1429237" y="802188"/>
                  <a:pt x="1429237" y="802188"/>
                  <a:pt x="1429237" y="802188"/>
                </a:cubicBezTo>
                <a:lnTo>
                  <a:pt x="1445805" y="796831"/>
                </a:lnTo>
                <a:lnTo>
                  <a:pt x="1438092" y="801350"/>
                </a:lnTo>
                <a:cubicBezTo>
                  <a:pt x="1422896" y="810751"/>
                  <a:pt x="1462715" y="790551"/>
                  <a:pt x="1454751" y="794592"/>
                </a:cubicBezTo>
                <a:cubicBezTo>
                  <a:pt x="1454751" y="794592"/>
                  <a:pt x="1454751" y="794592"/>
                  <a:pt x="1451027" y="795144"/>
                </a:cubicBezTo>
                <a:cubicBezTo>
                  <a:pt x="1451027" y="795144"/>
                  <a:pt x="1451027" y="795144"/>
                  <a:pt x="1448303" y="796024"/>
                </a:cubicBezTo>
                <a:lnTo>
                  <a:pt x="1445805" y="796831"/>
                </a:lnTo>
                <a:lnTo>
                  <a:pt x="1450750" y="793934"/>
                </a:lnTo>
                <a:cubicBezTo>
                  <a:pt x="1456816" y="790473"/>
                  <a:pt x="1464885" y="785941"/>
                  <a:pt x="1475434" y="780088"/>
                </a:cubicBezTo>
                <a:cubicBezTo>
                  <a:pt x="1526313" y="738239"/>
                  <a:pt x="1526313" y="738239"/>
                  <a:pt x="1526313" y="738239"/>
                </a:cubicBezTo>
                <a:cubicBezTo>
                  <a:pt x="1518312" y="735615"/>
                  <a:pt x="1514587" y="736168"/>
                  <a:pt x="1516652" y="724429"/>
                </a:cubicBezTo>
                <a:cubicBezTo>
                  <a:pt x="1524100" y="723324"/>
                  <a:pt x="1524100" y="723324"/>
                  <a:pt x="1524100" y="723324"/>
                </a:cubicBezTo>
                <a:cubicBezTo>
                  <a:pt x="1549613" y="715726"/>
                  <a:pt x="1549613" y="715726"/>
                  <a:pt x="1549613" y="715726"/>
                </a:cubicBezTo>
                <a:cubicBezTo>
                  <a:pt x="1546443" y="720008"/>
                  <a:pt x="1541612" y="713103"/>
                  <a:pt x="1539549" y="724841"/>
                </a:cubicBezTo>
                <a:cubicBezTo>
                  <a:pt x="1540656" y="732299"/>
                  <a:pt x="1540656" y="732299"/>
                  <a:pt x="1540656" y="732299"/>
                </a:cubicBezTo>
                <a:cubicBezTo>
                  <a:pt x="1541762" y="739757"/>
                  <a:pt x="1541762" y="739757"/>
                  <a:pt x="1541762" y="739757"/>
                </a:cubicBezTo>
                <a:cubicBezTo>
                  <a:pt x="1553487" y="741829"/>
                  <a:pt x="1553487" y="741829"/>
                  <a:pt x="1553487" y="741829"/>
                </a:cubicBezTo>
                <a:cubicBezTo>
                  <a:pt x="1560232" y="710340"/>
                  <a:pt x="1560232" y="710340"/>
                  <a:pt x="1560232" y="710340"/>
                </a:cubicBezTo>
                <a:cubicBezTo>
                  <a:pt x="1563403" y="706057"/>
                  <a:pt x="1563403" y="706057"/>
                  <a:pt x="1563403" y="706057"/>
                </a:cubicBezTo>
                <a:cubicBezTo>
                  <a:pt x="1573065" y="719868"/>
                  <a:pt x="1573065" y="719868"/>
                  <a:pt x="1573065" y="719868"/>
                </a:cubicBezTo>
                <a:cubicBezTo>
                  <a:pt x="1590024" y="705919"/>
                  <a:pt x="1590024" y="705919"/>
                  <a:pt x="1590024" y="705919"/>
                </a:cubicBezTo>
                <a:cubicBezTo>
                  <a:pt x="1602303" y="711719"/>
                  <a:pt x="1602303" y="711719"/>
                  <a:pt x="1602303" y="711719"/>
                </a:cubicBezTo>
                <a:lnTo>
                  <a:pt x="1612010" y="701893"/>
                </a:lnTo>
                <a:lnTo>
                  <a:pt x="1624093" y="704673"/>
                </a:lnTo>
                <a:cubicBezTo>
                  <a:pt x="1636775" y="687547"/>
                  <a:pt x="1636775" y="687547"/>
                  <a:pt x="1636775" y="687547"/>
                </a:cubicBezTo>
                <a:cubicBezTo>
                  <a:pt x="1658565" y="680503"/>
                  <a:pt x="1658565" y="680503"/>
                  <a:pt x="1658565" y="680503"/>
                </a:cubicBezTo>
                <a:cubicBezTo>
                  <a:pt x="1674971" y="662824"/>
                  <a:pt x="1674971" y="662824"/>
                  <a:pt x="1674971" y="662824"/>
                </a:cubicBezTo>
                <a:cubicBezTo>
                  <a:pt x="1673311" y="651637"/>
                  <a:pt x="1673311" y="651637"/>
                  <a:pt x="1673311" y="651637"/>
                </a:cubicBezTo>
                <a:cubicBezTo>
                  <a:pt x="1680205" y="646803"/>
                  <a:pt x="1680205" y="646803"/>
                  <a:pt x="1680205" y="646803"/>
                </a:cubicBezTo>
                <a:cubicBezTo>
                  <a:pt x="1692484" y="652604"/>
                  <a:pt x="1692484" y="652604"/>
                  <a:pt x="1692484" y="652604"/>
                </a:cubicBezTo>
                <a:cubicBezTo>
                  <a:pt x="1701995" y="639758"/>
                  <a:pt x="1701995" y="639758"/>
                  <a:pt x="1701995" y="639758"/>
                </a:cubicBezTo>
                <a:cubicBezTo>
                  <a:pt x="1706827" y="646663"/>
                  <a:pt x="1706827" y="646663"/>
                  <a:pt x="1706827" y="646663"/>
                </a:cubicBezTo>
                <a:cubicBezTo>
                  <a:pt x="1723786" y="632714"/>
                  <a:pt x="1723786" y="632714"/>
                  <a:pt x="1723786" y="632714"/>
                </a:cubicBezTo>
                <a:cubicBezTo>
                  <a:pt x="1732820" y="629467"/>
                  <a:pt x="1737336" y="627845"/>
                  <a:pt x="1739594" y="627034"/>
                </a:cubicBezTo>
                <a:lnTo>
                  <a:pt x="1740937" y="626551"/>
                </a:lnTo>
                <a:lnTo>
                  <a:pt x="1738130" y="629990"/>
                </a:lnTo>
                <a:cubicBezTo>
                  <a:pt x="1734020" y="635959"/>
                  <a:pt x="1744645" y="625807"/>
                  <a:pt x="1741852" y="626222"/>
                </a:cubicBezTo>
                <a:lnTo>
                  <a:pt x="1740937" y="626551"/>
                </a:lnTo>
                <a:lnTo>
                  <a:pt x="1748194" y="617659"/>
                </a:lnTo>
                <a:cubicBezTo>
                  <a:pt x="1752471" y="620836"/>
                  <a:pt x="1752471" y="620836"/>
                  <a:pt x="1752471" y="620836"/>
                </a:cubicBezTo>
                <a:cubicBezTo>
                  <a:pt x="1760876" y="600532"/>
                  <a:pt x="1760876" y="600532"/>
                  <a:pt x="1760876" y="600532"/>
                </a:cubicBezTo>
                <a:cubicBezTo>
                  <a:pt x="1786944" y="596664"/>
                  <a:pt x="1786944" y="596664"/>
                  <a:pt x="1786944" y="596664"/>
                </a:cubicBezTo>
                <a:cubicBezTo>
                  <a:pt x="1790114" y="592383"/>
                  <a:pt x="1790114" y="592383"/>
                  <a:pt x="1790114" y="592383"/>
                </a:cubicBezTo>
                <a:cubicBezTo>
                  <a:pt x="1773155" y="606332"/>
                  <a:pt x="1795902" y="580091"/>
                  <a:pt x="1766664" y="588241"/>
                </a:cubicBezTo>
                <a:cubicBezTo>
                  <a:pt x="1781006" y="582301"/>
                  <a:pt x="1781006" y="582301"/>
                  <a:pt x="1781006" y="582301"/>
                </a:cubicBezTo>
                <a:cubicBezTo>
                  <a:pt x="1785284" y="585478"/>
                  <a:pt x="1785284" y="585478"/>
                  <a:pt x="1785284" y="585478"/>
                </a:cubicBezTo>
                <a:cubicBezTo>
                  <a:pt x="1795348" y="576362"/>
                  <a:pt x="1795348" y="576362"/>
                  <a:pt x="1795348" y="576362"/>
                </a:cubicBezTo>
                <a:cubicBezTo>
                  <a:pt x="1807627" y="582162"/>
                  <a:pt x="1807627" y="582162"/>
                  <a:pt x="1807627" y="582162"/>
                </a:cubicBezTo>
                <a:cubicBezTo>
                  <a:pt x="1821416" y="572494"/>
                  <a:pt x="1821416" y="572494"/>
                  <a:pt x="1821416" y="572494"/>
                </a:cubicBezTo>
                <a:cubicBezTo>
                  <a:pt x="1843206" y="565449"/>
                  <a:pt x="1843206" y="565449"/>
                  <a:pt x="1843206" y="565449"/>
                </a:cubicBezTo>
                <a:cubicBezTo>
                  <a:pt x="1847483" y="568626"/>
                  <a:pt x="1847483" y="568626"/>
                  <a:pt x="1847483" y="568626"/>
                </a:cubicBezTo>
                <a:cubicBezTo>
                  <a:pt x="1857825" y="561374"/>
                  <a:pt x="1862995" y="557749"/>
                  <a:pt x="1865581" y="555936"/>
                </a:cubicBezTo>
                <a:lnTo>
                  <a:pt x="1866926" y="554993"/>
                </a:lnTo>
                <a:lnTo>
                  <a:pt x="1875614" y="553017"/>
                </a:lnTo>
                <a:cubicBezTo>
                  <a:pt x="1877125" y="537549"/>
                  <a:pt x="1877125" y="537549"/>
                  <a:pt x="1877125" y="537549"/>
                </a:cubicBezTo>
                <a:cubicBezTo>
                  <a:pt x="1910087" y="528847"/>
                  <a:pt x="1910087" y="528847"/>
                  <a:pt x="1910087" y="528847"/>
                </a:cubicBezTo>
                <a:cubicBezTo>
                  <a:pt x="1916428" y="520284"/>
                  <a:pt x="1916428" y="520284"/>
                  <a:pt x="1916428" y="520284"/>
                </a:cubicBezTo>
                <a:cubicBezTo>
                  <a:pt x="1931324" y="518074"/>
                  <a:pt x="1931324" y="518074"/>
                  <a:pt x="1931324" y="518074"/>
                </a:cubicBezTo>
                <a:cubicBezTo>
                  <a:pt x="1940283" y="501500"/>
                  <a:pt x="1940283" y="501500"/>
                  <a:pt x="1940283" y="501500"/>
                </a:cubicBezTo>
                <a:cubicBezTo>
                  <a:pt x="1961519" y="490727"/>
                  <a:pt x="1961519" y="490727"/>
                  <a:pt x="1961519" y="490727"/>
                </a:cubicBezTo>
                <a:cubicBezTo>
                  <a:pt x="1970478" y="474153"/>
                  <a:pt x="1970478" y="474153"/>
                  <a:pt x="1970478" y="474153"/>
                </a:cubicBezTo>
                <a:cubicBezTo>
                  <a:pt x="1994332" y="455369"/>
                  <a:pt x="1994332" y="455369"/>
                  <a:pt x="1994332" y="455369"/>
                </a:cubicBezTo>
                <a:cubicBezTo>
                  <a:pt x="2002886" y="461722"/>
                  <a:pt x="2002886" y="461722"/>
                  <a:pt x="2002886" y="461722"/>
                </a:cubicBezTo>
                <a:cubicBezTo>
                  <a:pt x="2014059" y="460064"/>
                  <a:pt x="2014059" y="460064"/>
                  <a:pt x="2014059" y="460064"/>
                </a:cubicBezTo>
                <a:cubicBezTo>
                  <a:pt x="2023570" y="447218"/>
                  <a:pt x="2023570" y="447218"/>
                  <a:pt x="2023570" y="447218"/>
                </a:cubicBezTo>
                <a:cubicBezTo>
                  <a:pt x="2052808" y="439069"/>
                  <a:pt x="2052808" y="439069"/>
                  <a:pt x="2052808" y="439069"/>
                </a:cubicBezTo>
                <a:cubicBezTo>
                  <a:pt x="2044253" y="432717"/>
                  <a:pt x="2048531" y="435892"/>
                  <a:pt x="2069768" y="425119"/>
                </a:cubicBezTo>
                <a:cubicBezTo>
                  <a:pt x="2053212" y="416143"/>
                  <a:pt x="2053212" y="416143"/>
                  <a:pt x="2053212" y="416143"/>
                </a:cubicBezTo>
                <a:cubicBezTo>
                  <a:pt x="2038316" y="418353"/>
                  <a:pt x="2038316" y="418353"/>
                  <a:pt x="2038316" y="418353"/>
                </a:cubicBezTo>
                <a:cubicBezTo>
                  <a:pt x="2052659" y="412415"/>
                  <a:pt x="2052659" y="412415"/>
                  <a:pt x="2052659" y="412415"/>
                </a:cubicBezTo>
                <a:cubicBezTo>
                  <a:pt x="2072385" y="417110"/>
                  <a:pt x="2072385" y="417110"/>
                  <a:pt x="2072385" y="417110"/>
                </a:cubicBezTo>
                <a:cubicBezTo>
                  <a:pt x="2076662" y="420285"/>
                  <a:pt x="2044658" y="409790"/>
                  <a:pt x="2077769" y="427743"/>
                </a:cubicBezTo>
                <a:cubicBezTo>
                  <a:pt x="2095281" y="417522"/>
                  <a:pt x="2095281" y="417522"/>
                  <a:pt x="2095281" y="417522"/>
                </a:cubicBezTo>
                <a:cubicBezTo>
                  <a:pt x="2093621" y="406336"/>
                  <a:pt x="2093621" y="406336"/>
                  <a:pt x="2093621" y="406336"/>
                </a:cubicBezTo>
                <a:cubicBezTo>
                  <a:pt x="2112242" y="403573"/>
                  <a:pt x="2112242" y="403573"/>
                  <a:pt x="2112242" y="403573"/>
                </a:cubicBezTo>
                <a:cubicBezTo>
                  <a:pt x="2113751" y="388103"/>
                  <a:pt x="2113751" y="388103"/>
                  <a:pt x="2113751" y="388103"/>
                </a:cubicBezTo>
                <a:cubicBezTo>
                  <a:pt x="2118583" y="395010"/>
                  <a:pt x="2118583" y="395010"/>
                  <a:pt x="2118583" y="395010"/>
                </a:cubicBezTo>
                <a:cubicBezTo>
                  <a:pt x="2118029" y="391280"/>
                  <a:pt x="2137202" y="392247"/>
                  <a:pt x="2138159" y="373049"/>
                </a:cubicBezTo>
                <a:cubicBezTo>
                  <a:pt x="2130158" y="370425"/>
                  <a:pt x="2130158" y="370425"/>
                  <a:pt x="2130158" y="370425"/>
                </a:cubicBezTo>
                <a:cubicBezTo>
                  <a:pt x="2147671" y="360203"/>
                  <a:pt x="2147671" y="360203"/>
                  <a:pt x="2147671" y="360203"/>
                </a:cubicBezTo>
                <a:cubicBezTo>
                  <a:pt x="2167397" y="364898"/>
                  <a:pt x="2167397" y="364898"/>
                  <a:pt x="2167397" y="364898"/>
                </a:cubicBezTo>
                <a:cubicBezTo>
                  <a:pt x="2176356" y="348325"/>
                  <a:pt x="2176356" y="348325"/>
                  <a:pt x="2176356" y="348325"/>
                </a:cubicBezTo>
                <a:cubicBezTo>
                  <a:pt x="2172078" y="345149"/>
                  <a:pt x="2172078" y="345149"/>
                  <a:pt x="2172078" y="345149"/>
                </a:cubicBezTo>
                <a:cubicBezTo>
                  <a:pt x="2144352" y="337831"/>
                  <a:pt x="2144352" y="337831"/>
                  <a:pt x="2144352" y="337831"/>
                </a:cubicBezTo>
                <a:cubicBezTo>
                  <a:pt x="2125731" y="340594"/>
                  <a:pt x="2125731" y="340594"/>
                  <a:pt x="2125731" y="340594"/>
                </a:cubicBezTo>
                <a:cubicBezTo>
                  <a:pt x="2114006" y="338523"/>
                  <a:pt x="2128498" y="359238"/>
                  <a:pt x="2110836" y="342805"/>
                </a:cubicBezTo>
                <a:cubicBezTo>
                  <a:pt x="2124071" y="329407"/>
                  <a:pt x="2124071" y="329407"/>
                  <a:pt x="2124071" y="329407"/>
                </a:cubicBezTo>
                <a:cubicBezTo>
                  <a:pt x="2193166" y="307721"/>
                  <a:pt x="2193166" y="307721"/>
                  <a:pt x="2193166" y="307721"/>
                </a:cubicBezTo>
                <a:cubicBezTo>
                  <a:pt x="2195783" y="299711"/>
                  <a:pt x="2195783" y="299711"/>
                  <a:pt x="2195783" y="299711"/>
                </a:cubicBezTo>
                <a:cubicBezTo>
                  <a:pt x="2191506" y="296533"/>
                  <a:pt x="2191506" y="296533"/>
                  <a:pt x="2191506" y="296533"/>
                </a:cubicBezTo>
                <a:cubicBezTo>
                  <a:pt x="2207509" y="301781"/>
                  <a:pt x="2207509" y="301781"/>
                  <a:pt x="2207509" y="301781"/>
                </a:cubicBezTo>
                <a:cubicBezTo>
                  <a:pt x="2208062" y="305511"/>
                  <a:pt x="2208062" y="305511"/>
                  <a:pt x="2208062" y="305511"/>
                </a:cubicBezTo>
                <a:cubicBezTo>
                  <a:pt x="2212339" y="308686"/>
                  <a:pt x="2212339" y="308686"/>
                  <a:pt x="2212339" y="308686"/>
                </a:cubicBezTo>
                <a:cubicBezTo>
                  <a:pt x="2222958" y="303300"/>
                  <a:pt x="2234682" y="305371"/>
                  <a:pt x="2241577" y="300537"/>
                </a:cubicBezTo>
                <a:cubicBezTo>
                  <a:pt x="2246961" y="311171"/>
                  <a:pt x="2246961" y="311171"/>
                  <a:pt x="2246961" y="311171"/>
                </a:cubicBezTo>
                <a:cubicBezTo>
                  <a:pt x="2244343" y="319181"/>
                  <a:pt x="2244343" y="319181"/>
                  <a:pt x="2244343" y="319181"/>
                </a:cubicBezTo>
                <a:cubicBezTo>
                  <a:pt x="2253451" y="329263"/>
                  <a:pt x="2253451" y="329263"/>
                  <a:pt x="2253451" y="329263"/>
                </a:cubicBezTo>
                <a:cubicBezTo>
                  <a:pt x="2256622" y="324981"/>
                  <a:pt x="2256622" y="324981"/>
                  <a:pt x="2256622" y="324981"/>
                </a:cubicBezTo>
                <a:cubicBezTo>
                  <a:pt x="2254005" y="332992"/>
                  <a:pt x="2254005" y="332992"/>
                  <a:pt x="2254005" y="332992"/>
                </a:cubicBezTo>
                <a:cubicBezTo>
                  <a:pt x="2228491" y="340588"/>
                  <a:pt x="2228491" y="340588"/>
                  <a:pt x="2228491" y="340588"/>
                </a:cubicBezTo>
                <a:cubicBezTo>
                  <a:pt x="2219532" y="357162"/>
                  <a:pt x="2219532" y="357162"/>
                  <a:pt x="2219532" y="357162"/>
                </a:cubicBezTo>
                <a:cubicBezTo>
                  <a:pt x="2242429" y="357576"/>
                  <a:pt x="2242429" y="357576"/>
                  <a:pt x="2242429" y="357576"/>
                </a:cubicBezTo>
                <a:cubicBezTo>
                  <a:pt x="2251941" y="344730"/>
                  <a:pt x="2251941" y="344730"/>
                  <a:pt x="2251941" y="344730"/>
                </a:cubicBezTo>
                <a:cubicBezTo>
                  <a:pt x="2346147" y="338373"/>
                  <a:pt x="2346147" y="338373"/>
                  <a:pt x="2346147" y="338373"/>
                </a:cubicBezTo>
                <a:cubicBezTo>
                  <a:pt x="2351934" y="326082"/>
                  <a:pt x="2359936" y="328705"/>
                  <a:pt x="2367936" y="331329"/>
                </a:cubicBezTo>
                <a:cubicBezTo>
                  <a:pt x="2369042" y="338787"/>
                  <a:pt x="2369042" y="338787"/>
                  <a:pt x="2369042" y="338787"/>
                </a:cubicBezTo>
                <a:cubicBezTo>
                  <a:pt x="2361042" y="336163"/>
                  <a:pt x="2361042" y="336163"/>
                  <a:pt x="2361042" y="336163"/>
                </a:cubicBezTo>
                <a:cubicBezTo>
                  <a:pt x="2357871" y="340445"/>
                  <a:pt x="2357871" y="340445"/>
                  <a:pt x="2357871" y="340445"/>
                </a:cubicBezTo>
                <a:lnTo>
                  <a:pt x="2357171" y="335725"/>
                </a:lnTo>
                <a:cubicBezTo>
                  <a:pt x="2353910" y="328171"/>
                  <a:pt x="2349493" y="341688"/>
                  <a:pt x="2357871" y="340445"/>
                </a:cubicBezTo>
                <a:lnTo>
                  <a:pt x="2359531" y="351631"/>
                </a:lnTo>
                <a:cubicBezTo>
                  <a:pt x="2348360" y="353289"/>
                  <a:pt x="2348360" y="353289"/>
                  <a:pt x="2348360" y="353289"/>
                </a:cubicBezTo>
                <a:cubicBezTo>
                  <a:pt x="2350574" y="368206"/>
                  <a:pt x="2325059" y="375802"/>
                  <a:pt x="2305885" y="374837"/>
                </a:cubicBezTo>
                <a:cubicBezTo>
                  <a:pt x="2298438" y="375942"/>
                  <a:pt x="2354850" y="371382"/>
                  <a:pt x="2287820" y="381329"/>
                </a:cubicBezTo>
                <a:cubicBezTo>
                  <a:pt x="2286889" y="381467"/>
                  <a:pt x="2287250" y="380699"/>
                  <a:pt x="2288002" y="379753"/>
                </a:cubicBezTo>
                <a:lnTo>
                  <a:pt x="2289144" y="378560"/>
                </a:lnTo>
                <a:lnTo>
                  <a:pt x="2289971" y="377794"/>
                </a:lnTo>
                <a:cubicBezTo>
                  <a:pt x="2291270" y="376530"/>
                  <a:pt x="2291154" y="376547"/>
                  <a:pt x="2290524" y="377117"/>
                </a:cubicBezTo>
                <a:lnTo>
                  <a:pt x="2289144" y="378560"/>
                </a:lnTo>
                <a:lnTo>
                  <a:pt x="2280925" y="386163"/>
                </a:lnTo>
                <a:cubicBezTo>
                  <a:pt x="2281478" y="389892"/>
                  <a:pt x="2281478" y="389892"/>
                  <a:pt x="2281478" y="389892"/>
                </a:cubicBezTo>
                <a:cubicBezTo>
                  <a:pt x="2287820" y="381329"/>
                  <a:pt x="2279818" y="378705"/>
                  <a:pt x="2297481" y="395139"/>
                </a:cubicBezTo>
                <a:cubicBezTo>
                  <a:pt x="2301758" y="398315"/>
                  <a:pt x="2301758" y="398315"/>
                  <a:pt x="2301758" y="398315"/>
                </a:cubicBezTo>
                <a:cubicBezTo>
                  <a:pt x="2308652" y="393481"/>
                  <a:pt x="2308652" y="393481"/>
                  <a:pt x="2308652" y="393481"/>
                </a:cubicBezTo>
                <a:cubicBezTo>
                  <a:pt x="2314440" y="381190"/>
                  <a:pt x="2326314" y="409915"/>
                  <a:pt x="2321888" y="380085"/>
                </a:cubicBezTo>
                <a:cubicBezTo>
                  <a:pt x="2351680" y="375664"/>
                  <a:pt x="2351680" y="375664"/>
                  <a:pt x="2351680" y="375664"/>
                </a:cubicBezTo>
                <a:cubicBezTo>
                  <a:pt x="2369193" y="365443"/>
                  <a:pt x="2369193" y="365443"/>
                  <a:pt x="2369193" y="365443"/>
                </a:cubicBezTo>
                <a:cubicBezTo>
                  <a:pt x="2364511" y="385192"/>
                  <a:pt x="2364511" y="385192"/>
                  <a:pt x="2364511" y="385192"/>
                </a:cubicBezTo>
                <a:cubicBezTo>
                  <a:pt x="2342168" y="388508"/>
                  <a:pt x="2342168" y="388508"/>
                  <a:pt x="2342168" y="388508"/>
                </a:cubicBezTo>
                <a:cubicBezTo>
                  <a:pt x="2338997" y="392789"/>
                  <a:pt x="2338997" y="392789"/>
                  <a:pt x="2338997" y="392789"/>
                </a:cubicBezTo>
                <a:cubicBezTo>
                  <a:pt x="2334720" y="389613"/>
                  <a:pt x="2334720" y="389613"/>
                  <a:pt x="2334720" y="389613"/>
                </a:cubicBezTo>
                <a:cubicBezTo>
                  <a:pt x="2326314" y="409915"/>
                  <a:pt x="2326314" y="409915"/>
                  <a:pt x="2326314" y="409915"/>
                </a:cubicBezTo>
                <a:cubicBezTo>
                  <a:pt x="2284947" y="438920"/>
                  <a:pt x="2284947" y="438920"/>
                  <a:pt x="2284947" y="438920"/>
                </a:cubicBezTo>
                <a:cubicBezTo>
                  <a:pt x="2285501" y="442650"/>
                  <a:pt x="2285501" y="442650"/>
                  <a:pt x="2285501" y="442650"/>
                </a:cubicBezTo>
                <a:cubicBezTo>
                  <a:pt x="2295013" y="429804"/>
                  <a:pt x="2309504" y="450520"/>
                  <a:pt x="2314186" y="430771"/>
                </a:cubicBezTo>
                <a:cubicBezTo>
                  <a:pt x="2335422" y="419997"/>
                  <a:pt x="2324804" y="425383"/>
                  <a:pt x="2348255" y="429525"/>
                </a:cubicBezTo>
                <a:cubicBezTo>
                  <a:pt x="2350318" y="417787"/>
                  <a:pt x="2350318" y="417787"/>
                  <a:pt x="2350318" y="417787"/>
                </a:cubicBezTo>
                <a:cubicBezTo>
                  <a:pt x="2358320" y="420410"/>
                  <a:pt x="2370045" y="422482"/>
                  <a:pt x="2371556" y="407013"/>
                </a:cubicBezTo>
                <a:cubicBezTo>
                  <a:pt x="2379003" y="405908"/>
                  <a:pt x="2386452" y="404803"/>
                  <a:pt x="2389622" y="400521"/>
                </a:cubicBezTo>
                <a:cubicBezTo>
                  <a:pt x="2395560" y="414884"/>
                  <a:pt x="2395560" y="414884"/>
                  <a:pt x="2395560" y="414884"/>
                </a:cubicBezTo>
                <a:cubicBezTo>
                  <a:pt x="2416796" y="404110"/>
                  <a:pt x="2416796" y="404110"/>
                  <a:pt x="2416796" y="404110"/>
                </a:cubicBezTo>
                <a:cubicBezTo>
                  <a:pt x="2432799" y="409358"/>
                  <a:pt x="2432799" y="409358"/>
                  <a:pt x="2432799" y="409358"/>
                </a:cubicBezTo>
                <a:cubicBezTo>
                  <a:pt x="2440247" y="408252"/>
                  <a:pt x="2440247" y="408252"/>
                  <a:pt x="2440247" y="408252"/>
                </a:cubicBezTo>
                <a:cubicBezTo>
                  <a:pt x="2448651" y="387951"/>
                  <a:pt x="2448651" y="387951"/>
                  <a:pt x="2448651" y="387951"/>
                </a:cubicBezTo>
                <a:cubicBezTo>
                  <a:pt x="2453482" y="394856"/>
                  <a:pt x="2455545" y="383116"/>
                  <a:pt x="2460377" y="390021"/>
                </a:cubicBezTo>
                <a:cubicBezTo>
                  <a:pt x="2454992" y="379387"/>
                  <a:pt x="2454992" y="379387"/>
                  <a:pt x="2454992" y="379387"/>
                </a:cubicBezTo>
                <a:cubicBezTo>
                  <a:pt x="2459270" y="382563"/>
                  <a:pt x="2459270" y="382563"/>
                  <a:pt x="2459270" y="382563"/>
                </a:cubicBezTo>
                <a:cubicBezTo>
                  <a:pt x="2462717" y="380146"/>
                  <a:pt x="2464148" y="380172"/>
                  <a:pt x="2464585" y="381120"/>
                </a:cubicBezTo>
                <a:lnTo>
                  <a:pt x="2464056" y="384485"/>
                </a:lnTo>
                <a:lnTo>
                  <a:pt x="2463480" y="385690"/>
                </a:lnTo>
                <a:cubicBezTo>
                  <a:pt x="2462922" y="387143"/>
                  <a:pt x="2463418" y="386474"/>
                  <a:pt x="2463943" y="385205"/>
                </a:cubicBezTo>
                <a:lnTo>
                  <a:pt x="2464056" y="384485"/>
                </a:lnTo>
                <a:lnTo>
                  <a:pt x="2469334" y="373447"/>
                </a:lnTo>
                <a:cubicBezTo>
                  <a:pt x="2449055" y="365024"/>
                  <a:pt x="2449055" y="365024"/>
                  <a:pt x="2449055" y="365024"/>
                </a:cubicBezTo>
                <a:cubicBezTo>
                  <a:pt x="2434713" y="370963"/>
                  <a:pt x="2434713" y="370963"/>
                  <a:pt x="2434713" y="370963"/>
                </a:cubicBezTo>
                <a:cubicBezTo>
                  <a:pt x="2433607" y="363506"/>
                  <a:pt x="2433607" y="363506"/>
                  <a:pt x="2433607" y="363506"/>
                </a:cubicBezTo>
                <a:cubicBezTo>
                  <a:pt x="2432500" y="356048"/>
                  <a:pt x="2432500" y="356048"/>
                  <a:pt x="2432500" y="356048"/>
                </a:cubicBezTo>
                <a:cubicBezTo>
                  <a:pt x="2424498" y="353424"/>
                  <a:pt x="2424498" y="353424"/>
                  <a:pt x="2424498" y="353424"/>
                </a:cubicBezTo>
                <a:cubicBezTo>
                  <a:pt x="2420221" y="350248"/>
                  <a:pt x="2411263" y="366822"/>
                  <a:pt x="2408496" y="348177"/>
                </a:cubicBezTo>
                <a:cubicBezTo>
                  <a:pt x="2408496" y="348177"/>
                  <a:pt x="2402155" y="356740"/>
                  <a:pt x="2411666" y="343895"/>
                </a:cubicBezTo>
                <a:cubicBezTo>
                  <a:pt x="2431946" y="352319"/>
                  <a:pt x="2431946" y="352319"/>
                  <a:pt x="2431946" y="352319"/>
                </a:cubicBezTo>
                <a:cubicBezTo>
                  <a:pt x="2439394" y="351214"/>
                  <a:pt x="2439394" y="351214"/>
                  <a:pt x="2439394" y="351214"/>
                </a:cubicBezTo>
                <a:cubicBezTo>
                  <a:pt x="2438288" y="343756"/>
                  <a:pt x="2438288" y="343756"/>
                  <a:pt x="2438288" y="343756"/>
                </a:cubicBezTo>
                <a:cubicBezTo>
                  <a:pt x="2429733" y="337403"/>
                  <a:pt x="2429733" y="337403"/>
                  <a:pt x="2429733" y="337403"/>
                </a:cubicBezTo>
                <a:cubicBezTo>
                  <a:pt x="2407389" y="340719"/>
                  <a:pt x="2407389" y="340719"/>
                  <a:pt x="2407389" y="340719"/>
                </a:cubicBezTo>
                <a:cubicBezTo>
                  <a:pt x="2397877" y="353564"/>
                  <a:pt x="2397877" y="353564"/>
                  <a:pt x="2397877" y="353564"/>
                </a:cubicBezTo>
                <a:cubicBezTo>
                  <a:pt x="2386706" y="355222"/>
                  <a:pt x="2386706" y="355222"/>
                  <a:pt x="2386706" y="355222"/>
                </a:cubicBezTo>
                <a:cubicBezTo>
                  <a:pt x="2376087" y="360608"/>
                  <a:pt x="2376087" y="360608"/>
                  <a:pt x="2376087" y="360608"/>
                </a:cubicBezTo>
                <a:cubicBezTo>
                  <a:pt x="2363809" y="354808"/>
                  <a:pt x="2363809" y="354808"/>
                  <a:pt x="2363809" y="354808"/>
                </a:cubicBezTo>
                <a:cubicBezTo>
                  <a:pt x="2374427" y="349421"/>
                  <a:pt x="2374427" y="349421"/>
                  <a:pt x="2374427" y="349421"/>
                </a:cubicBezTo>
                <a:cubicBezTo>
                  <a:pt x="2370149" y="346245"/>
                  <a:pt x="2380918" y="367513"/>
                  <a:pt x="2395664" y="338647"/>
                </a:cubicBezTo>
                <a:cubicBezTo>
                  <a:pt x="2395110" y="334919"/>
                  <a:pt x="2395110" y="334919"/>
                  <a:pt x="2395110" y="334919"/>
                </a:cubicBezTo>
                <a:cubicBezTo>
                  <a:pt x="2380215" y="337129"/>
                  <a:pt x="2380215" y="337129"/>
                  <a:pt x="2380215" y="337129"/>
                </a:cubicBezTo>
                <a:cubicBezTo>
                  <a:pt x="2375938" y="333952"/>
                  <a:pt x="2375938" y="333952"/>
                  <a:pt x="2375938" y="333952"/>
                </a:cubicBezTo>
                <a:cubicBezTo>
                  <a:pt x="2379108" y="329671"/>
                  <a:pt x="2379108" y="329671"/>
                  <a:pt x="2379108" y="329671"/>
                </a:cubicBezTo>
                <a:cubicBezTo>
                  <a:pt x="2413177" y="328426"/>
                  <a:pt x="2413177" y="328426"/>
                  <a:pt x="2413177" y="328426"/>
                </a:cubicBezTo>
                <a:cubicBezTo>
                  <a:pt x="2425455" y="334226"/>
                  <a:pt x="2415240" y="316687"/>
                  <a:pt x="2430136" y="314477"/>
                </a:cubicBezTo>
                <a:cubicBezTo>
                  <a:pt x="2432349" y="329393"/>
                  <a:pt x="2432349" y="329393"/>
                  <a:pt x="2432349" y="329393"/>
                </a:cubicBezTo>
                <a:cubicBezTo>
                  <a:pt x="2456757" y="314337"/>
                  <a:pt x="2456757" y="314337"/>
                  <a:pt x="2456757" y="314337"/>
                </a:cubicBezTo>
                <a:cubicBezTo>
                  <a:pt x="2483378" y="314198"/>
                  <a:pt x="2483378" y="314198"/>
                  <a:pt x="2483378" y="314198"/>
                </a:cubicBezTo>
                <a:cubicBezTo>
                  <a:pt x="2488209" y="321103"/>
                  <a:pt x="2488209" y="321103"/>
                  <a:pt x="2488209" y="321103"/>
                </a:cubicBezTo>
                <a:cubicBezTo>
                  <a:pt x="2501998" y="311435"/>
                  <a:pt x="2501998" y="311435"/>
                  <a:pt x="2501998" y="311435"/>
                </a:cubicBezTo>
                <a:cubicBezTo>
                  <a:pt x="2512062" y="302320"/>
                  <a:pt x="2512062" y="302320"/>
                  <a:pt x="2512062" y="302320"/>
                </a:cubicBezTo>
                <a:cubicBezTo>
                  <a:pt x="2503105" y="318893"/>
                  <a:pt x="2503105" y="318893"/>
                  <a:pt x="2503105" y="318893"/>
                </a:cubicBezTo>
                <a:cubicBezTo>
                  <a:pt x="2501040" y="330632"/>
                  <a:pt x="2501040" y="330632"/>
                  <a:pt x="2501040" y="330632"/>
                </a:cubicBezTo>
                <a:cubicBezTo>
                  <a:pt x="2505318" y="333809"/>
                  <a:pt x="2505318" y="333809"/>
                  <a:pt x="2505318" y="333809"/>
                </a:cubicBezTo>
                <a:cubicBezTo>
                  <a:pt x="2484081" y="344582"/>
                  <a:pt x="2484081" y="344582"/>
                  <a:pt x="2484081" y="344582"/>
                </a:cubicBezTo>
                <a:lnTo>
                  <a:pt x="2489459" y="346346"/>
                </a:lnTo>
                <a:lnTo>
                  <a:pt x="2466568" y="354803"/>
                </a:lnTo>
                <a:cubicBezTo>
                  <a:pt x="2473059" y="372895"/>
                  <a:pt x="2473059" y="372895"/>
                  <a:pt x="2473059" y="372895"/>
                </a:cubicBezTo>
                <a:cubicBezTo>
                  <a:pt x="2481060" y="375519"/>
                  <a:pt x="2481060" y="375519"/>
                  <a:pt x="2481060" y="375519"/>
                </a:cubicBezTo>
                <a:cubicBezTo>
                  <a:pt x="2480507" y="371790"/>
                  <a:pt x="2485337" y="378695"/>
                  <a:pt x="2484230" y="371237"/>
                </a:cubicBezTo>
                <a:cubicBezTo>
                  <a:pt x="2485337" y="378695"/>
                  <a:pt x="2485337" y="378695"/>
                  <a:pt x="2485337" y="378695"/>
                </a:cubicBezTo>
                <a:cubicBezTo>
                  <a:pt x="2465611" y="374000"/>
                  <a:pt x="2479549" y="390988"/>
                  <a:pt x="2468378" y="392645"/>
                </a:cubicBezTo>
                <a:cubicBezTo>
                  <a:pt x="2464653" y="393198"/>
                  <a:pt x="2464653" y="393198"/>
                  <a:pt x="2464653" y="393198"/>
                </a:cubicBezTo>
                <a:cubicBezTo>
                  <a:pt x="2457759" y="398031"/>
                  <a:pt x="2457759" y="398031"/>
                  <a:pt x="2457759" y="398031"/>
                </a:cubicBezTo>
                <a:cubicBezTo>
                  <a:pt x="2462037" y="401208"/>
                  <a:pt x="2462037" y="401208"/>
                  <a:pt x="2462037" y="401208"/>
                </a:cubicBezTo>
                <a:cubicBezTo>
                  <a:pt x="2448801" y="414605"/>
                  <a:pt x="2448801" y="414605"/>
                  <a:pt x="2448801" y="414605"/>
                </a:cubicBezTo>
                <a:cubicBezTo>
                  <a:pt x="2449355" y="418335"/>
                  <a:pt x="2449355" y="418335"/>
                  <a:pt x="2449355" y="418335"/>
                </a:cubicBezTo>
                <a:cubicBezTo>
                  <a:pt x="2433905" y="416816"/>
                  <a:pt x="2433905" y="416816"/>
                  <a:pt x="2433905" y="416816"/>
                </a:cubicBezTo>
                <a:cubicBezTo>
                  <a:pt x="2428671" y="432836"/>
                  <a:pt x="2428671" y="432836"/>
                  <a:pt x="2428671" y="432836"/>
                </a:cubicBezTo>
                <a:cubicBezTo>
                  <a:pt x="2413775" y="435047"/>
                  <a:pt x="2413775" y="435047"/>
                  <a:pt x="2413775" y="435047"/>
                </a:cubicBezTo>
                <a:cubicBezTo>
                  <a:pt x="2440396" y="434908"/>
                  <a:pt x="2440396" y="434908"/>
                  <a:pt x="2440396" y="434908"/>
                </a:cubicBezTo>
                <a:cubicBezTo>
                  <a:pt x="2441226" y="440502"/>
                  <a:pt x="2441641" y="443298"/>
                  <a:pt x="2441848" y="444696"/>
                </a:cubicBezTo>
                <a:lnTo>
                  <a:pt x="2441917" y="445163"/>
                </a:lnTo>
                <a:lnTo>
                  <a:pt x="2439124" y="445577"/>
                </a:lnTo>
                <a:lnTo>
                  <a:pt x="2431796" y="444282"/>
                </a:lnTo>
                <a:cubicBezTo>
                  <a:pt x="2430331" y="444024"/>
                  <a:pt x="2430331" y="444024"/>
                  <a:pt x="2430331" y="444024"/>
                </a:cubicBezTo>
                <a:cubicBezTo>
                  <a:pt x="2427815" y="446303"/>
                  <a:pt x="2429780" y="446725"/>
                  <a:pt x="2433015" y="446484"/>
                </a:cubicBezTo>
                <a:lnTo>
                  <a:pt x="2439124" y="445577"/>
                </a:lnTo>
                <a:lnTo>
                  <a:pt x="2442056" y="446094"/>
                </a:lnTo>
                <a:lnTo>
                  <a:pt x="2441917" y="445163"/>
                </a:lnTo>
                <a:lnTo>
                  <a:pt x="2443315" y="444956"/>
                </a:lnTo>
                <a:cubicBezTo>
                  <a:pt x="2448435" y="444196"/>
                  <a:pt x="2445780" y="445542"/>
                  <a:pt x="2409648" y="458526"/>
                </a:cubicBezTo>
                <a:cubicBezTo>
                  <a:pt x="2425097" y="460045"/>
                  <a:pt x="2425097" y="460045"/>
                  <a:pt x="2425097" y="460045"/>
                </a:cubicBezTo>
                <a:cubicBezTo>
                  <a:pt x="2410754" y="465984"/>
                  <a:pt x="2410754" y="465984"/>
                  <a:pt x="2410754" y="465984"/>
                </a:cubicBezTo>
                <a:cubicBezTo>
                  <a:pt x="2410238" y="468919"/>
                  <a:pt x="2411505" y="469445"/>
                  <a:pt x="2413167" y="469020"/>
                </a:cubicBezTo>
                <a:lnTo>
                  <a:pt x="2415338" y="467805"/>
                </a:lnTo>
                <a:lnTo>
                  <a:pt x="2403973" y="476693"/>
                </a:lnTo>
                <a:lnTo>
                  <a:pt x="2397691" y="476408"/>
                </a:lnTo>
                <a:lnTo>
                  <a:pt x="2398032" y="476030"/>
                </a:lnTo>
                <a:cubicBezTo>
                  <a:pt x="2401205" y="472164"/>
                  <a:pt x="2393656" y="479001"/>
                  <a:pt x="2393241" y="476205"/>
                </a:cubicBezTo>
                <a:lnTo>
                  <a:pt x="2397691" y="476408"/>
                </a:lnTo>
                <a:lnTo>
                  <a:pt x="2390623" y="484215"/>
                </a:lnTo>
                <a:cubicBezTo>
                  <a:pt x="2420416" y="479794"/>
                  <a:pt x="2420416" y="479794"/>
                  <a:pt x="2420416" y="479794"/>
                </a:cubicBezTo>
                <a:cubicBezTo>
                  <a:pt x="2404009" y="497473"/>
                  <a:pt x="2404009" y="497473"/>
                  <a:pt x="2404009" y="497473"/>
                </a:cubicBezTo>
                <a:cubicBezTo>
                  <a:pt x="2405115" y="504931"/>
                  <a:pt x="2405115" y="504931"/>
                  <a:pt x="2405115" y="504931"/>
                </a:cubicBezTo>
                <a:cubicBezTo>
                  <a:pt x="2449249" y="494571"/>
                  <a:pt x="2449249" y="494571"/>
                  <a:pt x="2449249" y="494571"/>
                </a:cubicBezTo>
                <a:cubicBezTo>
                  <a:pt x="2468976" y="499266"/>
                  <a:pt x="2468976" y="499266"/>
                  <a:pt x="2468976" y="499266"/>
                </a:cubicBezTo>
                <a:cubicBezTo>
                  <a:pt x="2454634" y="505205"/>
                  <a:pt x="2454634" y="505205"/>
                  <a:pt x="2454634" y="505205"/>
                </a:cubicBezTo>
                <a:lnTo>
                  <a:pt x="2457049" y="508658"/>
                </a:lnTo>
                <a:lnTo>
                  <a:pt x="2436567" y="511697"/>
                </a:lnTo>
                <a:cubicBezTo>
                  <a:pt x="2432844" y="512250"/>
                  <a:pt x="2432844" y="512250"/>
                  <a:pt x="2432844" y="512250"/>
                </a:cubicBezTo>
                <a:cubicBezTo>
                  <a:pt x="2441398" y="518603"/>
                  <a:pt x="2441398" y="518603"/>
                  <a:pt x="2441398" y="518603"/>
                </a:cubicBezTo>
                <a:cubicBezTo>
                  <a:pt x="2438227" y="522884"/>
                  <a:pt x="2438227" y="522884"/>
                  <a:pt x="2438227" y="522884"/>
                </a:cubicBezTo>
                <a:cubicBezTo>
                  <a:pt x="2424842" y="509626"/>
                  <a:pt x="2424842" y="509626"/>
                  <a:pt x="2424842" y="509626"/>
                </a:cubicBezTo>
                <a:cubicBezTo>
                  <a:pt x="2395603" y="517776"/>
                  <a:pt x="2395603" y="517776"/>
                  <a:pt x="2395603" y="517776"/>
                </a:cubicBezTo>
                <a:cubicBezTo>
                  <a:pt x="2397263" y="528963"/>
                  <a:pt x="2397263" y="528963"/>
                  <a:pt x="2397263" y="528963"/>
                </a:cubicBezTo>
                <a:cubicBezTo>
                  <a:pt x="2386092" y="530620"/>
                  <a:pt x="2386092" y="530620"/>
                  <a:pt x="2386092" y="530620"/>
                </a:cubicBezTo>
                <a:cubicBezTo>
                  <a:pt x="2386092" y="530620"/>
                  <a:pt x="2378091" y="527997"/>
                  <a:pt x="2384985" y="523162"/>
                </a:cubicBezTo>
                <a:cubicBezTo>
                  <a:pt x="2356854" y="538771"/>
                  <a:pt x="2356854" y="538771"/>
                  <a:pt x="2356854" y="538771"/>
                </a:cubicBezTo>
                <a:cubicBezTo>
                  <a:pt x="2357407" y="542499"/>
                  <a:pt x="2357407" y="542499"/>
                  <a:pt x="2357407" y="542499"/>
                </a:cubicBezTo>
                <a:cubicBezTo>
                  <a:pt x="2373888" y="538148"/>
                  <a:pt x="2368995" y="543638"/>
                  <a:pt x="2366289" y="547850"/>
                </a:cubicBezTo>
                <a:lnTo>
                  <a:pt x="2366781" y="551536"/>
                </a:lnTo>
                <a:lnTo>
                  <a:pt x="2362723" y="552667"/>
                </a:lnTo>
                <a:cubicBezTo>
                  <a:pt x="2359068" y="553686"/>
                  <a:pt x="2359068" y="553686"/>
                  <a:pt x="2359068" y="553686"/>
                </a:cubicBezTo>
                <a:lnTo>
                  <a:pt x="2365899" y="561247"/>
                </a:lnTo>
                <a:lnTo>
                  <a:pt x="2364915" y="561036"/>
                </a:lnTo>
                <a:cubicBezTo>
                  <a:pt x="2361501" y="560470"/>
                  <a:pt x="2354173" y="559176"/>
                  <a:pt x="2340447" y="556450"/>
                </a:cubicBezTo>
                <a:lnTo>
                  <a:pt x="2341794" y="565525"/>
                </a:lnTo>
                <a:lnTo>
                  <a:pt x="2331166" y="564437"/>
                </a:lnTo>
                <a:lnTo>
                  <a:pt x="2329039" y="563644"/>
                </a:lnTo>
                <a:lnTo>
                  <a:pt x="2326760" y="560386"/>
                </a:lnTo>
                <a:cubicBezTo>
                  <a:pt x="2325552" y="558660"/>
                  <a:pt x="2325552" y="558660"/>
                  <a:pt x="2325552" y="558660"/>
                </a:cubicBezTo>
                <a:cubicBezTo>
                  <a:pt x="2324363" y="560265"/>
                  <a:pt x="2324603" y="561480"/>
                  <a:pt x="2325722" y="562408"/>
                </a:cubicBezTo>
                <a:lnTo>
                  <a:pt x="2329039" y="563644"/>
                </a:lnTo>
                <a:lnTo>
                  <a:pt x="2332725" y="568911"/>
                </a:lnTo>
                <a:lnTo>
                  <a:pt x="2322117" y="570580"/>
                </a:lnTo>
                <a:cubicBezTo>
                  <a:pt x="2314003" y="571806"/>
                  <a:pt x="2303472" y="573369"/>
                  <a:pt x="2289973" y="575372"/>
                </a:cubicBezTo>
                <a:cubicBezTo>
                  <a:pt x="2283078" y="580207"/>
                  <a:pt x="2295357" y="586007"/>
                  <a:pt x="2295910" y="589735"/>
                </a:cubicBezTo>
                <a:cubicBezTo>
                  <a:pt x="2299080" y="585454"/>
                  <a:pt x="2303912" y="592360"/>
                  <a:pt x="2285291" y="595123"/>
                </a:cubicBezTo>
                <a:cubicBezTo>
                  <a:pt x="2285845" y="598851"/>
                  <a:pt x="2285845" y="598851"/>
                  <a:pt x="2285845" y="598851"/>
                </a:cubicBezTo>
                <a:cubicBezTo>
                  <a:pt x="2294953" y="608933"/>
                  <a:pt x="2305572" y="603546"/>
                  <a:pt x="2324595" y="577856"/>
                </a:cubicBezTo>
                <a:cubicBezTo>
                  <a:pt x="2328318" y="577304"/>
                  <a:pt x="2328318" y="577304"/>
                  <a:pt x="2328318" y="577304"/>
                </a:cubicBezTo>
                <a:cubicBezTo>
                  <a:pt x="2325702" y="585315"/>
                  <a:pt x="2325702" y="585315"/>
                  <a:pt x="2325702" y="585315"/>
                </a:cubicBezTo>
                <a:cubicBezTo>
                  <a:pt x="2337980" y="591115"/>
                  <a:pt x="2337980" y="591115"/>
                  <a:pt x="2337980" y="591115"/>
                </a:cubicBezTo>
                <a:cubicBezTo>
                  <a:pt x="2348599" y="585728"/>
                  <a:pt x="2348599" y="585728"/>
                  <a:pt x="2348599" y="585728"/>
                </a:cubicBezTo>
                <a:cubicBezTo>
                  <a:pt x="2354940" y="577165"/>
                  <a:pt x="2354940" y="577165"/>
                  <a:pt x="2354940" y="577165"/>
                </a:cubicBezTo>
                <a:cubicBezTo>
                  <a:pt x="2363494" y="583518"/>
                  <a:pt x="2363494" y="583518"/>
                  <a:pt x="2363494" y="583518"/>
                </a:cubicBezTo>
                <a:cubicBezTo>
                  <a:pt x="2372527" y="580271"/>
                  <a:pt x="2377045" y="578649"/>
                  <a:pt x="2379303" y="577836"/>
                </a:cubicBezTo>
                <a:lnTo>
                  <a:pt x="2379991" y="577589"/>
                </a:lnTo>
                <a:lnTo>
                  <a:pt x="2379869" y="579720"/>
                </a:lnTo>
                <a:lnTo>
                  <a:pt x="2379252" y="580702"/>
                </a:lnTo>
                <a:cubicBezTo>
                  <a:pt x="2379356" y="581401"/>
                  <a:pt x="2379606" y="581484"/>
                  <a:pt x="2379855" y="579958"/>
                </a:cubicBezTo>
                <a:lnTo>
                  <a:pt x="2379869" y="579720"/>
                </a:lnTo>
                <a:lnTo>
                  <a:pt x="2381561" y="577025"/>
                </a:lnTo>
                <a:lnTo>
                  <a:pt x="2379991" y="577589"/>
                </a:lnTo>
                <a:lnTo>
                  <a:pt x="2380455" y="569567"/>
                </a:lnTo>
                <a:cubicBezTo>
                  <a:pt x="2402797" y="566252"/>
                  <a:pt x="2402797" y="566252"/>
                  <a:pt x="2402797" y="566252"/>
                </a:cubicBezTo>
                <a:cubicBezTo>
                  <a:pt x="2421895" y="553890"/>
                  <a:pt x="2431444" y="547710"/>
                  <a:pt x="2436219" y="544619"/>
                </a:cubicBezTo>
                <a:lnTo>
                  <a:pt x="2437246" y="543954"/>
                </a:lnTo>
                <a:lnTo>
                  <a:pt x="2436614" y="548074"/>
                </a:lnTo>
                <a:cubicBezTo>
                  <a:pt x="2435285" y="555952"/>
                  <a:pt x="2437786" y="539147"/>
                  <a:pt x="2440994" y="541529"/>
                </a:cubicBezTo>
                <a:lnTo>
                  <a:pt x="2437246" y="543954"/>
                </a:lnTo>
                <a:lnTo>
                  <a:pt x="2439334" y="530342"/>
                </a:lnTo>
                <a:cubicBezTo>
                  <a:pt x="2462784" y="534484"/>
                  <a:pt x="2462784" y="534484"/>
                  <a:pt x="2462784" y="534484"/>
                </a:cubicBezTo>
                <a:cubicBezTo>
                  <a:pt x="2476019" y="521087"/>
                  <a:pt x="2476019" y="521087"/>
                  <a:pt x="2476019" y="521087"/>
                </a:cubicBezTo>
                <a:cubicBezTo>
                  <a:pt x="2476573" y="524815"/>
                  <a:pt x="2476573" y="524815"/>
                  <a:pt x="2476573" y="524815"/>
                </a:cubicBezTo>
                <a:cubicBezTo>
                  <a:pt x="2479744" y="520534"/>
                  <a:pt x="2479744" y="520534"/>
                  <a:pt x="2479744" y="520534"/>
                </a:cubicBezTo>
                <a:cubicBezTo>
                  <a:pt x="2473806" y="506171"/>
                  <a:pt x="2473806" y="506171"/>
                  <a:pt x="2473806" y="506171"/>
                </a:cubicBezTo>
                <a:cubicBezTo>
                  <a:pt x="2484978" y="504513"/>
                  <a:pt x="2484978" y="504513"/>
                  <a:pt x="2484978" y="504513"/>
                </a:cubicBezTo>
                <a:cubicBezTo>
                  <a:pt x="2488702" y="503961"/>
                  <a:pt x="2488702" y="503961"/>
                  <a:pt x="2488702" y="503961"/>
                </a:cubicBezTo>
                <a:cubicBezTo>
                  <a:pt x="2486085" y="511971"/>
                  <a:pt x="2486085" y="511971"/>
                  <a:pt x="2486085" y="511971"/>
                </a:cubicBezTo>
                <a:cubicBezTo>
                  <a:pt x="2504704" y="509208"/>
                  <a:pt x="2461124" y="523298"/>
                  <a:pt x="2509535" y="516114"/>
                </a:cubicBezTo>
                <a:cubicBezTo>
                  <a:pt x="2513812" y="519289"/>
                  <a:pt x="2513812" y="519289"/>
                  <a:pt x="2513812" y="519289"/>
                </a:cubicBezTo>
                <a:cubicBezTo>
                  <a:pt x="2528154" y="513351"/>
                  <a:pt x="2528154" y="513351"/>
                  <a:pt x="2528154" y="513351"/>
                </a:cubicBezTo>
                <a:cubicBezTo>
                  <a:pt x="2544561" y="495672"/>
                  <a:pt x="2544561" y="495672"/>
                  <a:pt x="2544561" y="495672"/>
                </a:cubicBezTo>
                <a:cubicBezTo>
                  <a:pt x="2552009" y="494567"/>
                  <a:pt x="2552009" y="494567"/>
                  <a:pt x="2552009" y="494567"/>
                </a:cubicBezTo>
                <a:cubicBezTo>
                  <a:pt x="2558350" y="486003"/>
                  <a:pt x="2558350" y="486003"/>
                  <a:pt x="2558350" y="486003"/>
                </a:cubicBezTo>
                <a:cubicBezTo>
                  <a:pt x="2578076" y="490698"/>
                  <a:pt x="2578076" y="490698"/>
                  <a:pt x="2578076" y="490698"/>
                </a:cubicBezTo>
                <a:cubicBezTo>
                  <a:pt x="2589248" y="489041"/>
                  <a:pt x="2589248" y="489041"/>
                  <a:pt x="2589248" y="489041"/>
                </a:cubicBezTo>
                <a:cubicBezTo>
                  <a:pt x="2601930" y="471914"/>
                  <a:pt x="2601930" y="471914"/>
                  <a:pt x="2601930" y="471914"/>
                </a:cubicBezTo>
                <a:cubicBezTo>
                  <a:pt x="2601377" y="468185"/>
                  <a:pt x="2601377" y="468185"/>
                  <a:pt x="2601377" y="468185"/>
                </a:cubicBezTo>
                <a:cubicBezTo>
                  <a:pt x="2611996" y="462798"/>
                  <a:pt x="2611996" y="462798"/>
                  <a:pt x="2611996" y="462798"/>
                </a:cubicBezTo>
                <a:lnTo>
                  <a:pt x="2613144" y="463290"/>
                </a:lnTo>
                <a:lnTo>
                  <a:pt x="2615761" y="466528"/>
                </a:lnTo>
                <a:cubicBezTo>
                  <a:pt x="2618339" y="469479"/>
                  <a:pt x="2615622" y="465595"/>
                  <a:pt x="2613647" y="463505"/>
                </a:cubicBezTo>
                <a:lnTo>
                  <a:pt x="2613144" y="463290"/>
                </a:lnTo>
                <a:lnTo>
                  <a:pt x="2607165" y="455893"/>
                </a:lnTo>
                <a:cubicBezTo>
                  <a:pt x="2617784" y="450506"/>
                  <a:pt x="2617784" y="450506"/>
                  <a:pt x="2617784" y="450506"/>
                </a:cubicBezTo>
                <a:cubicBezTo>
                  <a:pt x="2634189" y="432827"/>
                  <a:pt x="2634189" y="432827"/>
                  <a:pt x="2634189" y="432827"/>
                </a:cubicBezTo>
                <a:cubicBezTo>
                  <a:pt x="2652256" y="426336"/>
                  <a:pt x="2652256" y="426336"/>
                  <a:pt x="2652256" y="426336"/>
                </a:cubicBezTo>
                <a:cubicBezTo>
                  <a:pt x="2657491" y="410315"/>
                  <a:pt x="2657491" y="410315"/>
                  <a:pt x="2657491" y="410315"/>
                </a:cubicBezTo>
                <a:cubicBezTo>
                  <a:pt x="2663832" y="401752"/>
                  <a:pt x="2661767" y="413491"/>
                  <a:pt x="2668108" y="404927"/>
                </a:cubicBezTo>
                <a:lnTo>
                  <a:pt x="2669561" y="414716"/>
                </a:lnTo>
                <a:cubicBezTo>
                  <a:pt x="2669354" y="413318"/>
                  <a:pt x="2667630" y="414527"/>
                  <a:pt x="2659704" y="425230"/>
                </a:cubicBezTo>
                <a:cubicBezTo>
                  <a:pt x="2675707" y="430478"/>
                  <a:pt x="2675707" y="430478"/>
                  <a:pt x="2675707" y="430478"/>
                </a:cubicBezTo>
                <a:cubicBezTo>
                  <a:pt x="2693219" y="420257"/>
                  <a:pt x="2693219" y="420257"/>
                  <a:pt x="2693219" y="420257"/>
                </a:cubicBezTo>
                <a:cubicBezTo>
                  <a:pt x="2690049" y="424538"/>
                  <a:pt x="2690049" y="424538"/>
                  <a:pt x="2690049" y="424538"/>
                </a:cubicBezTo>
                <a:cubicBezTo>
                  <a:pt x="2707711" y="440973"/>
                  <a:pt x="2707711" y="440973"/>
                  <a:pt x="2707711" y="440973"/>
                </a:cubicBezTo>
                <a:cubicBezTo>
                  <a:pt x="2712541" y="447878"/>
                  <a:pt x="2724117" y="423294"/>
                  <a:pt x="2723714" y="446220"/>
                </a:cubicBezTo>
                <a:cubicBezTo>
                  <a:pt x="2726884" y="441938"/>
                  <a:pt x="2726884" y="441938"/>
                  <a:pt x="2726884" y="441938"/>
                </a:cubicBezTo>
                <a:cubicBezTo>
                  <a:pt x="2735438" y="448291"/>
                  <a:pt x="2735438" y="448291"/>
                  <a:pt x="2735438" y="448291"/>
                </a:cubicBezTo>
                <a:cubicBezTo>
                  <a:pt x="2744951" y="435447"/>
                  <a:pt x="2744951" y="435447"/>
                  <a:pt x="2744951" y="435447"/>
                </a:cubicBezTo>
                <a:cubicBezTo>
                  <a:pt x="2742737" y="420531"/>
                  <a:pt x="2742737" y="420531"/>
                  <a:pt x="2742737" y="420531"/>
                </a:cubicBezTo>
                <a:cubicBezTo>
                  <a:pt x="2727842" y="422741"/>
                  <a:pt x="2727842" y="422741"/>
                  <a:pt x="2727842" y="422741"/>
                </a:cubicBezTo>
                <a:cubicBezTo>
                  <a:pt x="2734183" y="414178"/>
                  <a:pt x="2734183" y="414178"/>
                  <a:pt x="2734183" y="414178"/>
                </a:cubicBezTo>
                <a:cubicBezTo>
                  <a:pt x="2707561" y="414317"/>
                  <a:pt x="2707561" y="414317"/>
                  <a:pt x="2707561" y="414317"/>
                </a:cubicBezTo>
                <a:cubicBezTo>
                  <a:pt x="2703285" y="411141"/>
                  <a:pt x="2703285" y="411141"/>
                  <a:pt x="2703285" y="411141"/>
                </a:cubicBezTo>
                <a:cubicBezTo>
                  <a:pt x="2702178" y="403683"/>
                  <a:pt x="2702178" y="403683"/>
                  <a:pt x="2702178" y="403683"/>
                </a:cubicBezTo>
                <a:cubicBezTo>
                  <a:pt x="2719690" y="393463"/>
                  <a:pt x="2719690" y="393463"/>
                  <a:pt x="2719690" y="393463"/>
                </a:cubicBezTo>
                <a:lnTo>
                  <a:pt x="2721212" y="388807"/>
                </a:lnTo>
                <a:lnTo>
                  <a:pt x="2723980" y="387109"/>
                </a:lnTo>
                <a:lnTo>
                  <a:pt x="2731526" y="381153"/>
                </a:lnTo>
                <a:lnTo>
                  <a:pt x="2730567" y="386608"/>
                </a:lnTo>
                <a:cubicBezTo>
                  <a:pt x="2730309" y="388075"/>
                  <a:pt x="2730309" y="388075"/>
                  <a:pt x="2730309" y="388075"/>
                </a:cubicBezTo>
                <a:cubicBezTo>
                  <a:pt x="2734032" y="387523"/>
                  <a:pt x="2734032" y="387523"/>
                  <a:pt x="2734032" y="387523"/>
                </a:cubicBezTo>
                <a:cubicBezTo>
                  <a:pt x="2738512" y="379236"/>
                  <a:pt x="2740752" y="375093"/>
                  <a:pt x="2741872" y="373021"/>
                </a:cubicBezTo>
                <a:lnTo>
                  <a:pt x="2741904" y="372962"/>
                </a:lnTo>
                <a:lnTo>
                  <a:pt x="2743304" y="371856"/>
                </a:lnTo>
                <a:lnTo>
                  <a:pt x="2745469" y="370581"/>
                </a:lnTo>
                <a:lnTo>
                  <a:pt x="2752766" y="369498"/>
                </a:lnTo>
                <a:cubicBezTo>
                  <a:pt x="2754162" y="369291"/>
                  <a:pt x="2754162" y="369291"/>
                  <a:pt x="2754162" y="369291"/>
                </a:cubicBezTo>
                <a:cubicBezTo>
                  <a:pt x="2754748" y="366823"/>
                  <a:pt x="2753713" y="366262"/>
                  <a:pt x="2751692" y="366919"/>
                </a:cubicBezTo>
                <a:lnTo>
                  <a:pt x="2745469" y="370581"/>
                </a:lnTo>
                <a:lnTo>
                  <a:pt x="2742991" y="370949"/>
                </a:lnTo>
                <a:lnTo>
                  <a:pt x="2741904" y="372962"/>
                </a:lnTo>
                <a:lnTo>
                  <a:pt x="2731526" y="381153"/>
                </a:lnTo>
                <a:lnTo>
                  <a:pt x="2732372" y="376336"/>
                </a:lnTo>
                <a:lnTo>
                  <a:pt x="2731720" y="376433"/>
                </a:lnTo>
                <a:lnTo>
                  <a:pt x="2745653" y="361385"/>
                </a:lnTo>
                <a:cubicBezTo>
                  <a:pt x="2754605" y="351837"/>
                  <a:pt x="2766374" y="339373"/>
                  <a:pt x="2781592" y="323300"/>
                </a:cubicBezTo>
                <a:cubicBezTo>
                  <a:pt x="2814957" y="291672"/>
                  <a:pt x="2814957" y="291672"/>
                  <a:pt x="2814957" y="291672"/>
                </a:cubicBezTo>
                <a:cubicBezTo>
                  <a:pt x="2819235" y="294847"/>
                  <a:pt x="2819235" y="294847"/>
                  <a:pt x="2819235" y="294847"/>
                </a:cubicBezTo>
                <a:cubicBezTo>
                  <a:pt x="2809723" y="307693"/>
                  <a:pt x="2809723" y="307693"/>
                  <a:pt x="2809723" y="307693"/>
                </a:cubicBezTo>
                <a:cubicBezTo>
                  <a:pt x="2802828" y="312526"/>
                  <a:pt x="2802828" y="312526"/>
                  <a:pt x="2802828" y="312526"/>
                </a:cubicBezTo>
                <a:cubicBezTo>
                  <a:pt x="2820342" y="302305"/>
                  <a:pt x="2793871" y="329100"/>
                  <a:pt x="2821449" y="309763"/>
                </a:cubicBezTo>
                <a:cubicBezTo>
                  <a:pt x="2825172" y="309211"/>
                  <a:pt x="2828343" y="304930"/>
                  <a:pt x="2828896" y="308658"/>
                </a:cubicBezTo>
                <a:cubicBezTo>
                  <a:pt x="2827790" y="301200"/>
                  <a:pt x="2827790" y="301200"/>
                  <a:pt x="2827790" y="301200"/>
                </a:cubicBezTo>
                <a:cubicBezTo>
                  <a:pt x="2850133" y="297884"/>
                  <a:pt x="2850133" y="297884"/>
                  <a:pt x="2850133" y="297884"/>
                </a:cubicBezTo>
                <a:cubicBezTo>
                  <a:pt x="2845855" y="294709"/>
                  <a:pt x="2845855" y="294709"/>
                  <a:pt x="2845855" y="294709"/>
                </a:cubicBezTo>
                <a:cubicBezTo>
                  <a:pt x="2841025" y="287803"/>
                  <a:pt x="2841025" y="287803"/>
                  <a:pt x="2841025" y="287803"/>
                </a:cubicBezTo>
                <a:cubicBezTo>
                  <a:pt x="2855921" y="285593"/>
                  <a:pt x="2828193" y="278274"/>
                  <a:pt x="2871773" y="264185"/>
                </a:cubicBezTo>
                <a:cubicBezTo>
                  <a:pt x="2870113" y="252997"/>
                  <a:pt x="2870113" y="252997"/>
                  <a:pt x="2870113" y="252997"/>
                </a:cubicBezTo>
                <a:cubicBezTo>
                  <a:pt x="2887627" y="242776"/>
                  <a:pt x="2887627" y="242776"/>
                  <a:pt x="2887627" y="242776"/>
                </a:cubicBezTo>
                <a:cubicBezTo>
                  <a:pt x="2890243" y="234767"/>
                  <a:pt x="2890243" y="234767"/>
                  <a:pt x="2890243" y="234767"/>
                </a:cubicBezTo>
                <a:cubicBezTo>
                  <a:pt x="2937951" y="197199"/>
                  <a:pt x="2937951" y="197199"/>
                  <a:pt x="2937951" y="197199"/>
                </a:cubicBezTo>
                <a:cubicBezTo>
                  <a:pt x="2941676" y="196646"/>
                  <a:pt x="2941676" y="196646"/>
                  <a:pt x="2941676" y="196646"/>
                </a:cubicBezTo>
                <a:cubicBezTo>
                  <a:pt x="2972424" y="173028"/>
                  <a:pt x="2972424" y="173028"/>
                  <a:pt x="2972424" y="173028"/>
                </a:cubicBezTo>
                <a:cubicBezTo>
                  <a:pt x="2975191" y="191673"/>
                  <a:pt x="2975191" y="191673"/>
                  <a:pt x="2975191" y="191673"/>
                </a:cubicBezTo>
                <a:lnTo>
                  <a:pt x="2988576" y="204931"/>
                </a:lnTo>
                <a:cubicBezTo>
                  <a:pt x="2974234" y="210870"/>
                  <a:pt x="2974234" y="210870"/>
                  <a:pt x="2974234" y="210870"/>
                </a:cubicBezTo>
                <a:cubicBezTo>
                  <a:pt x="2971063" y="215152"/>
                  <a:pt x="2971063" y="215152"/>
                  <a:pt x="2971063" y="215152"/>
                </a:cubicBezTo>
                <a:cubicBezTo>
                  <a:pt x="2963062" y="212528"/>
                  <a:pt x="2963062" y="212528"/>
                  <a:pt x="2963062" y="212528"/>
                </a:cubicBezTo>
                <a:cubicBezTo>
                  <a:pt x="2950379" y="229654"/>
                  <a:pt x="2950379" y="229654"/>
                  <a:pt x="2950379" y="229654"/>
                </a:cubicBezTo>
                <a:lnTo>
                  <a:pt x="2954055" y="230303"/>
                </a:lnTo>
                <a:lnTo>
                  <a:pt x="2939761" y="235040"/>
                </a:lnTo>
                <a:cubicBezTo>
                  <a:pt x="2959487" y="239735"/>
                  <a:pt x="2959487" y="239735"/>
                  <a:pt x="2959487" y="239735"/>
                </a:cubicBezTo>
                <a:cubicBezTo>
                  <a:pt x="2931909" y="259071"/>
                  <a:pt x="2931909" y="259071"/>
                  <a:pt x="2931909" y="259071"/>
                </a:cubicBezTo>
                <a:cubicBezTo>
                  <a:pt x="2937697" y="246780"/>
                  <a:pt x="2937697" y="246780"/>
                  <a:pt x="2937697" y="246780"/>
                </a:cubicBezTo>
                <a:lnTo>
                  <a:pt x="2939928" y="245757"/>
                </a:lnTo>
                <a:lnTo>
                  <a:pt x="2945864" y="247712"/>
                </a:lnTo>
                <a:cubicBezTo>
                  <a:pt x="2952145" y="249161"/>
                  <a:pt x="2946053" y="245779"/>
                  <a:pt x="2941540" y="245019"/>
                </a:cubicBezTo>
                <a:lnTo>
                  <a:pt x="2939928" y="245757"/>
                </a:lnTo>
                <a:lnTo>
                  <a:pt x="2925419" y="240980"/>
                </a:lnTo>
                <a:cubicBezTo>
                  <a:pt x="2919631" y="253271"/>
                  <a:pt x="2919631" y="253271"/>
                  <a:pt x="2919631" y="253271"/>
                </a:cubicBezTo>
                <a:cubicBezTo>
                  <a:pt x="2915907" y="253824"/>
                  <a:pt x="2921845" y="268187"/>
                  <a:pt x="2911630" y="250648"/>
                </a:cubicBezTo>
                <a:cubicBezTo>
                  <a:pt x="2908459" y="254929"/>
                  <a:pt x="2908459" y="254929"/>
                  <a:pt x="2908459" y="254929"/>
                </a:cubicBezTo>
                <a:cubicBezTo>
                  <a:pt x="2921291" y="264459"/>
                  <a:pt x="2921291" y="264459"/>
                  <a:pt x="2921291" y="264459"/>
                </a:cubicBezTo>
                <a:cubicBezTo>
                  <a:pt x="2908609" y="281585"/>
                  <a:pt x="2908609" y="281585"/>
                  <a:pt x="2908609" y="281585"/>
                </a:cubicBezTo>
                <a:cubicBezTo>
                  <a:pt x="2935783" y="285175"/>
                  <a:pt x="2935783" y="285175"/>
                  <a:pt x="2935783" y="285175"/>
                </a:cubicBezTo>
                <a:cubicBezTo>
                  <a:pt x="2943230" y="284069"/>
                  <a:pt x="2943230" y="284069"/>
                  <a:pt x="2943230" y="284069"/>
                </a:cubicBezTo>
                <a:cubicBezTo>
                  <a:pt x="2947509" y="287246"/>
                  <a:pt x="2927378" y="305476"/>
                  <a:pt x="2951785" y="290422"/>
                </a:cubicBezTo>
                <a:cubicBezTo>
                  <a:pt x="2948062" y="290975"/>
                  <a:pt x="2941167" y="295808"/>
                  <a:pt x="2953998" y="305338"/>
                </a:cubicBezTo>
                <a:cubicBezTo>
                  <a:pt x="2950275" y="305890"/>
                  <a:pt x="2939656" y="311276"/>
                  <a:pt x="2956212" y="320254"/>
                </a:cubicBezTo>
                <a:cubicBezTo>
                  <a:pt x="2956765" y="323982"/>
                  <a:pt x="2956765" y="323982"/>
                  <a:pt x="2956765" y="323982"/>
                </a:cubicBezTo>
                <a:cubicBezTo>
                  <a:pt x="2953595" y="328264"/>
                  <a:pt x="2953595" y="328264"/>
                  <a:pt x="2953595" y="328264"/>
                </a:cubicBezTo>
                <a:cubicBezTo>
                  <a:pt x="2948210" y="317629"/>
                  <a:pt x="2948210" y="317629"/>
                  <a:pt x="2948210" y="317629"/>
                </a:cubicBezTo>
                <a:cubicBezTo>
                  <a:pt x="2929038" y="316664"/>
                  <a:pt x="2929038" y="316664"/>
                  <a:pt x="2929038" y="316664"/>
                </a:cubicBezTo>
                <a:cubicBezTo>
                  <a:pt x="2908908" y="334895"/>
                  <a:pt x="2908908" y="334895"/>
                  <a:pt x="2908908" y="334895"/>
                </a:cubicBezTo>
                <a:lnTo>
                  <a:pt x="2906889" y="335652"/>
                </a:lnTo>
                <a:lnTo>
                  <a:pt x="2909173" y="328663"/>
                </a:lnTo>
                <a:cubicBezTo>
                  <a:pt x="2913589" y="315145"/>
                  <a:pt x="2913589" y="315145"/>
                  <a:pt x="2913589" y="315145"/>
                </a:cubicBezTo>
                <a:cubicBezTo>
                  <a:pt x="2888628" y="326471"/>
                  <a:pt x="2888628" y="326471"/>
                  <a:pt x="2888628" y="326471"/>
                </a:cubicBezTo>
                <a:cubicBezTo>
                  <a:pt x="2882840" y="338764"/>
                  <a:pt x="2882840" y="338764"/>
                  <a:pt x="2882840" y="338764"/>
                </a:cubicBezTo>
                <a:cubicBezTo>
                  <a:pt x="2879117" y="339316"/>
                  <a:pt x="2877052" y="351055"/>
                  <a:pt x="2872222" y="344150"/>
                </a:cubicBezTo>
                <a:cubicBezTo>
                  <a:pt x="2871265" y="363348"/>
                  <a:pt x="2871265" y="363348"/>
                  <a:pt x="2871265" y="363348"/>
                </a:cubicBezTo>
                <a:cubicBezTo>
                  <a:pt x="2831962" y="380612"/>
                  <a:pt x="2831962" y="380612"/>
                  <a:pt x="2831962" y="380612"/>
                </a:cubicBezTo>
                <a:cubicBezTo>
                  <a:pt x="2824110" y="404644"/>
                  <a:pt x="2824110" y="404644"/>
                  <a:pt x="2824110" y="404644"/>
                </a:cubicBezTo>
                <a:cubicBezTo>
                  <a:pt x="2792254" y="420805"/>
                  <a:pt x="2792254" y="420805"/>
                  <a:pt x="2792254" y="420805"/>
                </a:cubicBezTo>
                <a:cubicBezTo>
                  <a:pt x="2787573" y="440554"/>
                  <a:pt x="2787573" y="440554"/>
                  <a:pt x="2787573" y="440554"/>
                </a:cubicBezTo>
                <a:cubicBezTo>
                  <a:pt x="2770614" y="454505"/>
                  <a:pt x="2770614" y="454505"/>
                  <a:pt x="2770614" y="454505"/>
                </a:cubicBezTo>
                <a:cubicBezTo>
                  <a:pt x="2762613" y="451880"/>
                  <a:pt x="2762613" y="451880"/>
                  <a:pt x="2762613" y="451880"/>
                </a:cubicBezTo>
                <a:cubicBezTo>
                  <a:pt x="2759442" y="456163"/>
                  <a:pt x="2759442" y="456163"/>
                  <a:pt x="2759442" y="456163"/>
                </a:cubicBezTo>
                <a:cubicBezTo>
                  <a:pt x="2758485" y="475359"/>
                  <a:pt x="2758485" y="475359"/>
                  <a:pt x="2758485" y="475359"/>
                </a:cubicBezTo>
                <a:cubicBezTo>
                  <a:pt x="2748419" y="484475"/>
                  <a:pt x="2748419" y="484475"/>
                  <a:pt x="2748419" y="484475"/>
                </a:cubicBezTo>
                <a:cubicBezTo>
                  <a:pt x="2729801" y="487238"/>
                  <a:pt x="2729801" y="487238"/>
                  <a:pt x="2729801" y="487238"/>
                </a:cubicBezTo>
                <a:cubicBezTo>
                  <a:pt x="2722906" y="492073"/>
                  <a:pt x="2727736" y="498978"/>
                  <a:pt x="2717118" y="504364"/>
                </a:cubicBezTo>
                <a:cubicBezTo>
                  <a:pt x="2723055" y="518727"/>
                  <a:pt x="2723055" y="518727"/>
                  <a:pt x="2723055" y="518727"/>
                </a:cubicBezTo>
                <a:cubicBezTo>
                  <a:pt x="2709266" y="528396"/>
                  <a:pt x="2709266" y="528396"/>
                  <a:pt x="2709266" y="528396"/>
                </a:cubicBezTo>
                <a:cubicBezTo>
                  <a:pt x="2687626" y="562095"/>
                  <a:pt x="2687626" y="562095"/>
                  <a:pt x="2687626" y="562095"/>
                </a:cubicBezTo>
                <a:cubicBezTo>
                  <a:pt x="2677007" y="567483"/>
                  <a:pt x="2677007" y="567483"/>
                  <a:pt x="2677007" y="567483"/>
                </a:cubicBezTo>
                <a:cubicBezTo>
                  <a:pt x="2674944" y="579222"/>
                  <a:pt x="2674944" y="579222"/>
                  <a:pt x="2674944" y="579222"/>
                </a:cubicBezTo>
                <a:cubicBezTo>
                  <a:pt x="2679220" y="582397"/>
                  <a:pt x="2677007" y="567483"/>
                  <a:pt x="2682945" y="581845"/>
                </a:cubicBezTo>
                <a:cubicBezTo>
                  <a:pt x="2687222" y="585022"/>
                  <a:pt x="2689286" y="573283"/>
                  <a:pt x="2694669" y="583916"/>
                </a:cubicBezTo>
                <a:cubicBezTo>
                  <a:pt x="2684605" y="593032"/>
                  <a:pt x="2684605" y="593032"/>
                  <a:pt x="2684605" y="593032"/>
                </a:cubicBezTo>
                <a:cubicBezTo>
                  <a:pt x="2677711" y="597867"/>
                  <a:pt x="2715353" y="569415"/>
                  <a:pt x="2678817" y="605325"/>
                </a:cubicBezTo>
                <a:cubicBezTo>
                  <a:pt x="2673029" y="617616"/>
                  <a:pt x="2673029" y="617616"/>
                  <a:pt x="2673029" y="617616"/>
                </a:cubicBezTo>
                <a:lnTo>
                  <a:pt x="2670168" y="614092"/>
                </a:lnTo>
                <a:lnTo>
                  <a:pt x="2675294" y="607634"/>
                </a:lnTo>
                <a:cubicBezTo>
                  <a:pt x="2681018" y="598923"/>
                  <a:pt x="2671897" y="607184"/>
                  <a:pt x="2669318" y="613045"/>
                </a:cubicBezTo>
                <a:lnTo>
                  <a:pt x="2670168" y="614092"/>
                </a:lnTo>
                <a:lnTo>
                  <a:pt x="2652899" y="635848"/>
                </a:lnTo>
                <a:cubicBezTo>
                  <a:pt x="2641174" y="633776"/>
                  <a:pt x="2641174" y="633776"/>
                  <a:pt x="2641174" y="633776"/>
                </a:cubicBezTo>
                <a:cubicBezTo>
                  <a:pt x="2636897" y="630600"/>
                  <a:pt x="2656069" y="631566"/>
                  <a:pt x="2633172" y="631153"/>
                </a:cubicBezTo>
                <a:cubicBezTo>
                  <a:pt x="2632216" y="650349"/>
                  <a:pt x="2632216" y="650349"/>
                  <a:pt x="2632216" y="650349"/>
                </a:cubicBezTo>
                <a:cubicBezTo>
                  <a:pt x="2646005" y="640681"/>
                  <a:pt x="2646005" y="640681"/>
                  <a:pt x="2646005" y="640681"/>
                </a:cubicBezTo>
                <a:cubicBezTo>
                  <a:pt x="2647112" y="648139"/>
                  <a:pt x="2647112" y="648139"/>
                  <a:pt x="2647112" y="648139"/>
                </a:cubicBezTo>
                <a:cubicBezTo>
                  <a:pt x="2651388" y="651316"/>
                  <a:pt x="2651388" y="651316"/>
                  <a:pt x="2651388" y="651316"/>
                </a:cubicBezTo>
                <a:cubicBezTo>
                  <a:pt x="2644494" y="656150"/>
                  <a:pt x="2644494" y="656150"/>
                  <a:pt x="2644494" y="656150"/>
                </a:cubicBezTo>
                <a:cubicBezTo>
                  <a:pt x="2653048" y="662502"/>
                  <a:pt x="2653048" y="662502"/>
                  <a:pt x="2653048" y="662502"/>
                </a:cubicBezTo>
                <a:cubicBezTo>
                  <a:pt x="2649878" y="666784"/>
                  <a:pt x="2649878" y="666784"/>
                  <a:pt x="2649878" y="666784"/>
                </a:cubicBezTo>
                <a:cubicBezTo>
                  <a:pt x="2664221" y="660844"/>
                  <a:pt x="2664221" y="660844"/>
                  <a:pt x="2664221" y="660844"/>
                </a:cubicBezTo>
                <a:cubicBezTo>
                  <a:pt x="2667391" y="656563"/>
                  <a:pt x="2667391" y="656563"/>
                  <a:pt x="2667391" y="656563"/>
                </a:cubicBezTo>
                <a:cubicBezTo>
                  <a:pt x="2671668" y="659739"/>
                  <a:pt x="2671668" y="659739"/>
                  <a:pt x="2671668" y="659739"/>
                </a:cubicBezTo>
                <a:cubicBezTo>
                  <a:pt x="2661603" y="668855"/>
                  <a:pt x="2661603" y="668855"/>
                  <a:pt x="2661603" y="668855"/>
                </a:cubicBezTo>
                <a:cubicBezTo>
                  <a:pt x="2669604" y="671479"/>
                  <a:pt x="2669604" y="671479"/>
                  <a:pt x="2669604" y="671479"/>
                </a:cubicBezTo>
                <a:cubicBezTo>
                  <a:pt x="2664571" y="676037"/>
                  <a:pt x="2662056" y="678316"/>
                  <a:pt x="2660797" y="679455"/>
                </a:cubicBezTo>
                <a:lnTo>
                  <a:pt x="2660455" y="679766"/>
                </a:lnTo>
                <a:lnTo>
                  <a:pt x="2660590" y="678057"/>
                </a:lnTo>
                <a:cubicBezTo>
                  <a:pt x="2660193" y="678593"/>
                  <a:pt x="2659539" y="680595"/>
                  <a:pt x="2659539" y="680595"/>
                </a:cubicBezTo>
                <a:lnTo>
                  <a:pt x="2660455" y="679766"/>
                </a:lnTo>
                <a:lnTo>
                  <a:pt x="2660093" y="684323"/>
                </a:lnTo>
                <a:cubicBezTo>
                  <a:pt x="2651538" y="677971"/>
                  <a:pt x="2651538" y="677971"/>
                  <a:pt x="2651538" y="677971"/>
                </a:cubicBezTo>
                <a:cubicBezTo>
                  <a:pt x="2653752" y="692886"/>
                  <a:pt x="2653752" y="692886"/>
                  <a:pt x="2653752" y="692886"/>
                </a:cubicBezTo>
                <a:cubicBezTo>
                  <a:pt x="2636238" y="703107"/>
                  <a:pt x="2636238" y="703107"/>
                  <a:pt x="2636238" y="703107"/>
                </a:cubicBezTo>
                <a:cubicBezTo>
                  <a:pt x="2625066" y="704765"/>
                  <a:pt x="2625066" y="704765"/>
                  <a:pt x="2625066" y="704765"/>
                </a:cubicBezTo>
                <a:cubicBezTo>
                  <a:pt x="2608660" y="722444"/>
                  <a:pt x="2608660" y="722444"/>
                  <a:pt x="2608660" y="722444"/>
                </a:cubicBezTo>
                <a:cubicBezTo>
                  <a:pt x="2609767" y="729902"/>
                  <a:pt x="2609767" y="729902"/>
                  <a:pt x="2609767" y="729902"/>
                </a:cubicBezTo>
                <a:cubicBezTo>
                  <a:pt x="2587977" y="736947"/>
                  <a:pt x="2587977" y="736947"/>
                  <a:pt x="2587977" y="736947"/>
                </a:cubicBezTo>
                <a:cubicBezTo>
                  <a:pt x="2582189" y="749238"/>
                  <a:pt x="2582189" y="749238"/>
                  <a:pt x="2582189" y="749238"/>
                </a:cubicBezTo>
                <a:cubicBezTo>
                  <a:pt x="2590190" y="751863"/>
                  <a:pt x="2590190" y="751863"/>
                  <a:pt x="2590190" y="751863"/>
                </a:cubicBezTo>
                <a:cubicBezTo>
                  <a:pt x="2563166" y="774928"/>
                  <a:pt x="2563166" y="774928"/>
                  <a:pt x="2563166" y="774928"/>
                </a:cubicBezTo>
                <a:cubicBezTo>
                  <a:pt x="2546610" y="765952"/>
                  <a:pt x="2546610" y="765952"/>
                  <a:pt x="2546610" y="765952"/>
                </a:cubicBezTo>
                <a:cubicBezTo>
                  <a:pt x="2530757" y="787359"/>
                  <a:pt x="2530757" y="787359"/>
                  <a:pt x="2530757" y="787359"/>
                </a:cubicBezTo>
                <a:lnTo>
                  <a:pt x="2538720" y="793274"/>
                </a:lnTo>
                <a:lnTo>
                  <a:pt x="2537863" y="793988"/>
                </a:lnTo>
                <a:lnTo>
                  <a:pt x="2528693" y="799099"/>
                </a:lnTo>
                <a:cubicBezTo>
                  <a:pt x="2528693" y="799099"/>
                  <a:pt x="2528140" y="795370"/>
                  <a:pt x="2531863" y="794817"/>
                </a:cubicBezTo>
                <a:cubicBezTo>
                  <a:pt x="2527587" y="791641"/>
                  <a:pt x="2527587" y="791641"/>
                  <a:pt x="2527587" y="791641"/>
                </a:cubicBezTo>
                <a:cubicBezTo>
                  <a:pt x="2517521" y="800757"/>
                  <a:pt x="2517521" y="800757"/>
                  <a:pt x="2517521" y="800757"/>
                </a:cubicBezTo>
                <a:cubicBezTo>
                  <a:pt x="2518074" y="804485"/>
                  <a:pt x="2518074" y="804485"/>
                  <a:pt x="2518074" y="804485"/>
                </a:cubicBezTo>
                <a:cubicBezTo>
                  <a:pt x="2529800" y="806557"/>
                  <a:pt x="2529800" y="806557"/>
                  <a:pt x="2529800" y="806557"/>
                </a:cubicBezTo>
                <a:cubicBezTo>
                  <a:pt x="2518628" y="808215"/>
                  <a:pt x="2518628" y="808215"/>
                  <a:pt x="2518628" y="808215"/>
                </a:cubicBezTo>
                <a:cubicBezTo>
                  <a:pt x="2523459" y="815120"/>
                  <a:pt x="2523459" y="815120"/>
                  <a:pt x="2523459" y="815120"/>
                </a:cubicBezTo>
                <a:cubicBezTo>
                  <a:pt x="2512840" y="820506"/>
                  <a:pt x="2512840" y="820506"/>
                  <a:pt x="2512840" y="820506"/>
                </a:cubicBezTo>
                <a:cubicBezTo>
                  <a:pt x="2513393" y="824236"/>
                  <a:pt x="2513393" y="824236"/>
                  <a:pt x="2513393" y="824236"/>
                </a:cubicBezTo>
                <a:cubicBezTo>
                  <a:pt x="2528289" y="822026"/>
                  <a:pt x="2528289" y="822026"/>
                  <a:pt x="2528289" y="822026"/>
                </a:cubicBezTo>
                <a:cubicBezTo>
                  <a:pt x="2547866" y="800065"/>
                  <a:pt x="2547866" y="800065"/>
                  <a:pt x="2547866" y="800065"/>
                </a:cubicBezTo>
                <a:cubicBezTo>
                  <a:pt x="2566486" y="797301"/>
                  <a:pt x="2566486" y="797301"/>
                  <a:pt x="2566486" y="797301"/>
                </a:cubicBezTo>
                <a:cubicBezTo>
                  <a:pt x="2596680" y="769954"/>
                  <a:pt x="2596680" y="769954"/>
                  <a:pt x="2596680" y="769954"/>
                </a:cubicBezTo>
                <a:cubicBezTo>
                  <a:pt x="2608959" y="775754"/>
                  <a:pt x="2608959" y="775754"/>
                  <a:pt x="2608959" y="775754"/>
                </a:cubicBezTo>
                <a:cubicBezTo>
                  <a:pt x="2625365" y="758075"/>
                  <a:pt x="2625365" y="758075"/>
                  <a:pt x="2625365" y="758075"/>
                </a:cubicBezTo>
                <a:cubicBezTo>
                  <a:pt x="2648263" y="758489"/>
                  <a:pt x="2648263" y="758489"/>
                  <a:pt x="2648263" y="758489"/>
                </a:cubicBezTo>
                <a:cubicBezTo>
                  <a:pt x="2651986" y="757937"/>
                  <a:pt x="2662605" y="752549"/>
                  <a:pt x="2646603" y="747302"/>
                </a:cubicBezTo>
                <a:cubicBezTo>
                  <a:pt x="2646050" y="743574"/>
                  <a:pt x="2646050" y="743574"/>
                  <a:pt x="2646050" y="743574"/>
                </a:cubicBezTo>
                <a:cubicBezTo>
                  <a:pt x="2683139" y="711392"/>
                  <a:pt x="2683139" y="711392"/>
                  <a:pt x="2683139" y="711392"/>
                </a:cubicBezTo>
                <a:cubicBezTo>
                  <a:pt x="2698034" y="709181"/>
                  <a:pt x="2672924" y="693853"/>
                  <a:pt x="2703269" y="693160"/>
                </a:cubicBezTo>
                <a:cubicBezTo>
                  <a:pt x="2710163" y="688327"/>
                  <a:pt x="2710163" y="688327"/>
                  <a:pt x="2710163" y="688327"/>
                </a:cubicBezTo>
                <a:cubicBezTo>
                  <a:pt x="2702162" y="685702"/>
                  <a:pt x="2702162" y="685702"/>
                  <a:pt x="2702162" y="685702"/>
                </a:cubicBezTo>
                <a:cubicBezTo>
                  <a:pt x="2711675" y="672858"/>
                  <a:pt x="2711675" y="672858"/>
                  <a:pt x="2711675" y="672858"/>
                </a:cubicBezTo>
                <a:cubicBezTo>
                  <a:pt x="2726570" y="670648"/>
                  <a:pt x="2726570" y="670648"/>
                  <a:pt x="2726570" y="670648"/>
                </a:cubicBezTo>
                <a:cubicBezTo>
                  <a:pt x="2735528" y="654074"/>
                  <a:pt x="2735528" y="654074"/>
                  <a:pt x="2735528" y="654074"/>
                </a:cubicBezTo>
                <a:cubicBezTo>
                  <a:pt x="2771511" y="614434"/>
                  <a:pt x="2771511" y="614434"/>
                  <a:pt x="2771511" y="614434"/>
                </a:cubicBezTo>
                <a:cubicBezTo>
                  <a:pt x="2778406" y="609601"/>
                  <a:pt x="2778406" y="609601"/>
                  <a:pt x="2778406" y="609601"/>
                </a:cubicBezTo>
                <a:cubicBezTo>
                  <a:pt x="2793152" y="580736"/>
                  <a:pt x="2793152" y="580736"/>
                  <a:pt x="2793152" y="580736"/>
                </a:cubicBezTo>
                <a:cubicBezTo>
                  <a:pt x="2803770" y="575349"/>
                  <a:pt x="2803770" y="575349"/>
                  <a:pt x="2803770" y="575349"/>
                </a:cubicBezTo>
                <a:cubicBezTo>
                  <a:pt x="2810111" y="566786"/>
                  <a:pt x="2810111" y="566786"/>
                  <a:pt x="2810111" y="566786"/>
                </a:cubicBezTo>
                <a:cubicBezTo>
                  <a:pt x="2797832" y="560986"/>
                  <a:pt x="2797832" y="560986"/>
                  <a:pt x="2797832" y="560986"/>
                </a:cubicBezTo>
                <a:cubicBezTo>
                  <a:pt x="2799897" y="549247"/>
                  <a:pt x="2802110" y="564161"/>
                  <a:pt x="2812175" y="555047"/>
                </a:cubicBezTo>
                <a:cubicBezTo>
                  <a:pt x="2806791" y="544412"/>
                  <a:pt x="2806791" y="544412"/>
                  <a:pt x="2806791" y="544412"/>
                </a:cubicBezTo>
                <a:cubicBezTo>
                  <a:pt x="2812579" y="532120"/>
                  <a:pt x="2812579" y="532120"/>
                  <a:pt x="2812579" y="532120"/>
                </a:cubicBezTo>
                <a:cubicBezTo>
                  <a:pt x="2842371" y="527700"/>
                  <a:pt x="2842371" y="527700"/>
                  <a:pt x="2842371" y="527700"/>
                </a:cubicBezTo>
                <a:cubicBezTo>
                  <a:pt x="2845542" y="523417"/>
                  <a:pt x="2845542" y="523417"/>
                  <a:pt x="2845542" y="523417"/>
                </a:cubicBezTo>
                <a:cubicBezTo>
                  <a:pt x="2841264" y="520242"/>
                  <a:pt x="2841264" y="520242"/>
                  <a:pt x="2841264" y="520242"/>
                </a:cubicBezTo>
                <a:cubicBezTo>
                  <a:pt x="2856713" y="521760"/>
                  <a:pt x="2856713" y="521760"/>
                  <a:pt x="2856713" y="521760"/>
                </a:cubicBezTo>
                <a:lnTo>
                  <a:pt x="2861746" y="518231"/>
                </a:lnTo>
                <a:lnTo>
                  <a:pt x="2863579" y="519134"/>
                </a:lnTo>
                <a:cubicBezTo>
                  <a:pt x="2864419" y="519188"/>
                  <a:pt x="2864815" y="518652"/>
                  <a:pt x="2863607" y="516926"/>
                </a:cubicBezTo>
                <a:cubicBezTo>
                  <a:pt x="2863607" y="516926"/>
                  <a:pt x="2863607" y="516926"/>
                  <a:pt x="2862746" y="517530"/>
                </a:cubicBezTo>
                <a:lnTo>
                  <a:pt x="2861746" y="518231"/>
                </a:lnTo>
                <a:lnTo>
                  <a:pt x="2860884" y="517807"/>
                </a:lnTo>
                <a:cubicBezTo>
                  <a:pt x="2859746" y="516546"/>
                  <a:pt x="2861469" y="515338"/>
                  <a:pt x="2875333" y="518997"/>
                </a:cubicBezTo>
                <a:cubicBezTo>
                  <a:pt x="2868288" y="497176"/>
                  <a:pt x="2868288" y="497176"/>
                  <a:pt x="2868288" y="497176"/>
                </a:cubicBezTo>
                <a:cubicBezTo>
                  <a:pt x="2864565" y="497728"/>
                  <a:pt x="2882077" y="487507"/>
                  <a:pt x="2860841" y="498281"/>
                </a:cubicBezTo>
                <a:cubicBezTo>
                  <a:pt x="2880417" y="476321"/>
                  <a:pt x="2880417" y="476321"/>
                  <a:pt x="2880417" y="476321"/>
                </a:cubicBezTo>
                <a:cubicBezTo>
                  <a:pt x="2924955" y="443034"/>
                  <a:pt x="2924955" y="443034"/>
                  <a:pt x="2924955" y="443034"/>
                </a:cubicBezTo>
                <a:cubicBezTo>
                  <a:pt x="2937233" y="448834"/>
                  <a:pt x="2937233" y="448834"/>
                  <a:pt x="2937233" y="448834"/>
                </a:cubicBezTo>
                <a:cubicBezTo>
                  <a:pt x="2954896" y="465269"/>
                  <a:pt x="2954896" y="465269"/>
                  <a:pt x="2954896" y="465269"/>
                </a:cubicBezTo>
                <a:cubicBezTo>
                  <a:pt x="2958620" y="464716"/>
                  <a:pt x="2958620" y="464716"/>
                  <a:pt x="2958620" y="464716"/>
                </a:cubicBezTo>
                <a:cubicBezTo>
                  <a:pt x="2955853" y="446071"/>
                  <a:pt x="2972963" y="458776"/>
                  <a:pt x="2985091" y="437922"/>
                </a:cubicBezTo>
                <a:cubicBezTo>
                  <a:pt x="2993092" y="440545"/>
                  <a:pt x="2993092" y="440545"/>
                  <a:pt x="2993092" y="440545"/>
                </a:cubicBezTo>
                <a:cubicBezTo>
                  <a:pt x="2987305" y="452837"/>
                  <a:pt x="2987305" y="452837"/>
                  <a:pt x="2987305" y="452837"/>
                </a:cubicBezTo>
                <a:cubicBezTo>
                  <a:pt x="3012265" y="441511"/>
                  <a:pt x="3012265" y="441511"/>
                  <a:pt x="3012265" y="441511"/>
                </a:cubicBezTo>
                <a:cubicBezTo>
                  <a:pt x="3011711" y="437782"/>
                  <a:pt x="3011711" y="437782"/>
                  <a:pt x="3011711" y="437782"/>
                </a:cubicBezTo>
                <a:cubicBezTo>
                  <a:pt x="3035566" y="418998"/>
                  <a:pt x="3035566" y="418998"/>
                  <a:pt x="3035566" y="418998"/>
                </a:cubicBezTo>
                <a:cubicBezTo>
                  <a:pt x="3064655" y="384193"/>
                  <a:pt x="3064655" y="384193"/>
                  <a:pt x="3064655" y="384193"/>
                </a:cubicBezTo>
                <a:cubicBezTo>
                  <a:pt x="3097063" y="371761"/>
                  <a:pt x="3097063" y="371761"/>
                  <a:pt x="3097063" y="371761"/>
                </a:cubicBezTo>
                <a:cubicBezTo>
                  <a:pt x="3130579" y="366788"/>
                  <a:pt x="3130579" y="366788"/>
                  <a:pt x="3130579" y="366788"/>
                </a:cubicBezTo>
                <a:cubicBezTo>
                  <a:pt x="3134856" y="369965"/>
                  <a:pt x="3134856" y="369965"/>
                  <a:pt x="3134856" y="369965"/>
                </a:cubicBezTo>
                <a:cubicBezTo>
                  <a:pt x="3107831" y="393030"/>
                  <a:pt x="3107831" y="393030"/>
                  <a:pt x="3107831" y="393030"/>
                </a:cubicBezTo>
                <a:cubicBezTo>
                  <a:pt x="3130174" y="389714"/>
                  <a:pt x="3130174" y="389714"/>
                  <a:pt x="3130174" y="389714"/>
                </a:cubicBezTo>
                <a:cubicBezTo>
                  <a:pt x="3123280" y="394549"/>
                  <a:pt x="3123280" y="394549"/>
                  <a:pt x="3123280" y="394549"/>
                </a:cubicBezTo>
                <a:cubicBezTo>
                  <a:pt x="3146730" y="398691"/>
                  <a:pt x="3146730" y="398691"/>
                  <a:pt x="3146730" y="398691"/>
                </a:cubicBezTo>
                <a:cubicBezTo>
                  <a:pt x="3148390" y="409877"/>
                  <a:pt x="3148390" y="409877"/>
                  <a:pt x="3148390" y="409877"/>
                </a:cubicBezTo>
                <a:cubicBezTo>
                  <a:pt x="3127153" y="420651"/>
                  <a:pt x="3127153" y="420651"/>
                  <a:pt x="3127153" y="420651"/>
                </a:cubicBezTo>
                <a:cubicBezTo>
                  <a:pt x="3118196" y="437224"/>
                  <a:pt x="3118196" y="437224"/>
                  <a:pt x="3118196" y="437224"/>
                </a:cubicBezTo>
                <a:cubicBezTo>
                  <a:pt x="3113365" y="430319"/>
                  <a:pt x="3113365" y="430319"/>
                  <a:pt x="3113365" y="430319"/>
                </a:cubicBezTo>
                <a:cubicBezTo>
                  <a:pt x="3092681" y="444822"/>
                  <a:pt x="3092681" y="444822"/>
                  <a:pt x="3092681" y="444822"/>
                </a:cubicBezTo>
                <a:cubicBezTo>
                  <a:pt x="3093234" y="448551"/>
                  <a:pt x="3096959" y="447998"/>
                  <a:pt x="3093788" y="452280"/>
                </a:cubicBezTo>
                <a:cubicBezTo>
                  <a:pt x="3068274" y="459877"/>
                  <a:pt x="3068274" y="459877"/>
                  <a:pt x="3068274" y="459877"/>
                </a:cubicBezTo>
                <a:cubicBezTo>
                  <a:pt x="3067721" y="456148"/>
                  <a:pt x="3060273" y="457254"/>
                  <a:pt x="3065657" y="467887"/>
                </a:cubicBezTo>
                <a:cubicBezTo>
                  <a:pt x="3076829" y="466229"/>
                  <a:pt x="3076829" y="466229"/>
                  <a:pt x="3076829" y="466229"/>
                </a:cubicBezTo>
                <a:cubicBezTo>
                  <a:pt x="3069934" y="471064"/>
                  <a:pt x="3069934" y="471064"/>
                  <a:pt x="3069934" y="471064"/>
                </a:cubicBezTo>
                <a:cubicBezTo>
                  <a:pt x="3058762" y="472722"/>
                  <a:pt x="3058762" y="472722"/>
                  <a:pt x="3058762" y="472722"/>
                </a:cubicBezTo>
                <a:cubicBezTo>
                  <a:pt x="3028566" y="500069"/>
                  <a:pt x="3028566" y="500069"/>
                  <a:pt x="3028566" y="500069"/>
                </a:cubicBezTo>
                <a:cubicBezTo>
                  <a:pt x="2988859" y="540260"/>
                  <a:pt x="2988859" y="540260"/>
                  <a:pt x="2988859" y="540260"/>
                </a:cubicBezTo>
                <a:cubicBezTo>
                  <a:pt x="3000585" y="542331"/>
                  <a:pt x="3000585" y="542331"/>
                  <a:pt x="3000585" y="542331"/>
                </a:cubicBezTo>
                <a:cubicBezTo>
                  <a:pt x="3003755" y="538050"/>
                  <a:pt x="3003755" y="538050"/>
                  <a:pt x="3003755" y="538050"/>
                </a:cubicBezTo>
                <a:cubicBezTo>
                  <a:pt x="2988456" y="563186"/>
                  <a:pt x="2988456" y="563186"/>
                  <a:pt x="2988456" y="563186"/>
                </a:cubicBezTo>
                <a:cubicBezTo>
                  <a:pt x="2989010" y="566916"/>
                  <a:pt x="2989010" y="566916"/>
                  <a:pt x="2989010" y="566916"/>
                </a:cubicBezTo>
                <a:cubicBezTo>
                  <a:pt x="2971901" y="554211"/>
                  <a:pt x="2971901" y="554211"/>
                  <a:pt x="2971901" y="554211"/>
                </a:cubicBezTo>
                <a:cubicBezTo>
                  <a:pt x="2962388" y="567055"/>
                  <a:pt x="2962388" y="567055"/>
                  <a:pt x="2962388" y="567055"/>
                </a:cubicBezTo>
                <a:cubicBezTo>
                  <a:pt x="2974667" y="572855"/>
                  <a:pt x="2974667" y="572855"/>
                  <a:pt x="2974667" y="572855"/>
                </a:cubicBezTo>
                <a:cubicBezTo>
                  <a:pt x="2974667" y="572855"/>
                  <a:pt x="2970943" y="573408"/>
                  <a:pt x="2972050" y="580865"/>
                </a:cubicBezTo>
                <a:cubicBezTo>
                  <a:pt x="2984882" y="590394"/>
                  <a:pt x="2984882" y="590394"/>
                  <a:pt x="2984882" y="590394"/>
                </a:cubicBezTo>
                <a:cubicBezTo>
                  <a:pt x="2972753" y="611249"/>
                  <a:pt x="2952070" y="625751"/>
                  <a:pt x="2935110" y="639702"/>
                </a:cubicBezTo>
                <a:cubicBezTo>
                  <a:pt x="2898574" y="675612"/>
                  <a:pt x="2898574" y="675612"/>
                  <a:pt x="2898574" y="675612"/>
                </a:cubicBezTo>
                <a:cubicBezTo>
                  <a:pt x="2927662" y="640807"/>
                  <a:pt x="2927662" y="640807"/>
                  <a:pt x="2927662" y="640807"/>
                </a:cubicBezTo>
                <a:cubicBezTo>
                  <a:pt x="2930279" y="632797"/>
                  <a:pt x="2954283" y="640667"/>
                  <a:pt x="2932896" y="624786"/>
                </a:cubicBezTo>
                <a:cubicBezTo>
                  <a:pt x="2902702" y="652133"/>
                  <a:pt x="2902702" y="652133"/>
                  <a:pt x="2902702" y="652133"/>
                </a:cubicBezTo>
                <a:cubicBezTo>
                  <a:pt x="2885338" y="689009"/>
                  <a:pt x="2885338" y="689009"/>
                  <a:pt x="2885338" y="689009"/>
                </a:cubicBezTo>
                <a:cubicBezTo>
                  <a:pt x="2892786" y="687903"/>
                  <a:pt x="2892786" y="687903"/>
                  <a:pt x="2892786" y="687903"/>
                </a:cubicBezTo>
                <a:cubicBezTo>
                  <a:pt x="2885338" y="689009"/>
                  <a:pt x="2944771" y="653512"/>
                  <a:pt x="2883274" y="700749"/>
                </a:cubicBezTo>
                <a:cubicBezTo>
                  <a:pt x="2877890" y="690114"/>
                  <a:pt x="2877890" y="690114"/>
                  <a:pt x="2877890" y="690114"/>
                </a:cubicBezTo>
                <a:cubicBezTo>
                  <a:pt x="2868931" y="706687"/>
                  <a:pt x="2868931" y="706687"/>
                  <a:pt x="2868931" y="706687"/>
                </a:cubicBezTo>
                <a:cubicBezTo>
                  <a:pt x="2873209" y="709864"/>
                  <a:pt x="2873209" y="709864"/>
                  <a:pt x="2873209" y="709864"/>
                </a:cubicBezTo>
                <a:cubicBezTo>
                  <a:pt x="2876379" y="705582"/>
                  <a:pt x="2876379" y="705582"/>
                  <a:pt x="2876379" y="705582"/>
                </a:cubicBezTo>
                <a:lnTo>
                  <a:pt x="2872890" y="716264"/>
                </a:lnTo>
                <a:lnTo>
                  <a:pt x="2869485" y="710417"/>
                </a:lnTo>
                <a:cubicBezTo>
                  <a:pt x="2862037" y="711522"/>
                  <a:pt x="2862037" y="711522"/>
                  <a:pt x="2862037" y="711522"/>
                </a:cubicBezTo>
                <a:cubicBezTo>
                  <a:pt x="2863697" y="722708"/>
                  <a:pt x="2863697" y="722708"/>
                  <a:pt x="2863697" y="722708"/>
                </a:cubicBezTo>
                <a:cubicBezTo>
                  <a:pt x="2819862" y="786380"/>
                  <a:pt x="2819862" y="786380"/>
                  <a:pt x="2819862" y="786380"/>
                </a:cubicBezTo>
                <a:cubicBezTo>
                  <a:pt x="2806073" y="796048"/>
                  <a:pt x="2806073" y="796048"/>
                  <a:pt x="2806073" y="796048"/>
                </a:cubicBezTo>
                <a:cubicBezTo>
                  <a:pt x="2807180" y="803506"/>
                  <a:pt x="2807180" y="803506"/>
                  <a:pt x="2807180" y="803506"/>
                </a:cubicBezTo>
                <a:lnTo>
                  <a:pt x="2797953" y="812845"/>
                </a:lnTo>
                <a:lnTo>
                  <a:pt x="2797589" y="812610"/>
                </a:lnTo>
                <a:cubicBezTo>
                  <a:pt x="2795951" y="812795"/>
                  <a:pt x="2792460" y="813313"/>
                  <a:pt x="2785944" y="814280"/>
                </a:cubicBezTo>
                <a:cubicBezTo>
                  <a:pt x="2787604" y="825466"/>
                  <a:pt x="2787604" y="825466"/>
                  <a:pt x="2787604" y="825466"/>
                </a:cubicBezTo>
                <a:lnTo>
                  <a:pt x="2794448" y="826675"/>
                </a:lnTo>
                <a:lnTo>
                  <a:pt x="2794167" y="827618"/>
                </a:lnTo>
                <a:cubicBezTo>
                  <a:pt x="2793108" y="832510"/>
                  <a:pt x="2792006" y="839103"/>
                  <a:pt x="2790924" y="847839"/>
                </a:cubicBezTo>
                <a:cubicBezTo>
                  <a:pt x="2761132" y="852260"/>
                  <a:pt x="2761132" y="852260"/>
                  <a:pt x="2761132" y="852260"/>
                </a:cubicBezTo>
                <a:cubicBezTo>
                  <a:pt x="2749960" y="853918"/>
                  <a:pt x="2749960" y="853918"/>
                  <a:pt x="2749960" y="853918"/>
                </a:cubicBezTo>
                <a:cubicBezTo>
                  <a:pt x="2747897" y="865658"/>
                  <a:pt x="2747897" y="865658"/>
                  <a:pt x="2747897" y="865658"/>
                </a:cubicBezTo>
                <a:cubicBezTo>
                  <a:pt x="2739895" y="863034"/>
                  <a:pt x="2739895" y="863034"/>
                  <a:pt x="2739895" y="863034"/>
                </a:cubicBezTo>
                <a:cubicBezTo>
                  <a:pt x="2734108" y="875326"/>
                  <a:pt x="2734108" y="875326"/>
                  <a:pt x="2734108" y="875326"/>
                </a:cubicBezTo>
                <a:cubicBezTo>
                  <a:pt x="2755493" y="891208"/>
                  <a:pt x="2755493" y="891208"/>
                  <a:pt x="2755493" y="891208"/>
                </a:cubicBezTo>
                <a:cubicBezTo>
                  <a:pt x="2768729" y="877811"/>
                  <a:pt x="2768729" y="877811"/>
                  <a:pt x="2768729" y="877811"/>
                </a:cubicBezTo>
                <a:cubicBezTo>
                  <a:pt x="2770942" y="892727"/>
                  <a:pt x="2770942" y="892727"/>
                  <a:pt x="2770942" y="892727"/>
                </a:cubicBezTo>
                <a:cubicBezTo>
                  <a:pt x="2760878" y="901841"/>
                  <a:pt x="2760878" y="901841"/>
                  <a:pt x="2760878" y="901841"/>
                </a:cubicBezTo>
                <a:cubicBezTo>
                  <a:pt x="2769432" y="908194"/>
                  <a:pt x="2769432" y="908194"/>
                  <a:pt x="2769432" y="908194"/>
                </a:cubicBezTo>
                <a:cubicBezTo>
                  <a:pt x="2768879" y="904465"/>
                  <a:pt x="2776327" y="903360"/>
                  <a:pt x="2777837" y="887892"/>
                </a:cubicBezTo>
                <a:cubicBezTo>
                  <a:pt x="2782115" y="891069"/>
                  <a:pt x="2782115" y="891069"/>
                  <a:pt x="2782115" y="891069"/>
                </a:cubicBezTo>
                <a:cubicBezTo>
                  <a:pt x="2789563" y="889963"/>
                  <a:pt x="2789563" y="889963"/>
                  <a:pt x="2789563" y="889963"/>
                </a:cubicBezTo>
                <a:cubicBezTo>
                  <a:pt x="2787903" y="878776"/>
                  <a:pt x="2787903" y="878776"/>
                  <a:pt x="2787903" y="878776"/>
                </a:cubicBezTo>
                <a:cubicBezTo>
                  <a:pt x="2779348" y="872423"/>
                  <a:pt x="2779348" y="872423"/>
                  <a:pt x="2779348" y="872423"/>
                </a:cubicBezTo>
                <a:cubicBezTo>
                  <a:pt x="2780858" y="856955"/>
                  <a:pt x="2780858" y="856955"/>
                  <a:pt x="2780858" y="856955"/>
                </a:cubicBezTo>
                <a:cubicBezTo>
                  <a:pt x="2800031" y="857922"/>
                  <a:pt x="2800031" y="857922"/>
                  <a:pt x="2800031" y="857922"/>
                </a:cubicBezTo>
                <a:cubicBezTo>
                  <a:pt x="2791626" y="878224"/>
                  <a:pt x="2791626" y="878224"/>
                  <a:pt x="2791626" y="878224"/>
                </a:cubicBezTo>
                <a:cubicBezTo>
                  <a:pt x="2802245" y="872837"/>
                  <a:pt x="2802245" y="872837"/>
                  <a:pt x="2802245" y="872837"/>
                </a:cubicBezTo>
                <a:cubicBezTo>
                  <a:pt x="2801691" y="869108"/>
                  <a:pt x="2822928" y="858334"/>
                  <a:pt x="2803201" y="853640"/>
                </a:cubicBezTo>
                <a:cubicBezTo>
                  <a:pt x="2827609" y="838585"/>
                  <a:pt x="2827609" y="838585"/>
                  <a:pt x="2827609" y="838585"/>
                </a:cubicBezTo>
                <a:cubicBezTo>
                  <a:pt x="2831333" y="838032"/>
                  <a:pt x="2816990" y="843971"/>
                  <a:pt x="2831886" y="841761"/>
                </a:cubicBezTo>
                <a:cubicBezTo>
                  <a:pt x="2835057" y="837480"/>
                  <a:pt x="2835057" y="837480"/>
                  <a:pt x="2835057" y="837480"/>
                </a:cubicBezTo>
                <a:lnTo>
                  <a:pt x="2828856" y="832873"/>
                </a:lnTo>
                <a:lnTo>
                  <a:pt x="2830792" y="833586"/>
                </a:lnTo>
                <a:cubicBezTo>
                  <a:pt x="2835426" y="831947"/>
                  <a:pt x="2844053" y="827569"/>
                  <a:pt x="2858911" y="818696"/>
                </a:cubicBezTo>
                <a:cubicBezTo>
                  <a:pt x="2860422" y="803227"/>
                  <a:pt x="2860422" y="803227"/>
                  <a:pt x="2860422" y="803227"/>
                </a:cubicBezTo>
                <a:cubicBezTo>
                  <a:pt x="2867316" y="798393"/>
                  <a:pt x="2867316" y="798393"/>
                  <a:pt x="2867316" y="798393"/>
                </a:cubicBezTo>
                <a:cubicBezTo>
                  <a:pt x="2877935" y="793006"/>
                  <a:pt x="2877935" y="793006"/>
                  <a:pt x="2877935" y="793006"/>
                </a:cubicBezTo>
                <a:cubicBezTo>
                  <a:pt x="2879998" y="781266"/>
                  <a:pt x="2879998" y="781266"/>
                  <a:pt x="2879998" y="781266"/>
                </a:cubicBezTo>
                <a:cubicBezTo>
                  <a:pt x="2898065" y="774775"/>
                  <a:pt x="2898065" y="774775"/>
                  <a:pt x="2898065" y="774775"/>
                </a:cubicBezTo>
                <a:cubicBezTo>
                  <a:pt x="2903300" y="758754"/>
                  <a:pt x="2903300" y="758754"/>
                  <a:pt x="2903300" y="758754"/>
                </a:cubicBezTo>
                <a:cubicBezTo>
                  <a:pt x="2910194" y="753919"/>
                  <a:pt x="2910194" y="753919"/>
                  <a:pt x="2910194" y="753919"/>
                </a:cubicBezTo>
                <a:cubicBezTo>
                  <a:pt x="2912258" y="742180"/>
                  <a:pt x="2912258" y="742180"/>
                  <a:pt x="2912258" y="742180"/>
                </a:cubicBezTo>
                <a:cubicBezTo>
                  <a:pt x="2916535" y="745356"/>
                  <a:pt x="2916535" y="745356"/>
                  <a:pt x="2916535" y="745356"/>
                </a:cubicBezTo>
                <a:cubicBezTo>
                  <a:pt x="2924738" y="736517"/>
                  <a:pt x="2928840" y="732098"/>
                  <a:pt x="2930890" y="729888"/>
                </a:cubicBezTo>
                <a:lnTo>
                  <a:pt x="2932647" y="727995"/>
                </a:lnTo>
                <a:lnTo>
                  <a:pt x="2932359" y="728817"/>
                </a:lnTo>
                <a:lnTo>
                  <a:pt x="2931098" y="731285"/>
                </a:lnTo>
                <a:cubicBezTo>
                  <a:pt x="2930969" y="732019"/>
                  <a:pt x="2931102" y="732118"/>
                  <a:pt x="2931760" y="730533"/>
                </a:cubicBezTo>
                <a:lnTo>
                  <a:pt x="2932359" y="728817"/>
                </a:lnTo>
                <a:lnTo>
                  <a:pt x="2932941" y="727677"/>
                </a:lnTo>
                <a:lnTo>
                  <a:pt x="2932647" y="727995"/>
                </a:lnTo>
                <a:lnTo>
                  <a:pt x="2935559" y="719667"/>
                </a:lnTo>
                <a:cubicBezTo>
                  <a:pt x="2943560" y="722291"/>
                  <a:pt x="2943560" y="722291"/>
                  <a:pt x="2943560" y="722291"/>
                </a:cubicBezTo>
                <a:cubicBezTo>
                  <a:pt x="2944517" y="703093"/>
                  <a:pt x="2944517" y="703093"/>
                  <a:pt x="2944517" y="703093"/>
                </a:cubicBezTo>
                <a:cubicBezTo>
                  <a:pt x="2955136" y="697707"/>
                  <a:pt x="2955136" y="697707"/>
                  <a:pt x="2955136" y="697707"/>
                </a:cubicBezTo>
                <a:cubicBezTo>
                  <a:pt x="2960923" y="685414"/>
                  <a:pt x="2960923" y="685414"/>
                  <a:pt x="2960923" y="685414"/>
                </a:cubicBezTo>
                <a:cubicBezTo>
                  <a:pt x="2975266" y="679476"/>
                  <a:pt x="2975266" y="679476"/>
                  <a:pt x="2975266" y="679476"/>
                </a:cubicBezTo>
                <a:cubicBezTo>
                  <a:pt x="2977329" y="667736"/>
                  <a:pt x="2977329" y="667736"/>
                  <a:pt x="2977329" y="667736"/>
                </a:cubicBezTo>
                <a:cubicBezTo>
                  <a:pt x="2992224" y="665525"/>
                  <a:pt x="2992224" y="665525"/>
                  <a:pt x="2992224" y="665525"/>
                </a:cubicBezTo>
                <a:lnTo>
                  <a:pt x="2998858" y="656568"/>
                </a:lnTo>
                <a:lnTo>
                  <a:pt x="3016079" y="646741"/>
                </a:lnTo>
                <a:cubicBezTo>
                  <a:pt x="3016079" y="646741"/>
                  <a:pt x="3023527" y="645636"/>
                  <a:pt x="3011801" y="643565"/>
                </a:cubicBezTo>
                <a:cubicBezTo>
                  <a:pt x="3017035" y="627544"/>
                  <a:pt x="3017035" y="627544"/>
                  <a:pt x="3017035" y="627544"/>
                </a:cubicBezTo>
                <a:cubicBezTo>
                  <a:pt x="3031378" y="621605"/>
                  <a:pt x="3031378" y="621605"/>
                  <a:pt x="3031378" y="621605"/>
                </a:cubicBezTo>
                <a:cubicBezTo>
                  <a:pt x="3044060" y="604478"/>
                  <a:pt x="3044060" y="604478"/>
                  <a:pt x="3044060" y="604478"/>
                </a:cubicBezTo>
                <a:cubicBezTo>
                  <a:pt x="3046678" y="596468"/>
                  <a:pt x="3046678" y="596468"/>
                  <a:pt x="3046678" y="596468"/>
                </a:cubicBezTo>
                <a:cubicBezTo>
                  <a:pt x="3067361" y="581966"/>
                  <a:pt x="3067361" y="581966"/>
                  <a:pt x="3067361" y="581966"/>
                </a:cubicBezTo>
                <a:cubicBezTo>
                  <a:pt x="3072596" y="565945"/>
                  <a:pt x="3072596" y="565945"/>
                  <a:pt x="3072596" y="565945"/>
                </a:cubicBezTo>
                <a:cubicBezTo>
                  <a:pt x="3096450" y="547161"/>
                  <a:pt x="3096450" y="547161"/>
                  <a:pt x="3096450" y="547161"/>
                </a:cubicBezTo>
                <a:cubicBezTo>
                  <a:pt x="3094790" y="535975"/>
                  <a:pt x="3094790" y="535975"/>
                  <a:pt x="3094790" y="535975"/>
                </a:cubicBezTo>
                <a:cubicBezTo>
                  <a:pt x="3105962" y="534317"/>
                  <a:pt x="3105962" y="534317"/>
                  <a:pt x="3105962" y="534317"/>
                </a:cubicBezTo>
                <a:cubicBezTo>
                  <a:pt x="3118644" y="517189"/>
                  <a:pt x="3118644" y="517189"/>
                  <a:pt x="3118644" y="517189"/>
                </a:cubicBezTo>
                <a:lnTo>
                  <a:pt x="3126092" y="516084"/>
                </a:lnTo>
                <a:cubicBezTo>
                  <a:pt x="3124985" y="508628"/>
                  <a:pt x="3124985" y="508628"/>
                  <a:pt x="3124985" y="508628"/>
                </a:cubicBezTo>
                <a:cubicBezTo>
                  <a:pt x="3128710" y="508075"/>
                  <a:pt x="3128710" y="508075"/>
                  <a:pt x="3128710" y="508075"/>
                </a:cubicBezTo>
                <a:cubicBezTo>
                  <a:pt x="3129263" y="511803"/>
                  <a:pt x="3131879" y="503793"/>
                  <a:pt x="3129263" y="511803"/>
                </a:cubicBezTo>
                <a:cubicBezTo>
                  <a:pt x="3136157" y="506970"/>
                  <a:pt x="3136157" y="506970"/>
                  <a:pt x="3136157" y="506970"/>
                </a:cubicBezTo>
                <a:cubicBezTo>
                  <a:pt x="3128156" y="504345"/>
                  <a:pt x="3128156" y="504345"/>
                  <a:pt x="3128156" y="504345"/>
                </a:cubicBezTo>
                <a:cubicBezTo>
                  <a:pt x="3152563" y="489291"/>
                  <a:pt x="3152563" y="489291"/>
                  <a:pt x="3152563" y="489291"/>
                </a:cubicBezTo>
                <a:cubicBezTo>
                  <a:pt x="3160011" y="488186"/>
                  <a:pt x="3160011" y="488186"/>
                  <a:pt x="3160011" y="488186"/>
                </a:cubicBezTo>
                <a:cubicBezTo>
                  <a:pt x="3162224" y="503101"/>
                  <a:pt x="3172693" y="471059"/>
                  <a:pt x="3162224" y="503101"/>
                </a:cubicBezTo>
                <a:cubicBezTo>
                  <a:pt x="3175610" y="516358"/>
                  <a:pt x="3175610" y="516358"/>
                  <a:pt x="3175610" y="516358"/>
                </a:cubicBezTo>
                <a:cubicBezTo>
                  <a:pt x="3171885" y="516911"/>
                  <a:pt x="3171885" y="516911"/>
                  <a:pt x="3171885" y="516911"/>
                </a:cubicBezTo>
                <a:cubicBezTo>
                  <a:pt x="3172992" y="524370"/>
                  <a:pt x="3172992" y="524370"/>
                  <a:pt x="3172992" y="524370"/>
                </a:cubicBezTo>
                <a:cubicBezTo>
                  <a:pt x="3157543" y="522851"/>
                  <a:pt x="3157543" y="522851"/>
                  <a:pt x="3157543" y="522851"/>
                </a:cubicBezTo>
                <a:cubicBezTo>
                  <a:pt x="3137966" y="544812"/>
                  <a:pt x="3137966" y="544812"/>
                  <a:pt x="3137966" y="544812"/>
                </a:cubicBezTo>
                <a:cubicBezTo>
                  <a:pt x="3125688" y="539012"/>
                  <a:pt x="3125688" y="539012"/>
                  <a:pt x="3125688" y="539012"/>
                </a:cubicBezTo>
                <a:cubicBezTo>
                  <a:pt x="3127348" y="550198"/>
                  <a:pt x="3127348" y="550198"/>
                  <a:pt x="3127348" y="550198"/>
                </a:cubicBezTo>
                <a:cubicBezTo>
                  <a:pt x="3123624" y="550750"/>
                  <a:pt x="3115623" y="548127"/>
                  <a:pt x="3112453" y="552408"/>
                </a:cubicBezTo>
                <a:cubicBezTo>
                  <a:pt x="3129008" y="561384"/>
                  <a:pt x="3129008" y="561384"/>
                  <a:pt x="3129008" y="561384"/>
                </a:cubicBezTo>
                <a:lnTo>
                  <a:pt x="3137945" y="552338"/>
                </a:lnTo>
                <a:lnTo>
                  <a:pt x="3138075" y="552357"/>
                </a:lnTo>
                <a:cubicBezTo>
                  <a:pt x="3143005" y="553114"/>
                  <a:pt x="3153730" y="554858"/>
                  <a:pt x="3174249" y="558482"/>
                </a:cubicBezTo>
                <a:cubicBezTo>
                  <a:pt x="3178930" y="538733"/>
                  <a:pt x="3178930" y="538733"/>
                  <a:pt x="3178930" y="538733"/>
                </a:cubicBezTo>
                <a:cubicBezTo>
                  <a:pt x="3189145" y="556272"/>
                  <a:pt x="3189145" y="556272"/>
                  <a:pt x="3189145" y="556272"/>
                </a:cubicBezTo>
                <a:cubicBezTo>
                  <a:pt x="3184463" y="576021"/>
                  <a:pt x="3181143" y="553647"/>
                  <a:pt x="3146117" y="574089"/>
                </a:cubicBezTo>
                <a:cubicBezTo>
                  <a:pt x="3110134" y="613729"/>
                  <a:pt x="3110134" y="613729"/>
                  <a:pt x="3110134" y="613729"/>
                </a:cubicBezTo>
                <a:cubicBezTo>
                  <a:pt x="3103793" y="622292"/>
                  <a:pt x="3103793" y="622292"/>
                  <a:pt x="3103793" y="622292"/>
                </a:cubicBezTo>
                <a:cubicBezTo>
                  <a:pt x="3090557" y="635689"/>
                  <a:pt x="3090557" y="635689"/>
                  <a:pt x="3090557" y="635689"/>
                </a:cubicBezTo>
                <a:cubicBezTo>
                  <a:pt x="3088494" y="647429"/>
                  <a:pt x="3088494" y="647429"/>
                  <a:pt x="3088494" y="647429"/>
                </a:cubicBezTo>
                <a:cubicBezTo>
                  <a:pt x="3067811" y="661931"/>
                  <a:pt x="3067811" y="661931"/>
                  <a:pt x="3067811" y="661931"/>
                </a:cubicBezTo>
                <a:cubicBezTo>
                  <a:pt x="3063130" y="681681"/>
                  <a:pt x="3063130" y="681681"/>
                  <a:pt x="3063130" y="681681"/>
                </a:cubicBezTo>
                <a:cubicBezTo>
                  <a:pt x="3035550" y="701018"/>
                  <a:pt x="3035550" y="701018"/>
                  <a:pt x="3035550" y="701018"/>
                </a:cubicBezTo>
                <a:cubicBezTo>
                  <a:pt x="3033487" y="712757"/>
                  <a:pt x="3033487" y="712757"/>
                  <a:pt x="3033487" y="712757"/>
                </a:cubicBezTo>
                <a:cubicBezTo>
                  <a:pt x="3029209" y="709581"/>
                  <a:pt x="3029209" y="709581"/>
                  <a:pt x="3029209" y="709581"/>
                </a:cubicBezTo>
                <a:cubicBezTo>
                  <a:pt x="2996397" y="744939"/>
                  <a:pt x="2996397" y="744939"/>
                  <a:pt x="2996397" y="744939"/>
                </a:cubicBezTo>
                <a:cubicBezTo>
                  <a:pt x="2988949" y="746044"/>
                  <a:pt x="2988949" y="746044"/>
                  <a:pt x="2988949" y="746044"/>
                </a:cubicBezTo>
                <a:cubicBezTo>
                  <a:pt x="2990056" y="753502"/>
                  <a:pt x="2990056" y="753502"/>
                  <a:pt x="2990056" y="753502"/>
                </a:cubicBezTo>
                <a:cubicBezTo>
                  <a:pt x="2986886" y="757783"/>
                  <a:pt x="2969373" y="768004"/>
                  <a:pt x="2977374" y="770628"/>
                </a:cubicBezTo>
                <a:cubicBezTo>
                  <a:pt x="2950349" y="793693"/>
                  <a:pt x="2950349" y="793693"/>
                  <a:pt x="2950349" y="793693"/>
                </a:cubicBezTo>
                <a:cubicBezTo>
                  <a:pt x="2940838" y="806538"/>
                  <a:pt x="2937114" y="807091"/>
                  <a:pt x="2928709" y="827393"/>
                </a:cubicBezTo>
                <a:cubicBezTo>
                  <a:pt x="2947328" y="824630"/>
                  <a:pt x="2947328" y="824630"/>
                  <a:pt x="2947328" y="824630"/>
                </a:cubicBezTo>
                <a:cubicBezTo>
                  <a:pt x="2974353" y="801565"/>
                  <a:pt x="2974353" y="801565"/>
                  <a:pt x="2974353" y="801565"/>
                </a:cubicBezTo>
                <a:cubicBezTo>
                  <a:pt x="2977008" y="800217"/>
                  <a:pt x="2978681" y="801875"/>
                  <a:pt x="2979693" y="804285"/>
                </a:cubicBezTo>
                <a:lnTo>
                  <a:pt x="2980316" y="807576"/>
                </a:lnTo>
                <a:lnTo>
                  <a:pt x="2980345" y="808455"/>
                </a:lnTo>
                <a:lnTo>
                  <a:pt x="2978014" y="813407"/>
                </a:lnTo>
                <a:cubicBezTo>
                  <a:pt x="2976566" y="816481"/>
                  <a:pt x="2976566" y="816481"/>
                  <a:pt x="2976566" y="816481"/>
                </a:cubicBezTo>
                <a:cubicBezTo>
                  <a:pt x="2962224" y="822419"/>
                  <a:pt x="2962224" y="822419"/>
                  <a:pt x="2962224" y="822419"/>
                </a:cubicBezTo>
                <a:cubicBezTo>
                  <a:pt x="2962374" y="849075"/>
                  <a:pt x="2962374" y="849075"/>
                  <a:pt x="2962374" y="849075"/>
                </a:cubicBezTo>
                <a:cubicBezTo>
                  <a:pt x="2948032" y="855014"/>
                  <a:pt x="2948032" y="855014"/>
                  <a:pt x="2948032" y="855014"/>
                </a:cubicBezTo>
                <a:cubicBezTo>
                  <a:pt x="2880896" y="941197"/>
                  <a:pt x="2880896" y="941197"/>
                  <a:pt x="2880896" y="941197"/>
                </a:cubicBezTo>
                <a:cubicBezTo>
                  <a:pt x="2874001" y="946031"/>
                  <a:pt x="2874001" y="946031"/>
                  <a:pt x="2874001" y="946031"/>
                </a:cubicBezTo>
                <a:cubicBezTo>
                  <a:pt x="2874555" y="949760"/>
                  <a:pt x="2874555" y="949760"/>
                  <a:pt x="2874555" y="949760"/>
                </a:cubicBezTo>
                <a:cubicBezTo>
                  <a:pt x="2878831" y="952936"/>
                  <a:pt x="2878831" y="952936"/>
                  <a:pt x="2878831" y="952936"/>
                </a:cubicBezTo>
                <a:cubicBezTo>
                  <a:pt x="2906410" y="933599"/>
                  <a:pt x="2906410" y="933599"/>
                  <a:pt x="2906410" y="933599"/>
                </a:cubicBezTo>
                <a:cubicBezTo>
                  <a:pt x="2911645" y="917579"/>
                  <a:pt x="2911645" y="917579"/>
                  <a:pt x="2911645" y="917579"/>
                </a:cubicBezTo>
                <a:cubicBezTo>
                  <a:pt x="2931775" y="899347"/>
                  <a:pt x="2931775" y="899347"/>
                  <a:pt x="2931775" y="899347"/>
                </a:cubicBezTo>
                <a:cubicBezTo>
                  <a:pt x="2940733" y="882774"/>
                  <a:pt x="2940733" y="882774"/>
                  <a:pt x="2940733" y="882774"/>
                </a:cubicBezTo>
                <a:cubicBezTo>
                  <a:pt x="2944457" y="882221"/>
                  <a:pt x="2951352" y="877388"/>
                  <a:pt x="2955628" y="880563"/>
                </a:cubicBezTo>
                <a:cubicBezTo>
                  <a:pt x="2942946" y="897690"/>
                  <a:pt x="2942946" y="897690"/>
                  <a:pt x="2942946" y="897690"/>
                </a:cubicBezTo>
                <a:cubicBezTo>
                  <a:pt x="2942946" y="897690"/>
                  <a:pt x="2926944" y="892442"/>
                  <a:pt x="2936605" y="906254"/>
                </a:cubicBezTo>
                <a:cubicBezTo>
                  <a:pt x="2922816" y="915921"/>
                  <a:pt x="2922816" y="915921"/>
                  <a:pt x="2922816" y="915921"/>
                </a:cubicBezTo>
                <a:cubicBezTo>
                  <a:pt x="2906687" y="935465"/>
                  <a:pt x="2898622" y="945236"/>
                  <a:pt x="2894589" y="950122"/>
                </a:cubicBezTo>
                <a:lnTo>
                  <a:pt x="2892555" y="952588"/>
                </a:lnTo>
                <a:lnTo>
                  <a:pt x="2892318" y="952841"/>
                </a:lnTo>
                <a:cubicBezTo>
                  <a:pt x="2890756" y="954740"/>
                  <a:pt x="2889765" y="956077"/>
                  <a:pt x="2890557" y="955008"/>
                </a:cubicBezTo>
                <a:lnTo>
                  <a:pt x="2892555" y="952588"/>
                </a:lnTo>
                <a:lnTo>
                  <a:pt x="2897502" y="947307"/>
                </a:lnTo>
                <a:cubicBezTo>
                  <a:pt x="2900484" y="944960"/>
                  <a:pt x="2900899" y="947756"/>
                  <a:pt x="2889047" y="970476"/>
                </a:cubicBezTo>
                <a:cubicBezTo>
                  <a:pt x="2876768" y="964676"/>
                  <a:pt x="2876768" y="964676"/>
                  <a:pt x="2876768" y="964676"/>
                </a:cubicBezTo>
                <a:cubicBezTo>
                  <a:pt x="2862979" y="974344"/>
                  <a:pt x="2862979" y="974344"/>
                  <a:pt x="2862979" y="974344"/>
                </a:cubicBezTo>
                <a:cubicBezTo>
                  <a:pt x="2867809" y="981250"/>
                  <a:pt x="2867809" y="981250"/>
                  <a:pt x="2867809" y="981250"/>
                </a:cubicBezTo>
                <a:lnTo>
                  <a:pt x="2857082" y="988772"/>
                </a:lnTo>
                <a:lnTo>
                  <a:pt x="2857726" y="987034"/>
                </a:lnTo>
                <a:cubicBezTo>
                  <a:pt x="2856638" y="982908"/>
                  <a:pt x="2848913" y="982149"/>
                  <a:pt x="2828507" y="998515"/>
                </a:cubicBezTo>
                <a:cubicBezTo>
                  <a:pt x="2826995" y="1013983"/>
                  <a:pt x="2826995" y="1013983"/>
                  <a:pt x="2826995" y="1013983"/>
                </a:cubicBezTo>
                <a:cubicBezTo>
                  <a:pt x="2803142" y="1032767"/>
                  <a:pt x="2803142" y="1032767"/>
                  <a:pt x="2803142" y="1032767"/>
                </a:cubicBezTo>
                <a:cubicBezTo>
                  <a:pt x="2716834" y="1117985"/>
                  <a:pt x="2716834" y="1117985"/>
                  <a:pt x="2716834" y="1117985"/>
                </a:cubicBezTo>
                <a:cubicBezTo>
                  <a:pt x="2687191" y="1149061"/>
                  <a:pt x="2687191" y="1149061"/>
                  <a:pt x="2687191" y="1149061"/>
                </a:cubicBezTo>
                <a:cubicBezTo>
                  <a:pt x="2627355" y="1207485"/>
                  <a:pt x="2627355" y="1207485"/>
                  <a:pt x="2627355" y="1207485"/>
                </a:cubicBezTo>
                <a:cubicBezTo>
                  <a:pt x="2609841" y="1217706"/>
                  <a:pt x="2609841" y="1217706"/>
                  <a:pt x="2609841" y="1217706"/>
                </a:cubicBezTo>
                <a:lnTo>
                  <a:pt x="2593440" y="1231704"/>
                </a:lnTo>
                <a:lnTo>
                  <a:pt x="2587059" y="1234901"/>
                </a:lnTo>
                <a:cubicBezTo>
                  <a:pt x="2584591" y="1236697"/>
                  <a:pt x="2582540" y="1238906"/>
                  <a:pt x="2582816" y="1240771"/>
                </a:cubicBezTo>
                <a:cubicBezTo>
                  <a:pt x="2582816" y="1240771"/>
                  <a:pt x="2582816" y="1240771"/>
                  <a:pt x="2586195" y="1237887"/>
                </a:cubicBezTo>
                <a:lnTo>
                  <a:pt x="2593440" y="1231704"/>
                </a:lnTo>
                <a:lnTo>
                  <a:pt x="2593812" y="1231517"/>
                </a:lnTo>
                <a:cubicBezTo>
                  <a:pt x="2596606" y="1231102"/>
                  <a:pt x="2593436" y="1235384"/>
                  <a:pt x="2569027" y="1250439"/>
                </a:cubicBezTo>
                <a:cubicBezTo>
                  <a:pt x="2559516" y="1263284"/>
                  <a:pt x="2559516" y="1263284"/>
                  <a:pt x="2559516" y="1263284"/>
                </a:cubicBezTo>
                <a:cubicBezTo>
                  <a:pt x="2571241" y="1265355"/>
                  <a:pt x="2571241" y="1265355"/>
                  <a:pt x="2571241" y="1265355"/>
                </a:cubicBezTo>
                <a:cubicBezTo>
                  <a:pt x="2562686" y="1259002"/>
                  <a:pt x="2568071" y="1269637"/>
                  <a:pt x="2557452" y="1275023"/>
                </a:cubicBezTo>
                <a:cubicBezTo>
                  <a:pt x="2553175" y="1271847"/>
                  <a:pt x="2553175" y="1271847"/>
                  <a:pt x="2553175" y="1271847"/>
                </a:cubicBezTo>
                <a:cubicBezTo>
                  <a:pt x="2533599" y="1293807"/>
                  <a:pt x="2533599" y="1293807"/>
                  <a:pt x="2533599" y="1293807"/>
                </a:cubicBezTo>
                <a:cubicBezTo>
                  <a:pt x="2526704" y="1298640"/>
                  <a:pt x="2527661" y="1279444"/>
                  <a:pt x="2517192" y="1311486"/>
                </a:cubicBezTo>
                <a:cubicBezTo>
                  <a:pt x="2522023" y="1318391"/>
                  <a:pt x="2522023" y="1318391"/>
                  <a:pt x="2522023" y="1318391"/>
                </a:cubicBezTo>
                <a:cubicBezTo>
                  <a:pt x="2508787" y="1331788"/>
                  <a:pt x="2508787" y="1331788"/>
                  <a:pt x="2508787" y="1331788"/>
                </a:cubicBezTo>
                <a:cubicBezTo>
                  <a:pt x="2509744" y="1312591"/>
                  <a:pt x="2509744" y="1312591"/>
                  <a:pt x="2509744" y="1312591"/>
                </a:cubicBezTo>
                <a:cubicBezTo>
                  <a:pt x="2502849" y="1317425"/>
                  <a:pt x="2502849" y="1317425"/>
                  <a:pt x="2502849" y="1317425"/>
                </a:cubicBezTo>
                <a:cubicBezTo>
                  <a:pt x="2493892" y="1333998"/>
                  <a:pt x="2493892" y="1333998"/>
                  <a:pt x="2493892" y="1333998"/>
                </a:cubicBezTo>
                <a:cubicBezTo>
                  <a:pt x="2503000" y="1344080"/>
                  <a:pt x="2503000" y="1344080"/>
                  <a:pt x="2503000" y="1344080"/>
                </a:cubicBezTo>
                <a:cubicBezTo>
                  <a:pt x="2489209" y="1353749"/>
                  <a:pt x="2489209" y="1353749"/>
                  <a:pt x="2489209" y="1353749"/>
                </a:cubicBezTo>
                <a:cubicBezTo>
                  <a:pt x="2478591" y="1359135"/>
                  <a:pt x="2478591" y="1359135"/>
                  <a:pt x="2478591" y="1359135"/>
                </a:cubicBezTo>
                <a:cubicBezTo>
                  <a:pt x="2428266" y="1404714"/>
                  <a:pt x="2428266" y="1404714"/>
                  <a:pt x="2428266" y="1404714"/>
                </a:cubicBezTo>
                <a:cubicBezTo>
                  <a:pt x="2421924" y="1413277"/>
                  <a:pt x="2421924" y="1413277"/>
                  <a:pt x="2421924" y="1413277"/>
                </a:cubicBezTo>
                <a:cubicBezTo>
                  <a:pt x="2439992" y="1406785"/>
                  <a:pt x="2439992" y="1406785"/>
                  <a:pt x="2439992" y="1406785"/>
                </a:cubicBezTo>
                <a:cubicBezTo>
                  <a:pt x="2477634" y="1378333"/>
                  <a:pt x="2477634" y="1378333"/>
                  <a:pt x="2477634" y="1378333"/>
                </a:cubicBezTo>
                <a:cubicBezTo>
                  <a:pt x="2480252" y="1370322"/>
                  <a:pt x="2480252" y="1370322"/>
                  <a:pt x="2480252" y="1370322"/>
                </a:cubicBezTo>
                <a:cubicBezTo>
                  <a:pt x="2500935" y="1355819"/>
                  <a:pt x="2500935" y="1355819"/>
                  <a:pt x="2500935" y="1355819"/>
                </a:cubicBezTo>
                <a:cubicBezTo>
                  <a:pt x="2519554" y="1353056"/>
                  <a:pt x="2519554" y="1353056"/>
                  <a:pt x="2519554" y="1353056"/>
                </a:cubicBezTo>
                <a:cubicBezTo>
                  <a:pt x="2542855" y="1330544"/>
                  <a:pt x="2542855" y="1330544"/>
                  <a:pt x="2542855" y="1330544"/>
                </a:cubicBezTo>
                <a:cubicBezTo>
                  <a:pt x="2557751" y="1328333"/>
                  <a:pt x="2557751" y="1328333"/>
                  <a:pt x="2557751" y="1328333"/>
                </a:cubicBezTo>
                <a:cubicBezTo>
                  <a:pt x="2559262" y="1312865"/>
                  <a:pt x="2559262" y="1312865"/>
                  <a:pt x="2559262" y="1312865"/>
                </a:cubicBezTo>
                <a:cubicBezTo>
                  <a:pt x="2587393" y="1297257"/>
                  <a:pt x="2587393" y="1297257"/>
                  <a:pt x="2587393" y="1297257"/>
                </a:cubicBezTo>
                <a:cubicBezTo>
                  <a:pt x="2600629" y="1283860"/>
                  <a:pt x="2600629" y="1283860"/>
                  <a:pt x="2600629" y="1283860"/>
                </a:cubicBezTo>
                <a:cubicBezTo>
                  <a:pt x="2600076" y="1280131"/>
                  <a:pt x="2580499" y="1302092"/>
                  <a:pt x="2603246" y="1275850"/>
                </a:cubicBezTo>
                <a:cubicBezTo>
                  <a:pt x="2615525" y="1281649"/>
                  <a:pt x="2615525" y="1281649"/>
                  <a:pt x="2615525" y="1281649"/>
                </a:cubicBezTo>
                <a:cubicBezTo>
                  <a:pt x="2621866" y="1273087"/>
                  <a:pt x="2621866" y="1273087"/>
                  <a:pt x="2621866" y="1273087"/>
                </a:cubicBezTo>
                <a:cubicBezTo>
                  <a:pt x="2610140" y="1271015"/>
                  <a:pt x="2610140" y="1271015"/>
                  <a:pt x="2610140" y="1271015"/>
                </a:cubicBezTo>
                <a:cubicBezTo>
                  <a:pt x="2616481" y="1262453"/>
                  <a:pt x="2616481" y="1262453"/>
                  <a:pt x="2616481" y="1262453"/>
                </a:cubicBezTo>
                <a:cubicBezTo>
                  <a:pt x="2621312" y="1269357"/>
                  <a:pt x="2621312" y="1269357"/>
                  <a:pt x="2621312" y="1269357"/>
                </a:cubicBezTo>
                <a:cubicBezTo>
                  <a:pt x="2638825" y="1259137"/>
                  <a:pt x="2638825" y="1259137"/>
                  <a:pt x="2638825" y="1259137"/>
                </a:cubicBezTo>
                <a:cubicBezTo>
                  <a:pt x="2647784" y="1242564"/>
                  <a:pt x="2647784" y="1242564"/>
                  <a:pt x="2647784" y="1242564"/>
                </a:cubicBezTo>
                <a:cubicBezTo>
                  <a:pt x="2658955" y="1240906"/>
                  <a:pt x="2658955" y="1240906"/>
                  <a:pt x="2658955" y="1240906"/>
                </a:cubicBezTo>
                <a:cubicBezTo>
                  <a:pt x="2664189" y="1224885"/>
                  <a:pt x="2664189" y="1224885"/>
                  <a:pt x="2664189" y="1224885"/>
                </a:cubicBezTo>
                <a:cubicBezTo>
                  <a:pt x="2682256" y="1218392"/>
                  <a:pt x="2682256" y="1218392"/>
                  <a:pt x="2682256" y="1218392"/>
                </a:cubicBezTo>
                <a:cubicBezTo>
                  <a:pt x="2684319" y="1206654"/>
                  <a:pt x="2684319" y="1206654"/>
                  <a:pt x="2684319" y="1206654"/>
                </a:cubicBezTo>
                <a:cubicBezTo>
                  <a:pt x="2712452" y="1191045"/>
                  <a:pt x="2712452" y="1191045"/>
                  <a:pt x="2712452" y="1191045"/>
                </a:cubicBezTo>
                <a:lnTo>
                  <a:pt x="2722727" y="1179518"/>
                </a:lnTo>
                <a:lnTo>
                  <a:pt x="2725496" y="1179165"/>
                </a:lnTo>
                <a:cubicBezTo>
                  <a:pt x="2728841" y="1176466"/>
                  <a:pt x="2735098" y="1170535"/>
                  <a:pt x="2745818" y="1159417"/>
                </a:cubicBezTo>
                <a:cubicBezTo>
                  <a:pt x="2743753" y="1171156"/>
                  <a:pt x="2743753" y="1171156"/>
                  <a:pt x="2743753" y="1171156"/>
                </a:cubicBezTo>
                <a:cubicBezTo>
                  <a:pt x="2748031" y="1174333"/>
                  <a:pt x="2748031" y="1174333"/>
                  <a:pt x="2748031" y="1174333"/>
                </a:cubicBezTo>
                <a:cubicBezTo>
                  <a:pt x="2750648" y="1166323"/>
                  <a:pt x="2750648" y="1166323"/>
                  <a:pt x="2750648" y="1166323"/>
                </a:cubicBezTo>
                <a:cubicBezTo>
                  <a:pt x="2770375" y="1171017"/>
                  <a:pt x="2770375" y="1171017"/>
                  <a:pt x="2770375" y="1171017"/>
                </a:cubicBezTo>
                <a:cubicBezTo>
                  <a:pt x="2768161" y="1156101"/>
                  <a:pt x="2768161" y="1156101"/>
                  <a:pt x="2768161" y="1156101"/>
                </a:cubicBezTo>
                <a:cubicBezTo>
                  <a:pt x="2759607" y="1149749"/>
                  <a:pt x="2759607" y="1149749"/>
                  <a:pt x="2759607" y="1149749"/>
                </a:cubicBezTo>
                <a:lnTo>
                  <a:pt x="2756006" y="1151672"/>
                </a:lnTo>
                <a:lnTo>
                  <a:pt x="2765948" y="1141185"/>
                </a:lnTo>
                <a:cubicBezTo>
                  <a:pt x="2798760" y="1105828"/>
                  <a:pt x="2798760" y="1105828"/>
                  <a:pt x="2798760" y="1105828"/>
                </a:cubicBezTo>
                <a:cubicBezTo>
                  <a:pt x="2813102" y="1099888"/>
                  <a:pt x="2813102" y="1099888"/>
                  <a:pt x="2813102" y="1099888"/>
                </a:cubicBezTo>
                <a:cubicBezTo>
                  <a:pt x="2822060" y="1083315"/>
                  <a:pt x="2822060" y="1083315"/>
                  <a:pt x="2822060" y="1083315"/>
                </a:cubicBezTo>
                <a:cubicBezTo>
                  <a:pt x="2833232" y="1081657"/>
                  <a:pt x="2833232" y="1081657"/>
                  <a:pt x="2833232" y="1081657"/>
                </a:cubicBezTo>
                <a:cubicBezTo>
                  <a:pt x="2832126" y="1074199"/>
                  <a:pt x="2832126" y="1074199"/>
                  <a:pt x="2832126" y="1074199"/>
                </a:cubicBezTo>
                <a:cubicBezTo>
                  <a:pt x="2833082" y="1055002"/>
                  <a:pt x="2860406" y="1085246"/>
                  <a:pt x="2855979" y="1055415"/>
                </a:cubicBezTo>
                <a:cubicBezTo>
                  <a:pt x="2858044" y="1043676"/>
                  <a:pt x="2858044" y="1043676"/>
                  <a:pt x="2858044" y="1043676"/>
                </a:cubicBezTo>
                <a:cubicBezTo>
                  <a:pt x="2869215" y="1042018"/>
                  <a:pt x="2869215" y="1042018"/>
                  <a:pt x="2869215" y="1042018"/>
                </a:cubicBezTo>
                <a:lnTo>
                  <a:pt x="2867199" y="1044740"/>
                </a:lnTo>
                <a:lnTo>
                  <a:pt x="2866458" y="1043615"/>
                </a:lnTo>
                <a:lnTo>
                  <a:pt x="2866488" y="1043420"/>
                </a:lnTo>
                <a:cubicBezTo>
                  <a:pt x="2865942" y="1042295"/>
                  <a:pt x="2865258" y="1041593"/>
                  <a:pt x="2866102" y="1043075"/>
                </a:cubicBezTo>
                <a:lnTo>
                  <a:pt x="2866458" y="1043615"/>
                </a:lnTo>
                <a:lnTo>
                  <a:pt x="2866045" y="1046299"/>
                </a:lnTo>
                <a:lnTo>
                  <a:pt x="2867199" y="1044740"/>
                </a:lnTo>
                <a:lnTo>
                  <a:pt x="2870322" y="1049476"/>
                </a:lnTo>
                <a:cubicBezTo>
                  <a:pt x="2876663" y="1040913"/>
                  <a:pt x="2876663" y="1040913"/>
                  <a:pt x="2876663" y="1040913"/>
                </a:cubicBezTo>
                <a:cubicBezTo>
                  <a:pt x="2872386" y="1037736"/>
                  <a:pt x="2872386" y="1037736"/>
                  <a:pt x="2872386" y="1037736"/>
                </a:cubicBezTo>
                <a:cubicBezTo>
                  <a:pt x="2898304" y="1007213"/>
                  <a:pt x="2898304" y="1007213"/>
                  <a:pt x="2898304" y="1007213"/>
                </a:cubicBezTo>
                <a:cubicBezTo>
                  <a:pt x="2908923" y="1001826"/>
                  <a:pt x="2908923" y="1001826"/>
                  <a:pt x="2908923" y="1001826"/>
                </a:cubicBezTo>
                <a:cubicBezTo>
                  <a:pt x="2914711" y="989534"/>
                  <a:pt x="2914711" y="989534"/>
                  <a:pt x="2914711" y="989534"/>
                </a:cubicBezTo>
                <a:cubicBezTo>
                  <a:pt x="2922712" y="992157"/>
                  <a:pt x="2931116" y="971856"/>
                  <a:pt x="2940777" y="985666"/>
                </a:cubicBezTo>
                <a:cubicBezTo>
                  <a:pt x="2937457" y="963293"/>
                  <a:pt x="2937457" y="963293"/>
                  <a:pt x="2937457" y="963293"/>
                </a:cubicBezTo>
                <a:cubicBezTo>
                  <a:pt x="2939522" y="951552"/>
                  <a:pt x="2947672" y="980831"/>
                  <a:pt x="2958141" y="948789"/>
                </a:cubicBezTo>
                <a:cubicBezTo>
                  <a:pt x="2965589" y="947684"/>
                  <a:pt x="2965589" y="947684"/>
                  <a:pt x="2965589" y="947684"/>
                </a:cubicBezTo>
                <a:cubicBezTo>
                  <a:pt x="2966142" y="951414"/>
                  <a:pt x="2966142" y="951414"/>
                  <a:pt x="2966142" y="951414"/>
                </a:cubicBezTo>
                <a:cubicBezTo>
                  <a:pt x="2973036" y="946579"/>
                  <a:pt x="2973036" y="946579"/>
                  <a:pt x="2973036" y="946579"/>
                </a:cubicBezTo>
                <a:cubicBezTo>
                  <a:pt x="2964482" y="940226"/>
                  <a:pt x="2964482" y="940226"/>
                  <a:pt x="2964482" y="940226"/>
                </a:cubicBezTo>
                <a:cubicBezTo>
                  <a:pt x="2963375" y="932768"/>
                  <a:pt x="2963375" y="932768"/>
                  <a:pt x="2963375" y="932768"/>
                </a:cubicBezTo>
                <a:cubicBezTo>
                  <a:pt x="2981442" y="926277"/>
                  <a:pt x="2981442" y="926277"/>
                  <a:pt x="2981442" y="926277"/>
                </a:cubicBezTo>
                <a:cubicBezTo>
                  <a:pt x="2980335" y="918819"/>
                  <a:pt x="2980335" y="918819"/>
                  <a:pt x="2980335" y="918819"/>
                </a:cubicBezTo>
                <a:cubicBezTo>
                  <a:pt x="3000061" y="923514"/>
                  <a:pt x="3000061" y="923514"/>
                  <a:pt x="3000061" y="923514"/>
                </a:cubicBezTo>
                <a:cubicBezTo>
                  <a:pt x="3003232" y="919232"/>
                  <a:pt x="2990550" y="936358"/>
                  <a:pt x="3006955" y="918679"/>
                </a:cubicBezTo>
                <a:cubicBezTo>
                  <a:pt x="2994124" y="909151"/>
                  <a:pt x="2994124" y="909151"/>
                  <a:pt x="2994124" y="909151"/>
                </a:cubicBezTo>
                <a:cubicBezTo>
                  <a:pt x="3024872" y="885532"/>
                  <a:pt x="3024872" y="885532"/>
                  <a:pt x="3024872" y="885532"/>
                </a:cubicBezTo>
                <a:cubicBezTo>
                  <a:pt x="3022659" y="870616"/>
                  <a:pt x="3022659" y="870616"/>
                  <a:pt x="3022659" y="870616"/>
                </a:cubicBezTo>
                <a:cubicBezTo>
                  <a:pt x="3043895" y="859843"/>
                  <a:pt x="3043895" y="859843"/>
                  <a:pt x="3043895" y="859843"/>
                </a:cubicBezTo>
                <a:cubicBezTo>
                  <a:pt x="3045960" y="848104"/>
                  <a:pt x="3045960" y="848104"/>
                  <a:pt x="3045960" y="848104"/>
                </a:cubicBezTo>
                <a:cubicBezTo>
                  <a:pt x="3066644" y="833602"/>
                  <a:pt x="3066644" y="833602"/>
                  <a:pt x="3066644" y="833602"/>
                </a:cubicBezTo>
                <a:cubicBezTo>
                  <a:pt x="3093265" y="833462"/>
                  <a:pt x="3093265" y="833462"/>
                  <a:pt x="3093265" y="833462"/>
                </a:cubicBezTo>
                <a:cubicBezTo>
                  <a:pt x="3096988" y="832910"/>
                  <a:pt x="3096988" y="832910"/>
                  <a:pt x="3096988" y="832910"/>
                </a:cubicBezTo>
                <a:cubicBezTo>
                  <a:pt x="3094925" y="844649"/>
                  <a:pt x="3094925" y="844649"/>
                  <a:pt x="3094925" y="844649"/>
                </a:cubicBezTo>
                <a:cubicBezTo>
                  <a:pt x="3079474" y="843131"/>
                  <a:pt x="3079474" y="843131"/>
                  <a:pt x="3079474" y="843131"/>
                </a:cubicBezTo>
                <a:cubicBezTo>
                  <a:pt x="3069410" y="852246"/>
                  <a:pt x="3069410" y="852246"/>
                  <a:pt x="3069410" y="852246"/>
                </a:cubicBezTo>
                <a:cubicBezTo>
                  <a:pt x="3080178" y="873514"/>
                  <a:pt x="3064579" y="845341"/>
                  <a:pt x="3096032" y="852106"/>
                </a:cubicBezTo>
                <a:cubicBezTo>
                  <a:pt x="3096585" y="855836"/>
                  <a:pt x="3096585" y="855836"/>
                  <a:pt x="3096585" y="855836"/>
                </a:cubicBezTo>
                <a:cubicBezTo>
                  <a:pt x="3100862" y="859012"/>
                  <a:pt x="3100862" y="859012"/>
                  <a:pt x="3100862" y="859012"/>
                </a:cubicBezTo>
                <a:cubicBezTo>
                  <a:pt x="3104586" y="858459"/>
                  <a:pt x="3129696" y="873788"/>
                  <a:pt x="3106649" y="846720"/>
                </a:cubicBezTo>
                <a:cubicBezTo>
                  <a:pt x="3125270" y="843957"/>
                  <a:pt x="3125270" y="843957"/>
                  <a:pt x="3125270" y="843957"/>
                </a:cubicBezTo>
                <a:cubicBezTo>
                  <a:pt x="3118375" y="848791"/>
                  <a:pt x="3118375" y="848791"/>
                  <a:pt x="3118375" y="848791"/>
                </a:cubicBezTo>
                <a:cubicBezTo>
                  <a:pt x="3116864" y="864259"/>
                  <a:pt x="3116864" y="864259"/>
                  <a:pt x="3116864" y="864259"/>
                </a:cubicBezTo>
                <a:cubicBezTo>
                  <a:pt x="3113141" y="864811"/>
                  <a:pt x="3124865" y="866883"/>
                  <a:pt x="3109416" y="865364"/>
                </a:cubicBezTo>
                <a:cubicBezTo>
                  <a:pt x="3106246" y="869646"/>
                  <a:pt x="3106246" y="869646"/>
                  <a:pt x="3106246" y="869646"/>
                </a:cubicBezTo>
                <a:cubicBezTo>
                  <a:pt x="3111630" y="880281"/>
                  <a:pt x="3111630" y="880281"/>
                  <a:pt x="3111630" y="880281"/>
                </a:cubicBezTo>
                <a:cubicBezTo>
                  <a:pt x="3113289" y="891467"/>
                  <a:pt x="3113289" y="891467"/>
                  <a:pt x="3113289" y="891467"/>
                </a:cubicBezTo>
                <a:cubicBezTo>
                  <a:pt x="3109566" y="892020"/>
                  <a:pt x="3109566" y="892020"/>
                  <a:pt x="3109566" y="892020"/>
                </a:cubicBezTo>
                <a:cubicBezTo>
                  <a:pt x="3111226" y="903206"/>
                  <a:pt x="3111226" y="903206"/>
                  <a:pt x="3111226" y="903206"/>
                </a:cubicBezTo>
                <a:lnTo>
                  <a:pt x="3115503" y="906383"/>
                </a:lnTo>
                <a:lnTo>
                  <a:pt x="3097405" y="919072"/>
                </a:lnTo>
                <a:cubicBezTo>
                  <a:pt x="3094820" y="920885"/>
                  <a:pt x="3094820" y="920885"/>
                  <a:pt x="3094820" y="920885"/>
                </a:cubicBezTo>
                <a:cubicBezTo>
                  <a:pt x="3083647" y="922543"/>
                  <a:pt x="3083647" y="922543"/>
                  <a:pt x="3083647" y="922543"/>
                </a:cubicBezTo>
                <a:cubicBezTo>
                  <a:pt x="3085861" y="937459"/>
                  <a:pt x="3085861" y="937459"/>
                  <a:pt x="3085861" y="937459"/>
                </a:cubicBezTo>
                <a:cubicBezTo>
                  <a:pt x="3071518" y="943399"/>
                  <a:pt x="3071518" y="943399"/>
                  <a:pt x="3071518" y="943399"/>
                </a:cubicBezTo>
                <a:cubicBezTo>
                  <a:pt x="3065177" y="951962"/>
                  <a:pt x="3065177" y="951962"/>
                  <a:pt x="3065177" y="951962"/>
                </a:cubicBezTo>
                <a:cubicBezTo>
                  <a:pt x="3043387" y="959006"/>
                  <a:pt x="3043387" y="959006"/>
                  <a:pt x="3043387" y="959006"/>
                </a:cubicBezTo>
                <a:cubicBezTo>
                  <a:pt x="3044493" y="966463"/>
                  <a:pt x="3044493" y="966463"/>
                  <a:pt x="3044493" y="966463"/>
                </a:cubicBezTo>
                <a:cubicBezTo>
                  <a:pt x="3013746" y="990082"/>
                  <a:pt x="3013746" y="990082"/>
                  <a:pt x="3013746" y="990082"/>
                </a:cubicBezTo>
                <a:lnTo>
                  <a:pt x="3016583" y="981396"/>
                </a:lnTo>
                <a:lnTo>
                  <a:pt x="3018760" y="982192"/>
                </a:lnTo>
                <a:cubicBezTo>
                  <a:pt x="3020492" y="982650"/>
                  <a:pt x="3021289" y="982412"/>
                  <a:pt x="3019748" y="980438"/>
                </a:cubicBezTo>
                <a:lnTo>
                  <a:pt x="3018024" y="978828"/>
                </a:lnTo>
                <a:lnTo>
                  <a:pt x="3019672" y="978722"/>
                </a:lnTo>
                <a:cubicBezTo>
                  <a:pt x="3021257" y="976582"/>
                  <a:pt x="3020842" y="973785"/>
                  <a:pt x="3018980" y="974061"/>
                </a:cubicBezTo>
                <a:cubicBezTo>
                  <a:pt x="3018980" y="974061"/>
                  <a:pt x="3018980" y="974061"/>
                  <a:pt x="3018325" y="976063"/>
                </a:cubicBezTo>
                <a:lnTo>
                  <a:pt x="3017563" y="978399"/>
                </a:lnTo>
                <a:lnTo>
                  <a:pt x="3006701" y="968261"/>
                </a:lnTo>
                <a:cubicBezTo>
                  <a:pt x="2989189" y="978482"/>
                  <a:pt x="2989189" y="978482"/>
                  <a:pt x="2989189" y="978482"/>
                </a:cubicBezTo>
                <a:cubicBezTo>
                  <a:pt x="2986018" y="982763"/>
                  <a:pt x="2986018" y="982763"/>
                  <a:pt x="2986018" y="982763"/>
                </a:cubicBezTo>
                <a:cubicBezTo>
                  <a:pt x="3008914" y="983177"/>
                  <a:pt x="3008914" y="983177"/>
                  <a:pt x="3008914" y="983177"/>
                </a:cubicBezTo>
                <a:cubicBezTo>
                  <a:pt x="2996785" y="1004032"/>
                  <a:pt x="2996785" y="1004032"/>
                  <a:pt x="2996785" y="1004032"/>
                </a:cubicBezTo>
                <a:cubicBezTo>
                  <a:pt x="2997892" y="1011490"/>
                  <a:pt x="2997892" y="1011490"/>
                  <a:pt x="2997892" y="1011490"/>
                </a:cubicBezTo>
                <a:cubicBezTo>
                  <a:pt x="3012235" y="1005551"/>
                  <a:pt x="3012235" y="1005551"/>
                  <a:pt x="3012235" y="1005551"/>
                </a:cubicBezTo>
                <a:cubicBezTo>
                  <a:pt x="3002724" y="1018395"/>
                  <a:pt x="3002724" y="1018395"/>
                  <a:pt x="3002724" y="1018395"/>
                </a:cubicBezTo>
                <a:cubicBezTo>
                  <a:pt x="2988381" y="1024335"/>
                  <a:pt x="2988381" y="1024335"/>
                  <a:pt x="2988381" y="1024335"/>
                </a:cubicBezTo>
                <a:cubicBezTo>
                  <a:pt x="2968655" y="1019640"/>
                  <a:pt x="2968655" y="1019640"/>
                  <a:pt x="2968655" y="1019640"/>
                </a:cubicBezTo>
                <a:cubicBezTo>
                  <a:pt x="2974996" y="1011077"/>
                  <a:pt x="2974996" y="1011077"/>
                  <a:pt x="2974996" y="1011077"/>
                </a:cubicBezTo>
                <a:cubicBezTo>
                  <a:pt x="2981337" y="1002513"/>
                  <a:pt x="2981337" y="1002513"/>
                  <a:pt x="2981337" y="1002513"/>
                </a:cubicBezTo>
                <a:cubicBezTo>
                  <a:pt x="2973889" y="1003619"/>
                  <a:pt x="2973889" y="1003619"/>
                  <a:pt x="2973889" y="1003619"/>
                </a:cubicBezTo>
                <a:cubicBezTo>
                  <a:pt x="2940523" y="1035247"/>
                  <a:pt x="2940523" y="1035247"/>
                  <a:pt x="2940523" y="1035247"/>
                </a:cubicBezTo>
                <a:cubicBezTo>
                  <a:pt x="2933075" y="1036352"/>
                  <a:pt x="2980380" y="1021710"/>
                  <a:pt x="2926734" y="1044915"/>
                </a:cubicBezTo>
                <a:cubicBezTo>
                  <a:pt x="2908264" y="1074334"/>
                  <a:pt x="2908264" y="1074334"/>
                  <a:pt x="2908264" y="1074334"/>
                </a:cubicBezTo>
                <a:cubicBezTo>
                  <a:pt x="2864280" y="1111349"/>
                  <a:pt x="2864280" y="1111349"/>
                  <a:pt x="2864280" y="1111349"/>
                </a:cubicBezTo>
                <a:cubicBezTo>
                  <a:pt x="2861110" y="1115630"/>
                  <a:pt x="2861110" y="1115630"/>
                  <a:pt x="2861110" y="1115630"/>
                </a:cubicBezTo>
                <a:cubicBezTo>
                  <a:pt x="2864280" y="1111349"/>
                  <a:pt x="2865386" y="1118808"/>
                  <a:pt x="2868557" y="1114525"/>
                </a:cubicBezTo>
                <a:cubicBezTo>
                  <a:pt x="2815062" y="1164386"/>
                  <a:pt x="2815062" y="1164386"/>
                  <a:pt x="2815062" y="1164386"/>
                </a:cubicBezTo>
                <a:cubicBezTo>
                  <a:pt x="2808167" y="1169220"/>
                  <a:pt x="2808167" y="1169220"/>
                  <a:pt x="2808167" y="1169220"/>
                </a:cubicBezTo>
                <a:lnTo>
                  <a:pt x="2811273" y="1176732"/>
                </a:lnTo>
                <a:lnTo>
                  <a:pt x="2809292" y="1180009"/>
                </a:lnTo>
                <a:cubicBezTo>
                  <a:pt x="2808837" y="1181745"/>
                  <a:pt x="2809573" y="1182706"/>
                  <a:pt x="2812777" y="1181457"/>
                </a:cubicBezTo>
                <a:lnTo>
                  <a:pt x="2813131" y="1181229"/>
                </a:lnTo>
                <a:lnTo>
                  <a:pt x="2813363" y="1181787"/>
                </a:lnTo>
                <a:lnTo>
                  <a:pt x="2813529" y="1182191"/>
                </a:lnTo>
                <a:lnTo>
                  <a:pt x="2808578" y="1186010"/>
                </a:lnTo>
                <a:cubicBezTo>
                  <a:pt x="2805649" y="1189125"/>
                  <a:pt x="2816897" y="1183168"/>
                  <a:pt x="2814104" y="1183583"/>
                </a:cubicBezTo>
                <a:lnTo>
                  <a:pt x="2813529" y="1182191"/>
                </a:lnTo>
                <a:lnTo>
                  <a:pt x="2817275" y="1179302"/>
                </a:lnTo>
                <a:lnTo>
                  <a:pt x="2817173" y="1178615"/>
                </a:lnTo>
                <a:lnTo>
                  <a:pt x="2831064" y="1169633"/>
                </a:lnTo>
                <a:cubicBezTo>
                  <a:pt x="2829957" y="1162176"/>
                  <a:pt x="2829957" y="1162176"/>
                  <a:pt x="2829957" y="1162176"/>
                </a:cubicBezTo>
                <a:cubicBezTo>
                  <a:pt x="2861258" y="1142286"/>
                  <a:pt x="2861258" y="1142286"/>
                  <a:pt x="2861258" y="1142286"/>
                </a:cubicBezTo>
                <a:cubicBezTo>
                  <a:pt x="2879175" y="1109139"/>
                  <a:pt x="2879175" y="1109139"/>
                  <a:pt x="2879175" y="1109139"/>
                </a:cubicBezTo>
                <a:cubicBezTo>
                  <a:pt x="2919437" y="1072676"/>
                  <a:pt x="2919437" y="1072676"/>
                  <a:pt x="2919437" y="1072676"/>
                </a:cubicBezTo>
                <a:cubicBezTo>
                  <a:pt x="2915712" y="1073229"/>
                  <a:pt x="2915712" y="1073229"/>
                  <a:pt x="2915712" y="1073229"/>
                </a:cubicBezTo>
                <a:cubicBezTo>
                  <a:pt x="2936395" y="1058726"/>
                  <a:pt x="2936395" y="1058726"/>
                  <a:pt x="2936395" y="1058726"/>
                </a:cubicBezTo>
                <a:cubicBezTo>
                  <a:pt x="2930054" y="1067289"/>
                  <a:pt x="2930054" y="1067289"/>
                  <a:pt x="2930054" y="1067289"/>
                </a:cubicBezTo>
                <a:cubicBezTo>
                  <a:pt x="2942333" y="1073089"/>
                  <a:pt x="2942333" y="1073089"/>
                  <a:pt x="2942333" y="1073089"/>
                </a:cubicBezTo>
                <a:cubicBezTo>
                  <a:pt x="2953505" y="1071431"/>
                  <a:pt x="2953505" y="1071431"/>
                  <a:pt x="2953505" y="1071431"/>
                </a:cubicBezTo>
                <a:cubicBezTo>
                  <a:pt x="2917925" y="1088144"/>
                  <a:pt x="2917925" y="1088144"/>
                  <a:pt x="2917925" y="1088144"/>
                </a:cubicBezTo>
                <a:cubicBezTo>
                  <a:pt x="2919032" y="1095603"/>
                  <a:pt x="2919032" y="1095603"/>
                  <a:pt x="2919032" y="1095603"/>
                </a:cubicBezTo>
                <a:lnTo>
                  <a:pt x="2923810" y="1096629"/>
                </a:lnTo>
                <a:lnTo>
                  <a:pt x="2911584" y="1096708"/>
                </a:lnTo>
                <a:cubicBezTo>
                  <a:pt x="2886623" y="1108034"/>
                  <a:pt x="2886623" y="1108034"/>
                  <a:pt x="2886623" y="1108034"/>
                </a:cubicBezTo>
                <a:cubicBezTo>
                  <a:pt x="2902072" y="1109552"/>
                  <a:pt x="2902072" y="1109552"/>
                  <a:pt x="2902072" y="1109552"/>
                </a:cubicBezTo>
                <a:lnTo>
                  <a:pt x="2902021" y="1110589"/>
                </a:lnTo>
                <a:lnTo>
                  <a:pt x="2895178" y="1114387"/>
                </a:lnTo>
                <a:cubicBezTo>
                  <a:pt x="2899179" y="1115698"/>
                  <a:pt x="2901041" y="1115422"/>
                  <a:pt x="2901833" y="1114351"/>
                </a:cubicBezTo>
                <a:lnTo>
                  <a:pt x="2902021" y="1110589"/>
                </a:lnTo>
                <a:lnTo>
                  <a:pt x="2902212" y="1110484"/>
                </a:lnTo>
                <a:cubicBezTo>
                  <a:pt x="2903142" y="1110346"/>
                  <a:pt x="2903711" y="1110976"/>
                  <a:pt x="2903557" y="1113143"/>
                </a:cubicBezTo>
                <a:lnTo>
                  <a:pt x="2903105" y="1114936"/>
                </a:lnTo>
                <a:lnTo>
                  <a:pt x="2901179" y="1114746"/>
                </a:lnTo>
                <a:cubicBezTo>
                  <a:pt x="2898015" y="1115871"/>
                  <a:pt x="2892939" y="1118529"/>
                  <a:pt x="2885113" y="1123502"/>
                </a:cubicBezTo>
                <a:cubicBezTo>
                  <a:pt x="2881389" y="1124055"/>
                  <a:pt x="2881389" y="1124055"/>
                  <a:pt x="2881389" y="1124055"/>
                </a:cubicBezTo>
                <a:cubicBezTo>
                  <a:pt x="2893668" y="1129855"/>
                  <a:pt x="2893668" y="1129855"/>
                  <a:pt x="2893668" y="1129855"/>
                </a:cubicBezTo>
                <a:cubicBezTo>
                  <a:pt x="2875048" y="1132618"/>
                  <a:pt x="2875048" y="1132618"/>
                  <a:pt x="2875048" y="1132618"/>
                </a:cubicBezTo>
                <a:cubicBezTo>
                  <a:pt x="2852301" y="1158860"/>
                  <a:pt x="2852301" y="1158860"/>
                  <a:pt x="2852301" y="1158860"/>
                </a:cubicBezTo>
                <a:cubicBezTo>
                  <a:pt x="2852854" y="1162588"/>
                  <a:pt x="2852854" y="1162588"/>
                  <a:pt x="2852854" y="1162588"/>
                </a:cubicBezTo>
                <a:cubicBezTo>
                  <a:pt x="2849129" y="1163141"/>
                  <a:pt x="2849129" y="1163141"/>
                  <a:pt x="2849129" y="1163141"/>
                </a:cubicBezTo>
                <a:cubicBezTo>
                  <a:pt x="2842235" y="1167976"/>
                  <a:pt x="2823063" y="1167009"/>
                  <a:pt x="2836447" y="1180267"/>
                </a:cubicBezTo>
                <a:cubicBezTo>
                  <a:pt x="2826383" y="1189382"/>
                  <a:pt x="2826383" y="1189382"/>
                  <a:pt x="2826383" y="1189382"/>
                </a:cubicBezTo>
                <a:cubicBezTo>
                  <a:pt x="2827490" y="1196841"/>
                  <a:pt x="2827490" y="1196841"/>
                  <a:pt x="2827490" y="1196841"/>
                </a:cubicBezTo>
                <a:cubicBezTo>
                  <a:pt x="2816317" y="1198499"/>
                  <a:pt x="2816317" y="1198499"/>
                  <a:pt x="2816317" y="1198499"/>
                </a:cubicBezTo>
                <a:cubicBezTo>
                  <a:pt x="2816871" y="1202228"/>
                  <a:pt x="2816871" y="1202228"/>
                  <a:pt x="2816871" y="1202228"/>
                </a:cubicBezTo>
                <a:cubicBezTo>
                  <a:pt x="2793571" y="1224740"/>
                  <a:pt x="2793571" y="1224740"/>
                  <a:pt x="2793571" y="1224740"/>
                </a:cubicBezTo>
                <a:cubicBezTo>
                  <a:pt x="2791506" y="1236480"/>
                  <a:pt x="2791506" y="1236480"/>
                  <a:pt x="2791506" y="1236480"/>
                </a:cubicBezTo>
                <a:cubicBezTo>
                  <a:pt x="2763928" y="1255816"/>
                  <a:pt x="2763928" y="1255816"/>
                  <a:pt x="2763928" y="1255816"/>
                </a:cubicBezTo>
                <a:cubicBezTo>
                  <a:pt x="2760758" y="1260098"/>
                  <a:pt x="2760758" y="1260098"/>
                  <a:pt x="2760758" y="1260098"/>
                </a:cubicBezTo>
                <a:cubicBezTo>
                  <a:pt x="2768759" y="1262721"/>
                  <a:pt x="2768759" y="1262721"/>
                  <a:pt x="2768759" y="1262721"/>
                </a:cubicBezTo>
                <a:cubicBezTo>
                  <a:pt x="2761312" y="1263826"/>
                  <a:pt x="2761312" y="1263826"/>
                  <a:pt x="2761312" y="1263826"/>
                </a:cubicBezTo>
                <a:cubicBezTo>
                  <a:pt x="2704645" y="1317968"/>
                  <a:pt x="2704645" y="1317968"/>
                  <a:pt x="2704645" y="1317968"/>
                </a:cubicBezTo>
                <a:cubicBezTo>
                  <a:pt x="2691962" y="1335094"/>
                  <a:pt x="2691962" y="1335094"/>
                  <a:pt x="2691962" y="1335094"/>
                </a:cubicBezTo>
                <a:cubicBezTo>
                  <a:pt x="2668108" y="1353878"/>
                  <a:pt x="2668108" y="1353878"/>
                  <a:pt x="2668108" y="1353878"/>
                </a:cubicBezTo>
                <a:cubicBezTo>
                  <a:pt x="2661766" y="1362441"/>
                  <a:pt x="2661766" y="1362441"/>
                  <a:pt x="2661766" y="1362441"/>
                </a:cubicBezTo>
                <a:cubicBezTo>
                  <a:pt x="2666044" y="1365618"/>
                  <a:pt x="2666044" y="1365618"/>
                  <a:pt x="2666044" y="1365618"/>
                </a:cubicBezTo>
                <a:cubicBezTo>
                  <a:pt x="2669214" y="1361336"/>
                  <a:pt x="2669214" y="1361336"/>
                  <a:pt x="2669214" y="1361336"/>
                </a:cubicBezTo>
                <a:cubicBezTo>
                  <a:pt x="2673492" y="1364513"/>
                  <a:pt x="2673492" y="1364513"/>
                  <a:pt x="2673492" y="1364513"/>
                </a:cubicBezTo>
                <a:cubicBezTo>
                  <a:pt x="2724924" y="1326392"/>
                  <a:pt x="2724924" y="1326392"/>
                  <a:pt x="2724924" y="1326392"/>
                </a:cubicBezTo>
                <a:cubicBezTo>
                  <a:pt x="2736096" y="1324734"/>
                  <a:pt x="2736096" y="1324734"/>
                  <a:pt x="2736096" y="1324734"/>
                </a:cubicBezTo>
                <a:cubicBezTo>
                  <a:pt x="2796486" y="1270040"/>
                  <a:pt x="2796486" y="1270040"/>
                  <a:pt x="2796486" y="1270040"/>
                </a:cubicBezTo>
                <a:cubicBezTo>
                  <a:pt x="2794826" y="1258853"/>
                  <a:pt x="2809319" y="1279569"/>
                  <a:pt x="2807105" y="1264653"/>
                </a:cubicBezTo>
                <a:cubicBezTo>
                  <a:pt x="2857983" y="1222804"/>
                  <a:pt x="2857983" y="1222804"/>
                  <a:pt x="2857983" y="1222804"/>
                </a:cubicBezTo>
                <a:cubicBezTo>
                  <a:pt x="2829449" y="1261337"/>
                  <a:pt x="2829449" y="1261337"/>
                  <a:pt x="2829449" y="1261337"/>
                </a:cubicBezTo>
                <a:cubicBezTo>
                  <a:pt x="2819936" y="1274183"/>
                  <a:pt x="2819936" y="1274183"/>
                  <a:pt x="2819936" y="1274183"/>
                </a:cubicBezTo>
                <a:cubicBezTo>
                  <a:pt x="2852899" y="1265479"/>
                  <a:pt x="2852899" y="1265479"/>
                  <a:pt x="2852899" y="1265479"/>
                </a:cubicBezTo>
                <a:cubicBezTo>
                  <a:pt x="2856069" y="1261199"/>
                  <a:pt x="2863114" y="1283019"/>
                  <a:pt x="2862410" y="1252635"/>
                </a:cubicBezTo>
                <a:cubicBezTo>
                  <a:pt x="2874689" y="1258435"/>
                  <a:pt x="2874689" y="1258435"/>
                  <a:pt x="2874689" y="1258435"/>
                </a:cubicBezTo>
                <a:cubicBezTo>
                  <a:pt x="2847664" y="1281500"/>
                  <a:pt x="2847664" y="1281500"/>
                  <a:pt x="2847664" y="1281500"/>
                </a:cubicBezTo>
                <a:cubicBezTo>
                  <a:pt x="2848218" y="1285230"/>
                  <a:pt x="2848218" y="1285230"/>
                  <a:pt x="2848218" y="1285230"/>
                </a:cubicBezTo>
                <a:cubicBezTo>
                  <a:pt x="2834982" y="1298626"/>
                  <a:pt x="2834982" y="1298626"/>
                  <a:pt x="2834982" y="1298626"/>
                </a:cubicBezTo>
                <a:cubicBezTo>
                  <a:pt x="2835536" y="1302356"/>
                  <a:pt x="2835536" y="1302356"/>
                  <a:pt x="2835536" y="1302356"/>
                </a:cubicBezTo>
                <a:cubicBezTo>
                  <a:pt x="2831258" y="1299179"/>
                  <a:pt x="2831258" y="1299179"/>
                  <a:pt x="2831258" y="1299179"/>
                </a:cubicBezTo>
                <a:cubicBezTo>
                  <a:pt x="2823810" y="1300284"/>
                  <a:pt x="2823810" y="1300284"/>
                  <a:pt x="2823810" y="1300284"/>
                </a:cubicBezTo>
                <a:cubicBezTo>
                  <a:pt x="2821193" y="1308295"/>
                  <a:pt x="2821193" y="1308295"/>
                  <a:pt x="2821193" y="1308295"/>
                </a:cubicBezTo>
                <a:cubicBezTo>
                  <a:pt x="2824917" y="1307742"/>
                  <a:pt x="2824917" y="1307742"/>
                  <a:pt x="2824917" y="1307742"/>
                </a:cubicBezTo>
                <a:cubicBezTo>
                  <a:pt x="2826023" y="1315200"/>
                  <a:pt x="2826023" y="1315200"/>
                  <a:pt x="2826023" y="1315200"/>
                </a:cubicBezTo>
                <a:cubicBezTo>
                  <a:pt x="2821645" y="1317755"/>
                  <a:pt x="2821457" y="1319689"/>
                  <a:pt x="2822854" y="1321089"/>
                </a:cubicBezTo>
                <a:lnTo>
                  <a:pt x="2829186" y="1323774"/>
                </a:lnTo>
                <a:lnTo>
                  <a:pt x="2822391" y="1322982"/>
                </a:lnTo>
                <a:cubicBezTo>
                  <a:pt x="2818919" y="1322626"/>
                  <a:pt x="2814217" y="1322193"/>
                  <a:pt x="2807958" y="1321693"/>
                </a:cubicBezTo>
                <a:cubicBezTo>
                  <a:pt x="2802723" y="1337713"/>
                  <a:pt x="2802723" y="1337713"/>
                  <a:pt x="2802723" y="1337713"/>
                </a:cubicBezTo>
                <a:cubicBezTo>
                  <a:pt x="2807553" y="1344619"/>
                  <a:pt x="2807553" y="1344619"/>
                  <a:pt x="2807553" y="1344619"/>
                </a:cubicBezTo>
                <a:cubicBezTo>
                  <a:pt x="2809415" y="1344343"/>
                  <a:pt x="2813278" y="1344722"/>
                  <a:pt x="2815932" y="1343376"/>
                </a:cubicBezTo>
                <a:lnTo>
                  <a:pt x="2816932" y="1333146"/>
                </a:lnTo>
                <a:lnTo>
                  <a:pt x="2817415" y="1333331"/>
                </a:lnTo>
                <a:lnTo>
                  <a:pt x="2819869" y="1331881"/>
                </a:lnTo>
                <a:lnTo>
                  <a:pt x="2824721" y="1332067"/>
                </a:lnTo>
                <a:cubicBezTo>
                  <a:pt x="2827445" y="1331187"/>
                  <a:pt x="2830098" y="1329839"/>
                  <a:pt x="2831961" y="1329563"/>
                </a:cubicBezTo>
                <a:lnTo>
                  <a:pt x="2828345" y="1326878"/>
                </a:lnTo>
                <a:lnTo>
                  <a:pt x="2838302" y="1321000"/>
                </a:lnTo>
                <a:cubicBezTo>
                  <a:pt x="2833621" y="1340751"/>
                  <a:pt x="2833621" y="1340751"/>
                  <a:pt x="2833621" y="1340751"/>
                </a:cubicBezTo>
                <a:cubicBezTo>
                  <a:pt x="2860241" y="1340611"/>
                  <a:pt x="2860241" y="1340611"/>
                  <a:pt x="2860241" y="1340611"/>
                </a:cubicBezTo>
                <a:cubicBezTo>
                  <a:pt x="2844792" y="1339093"/>
                  <a:pt x="2871009" y="1361879"/>
                  <a:pt x="2858581" y="1329424"/>
                </a:cubicBezTo>
                <a:cubicBezTo>
                  <a:pt x="2847410" y="1331082"/>
                  <a:pt x="2847410" y="1331082"/>
                  <a:pt x="2847410" y="1331082"/>
                </a:cubicBezTo>
                <a:cubicBezTo>
                  <a:pt x="2850027" y="1323072"/>
                  <a:pt x="2864369" y="1317132"/>
                  <a:pt x="2870307" y="1331495"/>
                </a:cubicBezTo>
                <a:cubicBezTo>
                  <a:pt x="2898992" y="1319616"/>
                  <a:pt x="2898992" y="1319616"/>
                  <a:pt x="2898992" y="1319616"/>
                </a:cubicBezTo>
                <a:cubicBezTo>
                  <a:pt x="2900502" y="1304148"/>
                  <a:pt x="2900502" y="1304148"/>
                  <a:pt x="2900502" y="1304148"/>
                </a:cubicBezTo>
                <a:cubicBezTo>
                  <a:pt x="2901608" y="1311606"/>
                  <a:pt x="2901608" y="1311606"/>
                  <a:pt x="2901608" y="1311606"/>
                </a:cubicBezTo>
                <a:cubicBezTo>
                  <a:pt x="2935678" y="1310362"/>
                  <a:pt x="2935678" y="1310362"/>
                  <a:pt x="2935678" y="1310362"/>
                </a:cubicBezTo>
                <a:cubicBezTo>
                  <a:pt x="2938296" y="1302351"/>
                  <a:pt x="2938296" y="1302351"/>
                  <a:pt x="2938296" y="1302351"/>
                </a:cubicBezTo>
                <a:cubicBezTo>
                  <a:pt x="2953191" y="1300141"/>
                  <a:pt x="2953191" y="1300141"/>
                  <a:pt x="2953191" y="1300141"/>
                </a:cubicBezTo>
                <a:cubicBezTo>
                  <a:pt x="2951531" y="1288953"/>
                  <a:pt x="2951531" y="1288953"/>
                  <a:pt x="2951531" y="1288953"/>
                </a:cubicBezTo>
                <a:cubicBezTo>
                  <a:pt x="2961042" y="1276110"/>
                  <a:pt x="2956914" y="1299588"/>
                  <a:pt x="2964362" y="1298483"/>
                </a:cubicBezTo>
                <a:cubicBezTo>
                  <a:pt x="2971257" y="1293648"/>
                  <a:pt x="2971257" y="1293648"/>
                  <a:pt x="2971257" y="1293648"/>
                </a:cubicBezTo>
                <a:cubicBezTo>
                  <a:pt x="2979258" y="1296273"/>
                  <a:pt x="2979258" y="1296273"/>
                  <a:pt x="2979258" y="1296273"/>
                </a:cubicBezTo>
                <a:cubicBezTo>
                  <a:pt x="2985045" y="1283980"/>
                  <a:pt x="2985045" y="1283980"/>
                  <a:pt x="2985045" y="1283980"/>
                </a:cubicBezTo>
                <a:cubicBezTo>
                  <a:pt x="3025456" y="1274173"/>
                  <a:pt x="3025456" y="1274173"/>
                  <a:pt x="3025456" y="1274173"/>
                </a:cubicBezTo>
                <a:cubicBezTo>
                  <a:pt x="3024902" y="1270443"/>
                  <a:pt x="3024902" y="1270443"/>
                  <a:pt x="3024902" y="1270443"/>
                </a:cubicBezTo>
                <a:cubicBezTo>
                  <a:pt x="3036627" y="1272515"/>
                  <a:pt x="3036627" y="1272515"/>
                  <a:pt x="3036627" y="1272515"/>
                </a:cubicBezTo>
                <a:cubicBezTo>
                  <a:pt x="3050416" y="1262847"/>
                  <a:pt x="3050416" y="1262847"/>
                  <a:pt x="3050416" y="1262847"/>
                </a:cubicBezTo>
                <a:cubicBezTo>
                  <a:pt x="3083378" y="1254144"/>
                  <a:pt x="3083378" y="1254144"/>
                  <a:pt x="3083378" y="1254144"/>
                </a:cubicBezTo>
                <a:cubicBezTo>
                  <a:pt x="3089720" y="1245580"/>
                  <a:pt x="3089720" y="1245580"/>
                  <a:pt x="3089720" y="1245580"/>
                </a:cubicBezTo>
                <a:cubicBezTo>
                  <a:pt x="3085995" y="1246133"/>
                  <a:pt x="3080207" y="1258426"/>
                  <a:pt x="3101444" y="1247653"/>
                </a:cubicBezTo>
                <a:cubicBezTo>
                  <a:pt x="3104615" y="1243370"/>
                  <a:pt x="3104615" y="1243370"/>
                  <a:pt x="3104615" y="1243370"/>
                </a:cubicBezTo>
                <a:cubicBezTo>
                  <a:pt x="3108892" y="1246547"/>
                  <a:pt x="3108892" y="1246547"/>
                  <a:pt x="3108892" y="1246547"/>
                </a:cubicBezTo>
                <a:cubicBezTo>
                  <a:pt x="3095103" y="1256216"/>
                  <a:pt x="3095103" y="1256216"/>
                  <a:pt x="3095103" y="1256216"/>
                </a:cubicBezTo>
                <a:cubicBezTo>
                  <a:pt x="3096210" y="1263673"/>
                  <a:pt x="3096210" y="1263673"/>
                  <a:pt x="3096210" y="1263673"/>
                </a:cubicBezTo>
                <a:cubicBezTo>
                  <a:pt x="3114830" y="1260910"/>
                  <a:pt x="3114830" y="1260910"/>
                  <a:pt x="3114830" y="1260910"/>
                </a:cubicBezTo>
                <a:cubicBezTo>
                  <a:pt x="3123788" y="1244337"/>
                  <a:pt x="3123788" y="1244337"/>
                  <a:pt x="3123788" y="1244337"/>
                </a:cubicBezTo>
                <a:cubicBezTo>
                  <a:pt x="3115786" y="1241713"/>
                  <a:pt x="3115786" y="1241713"/>
                  <a:pt x="3115786" y="1241713"/>
                </a:cubicBezTo>
                <a:cubicBezTo>
                  <a:pt x="3155090" y="1224448"/>
                  <a:pt x="3155090" y="1224448"/>
                  <a:pt x="3155090" y="1224448"/>
                </a:cubicBezTo>
                <a:cubicBezTo>
                  <a:pt x="3161431" y="1215884"/>
                  <a:pt x="3161431" y="1215884"/>
                  <a:pt x="3161431" y="1215884"/>
                </a:cubicBezTo>
                <a:cubicBezTo>
                  <a:pt x="3169432" y="1218508"/>
                  <a:pt x="3169432" y="1218508"/>
                  <a:pt x="3169432" y="1218508"/>
                </a:cubicBezTo>
                <a:cubicBezTo>
                  <a:pt x="3177987" y="1224860"/>
                  <a:pt x="3183775" y="1212569"/>
                  <a:pt x="3191776" y="1215192"/>
                </a:cubicBezTo>
                <a:cubicBezTo>
                  <a:pt x="3192329" y="1218921"/>
                  <a:pt x="3198670" y="1210358"/>
                  <a:pt x="3192329" y="1218921"/>
                </a:cubicBezTo>
                <a:cubicBezTo>
                  <a:pt x="3192329" y="1218921"/>
                  <a:pt x="3196054" y="1218369"/>
                  <a:pt x="3196054" y="1218369"/>
                </a:cubicBezTo>
                <a:cubicBezTo>
                  <a:pt x="3198117" y="1206629"/>
                  <a:pt x="3198117" y="1206629"/>
                  <a:pt x="3198117" y="1206629"/>
                </a:cubicBezTo>
                <a:cubicBezTo>
                  <a:pt x="3223632" y="1199032"/>
                  <a:pt x="3223632" y="1199032"/>
                  <a:pt x="3223632" y="1199032"/>
                </a:cubicBezTo>
                <a:cubicBezTo>
                  <a:pt x="3221418" y="1184116"/>
                  <a:pt x="3221418" y="1184116"/>
                  <a:pt x="3221418" y="1184116"/>
                </a:cubicBezTo>
                <a:cubicBezTo>
                  <a:pt x="3241697" y="1192540"/>
                  <a:pt x="3241697" y="1192540"/>
                  <a:pt x="3241697" y="1192540"/>
                </a:cubicBezTo>
                <a:cubicBezTo>
                  <a:pt x="3259764" y="1186048"/>
                  <a:pt x="3259764" y="1186048"/>
                  <a:pt x="3259764" y="1186048"/>
                </a:cubicBezTo>
                <a:cubicBezTo>
                  <a:pt x="3254933" y="1179143"/>
                  <a:pt x="3254933" y="1179143"/>
                  <a:pt x="3254933" y="1179143"/>
                </a:cubicBezTo>
                <a:cubicBezTo>
                  <a:pt x="3263892" y="1162569"/>
                  <a:pt x="3263892" y="1162569"/>
                  <a:pt x="3263892" y="1162569"/>
                </a:cubicBezTo>
                <a:cubicBezTo>
                  <a:pt x="3271340" y="1161464"/>
                  <a:pt x="3271340" y="1161464"/>
                  <a:pt x="3271340" y="1161464"/>
                </a:cubicBezTo>
                <a:cubicBezTo>
                  <a:pt x="3282511" y="1159806"/>
                  <a:pt x="3282511" y="1159806"/>
                  <a:pt x="3282511" y="1159806"/>
                </a:cubicBezTo>
                <a:cubicBezTo>
                  <a:pt x="3295747" y="1146410"/>
                  <a:pt x="3295747" y="1146410"/>
                  <a:pt x="3295747" y="1146410"/>
                </a:cubicBezTo>
                <a:cubicBezTo>
                  <a:pt x="3301131" y="1157043"/>
                  <a:pt x="3301131" y="1157043"/>
                  <a:pt x="3301131" y="1157043"/>
                </a:cubicBezTo>
                <a:lnTo>
                  <a:pt x="3308918" y="1155888"/>
                </a:lnTo>
                <a:lnTo>
                  <a:pt x="3309924" y="1158597"/>
                </a:lnTo>
                <a:cubicBezTo>
                  <a:pt x="3312856" y="1159115"/>
                  <a:pt x="3318165" y="1156421"/>
                  <a:pt x="3316027" y="1154833"/>
                </a:cubicBezTo>
                <a:cubicBezTo>
                  <a:pt x="3316027" y="1154833"/>
                  <a:pt x="3316027" y="1154833"/>
                  <a:pt x="3314165" y="1155109"/>
                </a:cubicBezTo>
                <a:lnTo>
                  <a:pt x="3308918" y="1155888"/>
                </a:lnTo>
                <a:lnTo>
                  <a:pt x="3308540" y="1154873"/>
                </a:lnTo>
                <a:cubicBezTo>
                  <a:pt x="3309491" y="1152468"/>
                  <a:pt x="3312265" y="1148722"/>
                  <a:pt x="3318090" y="1143094"/>
                </a:cubicBezTo>
                <a:cubicBezTo>
                  <a:pt x="3306365" y="1141022"/>
                  <a:pt x="3306365" y="1141022"/>
                  <a:pt x="3306365" y="1141022"/>
                </a:cubicBezTo>
                <a:cubicBezTo>
                  <a:pt x="3306365" y="1141022"/>
                  <a:pt x="3295747" y="1146410"/>
                  <a:pt x="3309535" y="1136742"/>
                </a:cubicBezTo>
                <a:cubicBezTo>
                  <a:pt x="3294640" y="1138952"/>
                  <a:pt x="3294640" y="1138952"/>
                  <a:pt x="3294640" y="1138952"/>
                </a:cubicBezTo>
                <a:cubicBezTo>
                  <a:pt x="3292426" y="1124036"/>
                  <a:pt x="3292426" y="1124036"/>
                  <a:pt x="3292426" y="1124036"/>
                </a:cubicBezTo>
                <a:cubicBezTo>
                  <a:pt x="3298768" y="1115473"/>
                  <a:pt x="3298768" y="1115473"/>
                  <a:pt x="3298768" y="1115473"/>
                </a:cubicBezTo>
                <a:cubicBezTo>
                  <a:pt x="3321664" y="1115886"/>
                  <a:pt x="3321664" y="1115886"/>
                  <a:pt x="3321664" y="1115886"/>
                </a:cubicBezTo>
                <a:cubicBezTo>
                  <a:pt x="3341796" y="1097654"/>
                  <a:pt x="3341796" y="1097654"/>
                  <a:pt x="3341796" y="1097654"/>
                </a:cubicBezTo>
                <a:cubicBezTo>
                  <a:pt x="3346073" y="1100831"/>
                  <a:pt x="3352414" y="1092268"/>
                  <a:pt x="3359308" y="1087433"/>
                </a:cubicBezTo>
                <a:cubicBezTo>
                  <a:pt x="3363586" y="1090610"/>
                  <a:pt x="3363586" y="1090610"/>
                  <a:pt x="3363586" y="1090610"/>
                </a:cubicBezTo>
                <a:cubicBezTo>
                  <a:pt x="3376268" y="1073484"/>
                  <a:pt x="3376268" y="1073484"/>
                  <a:pt x="3376268" y="1073484"/>
                </a:cubicBezTo>
                <a:cubicBezTo>
                  <a:pt x="3378885" y="1065474"/>
                  <a:pt x="3378885" y="1065474"/>
                  <a:pt x="3378885" y="1065474"/>
                </a:cubicBezTo>
                <a:cubicBezTo>
                  <a:pt x="3385226" y="1056910"/>
                  <a:pt x="3385226" y="1056910"/>
                  <a:pt x="3385226" y="1056910"/>
                </a:cubicBezTo>
                <a:cubicBezTo>
                  <a:pt x="3413910" y="1045031"/>
                  <a:pt x="3413910" y="1045031"/>
                  <a:pt x="3413910" y="1045031"/>
                </a:cubicBezTo>
                <a:cubicBezTo>
                  <a:pt x="3409634" y="1041855"/>
                  <a:pt x="3419145" y="1029011"/>
                  <a:pt x="3401079" y="1035502"/>
                </a:cubicBezTo>
                <a:cubicBezTo>
                  <a:pt x="3418592" y="1025281"/>
                  <a:pt x="3418592" y="1025281"/>
                  <a:pt x="3418592" y="1025281"/>
                </a:cubicBezTo>
                <a:cubicBezTo>
                  <a:pt x="3414315" y="1022105"/>
                  <a:pt x="3414315" y="1022105"/>
                  <a:pt x="3414315" y="1022105"/>
                </a:cubicBezTo>
                <a:cubicBezTo>
                  <a:pt x="3424933" y="1016718"/>
                  <a:pt x="3424933" y="1016718"/>
                  <a:pt x="3424933" y="1016718"/>
                </a:cubicBezTo>
                <a:cubicBezTo>
                  <a:pt x="3453468" y="978185"/>
                  <a:pt x="3453468" y="978185"/>
                  <a:pt x="3453468" y="978185"/>
                </a:cubicBezTo>
                <a:cubicBezTo>
                  <a:pt x="3452915" y="974455"/>
                  <a:pt x="3442849" y="983571"/>
                  <a:pt x="3451808" y="966997"/>
                </a:cubicBezTo>
                <a:cubicBezTo>
                  <a:pt x="3471534" y="971692"/>
                  <a:pt x="3471534" y="971692"/>
                  <a:pt x="3471534" y="971692"/>
                </a:cubicBezTo>
                <a:cubicBezTo>
                  <a:pt x="3483110" y="947108"/>
                  <a:pt x="3483110" y="947108"/>
                  <a:pt x="3483110" y="947108"/>
                </a:cubicBezTo>
                <a:cubicBezTo>
                  <a:pt x="3467661" y="945590"/>
                  <a:pt x="3467661" y="945590"/>
                  <a:pt x="3467661" y="945590"/>
                </a:cubicBezTo>
                <a:cubicBezTo>
                  <a:pt x="3467661" y="945590"/>
                  <a:pt x="3482556" y="943380"/>
                  <a:pt x="3462831" y="938685"/>
                </a:cubicBezTo>
                <a:cubicBezTo>
                  <a:pt x="3491918" y="903880"/>
                  <a:pt x="3491918" y="903880"/>
                  <a:pt x="3491918" y="903880"/>
                </a:cubicBezTo>
                <a:cubicBezTo>
                  <a:pt x="3493578" y="915066"/>
                  <a:pt x="3493578" y="915066"/>
                  <a:pt x="3493578" y="915066"/>
                </a:cubicBezTo>
                <a:cubicBezTo>
                  <a:pt x="3519093" y="907469"/>
                  <a:pt x="3519093" y="907469"/>
                  <a:pt x="3519093" y="907469"/>
                </a:cubicBezTo>
                <a:cubicBezTo>
                  <a:pt x="3523371" y="910645"/>
                  <a:pt x="3498410" y="921971"/>
                  <a:pt x="3530819" y="909540"/>
                </a:cubicBezTo>
                <a:cubicBezTo>
                  <a:pt x="3520604" y="892001"/>
                  <a:pt x="3520604" y="892001"/>
                  <a:pt x="3520604" y="892001"/>
                </a:cubicBezTo>
                <a:cubicBezTo>
                  <a:pt x="3513710" y="896834"/>
                  <a:pt x="3513710" y="896834"/>
                  <a:pt x="3513710" y="896834"/>
                </a:cubicBezTo>
                <a:cubicBezTo>
                  <a:pt x="3509985" y="897387"/>
                  <a:pt x="3509985" y="897387"/>
                  <a:pt x="3509985" y="897387"/>
                </a:cubicBezTo>
                <a:cubicBezTo>
                  <a:pt x="3518944" y="880813"/>
                  <a:pt x="3518944" y="880813"/>
                  <a:pt x="3518944" y="880813"/>
                </a:cubicBezTo>
                <a:cubicBezTo>
                  <a:pt x="3530669" y="882885"/>
                  <a:pt x="3530669" y="882885"/>
                  <a:pt x="3530669" y="882885"/>
                </a:cubicBezTo>
                <a:cubicBezTo>
                  <a:pt x="3550396" y="887580"/>
                  <a:pt x="3550396" y="887580"/>
                  <a:pt x="3550396" y="887580"/>
                </a:cubicBezTo>
                <a:cubicBezTo>
                  <a:pt x="3553566" y="883298"/>
                  <a:pt x="3553566" y="883298"/>
                  <a:pt x="3553566" y="883298"/>
                </a:cubicBezTo>
                <a:cubicBezTo>
                  <a:pt x="3537010" y="874322"/>
                  <a:pt x="3537010" y="874322"/>
                  <a:pt x="3537010" y="874322"/>
                </a:cubicBezTo>
                <a:cubicBezTo>
                  <a:pt x="3563481" y="847528"/>
                  <a:pt x="3563481" y="847528"/>
                  <a:pt x="3563481" y="847528"/>
                </a:cubicBezTo>
                <a:cubicBezTo>
                  <a:pt x="3558651" y="840622"/>
                  <a:pt x="3558651" y="840622"/>
                  <a:pt x="3558651" y="840622"/>
                </a:cubicBezTo>
                <a:cubicBezTo>
                  <a:pt x="3547479" y="842280"/>
                  <a:pt x="3547479" y="842280"/>
                  <a:pt x="3547479" y="842280"/>
                </a:cubicBezTo>
                <a:cubicBezTo>
                  <a:pt x="3543755" y="842833"/>
                  <a:pt x="3543755" y="842833"/>
                  <a:pt x="3543755" y="842833"/>
                </a:cubicBezTo>
                <a:cubicBezTo>
                  <a:pt x="3560161" y="825154"/>
                  <a:pt x="3560161" y="825154"/>
                  <a:pt x="3560161" y="825154"/>
                </a:cubicBezTo>
                <a:cubicBezTo>
                  <a:pt x="3568715" y="831507"/>
                  <a:pt x="3542095" y="831645"/>
                  <a:pt x="3569269" y="835235"/>
                </a:cubicBezTo>
                <a:cubicBezTo>
                  <a:pt x="3589952" y="820733"/>
                  <a:pt x="3589952" y="820733"/>
                  <a:pt x="3589952" y="820733"/>
                </a:cubicBezTo>
                <a:cubicBezTo>
                  <a:pt x="3580291" y="806923"/>
                  <a:pt x="3580291" y="806923"/>
                  <a:pt x="3580291" y="806923"/>
                </a:cubicBezTo>
                <a:cubicBezTo>
                  <a:pt x="3589803" y="794077"/>
                  <a:pt x="3589803" y="794077"/>
                  <a:pt x="3589803" y="794077"/>
                </a:cubicBezTo>
                <a:cubicBezTo>
                  <a:pt x="3580696" y="783996"/>
                  <a:pt x="3580696" y="783996"/>
                  <a:pt x="3580696" y="783996"/>
                </a:cubicBezTo>
                <a:cubicBezTo>
                  <a:pt x="3579589" y="776539"/>
                  <a:pt x="3579589" y="776539"/>
                  <a:pt x="3579589" y="776539"/>
                </a:cubicBezTo>
                <a:cubicBezTo>
                  <a:pt x="3584419" y="783444"/>
                  <a:pt x="3584419" y="783444"/>
                  <a:pt x="3584419" y="783444"/>
                </a:cubicBezTo>
                <a:cubicBezTo>
                  <a:pt x="3592271" y="759412"/>
                  <a:pt x="3601528" y="796149"/>
                  <a:pt x="3627446" y="765626"/>
                </a:cubicBezTo>
                <a:cubicBezTo>
                  <a:pt x="3630617" y="761344"/>
                  <a:pt x="3630617" y="761344"/>
                  <a:pt x="3630617" y="761344"/>
                </a:cubicBezTo>
                <a:cubicBezTo>
                  <a:pt x="3617785" y="751816"/>
                  <a:pt x="3617785" y="751816"/>
                  <a:pt x="3617785" y="751816"/>
                </a:cubicBezTo>
                <a:cubicBezTo>
                  <a:pt x="3611997" y="764107"/>
                  <a:pt x="3611997" y="764107"/>
                  <a:pt x="3611997" y="764107"/>
                </a:cubicBezTo>
                <a:cubicBezTo>
                  <a:pt x="3610337" y="752921"/>
                  <a:pt x="3610337" y="752921"/>
                  <a:pt x="3610337" y="752921"/>
                </a:cubicBezTo>
                <a:cubicBezTo>
                  <a:pt x="3631020" y="738418"/>
                  <a:pt x="3631020" y="738418"/>
                  <a:pt x="3631020" y="738418"/>
                </a:cubicBezTo>
                <a:cubicBezTo>
                  <a:pt x="3635298" y="741595"/>
                  <a:pt x="3635298" y="741595"/>
                  <a:pt x="3635298" y="741595"/>
                </a:cubicBezTo>
                <a:cubicBezTo>
                  <a:pt x="3633638" y="730407"/>
                  <a:pt x="3633638" y="730407"/>
                  <a:pt x="3633638" y="730407"/>
                </a:cubicBezTo>
                <a:cubicBezTo>
                  <a:pt x="3656535" y="730821"/>
                  <a:pt x="3656535" y="730821"/>
                  <a:pt x="3656535" y="730821"/>
                </a:cubicBezTo>
                <a:cubicBezTo>
                  <a:pt x="3667557" y="702508"/>
                  <a:pt x="3663025" y="748913"/>
                  <a:pt x="3673898" y="693944"/>
                </a:cubicBezTo>
                <a:cubicBezTo>
                  <a:pt x="3673345" y="690216"/>
                  <a:pt x="3673345" y="690216"/>
                  <a:pt x="3673345" y="690216"/>
                </a:cubicBezTo>
                <a:cubicBezTo>
                  <a:pt x="3688794" y="691734"/>
                  <a:pt x="3688794" y="691734"/>
                  <a:pt x="3688794" y="691734"/>
                </a:cubicBezTo>
                <a:cubicBezTo>
                  <a:pt x="3689347" y="695464"/>
                  <a:pt x="3689347" y="695464"/>
                  <a:pt x="3689347" y="695464"/>
                </a:cubicBezTo>
                <a:cubicBezTo>
                  <a:pt x="3693625" y="698639"/>
                  <a:pt x="3693625" y="698639"/>
                  <a:pt x="3693625" y="698639"/>
                </a:cubicBezTo>
                <a:cubicBezTo>
                  <a:pt x="3697348" y="698087"/>
                  <a:pt x="3697348" y="698087"/>
                  <a:pt x="3697348" y="698087"/>
                </a:cubicBezTo>
                <a:cubicBezTo>
                  <a:pt x="3693475" y="671985"/>
                  <a:pt x="3693475" y="671985"/>
                  <a:pt x="3693475" y="671985"/>
                </a:cubicBezTo>
                <a:cubicBezTo>
                  <a:pt x="3678579" y="674195"/>
                  <a:pt x="3678579" y="674195"/>
                  <a:pt x="3678579" y="674195"/>
                </a:cubicBezTo>
                <a:cubicBezTo>
                  <a:pt x="3673195" y="663560"/>
                  <a:pt x="3673195" y="663560"/>
                  <a:pt x="3673195" y="663560"/>
                </a:cubicBezTo>
                <a:cubicBezTo>
                  <a:pt x="3686985" y="653892"/>
                  <a:pt x="3686985" y="653892"/>
                  <a:pt x="3686985" y="653892"/>
                </a:cubicBezTo>
                <a:cubicBezTo>
                  <a:pt x="3694433" y="652787"/>
                  <a:pt x="3684920" y="665632"/>
                  <a:pt x="3699263" y="659692"/>
                </a:cubicBezTo>
                <a:cubicBezTo>
                  <a:pt x="3706157" y="654859"/>
                  <a:pt x="3663533" y="649750"/>
                  <a:pt x="3717330" y="653201"/>
                </a:cubicBezTo>
                <a:cubicBezTo>
                  <a:pt x="3723117" y="640908"/>
                  <a:pt x="3723117" y="640908"/>
                  <a:pt x="3723117" y="640908"/>
                </a:cubicBezTo>
                <a:lnTo>
                  <a:pt x="3710139" y="642834"/>
                </a:lnTo>
                <a:lnTo>
                  <a:pt x="3712578" y="636361"/>
                </a:lnTo>
                <a:cubicBezTo>
                  <a:pt x="3714298" y="631975"/>
                  <a:pt x="3716645" y="626148"/>
                  <a:pt x="3719797" y="618534"/>
                </a:cubicBezTo>
                <a:lnTo>
                  <a:pt x="3724029" y="616387"/>
                </a:lnTo>
                <a:lnTo>
                  <a:pt x="3723986" y="617913"/>
                </a:lnTo>
                <a:cubicBezTo>
                  <a:pt x="3728590" y="620088"/>
                  <a:pt x="3738693" y="617636"/>
                  <a:pt x="3730415" y="613148"/>
                </a:cubicBezTo>
                <a:cubicBezTo>
                  <a:pt x="3730415" y="613148"/>
                  <a:pt x="3730415" y="613148"/>
                  <a:pt x="3729088" y="613821"/>
                </a:cubicBezTo>
                <a:lnTo>
                  <a:pt x="3724029" y="616387"/>
                </a:lnTo>
                <a:lnTo>
                  <a:pt x="3724187" y="610856"/>
                </a:lnTo>
                <a:lnTo>
                  <a:pt x="3745321" y="598076"/>
                </a:lnTo>
                <a:lnTo>
                  <a:pt x="3747346" y="598607"/>
                </a:lnTo>
                <a:cubicBezTo>
                  <a:pt x="3751426" y="597645"/>
                  <a:pt x="3758131" y="594743"/>
                  <a:pt x="3768612" y="588424"/>
                </a:cubicBezTo>
                <a:cubicBezTo>
                  <a:pt x="3759504" y="578343"/>
                  <a:pt x="3759504" y="578343"/>
                  <a:pt x="3759504" y="578343"/>
                </a:cubicBezTo>
                <a:cubicBezTo>
                  <a:pt x="3751503" y="575719"/>
                  <a:pt x="3751503" y="575719"/>
                  <a:pt x="3751503" y="575719"/>
                </a:cubicBezTo>
                <a:cubicBezTo>
                  <a:pt x="3753013" y="560251"/>
                  <a:pt x="3753013" y="560251"/>
                  <a:pt x="3753013" y="560251"/>
                </a:cubicBezTo>
                <a:cubicBezTo>
                  <a:pt x="3781697" y="548372"/>
                  <a:pt x="3781697" y="548372"/>
                  <a:pt x="3781697" y="548372"/>
                </a:cubicBezTo>
                <a:cubicBezTo>
                  <a:pt x="3788038" y="539809"/>
                  <a:pt x="3788038" y="539809"/>
                  <a:pt x="3788038" y="539809"/>
                </a:cubicBezTo>
                <a:cubicBezTo>
                  <a:pt x="3780037" y="537186"/>
                  <a:pt x="3780037" y="537186"/>
                  <a:pt x="3780037" y="537186"/>
                </a:cubicBezTo>
                <a:cubicBezTo>
                  <a:pt x="3790656" y="531798"/>
                  <a:pt x="3792317" y="542986"/>
                  <a:pt x="3792720" y="520059"/>
                </a:cubicBezTo>
                <a:cubicBezTo>
                  <a:pt x="3803892" y="518402"/>
                  <a:pt x="3803892" y="518402"/>
                  <a:pt x="3803892" y="518402"/>
                </a:cubicBezTo>
                <a:lnTo>
                  <a:pt x="3808220" y="520170"/>
                </a:lnTo>
                <a:lnTo>
                  <a:pt x="3802341" y="522383"/>
                </a:lnTo>
                <a:cubicBezTo>
                  <a:pt x="3798808" y="524217"/>
                  <a:pt x="3807065" y="522158"/>
                  <a:pt x="3808704" y="520368"/>
                </a:cubicBezTo>
                <a:lnTo>
                  <a:pt x="3808220" y="520170"/>
                </a:lnTo>
                <a:lnTo>
                  <a:pt x="3818788" y="516191"/>
                </a:lnTo>
                <a:lnTo>
                  <a:pt x="3813364" y="510187"/>
                </a:lnTo>
                <a:lnTo>
                  <a:pt x="3824575" y="503898"/>
                </a:lnTo>
                <a:cubicBezTo>
                  <a:pt x="3823469" y="496441"/>
                  <a:pt x="3823469" y="496441"/>
                  <a:pt x="3823469" y="496441"/>
                </a:cubicBezTo>
                <a:cubicBezTo>
                  <a:pt x="3841534" y="489949"/>
                  <a:pt x="3841534" y="489949"/>
                  <a:pt x="3841534" y="489949"/>
                </a:cubicBezTo>
                <a:cubicBezTo>
                  <a:pt x="3829257" y="484149"/>
                  <a:pt x="3829257" y="484149"/>
                  <a:pt x="3829257" y="484149"/>
                </a:cubicBezTo>
                <a:cubicBezTo>
                  <a:pt x="3830766" y="468681"/>
                  <a:pt x="3830766" y="468681"/>
                  <a:pt x="3830766" y="468681"/>
                </a:cubicBezTo>
                <a:cubicBezTo>
                  <a:pt x="3841385" y="463294"/>
                  <a:pt x="3858494" y="475999"/>
                  <a:pt x="3861111" y="467988"/>
                </a:cubicBezTo>
                <a:cubicBezTo>
                  <a:pt x="3866345" y="451967"/>
                  <a:pt x="3866345" y="451967"/>
                  <a:pt x="3866345" y="451967"/>
                </a:cubicBezTo>
                <a:cubicBezTo>
                  <a:pt x="3862069" y="448792"/>
                  <a:pt x="3862069" y="448792"/>
                  <a:pt x="3862069" y="448792"/>
                </a:cubicBezTo>
                <a:cubicBezTo>
                  <a:pt x="3882199" y="430560"/>
                  <a:pt x="3882199" y="430560"/>
                  <a:pt x="3882199" y="430560"/>
                </a:cubicBezTo>
                <a:cubicBezTo>
                  <a:pt x="3877369" y="423655"/>
                  <a:pt x="3877369" y="423655"/>
                  <a:pt x="3877369" y="423655"/>
                </a:cubicBezTo>
                <a:cubicBezTo>
                  <a:pt x="3875709" y="412467"/>
                  <a:pt x="3875709" y="412467"/>
                  <a:pt x="3875709" y="412467"/>
                </a:cubicBezTo>
                <a:cubicBezTo>
                  <a:pt x="3884742" y="409222"/>
                  <a:pt x="3889258" y="407600"/>
                  <a:pt x="3891516" y="406787"/>
                </a:cubicBezTo>
                <a:lnTo>
                  <a:pt x="3892753" y="406343"/>
                </a:lnTo>
                <a:lnTo>
                  <a:pt x="3894328" y="409704"/>
                </a:lnTo>
                <a:cubicBezTo>
                  <a:pt x="3898606" y="412881"/>
                  <a:pt x="3898606" y="412881"/>
                  <a:pt x="3898606" y="412881"/>
                </a:cubicBezTo>
                <a:cubicBezTo>
                  <a:pt x="3904947" y="404318"/>
                  <a:pt x="3904947" y="404318"/>
                  <a:pt x="3904947" y="404318"/>
                </a:cubicBezTo>
                <a:cubicBezTo>
                  <a:pt x="3913352" y="384016"/>
                  <a:pt x="3913352" y="384016"/>
                  <a:pt x="3913352" y="384016"/>
                </a:cubicBezTo>
                <a:cubicBezTo>
                  <a:pt x="3917076" y="383464"/>
                  <a:pt x="3921906" y="390369"/>
                  <a:pt x="3924524" y="382358"/>
                </a:cubicBezTo>
                <a:cubicBezTo>
                  <a:pt x="3915969" y="376006"/>
                  <a:pt x="3915969" y="376006"/>
                  <a:pt x="3915969" y="376006"/>
                </a:cubicBezTo>
                <a:cubicBezTo>
                  <a:pt x="3905350" y="381392"/>
                  <a:pt x="3905350" y="381392"/>
                  <a:pt x="3905350" y="381392"/>
                </a:cubicBezTo>
                <a:cubicBezTo>
                  <a:pt x="3899967" y="370758"/>
                  <a:pt x="3899967" y="370758"/>
                  <a:pt x="3899967" y="370758"/>
                </a:cubicBezTo>
                <a:cubicBezTo>
                  <a:pt x="3892519" y="371864"/>
                  <a:pt x="3892519" y="371864"/>
                  <a:pt x="3892519" y="371864"/>
                </a:cubicBezTo>
                <a:cubicBezTo>
                  <a:pt x="3924374" y="355703"/>
                  <a:pt x="3924374" y="355703"/>
                  <a:pt x="3924374" y="355703"/>
                </a:cubicBezTo>
                <a:cubicBezTo>
                  <a:pt x="3936099" y="357774"/>
                  <a:pt x="3936099" y="357774"/>
                  <a:pt x="3936099" y="357774"/>
                </a:cubicBezTo>
                <a:cubicBezTo>
                  <a:pt x="3942440" y="349211"/>
                  <a:pt x="3942440" y="349211"/>
                  <a:pt x="3942440" y="349211"/>
                </a:cubicBezTo>
                <a:cubicBezTo>
                  <a:pt x="3934439" y="346587"/>
                  <a:pt x="3934439" y="346587"/>
                  <a:pt x="3934439" y="346587"/>
                </a:cubicBezTo>
                <a:lnTo>
                  <a:pt x="3930507" y="346730"/>
                </a:lnTo>
                <a:lnTo>
                  <a:pt x="3932779" y="335401"/>
                </a:lnTo>
                <a:cubicBezTo>
                  <a:pt x="3947675" y="333190"/>
                  <a:pt x="3947675" y="333190"/>
                  <a:pt x="3947675" y="333190"/>
                </a:cubicBezTo>
                <a:cubicBezTo>
                  <a:pt x="3960634" y="317928"/>
                  <a:pt x="3967114" y="310297"/>
                  <a:pt x="3970353" y="306482"/>
                </a:cubicBezTo>
                <a:lnTo>
                  <a:pt x="3971351" y="305306"/>
                </a:lnTo>
                <a:lnTo>
                  <a:pt x="3972857" y="304358"/>
                </a:lnTo>
                <a:cubicBezTo>
                  <a:pt x="3974389" y="303218"/>
                  <a:pt x="3974990" y="302459"/>
                  <a:pt x="3973593" y="302666"/>
                </a:cubicBezTo>
                <a:lnTo>
                  <a:pt x="3971351" y="305306"/>
                </a:lnTo>
                <a:lnTo>
                  <a:pt x="3966540" y="308335"/>
                </a:lnTo>
                <a:cubicBezTo>
                  <a:pt x="3961891" y="310968"/>
                  <a:pt x="3957789" y="312783"/>
                  <a:pt x="3962772" y="309096"/>
                </a:cubicBezTo>
                <a:lnTo>
                  <a:pt x="3984794" y="294691"/>
                </a:lnTo>
                <a:lnTo>
                  <a:pt x="3985797" y="295138"/>
                </a:lnTo>
                <a:cubicBezTo>
                  <a:pt x="3986588" y="294069"/>
                  <a:pt x="3987105" y="291134"/>
                  <a:pt x="3987382" y="292998"/>
                </a:cubicBezTo>
                <a:lnTo>
                  <a:pt x="3984794" y="294691"/>
                </a:lnTo>
                <a:lnTo>
                  <a:pt x="3984395" y="294514"/>
                </a:lnTo>
                <a:cubicBezTo>
                  <a:pt x="3983856" y="293284"/>
                  <a:pt x="3983242" y="290754"/>
                  <a:pt x="3982550" y="286093"/>
                </a:cubicBezTo>
                <a:cubicBezTo>
                  <a:pt x="3993169" y="280707"/>
                  <a:pt x="3993169" y="280707"/>
                  <a:pt x="3993169" y="280707"/>
                </a:cubicBezTo>
                <a:cubicBezTo>
                  <a:pt x="4012895" y="285401"/>
                  <a:pt x="4012895" y="285401"/>
                  <a:pt x="4012895" y="285401"/>
                </a:cubicBezTo>
                <a:cubicBezTo>
                  <a:pt x="4016066" y="281119"/>
                  <a:pt x="4016066" y="281119"/>
                  <a:pt x="4016066" y="281119"/>
                </a:cubicBezTo>
                <a:cubicBezTo>
                  <a:pt x="4005298" y="259851"/>
                  <a:pt x="4005298" y="259851"/>
                  <a:pt x="4005298" y="259851"/>
                </a:cubicBezTo>
                <a:cubicBezTo>
                  <a:pt x="4042387" y="227670"/>
                  <a:pt x="4042387" y="227670"/>
                  <a:pt x="4042387" y="227670"/>
                </a:cubicBezTo>
                <a:cubicBezTo>
                  <a:pt x="4044452" y="215930"/>
                  <a:pt x="4044452" y="215930"/>
                  <a:pt x="4044452" y="215930"/>
                </a:cubicBezTo>
                <a:cubicBezTo>
                  <a:pt x="4059347" y="213720"/>
                  <a:pt x="4059347" y="213720"/>
                  <a:pt x="4059347" y="213720"/>
                </a:cubicBezTo>
                <a:cubicBezTo>
                  <a:pt x="4053964" y="203086"/>
                  <a:pt x="4053964" y="203086"/>
                  <a:pt x="4053964" y="203086"/>
                </a:cubicBezTo>
                <a:cubicBezTo>
                  <a:pt x="4062519" y="209439"/>
                  <a:pt x="4062519" y="209439"/>
                  <a:pt x="4062519" y="209439"/>
                </a:cubicBezTo>
                <a:cubicBezTo>
                  <a:pt x="4087479" y="198113"/>
                  <a:pt x="4087479" y="198113"/>
                  <a:pt x="4087479" y="198113"/>
                </a:cubicBezTo>
                <a:cubicBezTo>
                  <a:pt x="4078371" y="188030"/>
                  <a:pt x="4078371" y="188030"/>
                  <a:pt x="4078371" y="188030"/>
                </a:cubicBezTo>
                <a:cubicBezTo>
                  <a:pt x="4082095" y="187478"/>
                  <a:pt x="4081542" y="183749"/>
                  <a:pt x="4085819" y="186925"/>
                </a:cubicBezTo>
                <a:cubicBezTo>
                  <a:pt x="4069263" y="177949"/>
                  <a:pt x="4069263" y="177949"/>
                  <a:pt x="4069263" y="177949"/>
                </a:cubicBezTo>
                <a:cubicBezTo>
                  <a:pt x="4068710" y="174220"/>
                  <a:pt x="4068710" y="174220"/>
                  <a:pt x="4068710" y="174220"/>
                </a:cubicBezTo>
                <a:cubicBezTo>
                  <a:pt x="4094778" y="170352"/>
                  <a:pt x="4094778" y="170352"/>
                  <a:pt x="4094778" y="170352"/>
                </a:cubicBezTo>
                <a:cubicBezTo>
                  <a:pt x="4119184" y="155297"/>
                  <a:pt x="4119184" y="155297"/>
                  <a:pt x="4119184" y="155297"/>
                </a:cubicBezTo>
                <a:cubicBezTo>
                  <a:pt x="4118078" y="147839"/>
                  <a:pt x="4118078" y="147839"/>
                  <a:pt x="4118078" y="147839"/>
                </a:cubicBezTo>
                <a:cubicBezTo>
                  <a:pt x="4141379" y="125326"/>
                  <a:pt x="4141379" y="125326"/>
                  <a:pt x="4141379" y="125326"/>
                </a:cubicBezTo>
                <a:cubicBezTo>
                  <a:pt x="4136548" y="118420"/>
                  <a:pt x="4161658" y="133750"/>
                  <a:pt x="4154061" y="108201"/>
                </a:cubicBezTo>
                <a:cubicBezTo>
                  <a:pt x="4162063" y="110824"/>
                  <a:pt x="4162063" y="110824"/>
                  <a:pt x="4162063" y="110824"/>
                </a:cubicBezTo>
                <a:cubicBezTo>
                  <a:pt x="4174191" y="89969"/>
                  <a:pt x="4174191" y="89969"/>
                  <a:pt x="4174191" y="89969"/>
                </a:cubicBezTo>
                <a:cubicBezTo>
                  <a:pt x="4177915" y="89417"/>
                  <a:pt x="4177915" y="89417"/>
                  <a:pt x="4177915" y="89417"/>
                </a:cubicBezTo>
                <a:cubicBezTo>
                  <a:pt x="4176254" y="78229"/>
                  <a:pt x="4176254" y="78229"/>
                  <a:pt x="4176254" y="78229"/>
                </a:cubicBezTo>
                <a:cubicBezTo>
                  <a:pt x="4184256" y="80852"/>
                  <a:pt x="4190044" y="68561"/>
                  <a:pt x="4193215" y="64279"/>
                </a:cubicBezTo>
                <a:cubicBezTo>
                  <a:pt x="4195831" y="56268"/>
                  <a:pt x="4215005" y="57235"/>
                  <a:pt x="4198449" y="48258"/>
                </a:cubicBezTo>
                <a:cubicBezTo>
                  <a:pt x="4210174" y="50330"/>
                  <a:pt x="4210578" y="27403"/>
                  <a:pt x="4224516" y="44390"/>
                </a:cubicBezTo>
                <a:cubicBezTo>
                  <a:pt x="4235135" y="39003"/>
                  <a:pt x="4235135" y="39003"/>
                  <a:pt x="4235135" y="39003"/>
                </a:cubicBezTo>
                <a:cubicBezTo>
                  <a:pt x="4228645" y="20912"/>
                  <a:pt x="4228645" y="20912"/>
                  <a:pt x="4228645" y="20912"/>
                </a:cubicBezTo>
                <a:cubicBezTo>
                  <a:pt x="4232368" y="20359"/>
                  <a:pt x="4239816" y="19254"/>
                  <a:pt x="4234433" y="8619"/>
                </a:cubicBezTo>
                <a:cubicBezTo>
                  <a:pt x="4247264" y="18149"/>
                  <a:pt x="4247264" y="18149"/>
                  <a:pt x="4247264" y="18149"/>
                </a:cubicBezTo>
                <a:cubicBezTo>
                  <a:pt x="4249882" y="10138"/>
                  <a:pt x="4249882" y="10138"/>
                  <a:pt x="4249882" y="10138"/>
                </a:cubicBezTo>
                <a:cubicBezTo>
                  <a:pt x="4265331" y="11656"/>
                  <a:pt x="4265331" y="11656"/>
                  <a:pt x="4265331" y="11656"/>
                </a:cubicBezTo>
                <a:cubicBezTo>
                  <a:pt x="4263267" y="23396"/>
                  <a:pt x="4263267" y="23396"/>
                  <a:pt x="4263267" y="23396"/>
                </a:cubicBezTo>
                <a:cubicBezTo>
                  <a:pt x="4283397" y="5165"/>
                  <a:pt x="4283397" y="5165"/>
                  <a:pt x="4283397" y="5165"/>
                </a:cubicBezTo>
                <a:cubicBezTo>
                  <a:pt x="4282843" y="1435"/>
                  <a:pt x="4294015" y="-223"/>
                  <a:pt x="4295122" y="7235"/>
                </a:cubicBezTo>
                <a:cubicBezTo>
                  <a:pt x="4298292" y="2955"/>
                  <a:pt x="4305186" y="-1880"/>
                  <a:pt x="4313188" y="744"/>
                </a:cubicBezTo>
                <a:close/>
              </a:path>
            </a:pathLst>
          </a:custGeom>
          <a:solidFill>
            <a:schemeClr val="accent2">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图层2"/>
          <p:cNvSpPr txBox="1"/>
          <p:nvPr/>
        </p:nvSpPr>
        <p:spPr>
          <a:xfrm>
            <a:off x="414286" y="2495516"/>
            <a:ext cx="4504224" cy="766492"/>
          </a:xfrm>
          <a:prstGeom prst="rect">
            <a:avLst/>
          </a:prstGeom>
          <a:gradFill>
            <a:gsLst>
              <a:gs pos="0">
                <a:schemeClr val="accent2"/>
              </a:gs>
              <a:gs pos="100000">
                <a:schemeClr val="accent1"/>
              </a:gs>
            </a:gsLst>
            <a:lin ang="2700000" scaled="1"/>
          </a:grad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在此添加您的标题</a:t>
            </a:r>
          </a:p>
        </p:txBody>
      </p:sp>
      <p:sp>
        <p:nvSpPr>
          <p:cNvPr id="38" name="图层3"/>
          <p:cNvSpPr txBox="1"/>
          <p:nvPr/>
        </p:nvSpPr>
        <p:spPr>
          <a:xfrm>
            <a:off x="354177" y="3281813"/>
            <a:ext cx="4632201" cy="1517403"/>
          </a:xfrm>
          <a:prstGeom prst="rect">
            <a:avLst/>
          </a:prstGeom>
          <a:noFill/>
        </p:spPr>
        <p:txBody>
          <a:bodyPr wrap="square" rtlCol="0">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先告诉他人你的结论，再讲述你的依据，自下而上地思考。</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7" name="图层4"/>
          <p:cNvPicPr>
            <a:picLocks noChangeAspect="1"/>
          </p:cNvPicPr>
          <p:nvPr/>
        </p:nvPicPr>
        <p:blipFill rotWithShape="1">
          <a:blip r:embed="rId5">
            <a:extLst>
              <a:ext uri="{28A0092B-C50C-407E-A947-70E740481C1C}">
                <a14:useLocalDpi xmlns:a14="http://schemas.microsoft.com/office/drawing/2010/main" val="0"/>
              </a:ext>
            </a:extLst>
          </a:blip>
          <a:srcRect l="23745" t="15861" r="23745" b="31629"/>
          <a:stretch/>
        </p:blipFill>
        <p:spPr>
          <a:xfrm>
            <a:off x="5508498" y="2249803"/>
            <a:ext cx="6555713" cy="2622285"/>
          </a:xfrm>
          <a:custGeom>
            <a:avLst/>
            <a:gdLst>
              <a:gd name="connsiteX0" fmla="*/ 1726830 w 6555713"/>
              <a:gd name="connsiteY0" fmla="*/ 4107936 h 4156314"/>
              <a:gd name="connsiteX1" fmla="*/ 1725386 w 6555713"/>
              <a:gd name="connsiteY1" fmla="*/ 4109104 h 4156314"/>
              <a:gd name="connsiteX2" fmla="*/ 1714541 w 6555713"/>
              <a:gd name="connsiteY2" fmla="*/ 4109760 h 4156314"/>
              <a:gd name="connsiteX3" fmla="*/ 1718265 w 6555713"/>
              <a:gd name="connsiteY3" fmla="*/ 4109207 h 4156314"/>
              <a:gd name="connsiteX4" fmla="*/ 1466429 w 6555713"/>
              <a:gd name="connsiteY4" fmla="*/ 4102898 h 4156314"/>
              <a:gd name="connsiteX5" fmla="*/ 1470123 w 6555713"/>
              <a:gd name="connsiteY5" fmla="*/ 4104109 h 4156314"/>
              <a:gd name="connsiteX6" fmla="*/ 1470261 w 6555713"/>
              <a:gd name="connsiteY6" fmla="*/ 4105042 h 4156314"/>
              <a:gd name="connsiteX7" fmla="*/ 1470344 w 6555713"/>
              <a:gd name="connsiteY7" fmla="*/ 4105600 h 4156314"/>
              <a:gd name="connsiteX8" fmla="*/ 1464814 w 6555713"/>
              <a:gd name="connsiteY8" fmla="*/ 4106802 h 4156314"/>
              <a:gd name="connsiteX9" fmla="*/ 1722993 w 6555713"/>
              <a:gd name="connsiteY9" fmla="*/ 4097190 h 4156314"/>
              <a:gd name="connsiteX10" fmla="*/ 1720882 w 6555713"/>
              <a:gd name="connsiteY10" fmla="*/ 4101197 h 4156314"/>
              <a:gd name="connsiteX11" fmla="*/ 1720328 w 6555713"/>
              <a:gd name="connsiteY11" fmla="*/ 4097468 h 4156314"/>
              <a:gd name="connsiteX12" fmla="*/ 1451907 w 6555713"/>
              <a:gd name="connsiteY12" fmla="*/ 4083946 h 4156314"/>
              <a:gd name="connsiteX13" fmla="*/ 1439225 w 6555713"/>
              <a:gd name="connsiteY13" fmla="*/ 4101072 h 4156314"/>
              <a:gd name="connsiteX14" fmla="*/ 1469016 w 6555713"/>
              <a:gd name="connsiteY14" fmla="*/ 4096651 h 4156314"/>
              <a:gd name="connsiteX15" fmla="*/ 1466429 w 6555713"/>
              <a:gd name="connsiteY15" fmla="*/ 4102898 h 4156314"/>
              <a:gd name="connsiteX16" fmla="*/ 1462122 w 6555713"/>
              <a:gd name="connsiteY16" fmla="*/ 4101485 h 4156314"/>
              <a:gd name="connsiteX17" fmla="*/ 1448886 w 6555713"/>
              <a:gd name="connsiteY17" fmla="*/ 4114883 h 4156314"/>
              <a:gd name="connsiteX18" fmla="*/ 1430819 w 6555713"/>
              <a:gd name="connsiteY18" fmla="*/ 4121374 h 4156314"/>
              <a:gd name="connsiteX19" fmla="*/ 1429159 w 6555713"/>
              <a:gd name="connsiteY19" fmla="*/ 4110188 h 4156314"/>
              <a:gd name="connsiteX20" fmla="*/ 1420051 w 6555713"/>
              <a:gd name="connsiteY20" fmla="*/ 4100106 h 4156314"/>
              <a:gd name="connsiteX21" fmla="*/ 1422668 w 6555713"/>
              <a:gd name="connsiteY21" fmla="*/ 4092095 h 4156314"/>
              <a:gd name="connsiteX22" fmla="*/ 1437012 w 6555713"/>
              <a:gd name="connsiteY22" fmla="*/ 4086156 h 4156314"/>
              <a:gd name="connsiteX23" fmla="*/ 1438118 w 6555713"/>
              <a:gd name="connsiteY23" fmla="*/ 4093614 h 4156314"/>
              <a:gd name="connsiteX24" fmla="*/ 1451907 w 6555713"/>
              <a:gd name="connsiteY24" fmla="*/ 4083946 h 4156314"/>
              <a:gd name="connsiteX25" fmla="*/ 1428456 w 6555713"/>
              <a:gd name="connsiteY25" fmla="*/ 4079804 h 4156314"/>
              <a:gd name="connsiteX26" fmla="*/ 1429526 w 6555713"/>
              <a:gd name="connsiteY26" fmla="*/ 4080597 h 4156314"/>
              <a:gd name="connsiteX27" fmla="*/ 1433006 w 6555713"/>
              <a:gd name="connsiteY27" fmla="*/ 4083182 h 4156314"/>
              <a:gd name="connsiteX28" fmla="*/ 1432803 w 6555713"/>
              <a:gd name="connsiteY28" fmla="*/ 4083446 h 4156314"/>
              <a:gd name="connsiteX29" fmla="*/ 1427877 w 6555713"/>
              <a:gd name="connsiteY29" fmla="*/ 4080586 h 4156314"/>
              <a:gd name="connsiteX30" fmla="*/ 1424473 w 6555713"/>
              <a:gd name="connsiteY30" fmla="*/ 4078609 h 4156314"/>
              <a:gd name="connsiteX31" fmla="*/ 1427877 w 6555713"/>
              <a:gd name="connsiteY31" fmla="*/ 4080586 h 4156314"/>
              <a:gd name="connsiteX32" fmla="*/ 1425286 w 6555713"/>
              <a:gd name="connsiteY32" fmla="*/ 4084085 h 4156314"/>
              <a:gd name="connsiteX33" fmla="*/ 1423072 w 6555713"/>
              <a:gd name="connsiteY33" fmla="*/ 4069169 h 4156314"/>
              <a:gd name="connsiteX34" fmla="*/ 1423349 w 6555713"/>
              <a:gd name="connsiteY34" fmla="*/ 4071034 h 4156314"/>
              <a:gd name="connsiteX35" fmla="*/ 1424473 w 6555713"/>
              <a:gd name="connsiteY35" fmla="*/ 4078609 h 4156314"/>
              <a:gd name="connsiteX36" fmla="*/ 1420959 w 6555713"/>
              <a:gd name="connsiteY36" fmla="*/ 4076570 h 4156314"/>
              <a:gd name="connsiteX37" fmla="*/ 1416178 w 6555713"/>
              <a:gd name="connsiteY37" fmla="*/ 4074004 h 4156314"/>
              <a:gd name="connsiteX38" fmla="*/ 1423072 w 6555713"/>
              <a:gd name="connsiteY38" fmla="*/ 4069169 h 4156314"/>
              <a:gd name="connsiteX39" fmla="*/ 1722557 w 6555713"/>
              <a:gd name="connsiteY39" fmla="*/ 4067602 h 4156314"/>
              <a:gd name="connsiteX40" fmla="*/ 1727627 w 6555713"/>
              <a:gd name="connsiteY40" fmla="*/ 4069707 h 4156314"/>
              <a:gd name="connsiteX41" fmla="*/ 1722846 w 6555713"/>
              <a:gd name="connsiteY41" fmla="*/ 4068498 h 4156314"/>
              <a:gd name="connsiteX42" fmla="*/ 4160506 w 6555713"/>
              <a:gd name="connsiteY42" fmla="*/ 4060073 h 4156314"/>
              <a:gd name="connsiteX43" fmla="*/ 4161058 w 6555713"/>
              <a:gd name="connsiteY43" fmla="*/ 4060169 h 4156314"/>
              <a:gd name="connsiteX44" fmla="*/ 4170404 w 6555713"/>
              <a:gd name="connsiteY44" fmla="*/ 4065452 h 4156314"/>
              <a:gd name="connsiteX45" fmla="*/ 4149720 w 6555713"/>
              <a:gd name="connsiteY45" fmla="*/ 4079954 h 4156314"/>
              <a:gd name="connsiteX46" fmla="*/ 4147657 w 6555713"/>
              <a:gd name="connsiteY46" fmla="*/ 4091694 h 4156314"/>
              <a:gd name="connsiteX47" fmla="*/ 4143933 w 6555713"/>
              <a:gd name="connsiteY47" fmla="*/ 4092247 h 4156314"/>
              <a:gd name="connsiteX48" fmla="*/ 4155716 w 6555713"/>
              <a:gd name="connsiteY48" fmla="*/ 4069061 h 4156314"/>
              <a:gd name="connsiteX49" fmla="*/ 4160953 w 6555713"/>
              <a:gd name="connsiteY49" fmla="*/ 4059233 h 4156314"/>
              <a:gd name="connsiteX50" fmla="*/ 4160506 w 6555713"/>
              <a:gd name="connsiteY50" fmla="*/ 4060073 h 4156314"/>
              <a:gd name="connsiteX51" fmla="*/ 4158126 w 6555713"/>
              <a:gd name="connsiteY51" fmla="*/ 4059652 h 4156314"/>
              <a:gd name="connsiteX52" fmla="*/ 4159988 w 6555713"/>
              <a:gd name="connsiteY52" fmla="*/ 4059376 h 4156314"/>
              <a:gd name="connsiteX53" fmla="*/ 4405162 w 6555713"/>
              <a:gd name="connsiteY53" fmla="*/ 4057292 h 4156314"/>
              <a:gd name="connsiteX54" fmla="*/ 4405715 w 6555713"/>
              <a:gd name="connsiteY54" fmla="*/ 4061022 h 4156314"/>
              <a:gd name="connsiteX55" fmla="*/ 4405111 w 6555713"/>
              <a:gd name="connsiteY55" fmla="*/ 4060158 h 4156314"/>
              <a:gd name="connsiteX56" fmla="*/ 4404104 w 6555713"/>
              <a:gd name="connsiteY56" fmla="*/ 4058720 h 4156314"/>
              <a:gd name="connsiteX57" fmla="*/ 1977882 w 6555713"/>
              <a:gd name="connsiteY57" fmla="*/ 4056796 h 4156314"/>
              <a:gd name="connsiteX58" fmla="*/ 1977865 w 6555713"/>
              <a:gd name="connsiteY58" fmla="*/ 4056869 h 4156314"/>
              <a:gd name="connsiteX59" fmla="*/ 1977280 w 6555713"/>
              <a:gd name="connsiteY59" fmla="*/ 4059338 h 4156314"/>
              <a:gd name="connsiteX60" fmla="*/ 1975249 w 6555713"/>
              <a:gd name="connsiteY60" fmla="*/ 4057615 h 4156314"/>
              <a:gd name="connsiteX61" fmla="*/ 4400884 w 6555713"/>
              <a:gd name="connsiteY61" fmla="*/ 4054117 h 4156314"/>
              <a:gd name="connsiteX62" fmla="*/ 4404104 w 6555713"/>
              <a:gd name="connsiteY62" fmla="*/ 4058720 h 4156314"/>
              <a:gd name="connsiteX63" fmla="*/ 4396839 w 6555713"/>
              <a:gd name="connsiteY63" fmla="*/ 4068532 h 4156314"/>
              <a:gd name="connsiteX64" fmla="*/ 4395649 w 6555713"/>
              <a:gd name="connsiteY64" fmla="*/ 4070138 h 4156314"/>
              <a:gd name="connsiteX65" fmla="*/ 4380754 w 6555713"/>
              <a:gd name="connsiteY65" fmla="*/ 4072348 h 4156314"/>
              <a:gd name="connsiteX66" fmla="*/ 4386541 w 6555713"/>
              <a:gd name="connsiteY66" fmla="*/ 4060056 h 4156314"/>
              <a:gd name="connsiteX67" fmla="*/ 4400884 w 6555713"/>
              <a:gd name="connsiteY67" fmla="*/ 4054117 h 4156314"/>
              <a:gd name="connsiteX68" fmla="*/ 1981570 w 6555713"/>
              <a:gd name="connsiteY68" fmla="*/ 4052985 h 4156314"/>
              <a:gd name="connsiteX69" fmla="*/ 1982573 w 6555713"/>
              <a:gd name="connsiteY69" fmla="*/ 4055336 h 4156314"/>
              <a:gd name="connsiteX70" fmla="*/ 1977882 w 6555713"/>
              <a:gd name="connsiteY70" fmla="*/ 4056796 h 4156314"/>
              <a:gd name="connsiteX71" fmla="*/ 1978658 w 6555713"/>
              <a:gd name="connsiteY71" fmla="*/ 4053525 h 4156314"/>
              <a:gd name="connsiteX72" fmla="*/ 1298270 w 6555713"/>
              <a:gd name="connsiteY72" fmla="*/ 4049213 h 4156314"/>
              <a:gd name="connsiteX73" fmla="*/ 1298406 w 6555713"/>
              <a:gd name="connsiteY73" fmla="*/ 4050236 h 4156314"/>
              <a:gd name="connsiteX74" fmla="*/ 1297841 w 6555713"/>
              <a:gd name="connsiteY74" fmla="*/ 4049583 h 4156314"/>
              <a:gd name="connsiteX75" fmla="*/ 1297820 w 6555713"/>
              <a:gd name="connsiteY75" fmla="*/ 4045835 h 4156314"/>
              <a:gd name="connsiteX76" fmla="*/ 1299562 w 6555713"/>
              <a:gd name="connsiteY76" fmla="*/ 4047957 h 4156314"/>
              <a:gd name="connsiteX77" fmla="*/ 1299630 w 6555713"/>
              <a:gd name="connsiteY77" fmla="*/ 4048041 h 4156314"/>
              <a:gd name="connsiteX78" fmla="*/ 1298270 w 6555713"/>
              <a:gd name="connsiteY78" fmla="*/ 4049213 h 4156314"/>
              <a:gd name="connsiteX79" fmla="*/ 1324440 w 6555713"/>
              <a:gd name="connsiteY79" fmla="*/ 4045695 h 4156314"/>
              <a:gd name="connsiteX80" fmla="*/ 1323649 w 6555713"/>
              <a:gd name="connsiteY80" fmla="*/ 4046766 h 4156314"/>
              <a:gd name="connsiteX81" fmla="*/ 1318822 w 6555713"/>
              <a:gd name="connsiteY81" fmla="*/ 4053282 h 4156314"/>
              <a:gd name="connsiteX82" fmla="*/ 1314822 w 6555713"/>
              <a:gd name="connsiteY82" fmla="*/ 4051410 h 4156314"/>
              <a:gd name="connsiteX83" fmla="*/ 1319940 w 6555713"/>
              <a:gd name="connsiteY83" fmla="*/ 4045828 h 4156314"/>
              <a:gd name="connsiteX84" fmla="*/ 1324440 w 6555713"/>
              <a:gd name="connsiteY84" fmla="*/ 4045695 h 4156314"/>
              <a:gd name="connsiteX85" fmla="*/ 1325282 w 6555713"/>
              <a:gd name="connsiteY85" fmla="*/ 4043129 h 4156314"/>
              <a:gd name="connsiteX86" fmla="*/ 1324943 w 6555713"/>
              <a:gd name="connsiteY86" fmla="*/ 4043274 h 4156314"/>
              <a:gd name="connsiteX87" fmla="*/ 1325209 w 6555713"/>
              <a:gd name="connsiteY87" fmla="*/ 4043153 h 4156314"/>
              <a:gd name="connsiteX88" fmla="*/ 1334506 w 6555713"/>
              <a:gd name="connsiteY88" fmla="*/ 4036579 h 4156314"/>
              <a:gd name="connsiteX89" fmla="*/ 1335575 w 6555713"/>
              <a:gd name="connsiteY89" fmla="*/ 4037374 h 4156314"/>
              <a:gd name="connsiteX90" fmla="*/ 1337922 w 6555713"/>
              <a:gd name="connsiteY90" fmla="*/ 4039117 h 4156314"/>
              <a:gd name="connsiteX91" fmla="*/ 1335464 w 6555713"/>
              <a:gd name="connsiteY91" fmla="*/ 4039877 h 4156314"/>
              <a:gd name="connsiteX92" fmla="*/ 1325282 w 6555713"/>
              <a:gd name="connsiteY92" fmla="*/ 4043129 h 4156314"/>
              <a:gd name="connsiteX93" fmla="*/ 1333775 w 6555713"/>
              <a:gd name="connsiteY93" fmla="*/ 4039497 h 4156314"/>
              <a:gd name="connsiteX94" fmla="*/ 1334506 w 6555713"/>
              <a:gd name="connsiteY94" fmla="*/ 4036579 h 4156314"/>
              <a:gd name="connsiteX95" fmla="*/ 2122710 w 6555713"/>
              <a:gd name="connsiteY95" fmla="*/ 4013462 h 4156314"/>
              <a:gd name="connsiteX96" fmla="*/ 2121215 w 6555713"/>
              <a:gd name="connsiteY96" fmla="*/ 4014291 h 4156314"/>
              <a:gd name="connsiteX97" fmla="*/ 2120900 w 6555713"/>
              <a:gd name="connsiteY97" fmla="*/ 4014087 h 4156314"/>
              <a:gd name="connsiteX98" fmla="*/ 2119321 w 6555713"/>
              <a:gd name="connsiteY98" fmla="*/ 4013072 h 4156314"/>
              <a:gd name="connsiteX99" fmla="*/ 2120900 w 6555713"/>
              <a:gd name="connsiteY99" fmla="*/ 4014087 h 4156314"/>
              <a:gd name="connsiteX100" fmla="*/ 2115470 w 6555713"/>
              <a:gd name="connsiteY100" fmla="*/ 4015966 h 4156314"/>
              <a:gd name="connsiteX101" fmla="*/ 2119321 w 6555713"/>
              <a:gd name="connsiteY101" fmla="*/ 4013072 h 4156314"/>
              <a:gd name="connsiteX102" fmla="*/ 1461409 w 6555713"/>
              <a:gd name="connsiteY102" fmla="*/ 4007475 h 4156314"/>
              <a:gd name="connsiteX103" fmla="*/ 1461193 w 6555713"/>
              <a:gd name="connsiteY103" fmla="*/ 4008387 h 4156314"/>
              <a:gd name="connsiteX104" fmla="*/ 1460667 w 6555713"/>
              <a:gd name="connsiteY104" fmla="*/ 4008330 h 4156314"/>
              <a:gd name="connsiteX105" fmla="*/ 1464559 w 6555713"/>
              <a:gd name="connsiteY105" fmla="*/ 3994181 h 4156314"/>
              <a:gd name="connsiteX106" fmla="*/ 1473801 w 6555713"/>
              <a:gd name="connsiteY106" fmla="*/ 4000664 h 4156314"/>
              <a:gd name="connsiteX107" fmla="*/ 1466354 w 6555713"/>
              <a:gd name="connsiteY107" fmla="*/ 4001769 h 4156314"/>
              <a:gd name="connsiteX108" fmla="*/ 1461409 w 6555713"/>
              <a:gd name="connsiteY108" fmla="*/ 4007475 h 4156314"/>
              <a:gd name="connsiteX109" fmla="*/ 1463362 w 6555713"/>
              <a:gd name="connsiteY109" fmla="*/ 3999237 h 4156314"/>
              <a:gd name="connsiteX110" fmla="*/ 1464916 w 6555713"/>
              <a:gd name="connsiteY110" fmla="*/ 3992677 h 4156314"/>
              <a:gd name="connsiteX111" fmla="*/ 1464559 w 6555713"/>
              <a:gd name="connsiteY111" fmla="*/ 3994181 h 4156314"/>
              <a:gd name="connsiteX112" fmla="*/ 1463713 w 6555713"/>
              <a:gd name="connsiteY112" fmla="*/ 3993587 h 4156314"/>
              <a:gd name="connsiteX113" fmla="*/ 2111323 w 6555713"/>
              <a:gd name="connsiteY113" fmla="*/ 3989032 h 4156314"/>
              <a:gd name="connsiteX114" fmla="*/ 2107267 w 6555713"/>
              <a:gd name="connsiteY114" fmla="*/ 3992351 h 4156314"/>
              <a:gd name="connsiteX115" fmla="*/ 2103619 w 6555713"/>
              <a:gd name="connsiteY115" fmla="*/ 3990430 h 4156314"/>
              <a:gd name="connsiteX116" fmla="*/ 2103928 w 6555713"/>
              <a:gd name="connsiteY116" fmla="*/ 3990286 h 4156314"/>
              <a:gd name="connsiteX117" fmla="*/ 2128555 w 6555713"/>
              <a:gd name="connsiteY117" fmla="*/ 3975913 h 4156314"/>
              <a:gd name="connsiteX118" fmla="*/ 2115181 w 6555713"/>
              <a:gd name="connsiteY118" fmla="*/ 3988378 h 4156314"/>
              <a:gd name="connsiteX119" fmla="*/ 2111323 w 6555713"/>
              <a:gd name="connsiteY119" fmla="*/ 3989032 h 4156314"/>
              <a:gd name="connsiteX120" fmla="*/ 2113578 w 6555713"/>
              <a:gd name="connsiteY120" fmla="*/ 3987187 h 4156314"/>
              <a:gd name="connsiteX121" fmla="*/ 2113850 w 6555713"/>
              <a:gd name="connsiteY121" fmla="*/ 3981197 h 4156314"/>
              <a:gd name="connsiteX122" fmla="*/ 2124038 w 6555713"/>
              <a:gd name="connsiteY122" fmla="*/ 3977535 h 4156314"/>
              <a:gd name="connsiteX123" fmla="*/ 2128555 w 6555713"/>
              <a:gd name="connsiteY123" fmla="*/ 3975913 h 4156314"/>
              <a:gd name="connsiteX124" fmla="*/ 1538834 w 6555713"/>
              <a:gd name="connsiteY124" fmla="*/ 3966948 h 4156314"/>
              <a:gd name="connsiteX125" fmla="*/ 1538852 w 6555713"/>
              <a:gd name="connsiteY125" fmla="*/ 3966954 h 4156314"/>
              <a:gd name="connsiteX126" fmla="*/ 1538443 w 6555713"/>
              <a:gd name="connsiteY126" fmla="*/ 3968205 h 4156314"/>
              <a:gd name="connsiteX127" fmla="*/ 1537445 w 6555713"/>
              <a:gd name="connsiteY127" fmla="*/ 3967804 h 4156314"/>
              <a:gd name="connsiteX128" fmla="*/ 1472546 w 6555713"/>
              <a:gd name="connsiteY128" fmla="*/ 3966552 h 4156314"/>
              <a:gd name="connsiteX129" fmla="*/ 1466443 w 6555713"/>
              <a:gd name="connsiteY129" fmla="*/ 3970316 h 4156314"/>
              <a:gd name="connsiteX130" fmla="*/ 1465926 w 6555713"/>
              <a:gd name="connsiteY130" fmla="*/ 3969293 h 4156314"/>
              <a:gd name="connsiteX131" fmla="*/ 1506798 w 6555713"/>
              <a:gd name="connsiteY131" fmla="*/ 3965339 h 4156314"/>
              <a:gd name="connsiteX132" fmla="*/ 1518340 w 6555713"/>
              <a:gd name="connsiteY132" fmla="*/ 3967378 h 4156314"/>
              <a:gd name="connsiteX133" fmla="*/ 1515168 w 6555713"/>
              <a:gd name="connsiteY133" fmla="*/ 3971659 h 4156314"/>
              <a:gd name="connsiteX134" fmla="*/ 1533987 w 6555713"/>
              <a:gd name="connsiteY134" fmla="*/ 3966414 h 4156314"/>
              <a:gd name="connsiteX135" fmla="*/ 1537445 w 6555713"/>
              <a:gd name="connsiteY135" fmla="*/ 3967804 h 4156314"/>
              <a:gd name="connsiteX136" fmla="*/ 1523050 w 6555713"/>
              <a:gd name="connsiteY136" fmla="*/ 3976682 h 4156314"/>
              <a:gd name="connsiteX137" fmla="*/ 1520000 w 6555713"/>
              <a:gd name="connsiteY137" fmla="*/ 3978564 h 4156314"/>
              <a:gd name="connsiteX138" fmla="*/ 1505657 w 6555713"/>
              <a:gd name="connsiteY138" fmla="*/ 3984504 h 4156314"/>
              <a:gd name="connsiteX139" fmla="*/ 1495592 w 6555713"/>
              <a:gd name="connsiteY139" fmla="*/ 3993620 h 4156314"/>
              <a:gd name="connsiteX140" fmla="*/ 1483867 w 6555713"/>
              <a:gd name="connsiteY140" fmla="*/ 3991548 h 4156314"/>
              <a:gd name="connsiteX141" fmla="*/ 1480696 w 6555713"/>
              <a:gd name="connsiteY141" fmla="*/ 3995831 h 4156314"/>
              <a:gd name="connsiteX142" fmla="*/ 1479036 w 6555713"/>
              <a:gd name="connsiteY142" fmla="*/ 3984643 h 4156314"/>
              <a:gd name="connsiteX143" fmla="*/ 1468418 w 6555713"/>
              <a:gd name="connsiteY143" fmla="*/ 3990030 h 4156314"/>
              <a:gd name="connsiteX144" fmla="*/ 1464916 w 6555713"/>
              <a:gd name="connsiteY144" fmla="*/ 3992677 h 4156314"/>
              <a:gd name="connsiteX145" fmla="*/ 1466140 w 6555713"/>
              <a:gd name="connsiteY145" fmla="*/ 3987510 h 4156314"/>
              <a:gd name="connsiteX146" fmla="*/ 1467312 w 6555713"/>
              <a:gd name="connsiteY146" fmla="*/ 3982573 h 4156314"/>
              <a:gd name="connsiteX147" fmla="*/ 1469582 w 6555713"/>
              <a:gd name="connsiteY147" fmla="*/ 3987058 h 4156314"/>
              <a:gd name="connsiteX148" fmla="*/ 1476985 w 6555713"/>
              <a:gd name="connsiteY148" fmla="*/ 3978303 h 4156314"/>
              <a:gd name="connsiteX149" fmla="*/ 1479998 w 6555713"/>
              <a:gd name="connsiteY149" fmla="*/ 3978307 h 4156314"/>
              <a:gd name="connsiteX150" fmla="*/ 1477929 w 6555713"/>
              <a:gd name="connsiteY150" fmla="*/ 3977185 h 4156314"/>
              <a:gd name="connsiteX151" fmla="*/ 1476985 w 6555713"/>
              <a:gd name="connsiteY151" fmla="*/ 3978303 h 4156314"/>
              <a:gd name="connsiteX152" fmla="*/ 1470481 w 6555713"/>
              <a:gd name="connsiteY152" fmla="*/ 3978290 h 4156314"/>
              <a:gd name="connsiteX153" fmla="*/ 1476822 w 6555713"/>
              <a:gd name="connsiteY153" fmla="*/ 3969727 h 4156314"/>
              <a:gd name="connsiteX154" fmla="*/ 1480547 w 6555713"/>
              <a:gd name="connsiteY154" fmla="*/ 3969175 h 4156314"/>
              <a:gd name="connsiteX155" fmla="*/ 1477376 w 6555713"/>
              <a:gd name="connsiteY155" fmla="*/ 3973457 h 4156314"/>
              <a:gd name="connsiteX156" fmla="*/ 1502890 w 6555713"/>
              <a:gd name="connsiteY156" fmla="*/ 3965859 h 4156314"/>
              <a:gd name="connsiteX157" fmla="*/ 1506798 w 6555713"/>
              <a:gd name="connsiteY157" fmla="*/ 3965339 h 4156314"/>
              <a:gd name="connsiteX158" fmla="*/ 1530971 w 6555713"/>
              <a:gd name="connsiteY158" fmla="*/ 3963846 h 4156314"/>
              <a:gd name="connsiteX159" fmla="*/ 1536035 w 6555713"/>
              <a:gd name="connsiteY159" fmla="*/ 3965843 h 4156314"/>
              <a:gd name="connsiteX160" fmla="*/ 1533987 w 6555713"/>
              <a:gd name="connsiteY160" fmla="*/ 3966414 h 4156314"/>
              <a:gd name="connsiteX161" fmla="*/ 1530222 w 6555713"/>
              <a:gd name="connsiteY161" fmla="*/ 3964900 h 4156314"/>
              <a:gd name="connsiteX162" fmla="*/ 1544406 w 6555713"/>
              <a:gd name="connsiteY162" fmla="*/ 3963510 h 4156314"/>
              <a:gd name="connsiteX163" fmla="*/ 1538834 w 6555713"/>
              <a:gd name="connsiteY163" fmla="*/ 3966948 h 4156314"/>
              <a:gd name="connsiteX164" fmla="*/ 1536035 w 6555713"/>
              <a:gd name="connsiteY164" fmla="*/ 3965843 h 4156314"/>
              <a:gd name="connsiteX165" fmla="*/ 1540752 w 6555713"/>
              <a:gd name="connsiteY165" fmla="*/ 3964528 h 4156314"/>
              <a:gd name="connsiteX166" fmla="*/ 1544406 w 6555713"/>
              <a:gd name="connsiteY166" fmla="*/ 3963510 h 4156314"/>
              <a:gd name="connsiteX167" fmla="*/ 2286067 w 6555713"/>
              <a:gd name="connsiteY167" fmla="*/ 3960161 h 4156314"/>
              <a:gd name="connsiteX168" fmla="*/ 2286206 w 6555713"/>
              <a:gd name="connsiteY168" fmla="*/ 3961093 h 4156314"/>
              <a:gd name="connsiteX169" fmla="*/ 2286212 w 6555713"/>
              <a:gd name="connsiteY169" fmla="*/ 3961134 h 4156314"/>
              <a:gd name="connsiteX170" fmla="*/ 2283016 w 6555713"/>
              <a:gd name="connsiteY170" fmla="*/ 3962043 h 4156314"/>
              <a:gd name="connsiteX171" fmla="*/ 2286067 w 6555713"/>
              <a:gd name="connsiteY171" fmla="*/ 3960161 h 4156314"/>
              <a:gd name="connsiteX172" fmla="*/ 2293515 w 6555713"/>
              <a:gd name="connsiteY172" fmla="*/ 3959056 h 4156314"/>
              <a:gd name="connsiteX173" fmla="*/ 2287174 w 6555713"/>
              <a:gd name="connsiteY173" fmla="*/ 3967619 h 4156314"/>
              <a:gd name="connsiteX174" fmla="*/ 2286212 w 6555713"/>
              <a:gd name="connsiteY174" fmla="*/ 3961134 h 4156314"/>
              <a:gd name="connsiteX175" fmla="*/ 1565931 w 6555713"/>
              <a:gd name="connsiteY175" fmla="*/ 3951857 h 4156314"/>
              <a:gd name="connsiteX176" fmla="*/ 1565643 w 6555713"/>
              <a:gd name="connsiteY176" fmla="*/ 3952736 h 4156314"/>
              <a:gd name="connsiteX177" fmla="*/ 1565817 w 6555713"/>
              <a:gd name="connsiteY177" fmla="*/ 3951886 h 4156314"/>
              <a:gd name="connsiteX178" fmla="*/ 1568178 w 6555713"/>
              <a:gd name="connsiteY178" fmla="*/ 3950952 h 4156314"/>
              <a:gd name="connsiteX179" fmla="*/ 1569921 w 6555713"/>
              <a:gd name="connsiteY179" fmla="*/ 3955912 h 4156314"/>
              <a:gd name="connsiteX180" fmla="*/ 1565643 w 6555713"/>
              <a:gd name="connsiteY180" fmla="*/ 3952736 h 4156314"/>
              <a:gd name="connsiteX181" fmla="*/ 1566541 w 6555713"/>
              <a:gd name="connsiteY181" fmla="*/ 3951700 h 4156314"/>
              <a:gd name="connsiteX182" fmla="*/ 1568106 w 6555713"/>
              <a:gd name="connsiteY182" fmla="*/ 3951299 h 4156314"/>
              <a:gd name="connsiteX183" fmla="*/ 1568487 w 6555713"/>
              <a:gd name="connsiteY183" fmla="*/ 3949456 h 4156314"/>
              <a:gd name="connsiteX184" fmla="*/ 1568178 w 6555713"/>
              <a:gd name="connsiteY184" fmla="*/ 3950952 h 4156314"/>
              <a:gd name="connsiteX185" fmla="*/ 1567893 w 6555713"/>
              <a:gd name="connsiteY185" fmla="*/ 3950141 h 4156314"/>
              <a:gd name="connsiteX186" fmla="*/ 1567167 w 6555713"/>
              <a:gd name="connsiteY186" fmla="*/ 3948074 h 4156314"/>
              <a:gd name="connsiteX187" fmla="*/ 1567893 w 6555713"/>
              <a:gd name="connsiteY187" fmla="*/ 3950141 h 4156314"/>
              <a:gd name="connsiteX188" fmla="*/ 1566541 w 6555713"/>
              <a:gd name="connsiteY188" fmla="*/ 3951700 h 4156314"/>
              <a:gd name="connsiteX189" fmla="*/ 1565931 w 6555713"/>
              <a:gd name="connsiteY189" fmla="*/ 3951857 h 4156314"/>
              <a:gd name="connsiteX190" fmla="*/ 1565971 w 6555713"/>
              <a:gd name="connsiteY190" fmla="*/ 3951735 h 4156314"/>
              <a:gd name="connsiteX191" fmla="*/ 4773478 w 6555713"/>
              <a:gd name="connsiteY191" fmla="*/ 3943934 h 4156314"/>
              <a:gd name="connsiteX192" fmla="*/ 4776702 w 6555713"/>
              <a:gd name="connsiteY192" fmla="*/ 3944993 h 4156314"/>
              <a:gd name="connsiteX193" fmla="*/ 4775770 w 6555713"/>
              <a:gd name="connsiteY193" fmla="*/ 3946322 h 4156314"/>
              <a:gd name="connsiteX194" fmla="*/ 4772468 w 6555713"/>
              <a:gd name="connsiteY194" fmla="*/ 3943603 h 4156314"/>
              <a:gd name="connsiteX195" fmla="*/ 4773166 w 6555713"/>
              <a:gd name="connsiteY195" fmla="*/ 3943611 h 4156314"/>
              <a:gd name="connsiteX196" fmla="*/ 4773478 w 6555713"/>
              <a:gd name="connsiteY196" fmla="*/ 3943934 h 4156314"/>
              <a:gd name="connsiteX197" fmla="*/ 1563983 w 6555713"/>
              <a:gd name="connsiteY197" fmla="*/ 3941549 h 4156314"/>
              <a:gd name="connsiteX198" fmla="*/ 1579432 w 6555713"/>
              <a:gd name="connsiteY198" fmla="*/ 3943068 h 4156314"/>
              <a:gd name="connsiteX199" fmla="*/ 1568261 w 6555713"/>
              <a:gd name="connsiteY199" fmla="*/ 3944726 h 4156314"/>
              <a:gd name="connsiteX200" fmla="*/ 1567167 w 6555713"/>
              <a:gd name="connsiteY200" fmla="*/ 3948074 h 4156314"/>
              <a:gd name="connsiteX201" fmla="*/ 1567038 w 6555713"/>
              <a:gd name="connsiteY201" fmla="*/ 3947706 h 4156314"/>
              <a:gd name="connsiteX202" fmla="*/ 1566745 w 6555713"/>
              <a:gd name="connsiteY202" fmla="*/ 3947332 h 4156314"/>
              <a:gd name="connsiteX203" fmla="*/ 1565817 w 6555713"/>
              <a:gd name="connsiteY203" fmla="*/ 3951886 h 4156314"/>
              <a:gd name="connsiteX204" fmla="*/ 1558195 w 6555713"/>
              <a:gd name="connsiteY204" fmla="*/ 3953842 h 4156314"/>
              <a:gd name="connsiteX205" fmla="*/ 1563983 w 6555713"/>
              <a:gd name="connsiteY205" fmla="*/ 3941549 h 4156314"/>
              <a:gd name="connsiteX206" fmla="*/ 2369608 w 6555713"/>
              <a:gd name="connsiteY206" fmla="*/ 3936977 h 4156314"/>
              <a:gd name="connsiteX207" fmla="*/ 2359439 w 6555713"/>
              <a:gd name="connsiteY207" fmla="*/ 3941651 h 4156314"/>
              <a:gd name="connsiteX208" fmla="*/ 2359767 w 6555713"/>
              <a:gd name="connsiteY208" fmla="*/ 3940649 h 4156314"/>
              <a:gd name="connsiteX209" fmla="*/ 2360334 w 6555713"/>
              <a:gd name="connsiteY209" fmla="*/ 3938913 h 4156314"/>
              <a:gd name="connsiteX210" fmla="*/ 2365780 w 6555713"/>
              <a:gd name="connsiteY210" fmla="*/ 3937495 h 4156314"/>
              <a:gd name="connsiteX211" fmla="*/ 2369608 w 6555713"/>
              <a:gd name="connsiteY211" fmla="*/ 3936977 h 4156314"/>
              <a:gd name="connsiteX212" fmla="*/ 2467987 w 6555713"/>
              <a:gd name="connsiteY212" fmla="*/ 3929354 h 4156314"/>
              <a:gd name="connsiteX213" fmla="*/ 2468540 w 6555713"/>
              <a:gd name="connsiteY213" fmla="*/ 3933083 h 4156314"/>
              <a:gd name="connsiteX214" fmla="*/ 2464815 w 6555713"/>
              <a:gd name="connsiteY214" fmla="*/ 3933636 h 4156314"/>
              <a:gd name="connsiteX215" fmla="*/ 2467987 w 6555713"/>
              <a:gd name="connsiteY215" fmla="*/ 3929354 h 4156314"/>
              <a:gd name="connsiteX216" fmla="*/ 1635644 w 6555713"/>
              <a:gd name="connsiteY216" fmla="*/ 3926469 h 4156314"/>
              <a:gd name="connsiteX217" fmla="*/ 1638463 w 6555713"/>
              <a:gd name="connsiteY217" fmla="*/ 3930497 h 4156314"/>
              <a:gd name="connsiteX218" fmla="*/ 1632779 w 6555713"/>
              <a:gd name="connsiteY218" fmla="*/ 3928441 h 4156314"/>
              <a:gd name="connsiteX219" fmla="*/ 1632895 w 6555713"/>
              <a:gd name="connsiteY219" fmla="*/ 3927784 h 4156314"/>
              <a:gd name="connsiteX220" fmla="*/ 1634185 w 6555713"/>
              <a:gd name="connsiteY220" fmla="*/ 3927321 h 4156314"/>
              <a:gd name="connsiteX221" fmla="*/ 1667258 w 6555713"/>
              <a:gd name="connsiteY221" fmla="*/ 3923704 h 4156314"/>
              <a:gd name="connsiteX222" fmla="*/ 1667677 w 6555713"/>
              <a:gd name="connsiteY222" fmla="*/ 3923707 h 4156314"/>
              <a:gd name="connsiteX223" fmla="*/ 1667650 w 6555713"/>
              <a:gd name="connsiteY223" fmla="*/ 3925214 h 4156314"/>
              <a:gd name="connsiteX224" fmla="*/ 1670439 w 6555713"/>
              <a:gd name="connsiteY224" fmla="*/ 3923736 h 4156314"/>
              <a:gd name="connsiteX225" fmla="*/ 1683150 w 6555713"/>
              <a:gd name="connsiteY225" fmla="*/ 3923866 h 4156314"/>
              <a:gd name="connsiteX226" fmla="*/ 1679979 w 6555713"/>
              <a:gd name="connsiteY226" fmla="*/ 3928148 h 4156314"/>
              <a:gd name="connsiteX227" fmla="*/ 1675702 w 6555713"/>
              <a:gd name="connsiteY227" fmla="*/ 3924971 h 4156314"/>
              <a:gd name="connsiteX228" fmla="*/ 1665083 w 6555713"/>
              <a:gd name="connsiteY228" fmla="*/ 3930358 h 4156314"/>
              <a:gd name="connsiteX229" fmla="*/ 2455154 w 6555713"/>
              <a:gd name="connsiteY229" fmla="*/ 3919826 h 4156314"/>
              <a:gd name="connsiteX230" fmla="*/ 2464815 w 6555713"/>
              <a:gd name="connsiteY230" fmla="*/ 3933636 h 4156314"/>
              <a:gd name="connsiteX231" fmla="*/ 2458765 w 6555713"/>
              <a:gd name="connsiteY231" fmla="*/ 3934534 h 4156314"/>
              <a:gd name="connsiteX232" fmla="*/ 2457368 w 6555713"/>
              <a:gd name="connsiteY232" fmla="*/ 3934741 h 4156314"/>
              <a:gd name="connsiteX233" fmla="*/ 2453090 w 6555713"/>
              <a:gd name="connsiteY233" fmla="*/ 3931565 h 4156314"/>
              <a:gd name="connsiteX234" fmla="*/ 2442472 w 6555713"/>
              <a:gd name="connsiteY234" fmla="*/ 3936952 h 4156314"/>
              <a:gd name="connsiteX235" fmla="*/ 2454750 w 6555713"/>
              <a:gd name="connsiteY235" fmla="*/ 3942752 h 4156314"/>
              <a:gd name="connsiteX236" fmla="*/ 2451580 w 6555713"/>
              <a:gd name="connsiteY236" fmla="*/ 3947033 h 4156314"/>
              <a:gd name="connsiteX237" fmla="*/ 2432406 w 6555713"/>
              <a:gd name="connsiteY237" fmla="*/ 3946067 h 4156314"/>
              <a:gd name="connsiteX238" fmla="*/ 2438747 w 6555713"/>
              <a:gd name="connsiteY238" fmla="*/ 3937504 h 4156314"/>
              <a:gd name="connsiteX239" fmla="*/ 2426470 w 6555713"/>
              <a:gd name="connsiteY239" fmla="*/ 3931704 h 4156314"/>
              <a:gd name="connsiteX240" fmla="*/ 2452536 w 6555713"/>
              <a:gd name="connsiteY240" fmla="*/ 3927836 h 4156314"/>
              <a:gd name="connsiteX241" fmla="*/ 2455154 w 6555713"/>
              <a:gd name="connsiteY241" fmla="*/ 3919826 h 4156314"/>
              <a:gd name="connsiteX242" fmla="*/ 1665755 w 6555713"/>
              <a:gd name="connsiteY242" fmla="*/ 3919583 h 4156314"/>
              <a:gd name="connsiteX243" fmla="*/ 1675149 w 6555713"/>
              <a:gd name="connsiteY243" fmla="*/ 3921242 h 4156314"/>
              <a:gd name="connsiteX244" fmla="*/ 1670439 w 6555713"/>
              <a:gd name="connsiteY244" fmla="*/ 3923736 h 4156314"/>
              <a:gd name="connsiteX245" fmla="*/ 1667677 w 6555713"/>
              <a:gd name="connsiteY245" fmla="*/ 3923707 h 4156314"/>
              <a:gd name="connsiteX246" fmla="*/ 1667701 w 6555713"/>
              <a:gd name="connsiteY246" fmla="*/ 3922348 h 4156314"/>
              <a:gd name="connsiteX247" fmla="*/ 1667374 w 6555713"/>
              <a:gd name="connsiteY247" fmla="*/ 3923349 h 4156314"/>
              <a:gd name="connsiteX248" fmla="*/ 1667258 w 6555713"/>
              <a:gd name="connsiteY248" fmla="*/ 3923704 h 4156314"/>
              <a:gd name="connsiteX249" fmla="*/ 1658373 w 6555713"/>
              <a:gd name="connsiteY249" fmla="*/ 3923612 h 4156314"/>
              <a:gd name="connsiteX250" fmla="*/ 1659045 w 6555713"/>
              <a:gd name="connsiteY250" fmla="*/ 3921727 h 4156314"/>
              <a:gd name="connsiteX251" fmla="*/ 1483971 w 6555713"/>
              <a:gd name="connsiteY251" fmla="*/ 3915313 h 4156314"/>
              <a:gd name="connsiteX252" fmla="*/ 1484575 w 6555713"/>
              <a:gd name="connsiteY252" fmla="*/ 3916175 h 4156314"/>
              <a:gd name="connsiteX253" fmla="*/ 1485676 w 6555713"/>
              <a:gd name="connsiteY253" fmla="*/ 3917749 h 4156314"/>
              <a:gd name="connsiteX254" fmla="*/ 1485195 w 6555713"/>
              <a:gd name="connsiteY254" fmla="*/ 3919954 h 4156314"/>
              <a:gd name="connsiteX255" fmla="*/ 1483971 w 6555713"/>
              <a:gd name="connsiteY255" fmla="*/ 3915313 h 4156314"/>
              <a:gd name="connsiteX256" fmla="*/ 1696939 w 6555713"/>
              <a:gd name="connsiteY256" fmla="*/ 3914198 h 4156314"/>
              <a:gd name="connsiteX257" fmla="*/ 1697921 w 6555713"/>
              <a:gd name="connsiteY257" fmla="*/ 3915108 h 4156314"/>
              <a:gd name="connsiteX258" fmla="*/ 1694709 w 6555713"/>
              <a:gd name="connsiteY258" fmla="*/ 3917208 h 4156314"/>
              <a:gd name="connsiteX259" fmla="*/ 1696146 w 6555713"/>
              <a:gd name="connsiteY259" fmla="*/ 3915268 h 4156314"/>
              <a:gd name="connsiteX260" fmla="*/ 1696939 w 6555713"/>
              <a:gd name="connsiteY260" fmla="*/ 3914198 h 4156314"/>
              <a:gd name="connsiteX261" fmla="*/ 1754283 w 6555713"/>
              <a:gd name="connsiteY261" fmla="*/ 3900991 h 4156314"/>
              <a:gd name="connsiteX262" fmla="*/ 1764076 w 6555713"/>
              <a:gd name="connsiteY262" fmla="*/ 3902568 h 4156314"/>
              <a:gd name="connsiteX263" fmla="*/ 1752244 w 6555713"/>
              <a:gd name="connsiteY263" fmla="*/ 3902180 h 4156314"/>
              <a:gd name="connsiteX264" fmla="*/ 2504938 w 6555713"/>
              <a:gd name="connsiteY264" fmla="*/ 3900199 h 4156314"/>
              <a:gd name="connsiteX265" fmla="*/ 2505127 w 6555713"/>
              <a:gd name="connsiteY265" fmla="*/ 3900321 h 4156314"/>
              <a:gd name="connsiteX266" fmla="*/ 2501906 w 6555713"/>
              <a:gd name="connsiteY266" fmla="*/ 3901454 h 4156314"/>
              <a:gd name="connsiteX267" fmla="*/ 2503699 w 6555713"/>
              <a:gd name="connsiteY267" fmla="*/ 3900712 h 4156314"/>
              <a:gd name="connsiteX268" fmla="*/ 2398454 w 6555713"/>
              <a:gd name="connsiteY268" fmla="*/ 3896798 h 4156314"/>
              <a:gd name="connsiteX269" fmla="*/ 2400835 w 6555713"/>
              <a:gd name="connsiteY269" fmla="*/ 3897838 h 4156314"/>
              <a:gd name="connsiteX270" fmla="*/ 2399197 w 6555713"/>
              <a:gd name="connsiteY270" fmla="*/ 3898594 h 4156314"/>
              <a:gd name="connsiteX271" fmla="*/ 2396269 w 6555713"/>
              <a:gd name="connsiteY271" fmla="*/ 3897407 h 4156314"/>
              <a:gd name="connsiteX272" fmla="*/ 2447556 w 6555713"/>
              <a:gd name="connsiteY272" fmla="*/ 3894275 h 4156314"/>
              <a:gd name="connsiteX273" fmla="*/ 2444940 w 6555713"/>
              <a:gd name="connsiteY273" fmla="*/ 3902286 h 4156314"/>
              <a:gd name="connsiteX274" fmla="*/ 2441633 w 6555713"/>
              <a:gd name="connsiteY274" fmla="*/ 3903355 h 4156314"/>
              <a:gd name="connsiteX275" fmla="*/ 2443168 w 6555713"/>
              <a:gd name="connsiteY275" fmla="*/ 3897964 h 4156314"/>
              <a:gd name="connsiteX276" fmla="*/ 2447556 w 6555713"/>
              <a:gd name="connsiteY276" fmla="*/ 3894275 h 4156314"/>
              <a:gd name="connsiteX277" fmla="*/ 1843612 w 6555713"/>
              <a:gd name="connsiteY277" fmla="*/ 3892260 h 4156314"/>
              <a:gd name="connsiteX278" fmla="*/ 1846390 w 6555713"/>
              <a:gd name="connsiteY278" fmla="*/ 3892616 h 4156314"/>
              <a:gd name="connsiteX279" fmla="*/ 1839001 w 6555713"/>
              <a:gd name="connsiteY279" fmla="*/ 3896928 h 4156314"/>
              <a:gd name="connsiteX280" fmla="*/ 1840655 w 6555713"/>
              <a:gd name="connsiteY280" fmla="*/ 3895253 h 4156314"/>
              <a:gd name="connsiteX281" fmla="*/ 2542661 w 6555713"/>
              <a:gd name="connsiteY281" fmla="*/ 3887288 h 4156314"/>
              <a:gd name="connsiteX282" fmla="*/ 2543297 w 6555713"/>
              <a:gd name="connsiteY282" fmla="*/ 3888643 h 4156314"/>
              <a:gd name="connsiteX283" fmla="*/ 2541762 w 6555713"/>
              <a:gd name="connsiteY283" fmla="*/ 3887918 h 4156314"/>
              <a:gd name="connsiteX284" fmla="*/ 1290817 w 6555713"/>
              <a:gd name="connsiteY284" fmla="*/ 3886240 h 4156314"/>
              <a:gd name="connsiteX285" fmla="*/ 1293198 w 6555713"/>
              <a:gd name="connsiteY285" fmla="*/ 3886456 h 4156314"/>
              <a:gd name="connsiteX286" fmla="*/ 1293337 w 6555713"/>
              <a:gd name="connsiteY286" fmla="*/ 3887389 h 4156314"/>
              <a:gd name="connsiteX287" fmla="*/ 1293931 w 6555713"/>
              <a:gd name="connsiteY287" fmla="*/ 3891394 h 4156314"/>
              <a:gd name="connsiteX288" fmla="*/ 1287806 w 6555713"/>
              <a:gd name="connsiteY288" fmla="*/ 3894879 h 4156314"/>
              <a:gd name="connsiteX289" fmla="*/ 1286857 w 6555713"/>
              <a:gd name="connsiteY289" fmla="*/ 3895019 h 4156314"/>
              <a:gd name="connsiteX290" fmla="*/ 1287538 w 6555713"/>
              <a:gd name="connsiteY290" fmla="*/ 3895031 h 4156314"/>
              <a:gd name="connsiteX291" fmla="*/ 1285541 w 6555713"/>
              <a:gd name="connsiteY291" fmla="*/ 3896168 h 4156314"/>
              <a:gd name="connsiteX292" fmla="*/ 1290817 w 6555713"/>
              <a:gd name="connsiteY292" fmla="*/ 3886240 h 4156314"/>
              <a:gd name="connsiteX293" fmla="*/ 2541208 w 6555713"/>
              <a:gd name="connsiteY293" fmla="*/ 3884189 h 4156314"/>
              <a:gd name="connsiteX294" fmla="*/ 2545474 w 6555713"/>
              <a:gd name="connsiteY294" fmla="*/ 3885315 h 4156314"/>
              <a:gd name="connsiteX295" fmla="*/ 2543486 w 6555713"/>
              <a:gd name="connsiteY295" fmla="*/ 3886710 h 4156314"/>
              <a:gd name="connsiteX296" fmla="*/ 2542661 w 6555713"/>
              <a:gd name="connsiteY296" fmla="*/ 3887288 h 4156314"/>
              <a:gd name="connsiteX297" fmla="*/ 2415551 w 6555713"/>
              <a:gd name="connsiteY297" fmla="*/ 3883780 h 4156314"/>
              <a:gd name="connsiteX298" fmla="*/ 2419829 w 6555713"/>
              <a:gd name="connsiteY298" fmla="*/ 3886957 h 4156314"/>
              <a:gd name="connsiteX299" fmla="*/ 2406594 w 6555713"/>
              <a:gd name="connsiteY299" fmla="*/ 3900354 h 4156314"/>
              <a:gd name="connsiteX300" fmla="*/ 2400835 w 6555713"/>
              <a:gd name="connsiteY300" fmla="*/ 3897838 h 4156314"/>
              <a:gd name="connsiteX301" fmla="*/ 2404150 w 6555713"/>
              <a:gd name="connsiteY301" fmla="*/ 3896311 h 4156314"/>
              <a:gd name="connsiteX302" fmla="*/ 2408103 w 6555713"/>
              <a:gd name="connsiteY302" fmla="*/ 3884885 h 4156314"/>
              <a:gd name="connsiteX303" fmla="*/ 2405487 w 6555713"/>
              <a:gd name="connsiteY303" fmla="*/ 3892896 h 4156314"/>
              <a:gd name="connsiteX304" fmla="*/ 2412935 w 6555713"/>
              <a:gd name="connsiteY304" fmla="*/ 3891790 h 4156314"/>
              <a:gd name="connsiteX305" fmla="*/ 2415551 w 6555713"/>
              <a:gd name="connsiteY305" fmla="*/ 3883780 h 4156314"/>
              <a:gd name="connsiteX306" fmla="*/ 2573328 w 6555713"/>
              <a:gd name="connsiteY306" fmla="*/ 3881324 h 4156314"/>
              <a:gd name="connsiteX307" fmla="*/ 2564105 w 6555713"/>
              <a:gd name="connsiteY307" fmla="*/ 3884602 h 4156314"/>
              <a:gd name="connsiteX308" fmla="*/ 2564898 w 6555713"/>
              <a:gd name="connsiteY308" fmla="*/ 3883532 h 4156314"/>
              <a:gd name="connsiteX309" fmla="*/ 2566360 w 6555713"/>
              <a:gd name="connsiteY309" fmla="*/ 3881557 h 4156314"/>
              <a:gd name="connsiteX310" fmla="*/ 2571650 w 6555713"/>
              <a:gd name="connsiteY310" fmla="*/ 3881339 h 4156314"/>
              <a:gd name="connsiteX311" fmla="*/ 2573328 w 6555713"/>
              <a:gd name="connsiteY311" fmla="*/ 3881324 h 4156314"/>
              <a:gd name="connsiteX312" fmla="*/ 2551947 w 6555713"/>
              <a:gd name="connsiteY312" fmla="*/ 3880777 h 4156314"/>
              <a:gd name="connsiteX313" fmla="*/ 2555174 w 6555713"/>
              <a:gd name="connsiteY313" fmla="*/ 3882117 h 4156314"/>
              <a:gd name="connsiteX314" fmla="*/ 2546408 w 6555713"/>
              <a:gd name="connsiteY314" fmla="*/ 3885562 h 4156314"/>
              <a:gd name="connsiteX315" fmla="*/ 2545474 w 6555713"/>
              <a:gd name="connsiteY315" fmla="*/ 3885315 h 4156314"/>
              <a:gd name="connsiteX316" fmla="*/ 1392638 w 6555713"/>
              <a:gd name="connsiteY316" fmla="*/ 3864078 h 4156314"/>
              <a:gd name="connsiteX317" fmla="*/ 1393708 w 6555713"/>
              <a:gd name="connsiteY317" fmla="*/ 3864872 h 4156314"/>
              <a:gd name="connsiteX318" fmla="*/ 1396915 w 6555713"/>
              <a:gd name="connsiteY318" fmla="*/ 3867255 h 4156314"/>
              <a:gd name="connsiteX319" fmla="*/ 1392638 w 6555713"/>
              <a:gd name="connsiteY319" fmla="*/ 3864078 h 4156314"/>
              <a:gd name="connsiteX320" fmla="*/ 1977190 w 6555713"/>
              <a:gd name="connsiteY320" fmla="*/ 3853555 h 4156314"/>
              <a:gd name="connsiteX321" fmla="*/ 1979191 w 6555713"/>
              <a:gd name="connsiteY321" fmla="*/ 3854211 h 4156314"/>
              <a:gd name="connsiteX322" fmla="*/ 1988796 w 6555713"/>
              <a:gd name="connsiteY322" fmla="*/ 3857361 h 4156314"/>
              <a:gd name="connsiteX323" fmla="*/ 1988865 w 6555713"/>
              <a:gd name="connsiteY323" fmla="*/ 3858492 h 4156314"/>
              <a:gd name="connsiteX324" fmla="*/ 1977190 w 6555713"/>
              <a:gd name="connsiteY324" fmla="*/ 3853555 h 4156314"/>
              <a:gd name="connsiteX325" fmla="*/ 2166707 w 6555713"/>
              <a:gd name="connsiteY325" fmla="*/ 3848298 h 4156314"/>
              <a:gd name="connsiteX326" fmla="*/ 2167190 w 6555713"/>
              <a:gd name="connsiteY326" fmla="*/ 3848345 h 4156314"/>
              <a:gd name="connsiteX327" fmla="*/ 2168776 w 6555713"/>
              <a:gd name="connsiteY327" fmla="*/ 3849420 h 4156314"/>
              <a:gd name="connsiteX328" fmla="*/ 2163536 w 6555713"/>
              <a:gd name="connsiteY328" fmla="*/ 3852579 h 4156314"/>
              <a:gd name="connsiteX329" fmla="*/ 2166707 w 6555713"/>
              <a:gd name="connsiteY329" fmla="*/ 3848298 h 4156314"/>
              <a:gd name="connsiteX330" fmla="*/ 1878703 w 6555713"/>
              <a:gd name="connsiteY330" fmla="*/ 3833871 h 4156314"/>
              <a:gd name="connsiteX331" fmla="*/ 1861599 w 6555713"/>
              <a:gd name="connsiteY331" fmla="*/ 3844031 h 4156314"/>
              <a:gd name="connsiteX332" fmla="*/ 1863889 w 6555713"/>
              <a:gd name="connsiteY332" fmla="*/ 3837021 h 4156314"/>
              <a:gd name="connsiteX333" fmla="*/ 1863910 w 6555713"/>
              <a:gd name="connsiteY333" fmla="*/ 3836955 h 4156314"/>
              <a:gd name="connsiteX334" fmla="*/ 1868009 w 6555713"/>
              <a:gd name="connsiteY334" fmla="*/ 3835934 h 4156314"/>
              <a:gd name="connsiteX335" fmla="*/ 1868834 w 6555713"/>
              <a:gd name="connsiteY335" fmla="*/ 3835335 h 4156314"/>
              <a:gd name="connsiteX336" fmla="*/ 1877249 w 6555713"/>
              <a:gd name="connsiteY336" fmla="*/ 3834087 h 4156314"/>
              <a:gd name="connsiteX337" fmla="*/ 1887805 w 6555713"/>
              <a:gd name="connsiteY337" fmla="*/ 3830008 h 4156314"/>
              <a:gd name="connsiteX338" fmla="*/ 1879112 w 6555713"/>
              <a:gd name="connsiteY338" fmla="*/ 3833810 h 4156314"/>
              <a:gd name="connsiteX339" fmla="*/ 1878703 w 6555713"/>
              <a:gd name="connsiteY339" fmla="*/ 3833871 h 4156314"/>
              <a:gd name="connsiteX340" fmla="*/ 1883514 w 6555713"/>
              <a:gd name="connsiteY340" fmla="*/ 3831013 h 4156314"/>
              <a:gd name="connsiteX341" fmla="*/ 1887805 w 6555713"/>
              <a:gd name="connsiteY341" fmla="*/ 3830008 h 4156314"/>
              <a:gd name="connsiteX342" fmla="*/ 2719254 w 6555713"/>
              <a:gd name="connsiteY342" fmla="*/ 3827280 h 4156314"/>
              <a:gd name="connsiteX343" fmla="*/ 2721186 w 6555713"/>
              <a:gd name="connsiteY343" fmla="*/ 3827469 h 4156314"/>
              <a:gd name="connsiteX344" fmla="*/ 2721526 w 6555713"/>
              <a:gd name="connsiteY344" fmla="*/ 3827504 h 4156314"/>
              <a:gd name="connsiteX345" fmla="*/ 2719428 w 6555713"/>
              <a:gd name="connsiteY345" fmla="*/ 3827693 h 4156314"/>
              <a:gd name="connsiteX346" fmla="*/ 2209231 w 6555713"/>
              <a:gd name="connsiteY346" fmla="*/ 3825424 h 4156314"/>
              <a:gd name="connsiteX347" fmla="*/ 2209530 w 6555713"/>
              <a:gd name="connsiteY347" fmla="*/ 3826699 h 4156314"/>
              <a:gd name="connsiteX348" fmla="*/ 2209181 w 6555713"/>
              <a:gd name="connsiteY348" fmla="*/ 3826751 h 4156314"/>
              <a:gd name="connsiteX349" fmla="*/ 2208163 w 6555713"/>
              <a:gd name="connsiteY349" fmla="*/ 3820881 h 4156314"/>
              <a:gd name="connsiteX350" fmla="*/ 2209383 w 6555713"/>
              <a:gd name="connsiteY350" fmla="*/ 3821303 h 4156314"/>
              <a:gd name="connsiteX351" fmla="*/ 2209231 w 6555713"/>
              <a:gd name="connsiteY351" fmla="*/ 3825424 h 4156314"/>
              <a:gd name="connsiteX352" fmla="*/ 2687249 w 6555713"/>
              <a:gd name="connsiteY352" fmla="*/ 3816785 h 4156314"/>
              <a:gd name="connsiteX353" fmla="*/ 2707768 w 6555713"/>
              <a:gd name="connsiteY353" fmla="*/ 3820409 h 4156314"/>
              <a:gd name="connsiteX354" fmla="*/ 2708955 w 6555713"/>
              <a:gd name="connsiteY354" fmla="*/ 3820619 h 4156314"/>
              <a:gd name="connsiteX355" fmla="*/ 2711806 w 6555713"/>
              <a:gd name="connsiteY355" fmla="*/ 3828385 h 4156314"/>
              <a:gd name="connsiteX356" fmla="*/ 2719428 w 6555713"/>
              <a:gd name="connsiteY356" fmla="*/ 3827693 h 4156314"/>
              <a:gd name="connsiteX357" fmla="*/ 2720358 w 6555713"/>
              <a:gd name="connsiteY357" fmla="*/ 3829914 h 4156314"/>
              <a:gd name="connsiteX358" fmla="*/ 2698017 w 6555713"/>
              <a:gd name="connsiteY358" fmla="*/ 3838054 h 4156314"/>
              <a:gd name="connsiteX359" fmla="*/ 2680505 w 6555713"/>
              <a:gd name="connsiteY359" fmla="*/ 3848274 h 4156314"/>
              <a:gd name="connsiteX360" fmla="*/ 2673057 w 6555713"/>
              <a:gd name="connsiteY360" fmla="*/ 3849380 h 4156314"/>
              <a:gd name="connsiteX361" fmla="*/ 2675674 w 6555713"/>
              <a:gd name="connsiteY361" fmla="*/ 3841369 h 4156314"/>
              <a:gd name="connsiteX362" fmla="*/ 2633200 w 6555713"/>
              <a:gd name="connsiteY362" fmla="*/ 3862916 h 4156314"/>
              <a:gd name="connsiteX363" fmla="*/ 2607685 w 6555713"/>
              <a:gd name="connsiteY363" fmla="*/ 3870513 h 4156314"/>
              <a:gd name="connsiteX364" fmla="*/ 2603409 w 6555713"/>
              <a:gd name="connsiteY364" fmla="*/ 3867337 h 4156314"/>
              <a:gd name="connsiteX365" fmla="*/ 2585895 w 6555713"/>
              <a:gd name="connsiteY365" fmla="*/ 3877558 h 4156314"/>
              <a:gd name="connsiteX366" fmla="*/ 2570446 w 6555713"/>
              <a:gd name="connsiteY366" fmla="*/ 3876039 h 4156314"/>
              <a:gd name="connsiteX367" fmla="*/ 2566360 w 6555713"/>
              <a:gd name="connsiteY367" fmla="*/ 3881557 h 4156314"/>
              <a:gd name="connsiteX368" fmla="*/ 2556104 w 6555713"/>
              <a:gd name="connsiteY368" fmla="*/ 3881979 h 4156314"/>
              <a:gd name="connsiteX369" fmla="*/ 2555551 w 6555713"/>
              <a:gd name="connsiteY369" fmla="*/ 3878249 h 4156314"/>
              <a:gd name="connsiteX370" fmla="*/ 2551947 w 6555713"/>
              <a:gd name="connsiteY370" fmla="*/ 3880777 h 4156314"/>
              <a:gd name="connsiteX371" fmla="*/ 2551371 w 6555713"/>
              <a:gd name="connsiteY371" fmla="*/ 3880537 h 4156314"/>
              <a:gd name="connsiteX372" fmla="*/ 2518865 w 6555713"/>
              <a:gd name="connsiteY372" fmla="*/ 3887505 h 4156314"/>
              <a:gd name="connsiteX373" fmla="*/ 2526866 w 6555713"/>
              <a:gd name="connsiteY373" fmla="*/ 3890128 h 4156314"/>
              <a:gd name="connsiteX374" fmla="*/ 2524249 w 6555713"/>
              <a:gd name="connsiteY374" fmla="*/ 3898139 h 4156314"/>
              <a:gd name="connsiteX375" fmla="*/ 2516248 w 6555713"/>
              <a:gd name="connsiteY375" fmla="*/ 3895515 h 4156314"/>
              <a:gd name="connsiteX376" fmla="*/ 2504938 w 6555713"/>
              <a:gd name="connsiteY376" fmla="*/ 3900199 h 4156314"/>
              <a:gd name="connsiteX377" fmla="*/ 2502956 w 6555713"/>
              <a:gd name="connsiteY377" fmla="*/ 3898917 h 4156314"/>
              <a:gd name="connsiteX378" fmla="*/ 2511970 w 6555713"/>
              <a:gd name="connsiteY378" fmla="*/ 3892339 h 4156314"/>
              <a:gd name="connsiteX379" fmla="*/ 2500246 w 6555713"/>
              <a:gd name="connsiteY379" fmla="*/ 3890268 h 4156314"/>
              <a:gd name="connsiteX380" fmla="*/ 2485404 w 6555713"/>
              <a:gd name="connsiteY380" fmla="*/ 3898930 h 4156314"/>
              <a:gd name="connsiteX381" fmla="*/ 2482575 w 6555713"/>
              <a:gd name="connsiteY381" fmla="*/ 3896225 h 4156314"/>
              <a:gd name="connsiteX382" fmla="*/ 2482732 w 6555713"/>
              <a:gd name="connsiteY382" fmla="*/ 3900489 h 4156314"/>
              <a:gd name="connsiteX383" fmla="*/ 2484921 w 6555713"/>
              <a:gd name="connsiteY383" fmla="*/ 3899211 h 4156314"/>
              <a:gd name="connsiteX384" fmla="*/ 2485404 w 6555713"/>
              <a:gd name="connsiteY384" fmla="*/ 3898930 h 4156314"/>
              <a:gd name="connsiteX385" fmla="*/ 2486457 w 6555713"/>
              <a:gd name="connsiteY385" fmla="*/ 3899936 h 4156314"/>
              <a:gd name="connsiteX386" fmla="*/ 2483839 w 6555713"/>
              <a:gd name="connsiteY386" fmla="*/ 3907947 h 4156314"/>
              <a:gd name="connsiteX387" fmla="*/ 2454048 w 6555713"/>
              <a:gd name="connsiteY387" fmla="*/ 3912368 h 4156314"/>
              <a:gd name="connsiteX388" fmla="*/ 2449216 w 6555713"/>
              <a:gd name="connsiteY388" fmla="*/ 3905462 h 4156314"/>
              <a:gd name="connsiteX389" fmla="*/ 2432811 w 6555713"/>
              <a:gd name="connsiteY389" fmla="*/ 3923141 h 4156314"/>
              <a:gd name="connsiteX390" fmla="*/ 2426470 w 6555713"/>
              <a:gd name="connsiteY390" fmla="*/ 3931704 h 4156314"/>
              <a:gd name="connsiteX391" fmla="*/ 2423703 w 6555713"/>
              <a:gd name="connsiteY391" fmla="*/ 3913059 h 4156314"/>
              <a:gd name="connsiteX392" fmla="*/ 2362056 w 6555713"/>
              <a:gd name="connsiteY392" fmla="*/ 3933641 h 4156314"/>
              <a:gd name="connsiteX393" fmla="*/ 2360334 w 6555713"/>
              <a:gd name="connsiteY393" fmla="*/ 3938913 h 4156314"/>
              <a:gd name="connsiteX394" fmla="*/ 2337096 w 6555713"/>
              <a:gd name="connsiteY394" fmla="*/ 3944967 h 4156314"/>
              <a:gd name="connsiteX395" fmla="*/ 2356821 w 6555713"/>
              <a:gd name="connsiteY395" fmla="*/ 3949662 h 4156314"/>
              <a:gd name="connsiteX396" fmla="*/ 2341926 w 6555713"/>
              <a:gd name="connsiteY396" fmla="*/ 3951872 h 4156314"/>
              <a:gd name="connsiteX397" fmla="*/ 2327583 w 6555713"/>
              <a:gd name="connsiteY397" fmla="*/ 3957811 h 4156314"/>
              <a:gd name="connsiteX398" fmla="*/ 2314752 w 6555713"/>
              <a:gd name="connsiteY398" fmla="*/ 3948283 h 4156314"/>
              <a:gd name="connsiteX399" fmla="*/ 2316815 w 6555713"/>
              <a:gd name="connsiteY399" fmla="*/ 3936543 h 4156314"/>
              <a:gd name="connsiteX400" fmla="*/ 2301920 w 6555713"/>
              <a:gd name="connsiteY400" fmla="*/ 3938753 h 4156314"/>
              <a:gd name="connsiteX401" fmla="*/ 2302473 w 6555713"/>
              <a:gd name="connsiteY401" fmla="*/ 3942483 h 4156314"/>
              <a:gd name="connsiteX402" fmla="*/ 2311028 w 6555713"/>
              <a:gd name="connsiteY402" fmla="*/ 3948835 h 4156314"/>
              <a:gd name="connsiteX403" fmla="*/ 2286067 w 6555713"/>
              <a:gd name="connsiteY403" fmla="*/ 3960161 h 4156314"/>
              <a:gd name="connsiteX404" fmla="*/ 2276002 w 6555713"/>
              <a:gd name="connsiteY404" fmla="*/ 3969277 h 4156314"/>
              <a:gd name="connsiteX405" fmla="*/ 2280280 w 6555713"/>
              <a:gd name="connsiteY405" fmla="*/ 3972453 h 4156314"/>
              <a:gd name="connsiteX406" fmla="*/ 2291451 w 6555713"/>
              <a:gd name="connsiteY406" fmla="*/ 3970795 h 4156314"/>
              <a:gd name="connsiteX407" fmla="*/ 2281386 w 6555713"/>
              <a:gd name="connsiteY407" fmla="*/ 3979911 h 4156314"/>
              <a:gd name="connsiteX408" fmla="*/ 2254212 w 6555713"/>
              <a:gd name="connsiteY408" fmla="*/ 3976321 h 4156314"/>
              <a:gd name="connsiteX409" fmla="*/ 2251595 w 6555713"/>
              <a:gd name="connsiteY409" fmla="*/ 3984331 h 4156314"/>
              <a:gd name="connsiteX410" fmla="*/ 2229250 w 6555713"/>
              <a:gd name="connsiteY410" fmla="*/ 3987647 h 4156314"/>
              <a:gd name="connsiteX411" fmla="*/ 2222909 w 6555713"/>
              <a:gd name="connsiteY411" fmla="*/ 3996210 h 4156314"/>
              <a:gd name="connsiteX412" fmla="*/ 2231464 w 6555713"/>
              <a:gd name="connsiteY412" fmla="*/ 4002563 h 4156314"/>
              <a:gd name="connsiteX413" fmla="*/ 2208013 w 6555713"/>
              <a:gd name="connsiteY413" fmla="*/ 3998421 h 4156314"/>
              <a:gd name="connsiteX414" fmla="*/ 2193671 w 6555713"/>
              <a:gd name="connsiteY414" fmla="*/ 4004361 h 4156314"/>
              <a:gd name="connsiteX415" fmla="*/ 2198502 w 6555713"/>
              <a:gd name="connsiteY415" fmla="*/ 4011266 h 4156314"/>
              <a:gd name="connsiteX416" fmla="*/ 2181947 w 6555713"/>
              <a:gd name="connsiteY416" fmla="*/ 4002289 h 4156314"/>
              <a:gd name="connsiteX417" fmla="*/ 2164987 w 6555713"/>
              <a:gd name="connsiteY417" fmla="*/ 4016240 h 4156314"/>
              <a:gd name="connsiteX418" fmla="*/ 2163326 w 6555713"/>
              <a:gd name="connsiteY418" fmla="*/ 4005052 h 4156314"/>
              <a:gd name="connsiteX419" fmla="*/ 2154036 w 6555713"/>
              <a:gd name="connsiteY419" fmla="*/ 4009766 h 4156314"/>
              <a:gd name="connsiteX420" fmla="*/ 2152155 w 6555713"/>
              <a:gd name="connsiteY420" fmla="*/ 4006710 h 4156314"/>
              <a:gd name="connsiteX421" fmla="*/ 2151602 w 6555713"/>
              <a:gd name="connsiteY421" fmla="*/ 4002982 h 4156314"/>
              <a:gd name="connsiteX422" fmla="*/ 2135195 w 6555713"/>
              <a:gd name="connsiteY422" fmla="*/ 4020660 h 4156314"/>
              <a:gd name="connsiteX423" fmla="*/ 2116576 w 6555713"/>
              <a:gd name="connsiteY423" fmla="*/ 4023423 h 4156314"/>
              <a:gd name="connsiteX424" fmla="*/ 2121406 w 6555713"/>
              <a:gd name="connsiteY424" fmla="*/ 4030329 h 4156314"/>
              <a:gd name="connsiteX425" fmla="*/ 2117683 w 6555713"/>
              <a:gd name="connsiteY425" fmla="*/ 4030881 h 4156314"/>
              <a:gd name="connsiteX426" fmla="*/ 2123066 w 6555713"/>
              <a:gd name="connsiteY426" fmla="*/ 4041515 h 4156314"/>
              <a:gd name="connsiteX427" fmla="*/ 2071485 w 6555713"/>
              <a:gd name="connsiteY427" fmla="*/ 4052981 h 4156314"/>
              <a:gd name="connsiteX428" fmla="*/ 2031074 w 6555713"/>
              <a:gd name="connsiteY428" fmla="*/ 4062788 h 4156314"/>
              <a:gd name="connsiteX429" fmla="*/ 2026798 w 6555713"/>
              <a:gd name="connsiteY429" fmla="*/ 4059612 h 4156314"/>
              <a:gd name="connsiteX430" fmla="*/ 2073549 w 6555713"/>
              <a:gd name="connsiteY430" fmla="*/ 4041241 h 4156314"/>
              <a:gd name="connsiteX431" fmla="*/ 2084167 w 6555713"/>
              <a:gd name="connsiteY431" fmla="*/ 4035855 h 4156314"/>
              <a:gd name="connsiteX432" fmla="*/ 2087338 w 6555713"/>
              <a:gd name="connsiteY432" fmla="*/ 4031573 h 4156314"/>
              <a:gd name="connsiteX433" fmla="*/ 2068718 w 6555713"/>
              <a:gd name="connsiteY433" fmla="*/ 4034336 h 4156314"/>
              <a:gd name="connsiteX434" fmla="*/ 2063888 w 6555713"/>
              <a:gd name="connsiteY434" fmla="*/ 4027430 h 4156314"/>
              <a:gd name="connsiteX435" fmla="*/ 2038927 w 6555713"/>
              <a:gd name="connsiteY435" fmla="*/ 4038757 h 4156314"/>
              <a:gd name="connsiteX436" fmla="*/ 2031479 w 6555713"/>
              <a:gd name="connsiteY436" fmla="*/ 4039862 h 4156314"/>
              <a:gd name="connsiteX437" fmla="*/ 2014519 w 6555713"/>
              <a:gd name="connsiteY437" fmla="*/ 4053812 h 4156314"/>
              <a:gd name="connsiteX438" fmla="*/ 2010242 w 6555713"/>
              <a:gd name="connsiteY438" fmla="*/ 4050635 h 4156314"/>
              <a:gd name="connsiteX439" fmla="*/ 1995900 w 6555713"/>
              <a:gd name="connsiteY439" fmla="*/ 4056575 h 4156314"/>
              <a:gd name="connsiteX440" fmla="*/ 1987898 w 6555713"/>
              <a:gd name="connsiteY440" fmla="*/ 4053951 h 4156314"/>
              <a:gd name="connsiteX441" fmla="*/ 1996303 w 6555713"/>
              <a:gd name="connsiteY441" fmla="*/ 4033649 h 4156314"/>
              <a:gd name="connsiteX442" fmla="*/ 1981960 w 6555713"/>
              <a:gd name="connsiteY442" fmla="*/ 4039588 h 4156314"/>
              <a:gd name="connsiteX443" fmla="*/ 1978658 w 6555713"/>
              <a:gd name="connsiteY443" fmla="*/ 4053525 h 4156314"/>
              <a:gd name="connsiteX444" fmla="*/ 1971904 w 6555713"/>
              <a:gd name="connsiteY444" fmla="*/ 4054776 h 4156314"/>
              <a:gd name="connsiteX445" fmla="*/ 1975249 w 6555713"/>
              <a:gd name="connsiteY445" fmla="*/ 4057615 h 4156314"/>
              <a:gd name="connsiteX446" fmla="*/ 1972420 w 6555713"/>
              <a:gd name="connsiteY446" fmla="*/ 4058496 h 4156314"/>
              <a:gd name="connsiteX447" fmla="*/ 1951213 w 6555713"/>
              <a:gd name="connsiteY447" fmla="*/ 4063206 h 4156314"/>
              <a:gd name="connsiteX448" fmla="*/ 1931486 w 6555713"/>
              <a:gd name="connsiteY448" fmla="*/ 4058512 h 4156314"/>
              <a:gd name="connsiteX449" fmla="*/ 1926656 w 6555713"/>
              <a:gd name="connsiteY449" fmla="*/ 4051606 h 4156314"/>
              <a:gd name="connsiteX450" fmla="*/ 1893693 w 6555713"/>
              <a:gd name="connsiteY450" fmla="*/ 4060308 h 4156314"/>
              <a:gd name="connsiteX451" fmla="*/ 1901694 w 6555713"/>
              <a:gd name="connsiteY451" fmla="*/ 4062933 h 4156314"/>
              <a:gd name="connsiteX452" fmla="*/ 1927763 w 6555713"/>
              <a:gd name="connsiteY452" fmla="*/ 4059064 h 4156314"/>
              <a:gd name="connsiteX453" fmla="*/ 1915080 w 6555713"/>
              <a:gd name="connsiteY453" fmla="*/ 4076191 h 4156314"/>
              <a:gd name="connsiteX454" fmla="*/ 1889565 w 6555713"/>
              <a:gd name="connsiteY454" fmla="*/ 4083787 h 4156314"/>
              <a:gd name="connsiteX455" fmla="*/ 1892737 w 6555713"/>
              <a:gd name="connsiteY455" fmla="*/ 4079506 h 4156314"/>
              <a:gd name="connsiteX456" fmla="*/ 1881011 w 6555713"/>
              <a:gd name="connsiteY456" fmla="*/ 4077435 h 4156314"/>
              <a:gd name="connsiteX457" fmla="*/ 1859221 w 6555713"/>
              <a:gd name="connsiteY457" fmla="*/ 4084480 h 4156314"/>
              <a:gd name="connsiteX458" fmla="*/ 1829430 w 6555713"/>
              <a:gd name="connsiteY458" fmla="*/ 4088901 h 4156314"/>
              <a:gd name="connsiteX459" fmla="*/ 1799085 w 6555713"/>
              <a:gd name="connsiteY459" fmla="*/ 4089592 h 4156314"/>
              <a:gd name="connsiteX460" fmla="*/ 1762952 w 6555713"/>
              <a:gd name="connsiteY460" fmla="*/ 4102576 h 4156314"/>
              <a:gd name="connsiteX461" fmla="*/ 1751227 w 6555713"/>
              <a:gd name="connsiteY461" fmla="*/ 4100506 h 4156314"/>
              <a:gd name="connsiteX462" fmla="*/ 1744332 w 6555713"/>
              <a:gd name="connsiteY462" fmla="*/ 4105339 h 4156314"/>
              <a:gd name="connsiteX463" fmla="*/ 1726830 w 6555713"/>
              <a:gd name="connsiteY463" fmla="*/ 4107936 h 4156314"/>
              <a:gd name="connsiteX464" fmla="*/ 1732608 w 6555713"/>
              <a:gd name="connsiteY464" fmla="*/ 4103269 h 4156314"/>
              <a:gd name="connsiteX465" fmla="*/ 1735262 w 6555713"/>
              <a:gd name="connsiteY465" fmla="*/ 4095907 h 4156314"/>
              <a:gd name="connsiteX466" fmla="*/ 1722993 w 6555713"/>
              <a:gd name="connsiteY466" fmla="*/ 4097190 h 4156314"/>
              <a:gd name="connsiteX467" fmla="*/ 1724965 w 6555713"/>
              <a:gd name="connsiteY467" fmla="*/ 4093445 h 4156314"/>
              <a:gd name="connsiteX468" fmla="*/ 1694815 w 6555713"/>
              <a:gd name="connsiteY468" fmla="*/ 4105065 h 4156314"/>
              <a:gd name="connsiteX469" fmla="*/ 1675641 w 6555713"/>
              <a:gd name="connsiteY469" fmla="*/ 4104100 h 4156314"/>
              <a:gd name="connsiteX470" fmla="*/ 1676562 w 6555713"/>
              <a:gd name="connsiteY470" fmla="*/ 4103210 h 4156314"/>
              <a:gd name="connsiteX471" fmla="*/ 1678027 w 6555713"/>
              <a:gd name="connsiteY471" fmla="*/ 4102137 h 4156314"/>
              <a:gd name="connsiteX472" fmla="*/ 1678554 w 6555713"/>
              <a:gd name="connsiteY472" fmla="*/ 4101285 h 4156314"/>
              <a:gd name="connsiteX473" fmla="*/ 1676562 w 6555713"/>
              <a:gd name="connsiteY473" fmla="*/ 4103210 h 4156314"/>
              <a:gd name="connsiteX474" fmla="*/ 1668747 w 6555713"/>
              <a:gd name="connsiteY474" fmla="*/ 4108933 h 4156314"/>
              <a:gd name="connsiteX475" fmla="*/ 1677855 w 6555713"/>
              <a:gd name="connsiteY475" fmla="*/ 4119016 h 4156314"/>
              <a:gd name="connsiteX476" fmla="*/ 1670960 w 6555713"/>
              <a:gd name="connsiteY476" fmla="*/ 4123849 h 4156314"/>
              <a:gd name="connsiteX477" fmla="*/ 1663513 w 6555713"/>
              <a:gd name="connsiteY477" fmla="*/ 4124954 h 4156314"/>
              <a:gd name="connsiteX478" fmla="*/ 1662307 w 6555713"/>
              <a:gd name="connsiteY478" fmla="*/ 4123232 h 4156314"/>
              <a:gd name="connsiteX479" fmla="*/ 1666714 w 6555713"/>
              <a:gd name="connsiteY479" fmla="*/ 4121681 h 4156314"/>
              <a:gd name="connsiteX480" fmla="*/ 1658683 w 6555713"/>
              <a:gd name="connsiteY480" fmla="*/ 4118049 h 4156314"/>
              <a:gd name="connsiteX481" fmla="*/ 1659285 w 6555713"/>
              <a:gd name="connsiteY481" fmla="*/ 4118913 h 4156314"/>
              <a:gd name="connsiteX482" fmla="*/ 1662307 w 6555713"/>
              <a:gd name="connsiteY482" fmla="*/ 4123232 h 4156314"/>
              <a:gd name="connsiteX483" fmla="*/ 1634275 w 6555713"/>
              <a:gd name="connsiteY483" fmla="*/ 4133105 h 4156314"/>
              <a:gd name="connsiteX484" fmla="*/ 1623656 w 6555713"/>
              <a:gd name="connsiteY484" fmla="*/ 4138491 h 4156314"/>
              <a:gd name="connsiteX485" fmla="*/ 1612484 w 6555713"/>
              <a:gd name="connsiteY485" fmla="*/ 4140149 h 4156314"/>
              <a:gd name="connsiteX486" fmla="*/ 1619379 w 6555713"/>
              <a:gd name="connsiteY486" fmla="*/ 4135315 h 4156314"/>
              <a:gd name="connsiteX487" fmla="*/ 1591651 w 6555713"/>
              <a:gd name="connsiteY487" fmla="*/ 4127996 h 4156314"/>
              <a:gd name="connsiteX488" fmla="*/ 1580480 w 6555713"/>
              <a:gd name="connsiteY488" fmla="*/ 4129654 h 4156314"/>
              <a:gd name="connsiteX489" fmla="*/ 1579926 w 6555713"/>
              <a:gd name="connsiteY489" fmla="*/ 4125926 h 4156314"/>
              <a:gd name="connsiteX490" fmla="*/ 1586821 w 6555713"/>
              <a:gd name="connsiteY490" fmla="*/ 4121091 h 4156314"/>
              <a:gd name="connsiteX491" fmla="*/ 1575095 w 6555713"/>
              <a:gd name="connsiteY491" fmla="*/ 4119020 h 4156314"/>
              <a:gd name="connsiteX492" fmla="*/ 1573032 w 6555713"/>
              <a:gd name="connsiteY492" fmla="*/ 4130759 h 4156314"/>
              <a:gd name="connsiteX493" fmla="*/ 1565031 w 6555713"/>
              <a:gd name="connsiteY493" fmla="*/ 4128136 h 4156314"/>
              <a:gd name="connsiteX494" fmla="*/ 1568201 w 6555713"/>
              <a:gd name="connsiteY494" fmla="*/ 4123854 h 4156314"/>
              <a:gd name="connsiteX495" fmla="*/ 1567647 w 6555713"/>
              <a:gd name="connsiteY495" fmla="*/ 4120125 h 4156314"/>
              <a:gd name="connsiteX496" fmla="*/ 1553858 w 6555713"/>
              <a:gd name="connsiteY496" fmla="*/ 4129794 h 4156314"/>
              <a:gd name="connsiteX497" fmla="*/ 1556476 w 6555713"/>
              <a:gd name="connsiteY497" fmla="*/ 4121783 h 4156314"/>
              <a:gd name="connsiteX498" fmla="*/ 1538409 w 6555713"/>
              <a:gd name="connsiteY498" fmla="*/ 4128275 h 4156314"/>
              <a:gd name="connsiteX499" fmla="*/ 1535793 w 6555713"/>
              <a:gd name="connsiteY499" fmla="*/ 4136285 h 4156314"/>
              <a:gd name="connsiteX500" fmla="*/ 1527238 w 6555713"/>
              <a:gd name="connsiteY500" fmla="*/ 4129932 h 4156314"/>
              <a:gd name="connsiteX501" fmla="*/ 1521450 w 6555713"/>
              <a:gd name="connsiteY501" fmla="*/ 4142225 h 4156314"/>
              <a:gd name="connsiteX502" fmla="*/ 1520897 w 6555713"/>
              <a:gd name="connsiteY502" fmla="*/ 4138495 h 4156314"/>
              <a:gd name="connsiteX503" fmla="*/ 1514556 w 6555713"/>
              <a:gd name="connsiteY503" fmla="*/ 4147059 h 4156314"/>
              <a:gd name="connsiteX504" fmla="*/ 1520344 w 6555713"/>
              <a:gd name="connsiteY504" fmla="*/ 4134767 h 4156314"/>
              <a:gd name="connsiteX505" fmla="*/ 1507511 w 6555713"/>
              <a:gd name="connsiteY505" fmla="*/ 4125238 h 4156314"/>
              <a:gd name="connsiteX506" fmla="*/ 1497447 w 6555713"/>
              <a:gd name="connsiteY506" fmla="*/ 4134353 h 4156314"/>
              <a:gd name="connsiteX507" fmla="*/ 1501723 w 6555713"/>
              <a:gd name="connsiteY507" fmla="*/ 4137530 h 4156314"/>
              <a:gd name="connsiteX508" fmla="*/ 1498553 w 6555713"/>
              <a:gd name="connsiteY508" fmla="*/ 4141811 h 4156314"/>
              <a:gd name="connsiteX509" fmla="*/ 1490552 w 6555713"/>
              <a:gd name="connsiteY509" fmla="*/ 4139188 h 4156314"/>
              <a:gd name="connsiteX510" fmla="*/ 1483658 w 6555713"/>
              <a:gd name="connsiteY510" fmla="*/ 4144022 h 4156314"/>
              <a:gd name="connsiteX511" fmla="*/ 1484765 w 6555713"/>
              <a:gd name="connsiteY511" fmla="*/ 4151479 h 4156314"/>
              <a:gd name="connsiteX512" fmla="*/ 1485318 w 6555713"/>
              <a:gd name="connsiteY512" fmla="*/ 4155209 h 4156314"/>
              <a:gd name="connsiteX513" fmla="*/ 1477870 w 6555713"/>
              <a:gd name="connsiteY513" fmla="*/ 4156314 h 4156314"/>
              <a:gd name="connsiteX514" fmla="*/ 1475657 w 6555713"/>
              <a:gd name="connsiteY514" fmla="*/ 4141399 h 4156314"/>
              <a:gd name="connsiteX515" fmla="*/ 1460208 w 6555713"/>
              <a:gd name="connsiteY515" fmla="*/ 4139879 h 4156314"/>
              <a:gd name="connsiteX516" fmla="*/ 1481998 w 6555713"/>
              <a:gd name="connsiteY516" fmla="*/ 4132835 h 4156314"/>
              <a:gd name="connsiteX517" fmla="*/ 1484061 w 6555713"/>
              <a:gd name="connsiteY517" fmla="*/ 4121096 h 4156314"/>
              <a:gd name="connsiteX518" fmla="*/ 1480338 w 6555713"/>
              <a:gd name="connsiteY518" fmla="*/ 4121648 h 4156314"/>
              <a:gd name="connsiteX519" fmla="*/ 1471230 w 6555713"/>
              <a:gd name="connsiteY519" fmla="*/ 4111567 h 4156314"/>
              <a:gd name="connsiteX520" fmla="*/ 1470344 w 6555713"/>
              <a:gd name="connsiteY520" fmla="*/ 4105600 h 4156314"/>
              <a:gd name="connsiteX521" fmla="*/ 1492467 w 6555713"/>
              <a:gd name="connsiteY521" fmla="*/ 4100794 h 4156314"/>
              <a:gd name="connsiteX522" fmla="*/ 1496743 w 6555713"/>
              <a:gd name="connsiteY522" fmla="*/ 4103969 h 4156314"/>
              <a:gd name="connsiteX523" fmla="*/ 1499361 w 6555713"/>
              <a:gd name="connsiteY523" fmla="*/ 4095959 h 4156314"/>
              <a:gd name="connsiteX524" fmla="*/ 1522811 w 6555713"/>
              <a:gd name="connsiteY524" fmla="*/ 4100101 h 4156314"/>
              <a:gd name="connsiteX525" fmla="*/ 1523365 w 6555713"/>
              <a:gd name="connsiteY525" fmla="*/ 4103831 h 4156314"/>
              <a:gd name="connsiteX526" fmla="*/ 1544048 w 6555713"/>
              <a:gd name="connsiteY526" fmla="*/ 4089327 h 4156314"/>
              <a:gd name="connsiteX527" fmla="*/ 1538663 w 6555713"/>
              <a:gd name="connsiteY527" fmla="*/ 4078694 h 4156314"/>
              <a:gd name="connsiteX528" fmla="*/ 1557837 w 6555713"/>
              <a:gd name="connsiteY528" fmla="*/ 4079659 h 4156314"/>
              <a:gd name="connsiteX529" fmla="*/ 1561007 w 6555713"/>
              <a:gd name="connsiteY529" fmla="*/ 4075378 h 4156314"/>
              <a:gd name="connsiteX530" fmla="*/ 1564178 w 6555713"/>
              <a:gd name="connsiteY530" fmla="*/ 4071096 h 4156314"/>
              <a:gd name="connsiteX531" fmla="*/ 1564732 w 6555713"/>
              <a:gd name="connsiteY531" fmla="*/ 4074825 h 4156314"/>
              <a:gd name="connsiteX532" fmla="*/ 1572733 w 6555713"/>
              <a:gd name="connsiteY532" fmla="*/ 4077449 h 4156314"/>
              <a:gd name="connsiteX533" fmla="*/ 1572179 w 6555713"/>
              <a:gd name="connsiteY533" fmla="*/ 4073720 h 4156314"/>
              <a:gd name="connsiteX534" fmla="*/ 1581287 w 6555713"/>
              <a:gd name="connsiteY534" fmla="*/ 4083801 h 4156314"/>
              <a:gd name="connsiteX535" fmla="*/ 1635487 w 6555713"/>
              <a:gd name="connsiteY535" fmla="*/ 4064326 h 4156314"/>
              <a:gd name="connsiteX536" fmla="*/ 1632315 w 6555713"/>
              <a:gd name="connsiteY536" fmla="*/ 4068607 h 4156314"/>
              <a:gd name="connsiteX537" fmla="*/ 1611079 w 6555713"/>
              <a:gd name="connsiteY537" fmla="*/ 4079380 h 4156314"/>
              <a:gd name="connsiteX538" fmla="*/ 1589842 w 6555713"/>
              <a:gd name="connsiteY538" fmla="*/ 4090154 h 4156314"/>
              <a:gd name="connsiteX539" fmla="*/ 1590948 w 6555713"/>
              <a:gd name="connsiteY539" fmla="*/ 4097612 h 4156314"/>
              <a:gd name="connsiteX540" fmla="*/ 1597156 w 6555713"/>
              <a:gd name="connsiteY540" fmla="*/ 4098010 h 4156314"/>
              <a:gd name="connsiteX541" fmla="*/ 1596587 w 6555713"/>
              <a:gd name="connsiteY541" fmla="*/ 4098245 h 4156314"/>
              <a:gd name="connsiteX542" fmla="*/ 1587224 w 6555713"/>
              <a:gd name="connsiteY542" fmla="*/ 4098164 h 4156314"/>
              <a:gd name="connsiteX543" fmla="*/ 1587777 w 6555713"/>
              <a:gd name="connsiteY543" fmla="*/ 4101894 h 4156314"/>
              <a:gd name="connsiteX544" fmla="*/ 1596587 w 6555713"/>
              <a:gd name="connsiteY544" fmla="*/ 4098245 h 4156314"/>
              <a:gd name="connsiteX545" fmla="*/ 1597466 w 6555713"/>
              <a:gd name="connsiteY545" fmla="*/ 4098252 h 4156314"/>
              <a:gd name="connsiteX546" fmla="*/ 1597672 w 6555713"/>
              <a:gd name="connsiteY546" fmla="*/ 4098043 h 4156314"/>
              <a:gd name="connsiteX547" fmla="*/ 1597156 w 6555713"/>
              <a:gd name="connsiteY547" fmla="*/ 4098010 h 4156314"/>
              <a:gd name="connsiteX548" fmla="*/ 1600327 w 6555713"/>
              <a:gd name="connsiteY548" fmla="*/ 4096696 h 4156314"/>
              <a:gd name="connsiteX549" fmla="*/ 1602120 w 6555713"/>
              <a:gd name="connsiteY549" fmla="*/ 4095954 h 4156314"/>
              <a:gd name="connsiteX550" fmla="*/ 1628741 w 6555713"/>
              <a:gd name="connsiteY550" fmla="*/ 4095815 h 4156314"/>
              <a:gd name="connsiteX551" fmla="*/ 1649424 w 6555713"/>
              <a:gd name="connsiteY551" fmla="*/ 4081312 h 4156314"/>
              <a:gd name="connsiteX552" fmla="*/ 1660597 w 6555713"/>
              <a:gd name="connsiteY552" fmla="*/ 4079654 h 4156314"/>
              <a:gd name="connsiteX553" fmla="*/ 1669555 w 6555713"/>
              <a:gd name="connsiteY553" fmla="*/ 4063081 h 4156314"/>
              <a:gd name="connsiteX554" fmla="*/ 1677556 w 6555713"/>
              <a:gd name="connsiteY554" fmla="*/ 4065705 h 4156314"/>
              <a:gd name="connsiteX555" fmla="*/ 1703070 w 6555713"/>
              <a:gd name="connsiteY555" fmla="*/ 4058107 h 4156314"/>
              <a:gd name="connsiteX556" fmla="*/ 1701006 w 6555713"/>
              <a:gd name="connsiteY556" fmla="*/ 4069847 h 4156314"/>
              <a:gd name="connsiteX557" fmla="*/ 1699899 w 6555713"/>
              <a:gd name="connsiteY557" fmla="*/ 4062390 h 4156314"/>
              <a:gd name="connsiteX558" fmla="*/ 1685557 w 6555713"/>
              <a:gd name="connsiteY558" fmla="*/ 4068328 h 4156314"/>
              <a:gd name="connsiteX559" fmla="*/ 1676046 w 6555713"/>
              <a:gd name="connsiteY559" fmla="*/ 4081173 h 4156314"/>
              <a:gd name="connsiteX560" fmla="*/ 1671768 w 6555713"/>
              <a:gd name="connsiteY560" fmla="*/ 4077997 h 4156314"/>
              <a:gd name="connsiteX561" fmla="*/ 1673428 w 6555713"/>
              <a:gd name="connsiteY561" fmla="*/ 4089184 h 4156314"/>
              <a:gd name="connsiteX562" fmla="*/ 1688324 w 6555713"/>
              <a:gd name="connsiteY562" fmla="*/ 4086974 h 4156314"/>
              <a:gd name="connsiteX563" fmla="*/ 1700603 w 6555713"/>
              <a:gd name="connsiteY563" fmla="*/ 4092773 h 4156314"/>
              <a:gd name="connsiteX564" fmla="*/ 1718668 w 6555713"/>
              <a:gd name="connsiteY564" fmla="*/ 4086281 h 4156314"/>
              <a:gd name="connsiteX565" fmla="*/ 1717008 w 6555713"/>
              <a:gd name="connsiteY565" fmla="*/ 4075095 h 4156314"/>
              <a:gd name="connsiteX566" fmla="*/ 1721696 w 6555713"/>
              <a:gd name="connsiteY566" fmla="*/ 4068206 h 4156314"/>
              <a:gd name="connsiteX567" fmla="*/ 1722846 w 6555713"/>
              <a:gd name="connsiteY567" fmla="*/ 4068498 h 4156314"/>
              <a:gd name="connsiteX568" fmla="*/ 1723438 w 6555713"/>
              <a:gd name="connsiteY568" fmla="*/ 4070330 h 4156314"/>
              <a:gd name="connsiteX569" fmla="*/ 1736735 w 6555713"/>
              <a:gd name="connsiteY569" fmla="*/ 4079790 h 4156314"/>
              <a:gd name="connsiteX570" fmla="*/ 1739905 w 6555713"/>
              <a:gd name="connsiteY570" fmla="*/ 4075507 h 4156314"/>
              <a:gd name="connsiteX571" fmla="*/ 1741012 w 6555713"/>
              <a:gd name="connsiteY571" fmla="*/ 4082965 h 4156314"/>
              <a:gd name="connsiteX572" fmla="*/ 1757419 w 6555713"/>
              <a:gd name="connsiteY572" fmla="*/ 4065286 h 4156314"/>
              <a:gd name="connsiteX573" fmla="*/ 1756865 w 6555713"/>
              <a:gd name="connsiteY573" fmla="*/ 4061558 h 4156314"/>
              <a:gd name="connsiteX574" fmla="*/ 1748864 w 6555713"/>
              <a:gd name="connsiteY574" fmla="*/ 4058934 h 4156314"/>
              <a:gd name="connsiteX575" fmla="*/ 1748311 w 6555713"/>
              <a:gd name="connsiteY575" fmla="*/ 4055206 h 4156314"/>
              <a:gd name="connsiteX576" fmla="*/ 1755759 w 6555713"/>
              <a:gd name="connsiteY576" fmla="*/ 4054100 h 4156314"/>
              <a:gd name="connsiteX577" fmla="*/ 1764867 w 6555713"/>
              <a:gd name="connsiteY577" fmla="*/ 4064181 h 4156314"/>
              <a:gd name="connsiteX578" fmla="*/ 1771761 w 6555713"/>
              <a:gd name="connsiteY578" fmla="*/ 4059348 h 4156314"/>
              <a:gd name="connsiteX579" fmla="*/ 1773824 w 6555713"/>
              <a:gd name="connsiteY579" fmla="*/ 4047608 h 4156314"/>
              <a:gd name="connsiteX580" fmla="*/ 1782932 w 6555713"/>
              <a:gd name="connsiteY580" fmla="*/ 4057690 h 4156314"/>
              <a:gd name="connsiteX581" fmla="*/ 1789273 w 6555713"/>
              <a:gd name="connsiteY581" fmla="*/ 4049127 h 4156314"/>
              <a:gd name="connsiteX582" fmla="*/ 1794658 w 6555713"/>
              <a:gd name="connsiteY582" fmla="*/ 4059760 h 4156314"/>
              <a:gd name="connsiteX583" fmla="*/ 1792040 w 6555713"/>
              <a:gd name="connsiteY583" fmla="*/ 4067771 h 4156314"/>
              <a:gd name="connsiteX584" fmla="*/ 1796318 w 6555713"/>
              <a:gd name="connsiteY584" fmla="*/ 4070948 h 4156314"/>
              <a:gd name="connsiteX585" fmla="*/ 1821831 w 6555713"/>
              <a:gd name="connsiteY585" fmla="*/ 4063350 h 4156314"/>
              <a:gd name="connsiteX586" fmla="*/ 1821278 w 6555713"/>
              <a:gd name="connsiteY586" fmla="*/ 4059622 h 4156314"/>
              <a:gd name="connsiteX587" fmla="*/ 1840452 w 6555713"/>
              <a:gd name="connsiteY587" fmla="*/ 4060587 h 4156314"/>
              <a:gd name="connsiteX588" fmla="*/ 1851071 w 6555713"/>
              <a:gd name="connsiteY588" fmla="*/ 4055201 h 4156314"/>
              <a:gd name="connsiteX589" fmla="*/ 1859072 w 6555713"/>
              <a:gd name="connsiteY589" fmla="*/ 4057824 h 4156314"/>
              <a:gd name="connsiteX590" fmla="*/ 1883479 w 6555713"/>
              <a:gd name="connsiteY590" fmla="*/ 4042770 h 4156314"/>
              <a:gd name="connsiteX591" fmla="*/ 1889820 w 6555713"/>
              <a:gd name="connsiteY591" fmla="*/ 4034207 h 4156314"/>
              <a:gd name="connsiteX592" fmla="*/ 1884990 w 6555713"/>
              <a:gd name="connsiteY592" fmla="*/ 4027301 h 4156314"/>
              <a:gd name="connsiteX593" fmla="*/ 1887606 w 6555713"/>
              <a:gd name="connsiteY593" fmla="*/ 4019291 h 4156314"/>
              <a:gd name="connsiteX594" fmla="*/ 1911057 w 6555713"/>
              <a:gd name="connsiteY594" fmla="*/ 4023433 h 4156314"/>
              <a:gd name="connsiteX595" fmla="*/ 1923889 w 6555713"/>
              <a:gd name="connsiteY595" fmla="*/ 4032961 h 4156314"/>
              <a:gd name="connsiteX596" fmla="*/ 1953680 w 6555713"/>
              <a:gd name="connsiteY596" fmla="*/ 4028540 h 4156314"/>
              <a:gd name="connsiteX597" fmla="*/ 1973406 w 6555713"/>
              <a:gd name="connsiteY597" fmla="*/ 4033235 h 4156314"/>
              <a:gd name="connsiteX598" fmla="*/ 2005815 w 6555713"/>
              <a:gd name="connsiteY598" fmla="*/ 4020804 h 4156314"/>
              <a:gd name="connsiteX599" fmla="*/ 2015326 w 6555713"/>
              <a:gd name="connsiteY599" fmla="*/ 4007960 h 4156314"/>
              <a:gd name="connsiteX600" fmla="*/ 2035053 w 6555713"/>
              <a:gd name="connsiteY600" fmla="*/ 4012655 h 4156314"/>
              <a:gd name="connsiteX601" fmla="*/ 2040288 w 6555713"/>
              <a:gd name="connsiteY601" fmla="*/ 3996634 h 4156314"/>
              <a:gd name="connsiteX602" fmla="*/ 2047182 w 6555713"/>
              <a:gd name="connsiteY602" fmla="*/ 3991799 h 4156314"/>
              <a:gd name="connsiteX603" fmla="*/ 2058908 w 6555713"/>
              <a:gd name="connsiteY603" fmla="*/ 3993870 h 4156314"/>
              <a:gd name="connsiteX604" fmla="*/ 2061524 w 6555713"/>
              <a:gd name="connsiteY604" fmla="*/ 3985860 h 4156314"/>
              <a:gd name="connsiteX605" fmla="*/ 2049800 w 6555713"/>
              <a:gd name="connsiteY605" fmla="*/ 3983788 h 4156314"/>
              <a:gd name="connsiteX606" fmla="*/ 2108829 w 6555713"/>
              <a:gd name="connsiteY606" fmla="*/ 3971218 h 4156314"/>
              <a:gd name="connsiteX607" fmla="*/ 2116277 w 6555713"/>
              <a:gd name="connsiteY607" fmla="*/ 3970113 h 4156314"/>
              <a:gd name="connsiteX608" fmla="*/ 2114066 w 6555713"/>
              <a:gd name="connsiteY608" fmla="*/ 3976456 h 4156314"/>
              <a:gd name="connsiteX609" fmla="*/ 2113850 w 6555713"/>
              <a:gd name="connsiteY609" fmla="*/ 3981197 h 4156314"/>
              <a:gd name="connsiteX610" fmla="*/ 2113311 w 6555713"/>
              <a:gd name="connsiteY610" fmla="*/ 3981390 h 4156314"/>
              <a:gd name="connsiteX611" fmla="*/ 2097347 w 6555713"/>
              <a:gd name="connsiteY611" fmla="*/ 3987127 h 4156314"/>
              <a:gd name="connsiteX612" fmla="*/ 2087592 w 6555713"/>
              <a:gd name="connsiteY612" fmla="*/ 3981992 h 4156314"/>
              <a:gd name="connsiteX613" fmla="*/ 2076973 w 6555713"/>
              <a:gd name="connsiteY613" fmla="*/ 3987378 h 4156314"/>
              <a:gd name="connsiteX614" fmla="*/ 2072697 w 6555713"/>
              <a:gd name="connsiteY614" fmla="*/ 3984202 h 4156314"/>
              <a:gd name="connsiteX615" fmla="*/ 2062631 w 6555713"/>
              <a:gd name="connsiteY615" fmla="*/ 3993318 h 4156314"/>
              <a:gd name="connsiteX616" fmla="*/ 2092422 w 6555713"/>
              <a:gd name="connsiteY616" fmla="*/ 3988897 h 4156314"/>
              <a:gd name="connsiteX617" fmla="*/ 2097347 w 6555713"/>
              <a:gd name="connsiteY617" fmla="*/ 3987127 h 4156314"/>
              <a:gd name="connsiteX618" fmla="*/ 2103619 w 6555713"/>
              <a:gd name="connsiteY618" fmla="*/ 3990430 h 4156314"/>
              <a:gd name="connsiteX619" fmla="*/ 2089806 w 6555713"/>
              <a:gd name="connsiteY619" fmla="*/ 3996907 h 4156314"/>
              <a:gd name="connsiteX620" fmla="*/ 2098361 w 6555713"/>
              <a:gd name="connsiteY620" fmla="*/ 4003260 h 4156314"/>
              <a:gd name="connsiteX621" fmla="*/ 2113256 w 6555713"/>
              <a:gd name="connsiteY621" fmla="*/ 4001050 h 4156314"/>
              <a:gd name="connsiteX622" fmla="*/ 2116979 w 6555713"/>
              <a:gd name="connsiteY622" fmla="*/ 4000497 h 4156314"/>
              <a:gd name="connsiteX623" fmla="*/ 2108022 w 6555713"/>
              <a:gd name="connsiteY623" fmla="*/ 4017071 h 4156314"/>
              <a:gd name="connsiteX624" fmla="*/ 2115470 w 6555713"/>
              <a:gd name="connsiteY624" fmla="*/ 4015966 h 4156314"/>
              <a:gd name="connsiteX625" fmla="*/ 2117797 w 6555713"/>
              <a:gd name="connsiteY625" fmla="*/ 4015620 h 4156314"/>
              <a:gd name="connsiteX626" fmla="*/ 2119193 w 6555713"/>
              <a:gd name="connsiteY626" fmla="*/ 4015413 h 4156314"/>
              <a:gd name="connsiteX627" fmla="*/ 2121215 w 6555713"/>
              <a:gd name="connsiteY627" fmla="*/ 4014291 h 4156314"/>
              <a:gd name="connsiteX628" fmla="*/ 2124055 w 6555713"/>
              <a:gd name="connsiteY628" fmla="*/ 4016121 h 4156314"/>
              <a:gd name="connsiteX629" fmla="*/ 2147324 w 6555713"/>
              <a:gd name="connsiteY629" fmla="*/ 3999805 h 4156314"/>
              <a:gd name="connsiteX630" fmla="*/ 2143048 w 6555713"/>
              <a:gd name="connsiteY630" fmla="*/ 3996629 h 4156314"/>
              <a:gd name="connsiteX631" fmla="*/ 2155730 w 6555713"/>
              <a:gd name="connsiteY631" fmla="*/ 3979503 h 4156314"/>
              <a:gd name="connsiteX632" fmla="*/ 2159453 w 6555713"/>
              <a:gd name="connsiteY632" fmla="*/ 3978950 h 4156314"/>
              <a:gd name="connsiteX633" fmla="*/ 2157240 w 6555713"/>
              <a:gd name="connsiteY633" fmla="*/ 3964034 h 4156314"/>
              <a:gd name="connsiteX634" fmla="*/ 2195585 w 6555713"/>
              <a:gd name="connsiteY634" fmla="*/ 3965966 h 4156314"/>
              <a:gd name="connsiteX635" fmla="*/ 2205651 w 6555713"/>
              <a:gd name="connsiteY635" fmla="*/ 3956850 h 4156314"/>
              <a:gd name="connsiteX636" fmla="*/ 2229101 w 6555713"/>
              <a:gd name="connsiteY636" fmla="*/ 3960993 h 4156314"/>
              <a:gd name="connsiteX637" fmla="*/ 2257233 w 6555713"/>
              <a:gd name="connsiteY637" fmla="*/ 3945384 h 4156314"/>
              <a:gd name="connsiteX638" fmla="*/ 2258339 w 6555713"/>
              <a:gd name="connsiteY638" fmla="*/ 3952842 h 4156314"/>
              <a:gd name="connsiteX639" fmla="*/ 2262064 w 6555713"/>
              <a:gd name="connsiteY639" fmla="*/ 3952289 h 4156314"/>
              <a:gd name="connsiteX640" fmla="*/ 2264127 w 6555713"/>
              <a:gd name="connsiteY640" fmla="*/ 3940551 h 4156314"/>
              <a:gd name="connsiteX641" fmla="*/ 2268405 w 6555713"/>
              <a:gd name="connsiteY641" fmla="*/ 3943726 h 4156314"/>
              <a:gd name="connsiteX642" fmla="*/ 2290748 w 6555713"/>
              <a:gd name="connsiteY642" fmla="*/ 3940411 h 4156314"/>
              <a:gd name="connsiteX643" fmla="*/ 2293919 w 6555713"/>
              <a:gd name="connsiteY643" fmla="*/ 3936130 h 4156314"/>
              <a:gd name="connsiteX644" fmla="*/ 2285917 w 6555713"/>
              <a:gd name="connsiteY644" fmla="*/ 3933506 h 4156314"/>
              <a:gd name="connsiteX645" fmla="*/ 2302877 w 6555713"/>
              <a:gd name="connsiteY645" fmla="*/ 3919556 h 4156314"/>
              <a:gd name="connsiteX646" fmla="*/ 2329497 w 6555713"/>
              <a:gd name="connsiteY646" fmla="*/ 3919416 h 4156314"/>
              <a:gd name="connsiteX647" fmla="*/ 2390591 w 6555713"/>
              <a:gd name="connsiteY647" fmla="*/ 3895106 h 4156314"/>
              <a:gd name="connsiteX648" fmla="*/ 2396269 w 6555713"/>
              <a:gd name="connsiteY648" fmla="*/ 3897407 h 4156314"/>
              <a:gd name="connsiteX649" fmla="*/ 2391145 w 6555713"/>
              <a:gd name="connsiteY649" fmla="*/ 3898836 h 4156314"/>
              <a:gd name="connsiteX650" fmla="*/ 2399146 w 6555713"/>
              <a:gd name="connsiteY650" fmla="*/ 3901459 h 4156314"/>
              <a:gd name="connsiteX651" fmla="*/ 2392805 w 6555713"/>
              <a:gd name="connsiteY651" fmla="*/ 3910022 h 4156314"/>
              <a:gd name="connsiteX652" fmla="*/ 2401359 w 6555713"/>
              <a:gd name="connsiteY652" fmla="*/ 3916375 h 4156314"/>
              <a:gd name="connsiteX653" fmla="*/ 2439492 w 6555713"/>
              <a:gd name="connsiteY653" fmla="*/ 3904047 h 4156314"/>
              <a:gd name="connsiteX654" fmla="*/ 2441633 w 6555713"/>
              <a:gd name="connsiteY654" fmla="*/ 3903355 h 4156314"/>
              <a:gd name="connsiteX655" fmla="*/ 2441097 w 6555713"/>
              <a:gd name="connsiteY655" fmla="*/ 3905238 h 4156314"/>
              <a:gd name="connsiteX656" fmla="*/ 2471964 w 6555713"/>
              <a:gd name="connsiteY656" fmla="*/ 3879221 h 4156314"/>
              <a:gd name="connsiteX657" fmla="*/ 2469197 w 6555713"/>
              <a:gd name="connsiteY657" fmla="*/ 3860575 h 4156314"/>
              <a:gd name="connsiteX658" fmla="*/ 2476092 w 6555713"/>
              <a:gd name="connsiteY658" fmla="*/ 3855742 h 4156314"/>
              <a:gd name="connsiteX659" fmla="*/ 2484093 w 6555713"/>
              <a:gd name="connsiteY659" fmla="*/ 3858365 h 4156314"/>
              <a:gd name="connsiteX660" fmla="*/ 2474582 w 6555713"/>
              <a:gd name="connsiteY660" fmla="*/ 3871210 h 4156314"/>
              <a:gd name="connsiteX661" fmla="*/ 2483690 w 6555713"/>
              <a:gd name="connsiteY661" fmla="*/ 3881291 h 4156314"/>
              <a:gd name="connsiteX662" fmla="*/ 2486860 w 6555713"/>
              <a:gd name="connsiteY662" fmla="*/ 3877010 h 4156314"/>
              <a:gd name="connsiteX663" fmla="*/ 2489478 w 6555713"/>
              <a:gd name="connsiteY663" fmla="*/ 3869000 h 4156314"/>
              <a:gd name="connsiteX664" fmla="*/ 2500096 w 6555713"/>
              <a:gd name="connsiteY664" fmla="*/ 3863612 h 4156314"/>
              <a:gd name="connsiteX665" fmla="*/ 2507543 w 6555713"/>
              <a:gd name="connsiteY665" fmla="*/ 3862507 h 4156314"/>
              <a:gd name="connsiteX666" fmla="*/ 2504927 w 6555713"/>
              <a:gd name="connsiteY666" fmla="*/ 3870517 h 4156314"/>
              <a:gd name="connsiteX667" fmla="*/ 2498032 w 6555713"/>
              <a:gd name="connsiteY667" fmla="*/ 3875352 h 4156314"/>
              <a:gd name="connsiteX668" fmla="*/ 2510310 w 6555713"/>
              <a:gd name="connsiteY668" fmla="*/ 3881152 h 4156314"/>
              <a:gd name="connsiteX669" fmla="*/ 2523547 w 6555713"/>
              <a:gd name="connsiteY669" fmla="*/ 3881391 h 4156314"/>
              <a:gd name="connsiteX670" fmla="*/ 2525238 w 6555713"/>
              <a:gd name="connsiteY670" fmla="*/ 3881422 h 4156314"/>
              <a:gd name="connsiteX671" fmla="*/ 2528508 w 6555713"/>
              <a:gd name="connsiteY671" fmla="*/ 3883156 h 4156314"/>
              <a:gd name="connsiteX672" fmla="*/ 2533207 w 6555713"/>
              <a:gd name="connsiteY672" fmla="*/ 3881565 h 4156314"/>
              <a:gd name="connsiteX673" fmla="*/ 2530345 w 6555713"/>
              <a:gd name="connsiteY673" fmla="*/ 3881514 h 4156314"/>
              <a:gd name="connsiteX674" fmla="*/ 2525238 w 6555713"/>
              <a:gd name="connsiteY674" fmla="*/ 3881422 h 4156314"/>
              <a:gd name="connsiteX675" fmla="*/ 2525087 w 6555713"/>
              <a:gd name="connsiteY675" fmla="*/ 3881342 h 4156314"/>
              <a:gd name="connsiteX676" fmla="*/ 2557615 w 6555713"/>
              <a:gd name="connsiteY676" fmla="*/ 3866511 h 4156314"/>
              <a:gd name="connsiteX677" fmla="*/ 2565616 w 6555713"/>
              <a:gd name="connsiteY677" fmla="*/ 3869133 h 4156314"/>
              <a:gd name="connsiteX678" fmla="*/ 2582575 w 6555713"/>
              <a:gd name="connsiteY678" fmla="*/ 3855185 h 4156314"/>
              <a:gd name="connsiteX679" fmla="*/ 2587406 w 6555713"/>
              <a:gd name="connsiteY679" fmla="*/ 3862090 h 4156314"/>
              <a:gd name="connsiteX680" fmla="*/ 2604365 w 6555713"/>
              <a:gd name="connsiteY680" fmla="*/ 3848139 h 4156314"/>
              <a:gd name="connsiteX681" fmla="*/ 2680908 w 6555713"/>
              <a:gd name="connsiteY681" fmla="*/ 3825348 h 4156314"/>
              <a:gd name="connsiteX682" fmla="*/ 2687249 w 6555713"/>
              <a:gd name="connsiteY682" fmla="*/ 3816785 h 4156314"/>
              <a:gd name="connsiteX683" fmla="*/ 1362989 w 6555713"/>
              <a:gd name="connsiteY683" fmla="*/ 3814463 h 4156314"/>
              <a:gd name="connsiteX684" fmla="*/ 1362548 w 6555713"/>
              <a:gd name="connsiteY684" fmla="*/ 3815188 h 4156314"/>
              <a:gd name="connsiteX685" fmla="*/ 1358823 w 6555713"/>
              <a:gd name="connsiteY685" fmla="*/ 3815741 h 4156314"/>
              <a:gd name="connsiteX686" fmla="*/ 1266747 w 6555713"/>
              <a:gd name="connsiteY686" fmla="*/ 3814160 h 4156314"/>
              <a:gd name="connsiteX687" fmla="*/ 1266872 w 6555713"/>
              <a:gd name="connsiteY687" fmla="*/ 3814440 h 4156314"/>
              <a:gd name="connsiteX688" fmla="*/ 1259788 w 6555713"/>
              <a:gd name="connsiteY688" fmla="*/ 3815193 h 4156314"/>
              <a:gd name="connsiteX689" fmla="*/ 1261185 w 6555713"/>
              <a:gd name="connsiteY689" fmla="*/ 3814986 h 4156314"/>
              <a:gd name="connsiteX690" fmla="*/ 1364829 w 6555713"/>
              <a:gd name="connsiteY690" fmla="*/ 3811447 h 4156314"/>
              <a:gd name="connsiteX691" fmla="*/ 1367999 w 6555713"/>
              <a:gd name="connsiteY691" fmla="*/ 3812601 h 4156314"/>
              <a:gd name="connsiteX692" fmla="*/ 1371942 w 6555713"/>
              <a:gd name="connsiteY692" fmla="*/ 3815529 h 4156314"/>
              <a:gd name="connsiteX693" fmla="*/ 1363716 w 6555713"/>
              <a:gd name="connsiteY693" fmla="*/ 3814241 h 4156314"/>
              <a:gd name="connsiteX694" fmla="*/ 1362989 w 6555713"/>
              <a:gd name="connsiteY694" fmla="*/ 3814463 h 4156314"/>
              <a:gd name="connsiteX695" fmla="*/ 2122429 w 6555713"/>
              <a:gd name="connsiteY695" fmla="*/ 3808927 h 4156314"/>
              <a:gd name="connsiteX696" fmla="*/ 2122828 w 6555713"/>
              <a:gd name="connsiteY696" fmla="*/ 3809077 h 4156314"/>
              <a:gd name="connsiteX697" fmla="*/ 2121820 w 6555713"/>
              <a:gd name="connsiteY697" fmla="*/ 3809783 h 4156314"/>
              <a:gd name="connsiteX698" fmla="*/ 2122551 w 6555713"/>
              <a:gd name="connsiteY698" fmla="*/ 3807213 h 4156314"/>
              <a:gd name="connsiteX699" fmla="*/ 2122642 w 6555713"/>
              <a:gd name="connsiteY699" fmla="*/ 3808628 h 4156314"/>
              <a:gd name="connsiteX700" fmla="*/ 2122429 w 6555713"/>
              <a:gd name="connsiteY700" fmla="*/ 3808927 h 4156314"/>
              <a:gd name="connsiteX701" fmla="*/ 2121305 w 6555713"/>
              <a:gd name="connsiteY701" fmla="*/ 3808498 h 4156314"/>
              <a:gd name="connsiteX702" fmla="*/ 2205578 w 6555713"/>
              <a:gd name="connsiteY702" fmla="*/ 3789651 h 4156314"/>
              <a:gd name="connsiteX703" fmla="*/ 2197859 w 6555713"/>
              <a:gd name="connsiteY703" fmla="*/ 3801754 h 4156314"/>
              <a:gd name="connsiteX704" fmla="*/ 2200411 w 6555713"/>
              <a:gd name="connsiteY704" fmla="*/ 3792407 h 4156314"/>
              <a:gd name="connsiteX705" fmla="*/ 2200725 w 6555713"/>
              <a:gd name="connsiteY705" fmla="*/ 3792217 h 4156314"/>
              <a:gd name="connsiteX706" fmla="*/ 2205578 w 6555713"/>
              <a:gd name="connsiteY706" fmla="*/ 3789651 h 4156314"/>
              <a:gd name="connsiteX707" fmla="*/ 2201816 w 6555713"/>
              <a:gd name="connsiteY707" fmla="*/ 3787265 h 4156314"/>
              <a:gd name="connsiteX708" fmla="*/ 2203647 w 6555713"/>
              <a:gd name="connsiteY708" fmla="*/ 3789462 h 4156314"/>
              <a:gd name="connsiteX709" fmla="*/ 2201459 w 6555713"/>
              <a:gd name="connsiteY709" fmla="*/ 3788573 h 4156314"/>
              <a:gd name="connsiteX710" fmla="*/ 2359095 w 6555713"/>
              <a:gd name="connsiteY710" fmla="*/ 3785450 h 4156314"/>
              <a:gd name="connsiteX711" fmla="*/ 2360164 w 6555713"/>
              <a:gd name="connsiteY711" fmla="*/ 3786243 h 4156314"/>
              <a:gd name="connsiteX712" fmla="*/ 2360521 w 6555713"/>
              <a:gd name="connsiteY712" fmla="*/ 3786508 h 4156314"/>
              <a:gd name="connsiteX713" fmla="*/ 2356219 w 6555713"/>
              <a:gd name="connsiteY713" fmla="*/ 3788054 h 4156314"/>
              <a:gd name="connsiteX714" fmla="*/ 2366543 w 6555713"/>
              <a:gd name="connsiteY714" fmla="*/ 3784345 h 4156314"/>
              <a:gd name="connsiteX715" fmla="*/ 2367096 w 6555713"/>
              <a:gd name="connsiteY715" fmla="*/ 3788073 h 4156314"/>
              <a:gd name="connsiteX716" fmla="*/ 2374544 w 6555713"/>
              <a:gd name="connsiteY716" fmla="*/ 3786968 h 4156314"/>
              <a:gd name="connsiteX717" fmla="*/ 2367650 w 6555713"/>
              <a:gd name="connsiteY717" fmla="*/ 3791802 h 4156314"/>
              <a:gd name="connsiteX718" fmla="*/ 2360521 w 6555713"/>
              <a:gd name="connsiteY718" fmla="*/ 3786508 h 4156314"/>
              <a:gd name="connsiteX719" fmla="*/ 2364285 w 6555713"/>
              <a:gd name="connsiteY719" fmla="*/ 3785156 h 4156314"/>
              <a:gd name="connsiteX720" fmla="*/ 2366543 w 6555713"/>
              <a:gd name="connsiteY720" fmla="*/ 3784345 h 4156314"/>
              <a:gd name="connsiteX721" fmla="*/ 2201678 w 6555713"/>
              <a:gd name="connsiteY721" fmla="*/ 3782608 h 4156314"/>
              <a:gd name="connsiteX722" fmla="*/ 2202791 w 6555713"/>
              <a:gd name="connsiteY722" fmla="*/ 3783693 h 4156314"/>
              <a:gd name="connsiteX723" fmla="*/ 2201816 w 6555713"/>
              <a:gd name="connsiteY723" fmla="*/ 3787265 h 4156314"/>
              <a:gd name="connsiteX724" fmla="*/ 2200710 w 6555713"/>
              <a:gd name="connsiteY724" fmla="*/ 3785937 h 4156314"/>
              <a:gd name="connsiteX725" fmla="*/ 2772750 w 6555713"/>
              <a:gd name="connsiteY725" fmla="*/ 3777419 h 4156314"/>
              <a:gd name="connsiteX726" fmla="*/ 2773127 w 6555713"/>
              <a:gd name="connsiteY726" fmla="*/ 3777958 h 4156314"/>
              <a:gd name="connsiteX727" fmla="*/ 2771512 w 6555713"/>
              <a:gd name="connsiteY727" fmla="*/ 3778288 h 4156314"/>
              <a:gd name="connsiteX728" fmla="*/ 2376607 w 6555713"/>
              <a:gd name="connsiteY728" fmla="*/ 3775229 h 4156314"/>
              <a:gd name="connsiteX729" fmla="*/ 2378074 w 6555713"/>
              <a:gd name="connsiteY729" fmla="*/ 3775487 h 4156314"/>
              <a:gd name="connsiteX730" fmla="*/ 2379062 w 6555713"/>
              <a:gd name="connsiteY730" fmla="*/ 3775661 h 4156314"/>
              <a:gd name="connsiteX731" fmla="*/ 2378816 w 6555713"/>
              <a:gd name="connsiteY731" fmla="*/ 3777282 h 4156314"/>
              <a:gd name="connsiteX732" fmla="*/ 2376607 w 6555713"/>
              <a:gd name="connsiteY732" fmla="*/ 3775229 h 4156314"/>
              <a:gd name="connsiteX733" fmla="*/ 2402814 w 6555713"/>
              <a:gd name="connsiteY733" fmla="*/ 3772292 h 4156314"/>
              <a:gd name="connsiteX734" fmla="*/ 2401668 w 6555713"/>
              <a:gd name="connsiteY734" fmla="*/ 3772581 h 4156314"/>
              <a:gd name="connsiteX735" fmla="*/ 2400429 w 6555713"/>
              <a:gd name="connsiteY735" fmla="*/ 3772347 h 4156314"/>
              <a:gd name="connsiteX736" fmla="*/ 2395946 w 6555713"/>
              <a:gd name="connsiteY736" fmla="*/ 3771496 h 4156314"/>
              <a:gd name="connsiteX737" fmla="*/ 2400429 w 6555713"/>
              <a:gd name="connsiteY737" fmla="*/ 3772347 h 4156314"/>
              <a:gd name="connsiteX738" fmla="*/ 2395228 w 6555713"/>
              <a:gd name="connsiteY738" fmla="*/ 3772466 h 4156314"/>
              <a:gd name="connsiteX739" fmla="*/ 2786539 w 6555713"/>
              <a:gd name="connsiteY739" fmla="*/ 3767751 h 4156314"/>
              <a:gd name="connsiteX740" fmla="*/ 2790817 w 6555713"/>
              <a:gd name="connsiteY740" fmla="*/ 3770928 h 4156314"/>
              <a:gd name="connsiteX741" fmla="*/ 2777581 w 6555713"/>
              <a:gd name="connsiteY741" fmla="*/ 3784324 h 4156314"/>
              <a:gd name="connsiteX742" fmla="*/ 2773354 w 6555713"/>
              <a:gd name="connsiteY742" fmla="*/ 3778283 h 4156314"/>
              <a:gd name="connsiteX743" fmla="*/ 2773127 w 6555713"/>
              <a:gd name="connsiteY743" fmla="*/ 3777958 h 4156314"/>
              <a:gd name="connsiteX744" fmla="*/ 2783922 w 6555713"/>
              <a:gd name="connsiteY744" fmla="*/ 3775761 h 4156314"/>
              <a:gd name="connsiteX745" fmla="*/ 2786539 w 6555713"/>
              <a:gd name="connsiteY745" fmla="*/ 3767751 h 4156314"/>
              <a:gd name="connsiteX746" fmla="*/ 2893023 w 6555713"/>
              <a:gd name="connsiteY746" fmla="*/ 3767193 h 4156314"/>
              <a:gd name="connsiteX747" fmla="*/ 2893577 w 6555713"/>
              <a:gd name="connsiteY747" fmla="*/ 3770923 h 4156314"/>
              <a:gd name="connsiteX748" fmla="*/ 2888991 w 6555713"/>
              <a:gd name="connsiteY748" fmla="*/ 3772080 h 4156314"/>
              <a:gd name="connsiteX749" fmla="*/ 2885779 w 6555713"/>
              <a:gd name="connsiteY749" fmla="*/ 3772890 h 4156314"/>
              <a:gd name="connsiteX750" fmla="*/ 2935656 w 6555713"/>
              <a:gd name="connsiteY750" fmla="*/ 3766624 h 4156314"/>
              <a:gd name="connsiteX751" fmla="*/ 2933558 w 6555713"/>
              <a:gd name="connsiteY751" fmla="*/ 3767849 h 4156314"/>
              <a:gd name="connsiteX752" fmla="*/ 2931369 w 6555713"/>
              <a:gd name="connsiteY752" fmla="*/ 3769125 h 4156314"/>
              <a:gd name="connsiteX753" fmla="*/ 2934144 w 6555713"/>
              <a:gd name="connsiteY753" fmla="*/ 3766987 h 4156314"/>
              <a:gd name="connsiteX754" fmla="*/ 2940413 w 6555713"/>
              <a:gd name="connsiteY754" fmla="*/ 3763847 h 4156314"/>
              <a:gd name="connsiteX755" fmla="*/ 2941297 w 6555713"/>
              <a:gd name="connsiteY755" fmla="*/ 3763901 h 4156314"/>
              <a:gd name="connsiteX756" fmla="*/ 2941264 w 6555713"/>
              <a:gd name="connsiteY756" fmla="*/ 3765276 h 4156314"/>
              <a:gd name="connsiteX757" fmla="*/ 2935656 w 6555713"/>
              <a:gd name="connsiteY757" fmla="*/ 3766624 h 4156314"/>
              <a:gd name="connsiteX758" fmla="*/ 1296319 w 6555713"/>
              <a:gd name="connsiteY758" fmla="*/ 3756910 h 4156314"/>
              <a:gd name="connsiteX759" fmla="*/ 1291180 w 6555713"/>
              <a:gd name="connsiteY759" fmla="*/ 3763850 h 4156314"/>
              <a:gd name="connsiteX760" fmla="*/ 1290387 w 6555713"/>
              <a:gd name="connsiteY760" fmla="*/ 3764920 h 4156314"/>
              <a:gd name="connsiteX761" fmla="*/ 1282939 w 6555713"/>
              <a:gd name="connsiteY761" fmla="*/ 3766025 h 4156314"/>
              <a:gd name="connsiteX762" fmla="*/ 1286762 w 6555713"/>
              <a:gd name="connsiteY762" fmla="*/ 3760933 h 4156314"/>
              <a:gd name="connsiteX763" fmla="*/ 1296728 w 6555713"/>
              <a:gd name="connsiteY763" fmla="*/ 3756357 h 4156314"/>
              <a:gd name="connsiteX764" fmla="*/ 1297595 w 6555713"/>
              <a:gd name="connsiteY764" fmla="*/ 3756373 h 4156314"/>
              <a:gd name="connsiteX765" fmla="*/ 1296319 w 6555713"/>
              <a:gd name="connsiteY765" fmla="*/ 3756910 h 4156314"/>
              <a:gd name="connsiteX766" fmla="*/ 1292487 w 6555713"/>
              <a:gd name="connsiteY766" fmla="*/ 3753160 h 4156314"/>
              <a:gd name="connsiteX767" fmla="*/ 1292451 w 6555713"/>
              <a:gd name="connsiteY767" fmla="*/ 3753181 h 4156314"/>
              <a:gd name="connsiteX768" fmla="*/ 1292080 w 6555713"/>
              <a:gd name="connsiteY768" fmla="*/ 3753162 h 4156314"/>
              <a:gd name="connsiteX769" fmla="*/ 1279619 w 6555713"/>
              <a:gd name="connsiteY769" fmla="*/ 3743651 h 4156314"/>
              <a:gd name="connsiteX770" fmla="*/ 1273278 w 6555713"/>
              <a:gd name="connsiteY770" fmla="*/ 3752214 h 4156314"/>
              <a:gd name="connsiteX771" fmla="*/ 1290055 w 6555713"/>
              <a:gd name="connsiteY771" fmla="*/ 3753061 h 4156314"/>
              <a:gd name="connsiteX772" fmla="*/ 1292080 w 6555713"/>
              <a:gd name="connsiteY772" fmla="*/ 3753162 h 4156314"/>
              <a:gd name="connsiteX773" fmla="*/ 1265830 w 6555713"/>
              <a:gd name="connsiteY773" fmla="*/ 3753320 h 4156314"/>
              <a:gd name="connsiteX774" fmla="*/ 1279619 w 6555713"/>
              <a:gd name="connsiteY774" fmla="*/ 3743651 h 4156314"/>
              <a:gd name="connsiteX775" fmla="*/ 2947921 w 6555713"/>
              <a:gd name="connsiteY775" fmla="*/ 3726784 h 4156314"/>
              <a:gd name="connsiteX776" fmla="*/ 2955121 w 6555713"/>
              <a:gd name="connsiteY776" fmla="*/ 3729218 h 4156314"/>
              <a:gd name="connsiteX777" fmla="*/ 2954852 w 6555713"/>
              <a:gd name="connsiteY777" fmla="*/ 3731818 h 4156314"/>
              <a:gd name="connsiteX778" fmla="*/ 2948846 w 6555713"/>
              <a:gd name="connsiteY778" fmla="*/ 3733013 h 4156314"/>
              <a:gd name="connsiteX779" fmla="*/ 2947072 w 6555713"/>
              <a:gd name="connsiteY779" fmla="*/ 3721064 h 4156314"/>
              <a:gd name="connsiteX780" fmla="*/ 2947921 w 6555713"/>
              <a:gd name="connsiteY780" fmla="*/ 3726784 h 4156314"/>
              <a:gd name="connsiteX781" fmla="*/ 2935900 w 6555713"/>
              <a:gd name="connsiteY781" fmla="*/ 3722721 h 4156314"/>
              <a:gd name="connsiteX782" fmla="*/ 2947072 w 6555713"/>
              <a:gd name="connsiteY782" fmla="*/ 3721064 h 4156314"/>
              <a:gd name="connsiteX783" fmla="*/ 2398451 w 6555713"/>
              <a:gd name="connsiteY783" fmla="*/ 3704045 h 4156314"/>
              <a:gd name="connsiteX784" fmla="*/ 2363982 w 6555713"/>
              <a:gd name="connsiteY784" fmla="*/ 3717093 h 4156314"/>
              <a:gd name="connsiteX785" fmla="*/ 2343021 w 6555713"/>
              <a:gd name="connsiteY785" fmla="*/ 3724886 h 4156314"/>
              <a:gd name="connsiteX786" fmla="*/ 2314499 w 6555713"/>
              <a:gd name="connsiteY786" fmla="*/ 3732837 h 4156314"/>
              <a:gd name="connsiteX787" fmla="*/ 2344488 w 6555713"/>
              <a:gd name="connsiteY787" fmla="*/ 3717061 h 4156314"/>
              <a:gd name="connsiteX788" fmla="*/ 2345410 w 6555713"/>
              <a:gd name="connsiteY788" fmla="*/ 3718882 h 4156314"/>
              <a:gd name="connsiteX789" fmla="*/ 2390992 w 6555713"/>
              <a:gd name="connsiteY789" fmla="*/ 3705447 h 4156314"/>
              <a:gd name="connsiteX790" fmla="*/ 1287013 w 6555713"/>
              <a:gd name="connsiteY790" fmla="*/ 3698401 h 4156314"/>
              <a:gd name="connsiteX791" fmla="*/ 1288428 w 6555713"/>
              <a:gd name="connsiteY791" fmla="*/ 3700423 h 4156314"/>
              <a:gd name="connsiteX792" fmla="*/ 1284704 w 6555713"/>
              <a:gd name="connsiteY792" fmla="*/ 3700976 h 4156314"/>
              <a:gd name="connsiteX793" fmla="*/ 3080358 w 6555713"/>
              <a:gd name="connsiteY793" fmla="*/ 3695949 h 4156314"/>
              <a:gd name="connsiteX794" fmla="*/ 3080580 w 6555713"/>
              <a:gd name="connsiteY794" fmla="*/ 3697440 h 4156314"/>
              <a:gd name="connsiteX795" fmla="*/ 3080232 w 6555713"/>
              <a:gd name="connsiteY795" fmla="*/ 3696084 h 4156314"/>
              <a:gd name="connsiteX796" fmla="*/ 2345261 w 6555713"/>
              <a:gd name="connsiteY796" fmla="*/ 3692226 h 4156314"/>
              <a:gd name="connsiteX797" fmla="*/ 2346368 w 6555713"/>
              <a:gd name="connsiteY797" fmla="*/ 3699683 h 4156314"/>
              <a:gd name="connsiteX798" fmla="*/ 2353816 w 6555713"/>
              <a:gd name="connsiteY798" fmla="*/ 3698578 h 4156314"/>
              <a:gd name="connsiteX799" fmla="*/ 2343750 w 6555713"/>
              <a:gd name="connsiteY799" fmla="*/ 3707694 h 4156314"/>
              <a:gd name="connsiteX800" fmla="*/ 2347190 w 6555713"/>
              <a:gd name="connsiteY800" fmla="*/ 3715640 h 4156314"/>
              <a:gd name="connsiteX801" fmla="*/ 2344488 w 6555713"/>
              <a:gd name="connsiteY801" fmla="*/ 3717061 h 4156314"/>
              <a:gd name="connsiteX802" fmla="*/ 2340700 w 6555713"/>
              <a:gd name="connsiteY802" fmla="*/ 3709576 h 4156314"/>
              <a:gd name="connsiteX803" fmla="*/ 2340027 w 6555713"/>
              <a:gd name="connsiteY803" fmla="*/ 3708247 h 4156314"/>
              <a:gd name="connsiteX804" fmla="*/ 2337409 w 6555713"/>
              <a:gd name="connsiteY804" fmla="*/ 3716257 h 4156314"/>
              <a:gd name="connsiteX805" fmla="*/ 2335196 w 6555713"/>
              <a:gd name="connsiteY805" fmla="*/ 3701341 h 4156314"/>
              <a:gd name="connsiteX806" fmla="*/ 2345261 w 6555713"/>
              <a:gd name="connsiteY806" fmla="*/ 3692226 h 4156314"/>
              <a:gd name="connsiteX807" fmla="*/ 1362915 w 6555713"/>
              <a:gd name="connsiteY807" fmla="*/ 3686025 h 4156314"/>
              <a:gd name="connsiteX808" fmla="*/ 1359385 w 6555713"/>
              <a:gd name="connsiteY808" fmla="*/ 3689255 h 4156314"/>
              <a:gd name="connsiteX809" fmla="*/ 1356773 w 6555713"/>
              <a:gd name="connsiteY809" fmla="*/ 3691510 h 4156314"/>
              <a:gd name="connsiteX810" fmla="*/ 1355363 w 6555713"/>
              <a:gd name="connsiteY810" fmla="*/ 3691522 h 4156314"/>
              <a:gd name="connsiteX811" fmla="*/ 1360837 w 6555713"/>
              <a:gd name="connsiteY811" fmla="*/ 3686641 h 4156314"/>
              <a:gd name="connsiteX812" fmla="*/ 3082644 w 6555713"/>
              <a:gd name="connsiteY812" fmla="*/ 3685701 h 4156314"/>
              <a:gd name="connsiteX813" fmla="*/ 3086921 w 6555713"/>
              <a:gd name="connsiteY813" fmla="*/ 3688877 h 4156314"/>
              <a:gd name="connsiteX814" fmla="*/ 3080358 w 6555713"/>
              <a:gd name="connsiteY814" fmla="*/ 3695949 h 4156314"/>
              <a:gd name="connsiteX815" fmla="*/ 3079127 w 6555713"/>
              <a:gd name="connsiteY815" fmla="*/ 3687652 h 4156314"/>
              <a:gd name="connsiteX816" fmla="*/ 3078920 w 6555713"/>
              <a:gd name="connsiteY816" fmla="*/ 3686254 h 4156314"/>
              <a:gd name="connsiteX817" fmla="*/ 3082644 w 6555713"/>
              <a:gd name="connsiteY817" fmla="*/ 3685701 h 4156314"/>
              <a:gd name="connsiteX818" fmla="*/ 1364545 w 6555713"/>
              <a:gd name="connsiteY818" fmla="*/ 3684799 h 4156314"/>
              <a:gd name="connsiteX819" fmla="*/ 1363233 w 6555713"/>
              <a:gd name="connsiteY819" fmla="*/ 3685932 h 4156314"/>
              <a:gd name="connsiteX820" fmla="*/ 1362915 w 6555713"/>
              <a:gd name="connsiteY820" fmla="*/ 3686025 h 4156314"/>
              <a:gd name="connsiteX821" fmla="*/ 1364146 w 6555713"/>
              <a:gd name="connsiteY821" fmla="*/ 3684899 h 4156314"/>
              <a:gd name="connsiteX822" fmla="*/ 3096987 w 6555713"/>
              <a:gd name="connsiteY822" fmla="*/ 3679761 h 4156314"/>
              <a:gd name="connsiteX823" fmla="*/ 3097810 w 6555713"/>
              <a:gd name="connsiteY823" fmla="*/ 3683704 h 4156314"/>
              <a:gd name="connsiteX824" fmla="*/ 3096281 w 6555713"/>
              <a:gd name="connsiteY824" fmla="*/ 3684630 h 4156314"/>
              <a:gd name="connsiteX825" fmla="*/ 3096987 w 6555713"/>
              <a:gd name="connsiteY825" fmla="*/ 3679761 h 4156314"/>
              <a:gd name="connsiteX826" fmla="*/ 1296280 w 6555713"/>
              <a:gd name="connsiteY826" fmla="*/ 3676392 h 4156314"/>
              <a:gd name="connsiteX827" fmla="*/ 1308558 w 6555713"/>
              <a:gd name="connsiteY827" fmla="*/ 3682192 h 4156314"/>
              <a:gd name="connsiteX828" fmla="*/ 1301110 w 6555713"/>
              <a:gd name="connsiteY828" fmla="*/ 3683297 h 4156314"/>
              <a:gd name="connsiteX829" fmla="*/ 1300683 w 6555713"/>
              <a:gd name="connsiteY829" fmla="*/ 3682685 h 4156314"/>
              <a:gd name="connsiteX830" fmla="*/ 1301368 w 6555713"/>
              <a:gd name="connsiteY830" fmla="*/ 3681829 h 4156314"/>
              <a:gd name="connsiteX831" fmla="*/ 1300037 w 6555713"/>
              <a:gd name="connsiteY831" fmla="*/ 3681763 h 4156314"/>
              <a:gd name="connsiteX832" fmla="*/ 1296884 w 6555713"/>
              <a:gd name="connsiteY832" fmla="*/ 3677254 h 4156314"/>
              <a:gd name="connsiteX833" fmla="*/ 1296280 w 6555713"/>
              <a:gd name="connsiteY833" fmla="*/ 3676392 h 4156314"/>
              <a:gd name="connsiteX834" fmla="*/ 1320687 w 6555713"/>
              <a:gd name="connsiteY834" fmla="*/ 3661336 h 4156314"/>
              <a:gd name="connsiteX835" fmla="*/ 1328688 w 6555713"/>
              <a:gd name="connsiteY835" fmla="*/ 3663960 h 4156314"/>
              <a:gd name="connsiteX836" fmla="*/ 1329795 w 6555713"/>
              <a:gd name="connsiteY836" fmla="*/ 3671418 h 4156314"/>
              <a:gd name="connsiteX837" fmla="*/ 1322347 w 6555713"/>
              <a:gd name="connsiteY837" fmla="*/ 3672523 h 4156314"/>
              <a:gd name="connsiteX838" fmla="*/ 1320687 w 6555713"/>
              <a:gd name="connsiteY838" fmla="*/ 3661336 h 4156314"/>
              <a:gd name="connsiteX839" fmla="*/ 2545197 w 6555713"/>
              <a:gd name="connsiteY839" fmla="*/ 3617470 h 4156314"/>
              <a:gd name="connsiteX840" fmla="*/ 2532818 w 6555713"/>
              <a:gd name="connsiteY840" fmla="*/ 3622472 h 4156314"/>
              <a:gd name="connsiteX841" fmla="*/ 2534472 w 6555713"/>
              <a:gd name="connsiteY841" fmla="*/ 3620798 h 4156314"/>
              <a:gd name="connsiteX842" fmla="*/ 2535661 w 6555713"/>
              <a:gd name="connsiteY842" fmla="*/ 3619595 h 4156314"/>
              <a:gd name="connsiteX843" fmla="*/ 2542301 w 6555713"/>
              <a:gd name="connsiteY843" fmla="*/ 3617850 h 4156314"/>
              <a:gd name="connsiteX844" fmla="*/ 2545197 w 6555713"/>
              <a:gd name="connsiteY844" fmla="*/ 3617470 h 4156314"/>
              <a:gd name="connsiteX845" fmla="*/ 1304385 w 6555713"/>
              <a:gd name="connsiteY845" fmla="*/ 3602779 h 4156314"/>
              <a:gd name="connsiteX846" fmla="*/ 1320388 w 6555713"/>
              <a:gd name="connsiteY846" fmla="*/ 3608027 h 4156314"/>
              <a:gd name="connsiteX847" fmla="*/ 1309403 w 6555713"/>
              <a:gd name="connsiteY847" fmla="*/ 3610944 h 4156314"/>
              <a:gd name="connsiteX848" fmla="*/ 1309217 w 6555713"/>
              <a:gd name="connsiteY848" fmla="*/ 3609685 h 4156314"/>
              <a:gd name="connsiteX849" fmla="*/ 1308975 w 6555713"/>
              <a:gd name="connsiteY849" fmla="*/ 3611057 h 4156314"/>
              <a:gd name="connsiteX850" fmla="*/ 1298533 w 6555713"/>
              <a:gd name="connsiteY850" fmla="*/ 3613830 h 4156314"/>
              <a:gd name="connsiteX851" fmla="*/ 1304385 w 6555713"/>
              <a:gd name="connsiteY851" fmla="*/ 3602779 h 4156314"/>
              <a:gd name="connsiteX852" fmla="*/ 3515023 w 6555713"/>
              <a:gd name="connsiteY852" fmla="*/ 3598672 h 4156314"/>
              <a:gd name="connsiteX853" fmla="*/ 3513815 w 6555713"/>
              <a:gd name="connsiteY853" fmla="*/ 3599745 h 4156314"/>
              <a:gd name="connsiteX854" fmla="*/ 3510911 w 6555713"/>
              <a:gd name="connsiteY854" fmla="*/ 3600416 h 4156314"/>
              <a:gd name="connsiteX855" fmla="*/ 3511300 w 6555713"/>
              <a:gd name="connsiteY855" fmla="*/ 3599225 h 4156314"/>
              <a:gd name="connsiteX856" fmla="*/ 3513162 w 6555713"/>
              <a:gd name="connsiteY856" fmla="*/ 3598949 h 4156314"/>
              <a:gd name="connsiteX857" fmla="*/ 1331905 w 6555713"/>
              <a:gd name="connsiteY857" fmla="*/ 3590650 h 4156314"/>
              <a:gd name="connsiteX858" fmla="*/ 1333070 w 6555713"/>
              <a:gd name="connsiteY858" fmla="*/ 3590901 h 4156314"/>
              <a:gd name="connsiteX859" fmla="*/ 1334043 w 6555713"/>
              <a:gd name="connsiteY859" fmla="*/ 3591622 h 4156314"/>
              <a:gd name="connsiteX860" fmla="*/ 1333742 w 6555713"/>
              <a:gd name="connsiteY860" fmla="*/ 3591813 h 4156314"/>
              <a:gd name="connsiteX861" fmla="*/ 1331743 w 6555713"/>
              <a:gd name="connsiteY861" fmla="*/ 3591574 h 4156314"/>
              <a:gd name="connsiteX862" fmla="*/ 1332516 w 6555713"/>
              <a:gd name="connsiteY862" fmla="*/ 3587171 h 4156314"/>
              <a:gd name="connsiteX863" fmla="*/ 1331905 w 6555713"/>
              <a:gd name="connsiteY863" fmla="*/ 3590650 h 4156314"/>
              <a:gd name="connsiteX864" fmla="*/ 1329139 w 6555713"/>
              <a:gd name="connsiteY864" fmla="*/ 3590055 h 4156314"/>
              <a:gd name="connsiteX865" fmla="*/ 1325622 w 6555713"/>
              <a:gd name="connsiteY865" fmla="*/ 3592006 h 4156314"/>
              <a:gd name="connsiteX866" fmla="*/ 1332516 w 6555713"/>
              <a:gd name="connsiteY866" fmla="*/ 3587171 h 4156314"/>
              <a:gd name="connsiteX867" fmla="*/ 1343761 w 6555713"/>
              <a:gd name="connsiteY867" fmla="*/ 3580215 h 4156314"/>
              <a:gd name="connsiteX868" fmla="*/ 1345845 w 6555713"/>
              <a:gd name="connsiteY868" fmla="*/ 3580899 h 4156314"/>
              <a:gd name="connsiteX869" fmla="*/ 1345855 w 6555713"/>
              <a:gd name="connsiteY869" fmla="*/ 3581679 h 4156314"/>
              <a:gd name="connsiteX870" fmla="*/ 1339588 w 6555713"/>
              <a:gd name="connsiteY870" fmla="*/ 3582728 h 4156314"/>
              <a:gd name="connsiteX871" fmla="*/ 2530153 w 6555713"/>
              <a:gd name="connsiteY871" fmla="*/ 3577837 h 4156314"/>
              <a:gd name="connsiteX872" fmla="*/ 2525197 w 6555713"/>
              <a:gd name="connsiteY872" fmla="*/ 3580729 h 4156314"/>
              <a:gd name="connsiteX873" fmla="*/ 2523008 w 6555713"/>
              <a:gd name="connsiteY873" fmla="*/ 3582006 h 4156314"/>
              <a:gd name="connsiteX874" fmla="*/ 2528388 w 6555713"/>
              <a:gd name="connsiteY874" fmla="*/ 3578588 h 4156314"/>
              <a:gd name="connsiteX875" fmla="*/ 2545165 w 6555713"/>
              <a:gd name="connsiteY875" fmla="*/ 3571275 h 4156314"/>
              <a:gd name="connsiteX876" fmla="*/ 2542986 w 6555713"/>
              <a:gd name="connsiteY876" fmla="*/ 3572372 h 4156314"/>
              <a:gd name="connsiteX877" fmla="*/ 2530153 w 6555713"/>
              <a:gd name="connsiteY877" fmla="*/ 3577837 h 4156314"/>
              <a:gd name="connsiteX878" fmla="*/ 2536400 w 6555713"/>
              <a:gd name="connsiteY878" fmla="*/ 3574190 h 4156314"/>
              <a:gd name="connsiteX879" fmla="*/ 2539355 w 6555713"/>
              <a:gd name="connsiteY879" fmla="*/ 3573150 h 4156314"/>
              <a:gd name="connsiteX880" fmla="*/ 2545165 w 6555713"/>
              <a:gd name="connsiteY880" fmla="*/ 3571275 h 4156314"/>
              <a:gd name="connsiteX881" fmla="*/ 1344194 w 6555713"/>
              <a:gd name="connsiteY881" fmla="*/ 3569432 h 4156314"/>
              <a:gd name="connsiteX882" fmla="*/ 1345752 w 6555713"/>
              <a:gd name="connsiteY882" fmla="*/ 3573774 h 4156314"/>
              <a:gd name="connsiteX883" fmla="*/ 1345820 w 6555713"/>
              <a:gd name="connsiteY883" fmla="*/ 3578976 h 4156314"/>
              <a:gd name="connsiteX884" fmla="*/ 1343761 w 6555713"/>
              <a:gd name="connsiteY884" fmla="*/ 3580215 h 4156314"/>
              <a:gd name="connsiteX885" fmla="*/ 1338858 w 6555713"/>
              <a:gd name="connsiteY885" fmla="*/ 3578608 h 4156314"/>
              <a:gd name="connsiteX886" fmla="*/ 1344130 w 6555713"/>
              <a:gd name="connsiteY886" fmla="*/ 3569252 h 4156314"/>
              <a:gd name="connsiteX887" fmla="*/ 1344296 w 6555713"/>
              <a:gd name="connsiteY887" fmla="*/ 3569259 h 4156314"/>
              <a:gd name="connsiteX888" fmla="*/ 1344194 w 6555713"/>
              <a:gd name="connsiteY888" fmla="*/ 3569432 h 4156314"/>
              <a:gd name="connsiteX889" fmla="*/ 1347157 w 6555713"/>
              <a:gd name="connsiteY889" fmla="*/ 3564339 h 4156314"/>
              <a:gd name="connsiteX890" fmla="*/ 1348923 w 6555713"/>
              <a:gd name="connsiteY890" fmla="*/ 3569492 h 4156314"/>
              <a:gd name="connsiteX891" fmla="*/ 1344296 w 6555713"/>
              <a:gd name="connsiteY891" fmla="*/ 3569259 h 4156314"/>
              <a:gd name="connsiteX892" fmla="*/ 3629145 w 6555713"/>
              <a:gd name="connsiteY892" fmla="*/ 3559823 h 4156314"/>
              <a:gd name="connsiteX893" fmla="*/ 3631588 w 6555713"/>
              <a:gd name="connsiteY893" fmla="*/ 3560531 h 4156314"/>
              <a:gd name="connsiteX894" fmla="*/ 3627496 w 6555713"/>
              <a:gd name="connsiteY894" fmla="*/ 3562717 h 4156314"/>
              <a:gd name="connsiteX895" fmla="*/ 3531833 w 6555713"/>
              <a:gd name="connsiteY895" fmla="*/ 3558067 h 4156314"/>
              <a:gd name="connsiteX896" fmla="*/ 3519151 w 6555713"/>
              <a:gd name="connsiteY896" fmla="*/ 3575194 h 4156314"/>
              <a:gd name="connsiteX897" fmla="*/ 3523982 w 6555713"/>
              <a:gd name="connsiteY897" fmla="*/ 3582099 h 4156314"/>
              <a:gd name="connsiteX898" fmla="*/ 3505362 w 6555713"/>
              <a:gd name="connsiteY898" fmla="*/ 3584862 h 4156314"/>
              <a:gd name="connsiteX899" fmla="*/ 3502192 w 6555713"/>
              <a:gd name="connsiteY899" fmla="*/ 3589143 h 4156314"/>
              <a:gd name="connsiteX900" fmla="*/ 3505915 w 6555713"/>
              <a:gd name="connsiteY900" fmla="*/ 3588590 h 4156314"/>
              <a:gd name="connsiteX901" fmla="*/ 3512139 w 6555713"/>
              <a:gd name="connsiteY901" fmla="*/ 3595479 h 4156314"/>
              <a:gd name="connsiteX902" fmla="*/ 3507982 w 6555713"/>
              <a:gd name="connsiteY902" fmla="*/ 3598109 h 4156314"/>
              <a:gd name="connsiteX903" fmla="*/ 3507317 w 6555713"/>
              <a:gd name="connsiteY903" fmla="*/ 3601245 h 4156314"/>
              <a:gd name="connsiteX904" fmla="*/ 3510911 w 6555713"/>
              <a:gd name="connsiteY904" fmla="*/ 3600416 h 4156314"/>
              <a:gd name="connsiteX905" fmla="*/ 3509009 w 6555713"/>
              <a:gd name="connsiteY905" fmla="*/ 3606234 h 4156314"/>
              <a:gd name="connsiteX906" fmla="*/ 3508682 w 6555713"/>
              <a:gd name="connsiteY906" fmla="*/ 3607236 h 4156314"/>
              <a:gd name="connsiteX907" fmla="*/ 3504406 w 6555713"/>
              <a:gd name="connsiteY907" fmla="*/ 3604058 h 4156314"/>
              <a:gd name="connsiteX908" fmla="*/ 3482061 w 6555713"/>
              <a:gd name="connsiteY908" fmla="*/ 3607374 h 4156314"/>
              <a:gd name="connsiteX909" fmla="*/ 3479998 w 6555713"/>
              <a:gd name="connsiteY909" fmla="*/ 3619114 h 4156314"/>
              <a:gd name="connsiteX910" fmla="*/ 3439034 w 6555713"/>
              <a:gd name="connsiteY910" fmla="*/ 3625193 h 4156314"/>
              <a:gd name="connsiteX911" fmla="*/ 3395453 w 6555713"/>
              <a:gd name="connsiteY911" fmla="*/ 3639282 h 4156314"/>
              <a:gd name="connsiteX912" fmla="*/ 3365662 w 6555713"/>
              <a:gd name="connsiteY912" fmla="*/ 3643703 h 4156314"/>
              <a:gd name="connsiteX913" fmla="*/ 3359321 w 6555713"/>
              <a:gd name="connsiteY913" fmla="*/ 3652266 h 4156314"/>
              <a:gd name="connsiteX914" fmla="*/ 3300291 w 6555713"/>
              <a:gd name="connsiteY914" fmla="*/ 3664836 h 4156314"/>
              <a:gd name="connsiteX915" fmla="*/ 3287056 w 6555713"/>
              <a:gd name="connsiteY915" fmla="*/ 3678234 h 4156314"/>
              <a:gd name="connsiteX916" fmla="*/ 3291334 w 6555713"/>
              <a:gd name="connsiteY916" fmla="*/ 3681410 h 4156314"/>
              <a:gd name="connsiteX917" fmla="*/ 3312571 w 6555713"/>
              <a:gd name="connsiteY917" fmla="*/ 3670636 h 4156314"/>
              <a:gd name="connsiteX918" fmla="*/ 3314784 w 6555713"/>
              <a:gd name="connsiteY918" fmla="*/ 3685552 h 4156314"/>
              <a:gd name="connsiteX919" fmla="*/ 3276437 w 6555713"/>
              <a:gd name="connsiteY919" fmla="*/ 3683620 h 4156314"/>
              <a:gd name="connsiteX920" fmla="*/ 3270500 w 6555713"/>
              <a:gd name="connsiteY920" fmla="*/ 3669257 h 4156314"/>
              <a:gd name="connsiteX921" fmla="*/ 3241816 w 6555713"/>
              <a:gd name="connsiteY921" fmla="*/ 3681136 h 4156314"/>
              <a:gd name="connsiteX922" fmla="*/ 3219472 w 6555713"/>
              <a:gd name="connsiteY922" fmla="*/ 3684452 h 4156314"/>
              <a:gd name="connsiteX923" fmla="*/ 3206236 w 6555713"/>
              <a:gd name="connsiteY923" fmla="*/ 3697848 h 4156314"/>
              <a:gd name="connsiteX924" fmla="*/ 3189681 w 6555713"/>
              <a:gd name="connsiteY924" fmla="*/ 3688872 h 4156314"/>
              <a:gd name="connsiteX925" fmla="*/ 3160996 w 6555713"/>
              <a:gd name="connsiteY925" fmla="*/ 3700751 h 4156314"/>
              <a:gd name="connsiteX926" fmla="*/ 3154102 w 6555713"/>
              <a:gd name="connsiteY926" fmla="*/ 3705585 h 4156314"/>
              <a:gd name="connsiteX927" fmla="*/ 3131758 w 6555713"/>
              <a:gd name="connsiteY927" fmla="*/ 3708900 h 4156314"/>
              <a:gd name="connsiteX928" fmla="*/ 3128587 w 6555713"/>
              <a:gd name="connsiteY928" fmla="*/ 3713182 h 4156314"/>
              <a:gd name="connsiteX929" fmla="*/ 3121139 w 6555713"/>
              <a:gd name="connsiteY929" fmla="*/ 3714288 h 4156314"/>
              <a:gd name="connsiteX930" fmla="*/ 3120032 w 6555713"/>
              <a:gd name="connsiteY930" fmla="*/ 3706830 h 4156314"/>
              <a:gd name="connsiteX931" fmla="*/ 3103627 w 6555713"/>
              <a:gd name="connsiteY931" fmla="*/ 3724508 h 4156314"/>
              <a:gd name="connsiteX932" fmla="*/ 3093008 w 6555713"/>
              <a:gd name="connsiteY932" fmla="*/ 3729895 h 4156314"/>
              <a:gd name="connsiteX933" fmla="*/ 3076452 w 6555713"/>
              <a:gd name="connsiteY933" fmla="*/ 3720919 h 4156314"/>
              <a:gd name="connsiteX934" fmla="*/ 3058385 w 6555713"/>
              <a:gd name="connsiteY934" fmla="*/ 3727411 h 4156314"/>
              <a:gd name="connsiteX935" fmla="*/ 3060045 w 6555713"/>
              <a:gd name="connsiteY935" fmla="*/ 3738598 h 4156314"/>
              <a:gd name="connsiteX936" fmla="*/ 3052044 w 6555713"/>
              <a:gd name="connsiteY936" fmla="*/ 3735974 h 4156314"/>
              <a:gd name="connsiteX937" fmla="*/ 3044596 w 6555713"/>
              <a:gd name="connsiteY937" fmla="*/ 3737079 h 4156314"/>
              <a:gd name="connsiteX938" fmla="*/ 3041426 w 6555713"/>
              <a:gd name="connsiteY938" fmla="*/ 3741361 h 4156314"/>
              <a:gd name="connsiteX939" fmla="*/ 3033425 w 6555713"/>
              <a:gd name="connsiteY939" fmla="*/ 3738737 h 4156314"/>
              <a:gd name="connsiteX940" fmla="*/ 2997293 w 6555713"/>
              <a:gd name="connsiteY940" fmla="*/ 3751720 h 4156314"/>
              <a:gd name="connsiteX941" fmla="*/ 2982950 w 6555713"/>
              <a:gd name="connsiteY941" fmla="*/ 3757661 h 4156314"/>
              <a:gd name="connsiteX942" fmla="*/ 2956329 w 6555713"/>
              <a:gd name="connsiteY942" fmla="*/ 3757799 h 4156314"/>
              <a:gd name="connsiteX943" fmla="*/ 2957436 w 6555713"/>
              <a:gd name="connsiteY943" fmla="*/ 3765257 h 4156314"/>
              <a:gd name="connsiteX944" fmla="*/ 2953712 w 6555713"/>
              <a:gd name="connsiteY944" fmla="*/ 3765810 h 4156314"/>
              <a:gd name="connsiteX945" fmla="*/ 2953159 w 6555713"/>
              <a:gd name="connsiteY945" fmla="*/ 3762081 h 4156314"/>
              <a:gd name="connsiteX946" fmla="*/ 2948881 w 6555713"/>
              <a:gd name="connsiteY946" fmla="*/ 3758904 h 4156314"/>
              <a:gd name="connsiteX947" fmla="*/ 2940413 w 6555713"/>
              <a:gd name="connsiteY947" fmla="*/ 3763847 h 4156314"/>
              <a:gd name="connsiteX948" fmla="*/ 2922814 w 6555713"/>
              <a:gd name="connsiteY948" fmla="*/ 3762773 h 4156314"/>
              <a:gd name="connsiteX949" fmla="*/ 2921857 w 6555713"/>
              <a:gd name="connsiteY949" fmla="*/ 3781971 h 4156314"/>
              <a:gd name="connsiteX950" fmla="*/ 2911239 w 6555713"/>
              <a:gd name="connsiteY950" fmla="*/ 3787357 h 4156314"/>
              <a:gd name="connsiteX951" fmla="*/ 2864892 w 6555713"/>
              <a:gd name="connsiteY951" fmla="*/ 3782802 h 4156314"/>
              <a:gd name="connsiteX952" fmla="*/ 2865445 w 6555713"/>
              <a:gd name="connsiteY952" fmla="*/ 3786530 h 4156314"/>
              <a:gd name="connsiteX953" fmla="*/ 2873446 w 6555713"/>
              <a:gd name="connsiteY953" fmla="*/ 3789154 h 4156314"/>
              <a:gd name="connsiteX954" fmla="*/ 2845314 w 6555713"/>
              <a:gd name="connsiteY954" fmla="*/ 3804762 h 4156314"/>
              <a:gd name="connsiteX955" fmla="*/ 2837313 w 6555713"/>
              <a:gd name="connsiteY955" fmla="*/ 3802139 h 4156314"/>
              <a:gd name="connsiteX956" fmla="*/ 2830418 w 6555713"/>
              <a:gd name="connsiteY956" fmla="*/ 3806972 h 4156314"/>
              <a:gd name="connsiteX957" fmla="*/ 2814416 w 6555713"/>
              <a:gd name="connsiteY957" fmla="*/ 3801725 h 4156314"/>
              <a:gd name="connsiteX958" fmla="*/ 2793732 w 6555713"/>
              <a:gd name="connsiteY958" fmla="*/ 3816228 h 4156314"/>
              <a:gd name="connsiteX959" fmla="*/ 2774560 w 6555713"/>
              <a:gd name="connsiteY959" fmla="*/ 3815261 h 4156314"/>
              <a:gd name="connsiteX960" fmla="*/ 2774810 w 6555713"/>
              <a:gd name="connsiteY960" fmla="*/ 3811334 h 4156314"/>
              <a:gd name="connsiteX961" fmla="*/ 2779967 w 6555713"/>
              <a:gd name="connsiteY961" fmla="*/ 3804812 h 4156314"/>
              <a:gd name="connsiteX962" fmla="*/ 2774827 w 6555713"/>
              <a:gd name="connsiteY962" fmla="*/ 3811053 h 4156314"/>
              <a:gd name="connsiteX963" fmla="*/ 2774810 w 6555713"/>
              <a:gd name="connsiteY963" fmla="*/ 3811334 h 4156314"/>
              <a:gd name="connsiteX964" fmla="*/ 2764494 w 6555713"/>
              <a:gd name="connsiteY964" fmla="*/ 3824377 h 4156314"/>
              <a:gd name="connsiteX965" fmla="*/ 2742704 w 6555713"/>
              <a:gd name="connsiteY965" fmla="*/ 3831422 h 4156314"/>
              <a:gd name="connsiteX966" fmla="*/ 2728362 w 6555713"/>
              <a:gd name="connsiteY966" fmla="*/ 3837361 h 4156314"/>
              <a:gd name="connsiteX967" fmla="*/ 2734703 w 6555713"/>
              <a:gd name="connsiteY967" fmla="*/ 3828798 h 4156314"/>
              <a:gd name="connsiteX968" fmla="*/ 2721526 w 6555713"/>
              <a:gd name="connsiteY968" fmla="*/ 3827504 h 4156314"/>
              <a:gd name="connsiteX969" fmla="*/ 2722133 w 6555713"/>
              <a:gd name="connsiteY969" fmla="*/ 3827448 h 4156314"/>
              <a:gd name="connsiteX970" fmla="*/ 2726148 w 6555713"/>
              <a:gd name="connsiteY970" fmla="*/ 3822445 h 4156314"/>
              <a:gd name="connsiteX971" fmla="*/ 2710699 w 6555713"/>
              <a:gd name="connsiteY971" fmla="*/ 3820927 h 4156314"/>
              <a:gd name="connsiteX972" fmla="*/ 2708955 w 6555713"/>
              <a:gd name="connsiteY972" fmla="*/ 3820619 h 4156314"/>
              <a:gd name="connsiteX973" fmla="*/ 2708613 w 6555713"/>
              <a:gd name="connsiteY973" fmla="*/ 3819688 h 4156314"/>
              <a:gd name="connsiteX974" fmla="*/ 2720284 w 6555713"/>
              <a:gd name="connsiteY974" fmla="*/ 3803645 h 4156314"/>
              <a:gd name="connsiteX975" fmla="*/ 2721280 w 6555713"/>
              <a:gd name="connsiteY975" fmla="*/ 3808877 h 4156314"/>
              <a:gd name="connsiteX976" fmla="*/ 2730830 w 6555713"/>
              <a:gd name="connsiteY976" fmla="*/ 3802696 h 4156314"/>
              <a:gd name="connsiteX977" fmla="*/ 2726000 w 6555713"/>
              <a:gd name="connsiteY977" fmla="*/ 3795791 h 4156314"/>
              <a:gd name="connsiteX978" fmla="*/ 2720284 w 6555713"/>
              <a:gd name="connsiteY978" fmla="*/ 3803645 h 4156314"/>
              <a:gd name="connsiteX979" fmla="*/ 2720201 w 6555713"/>
              <a:gd name="connsiteY979" fmla="*/ 3803201 h 4156314"/>
              <a:gd name="connsiteX980" fmla="*/ 2735510 w 6555713"/>
              <a:gd name="connsiteY980" fmla="*/ 3782945 h 4156314"/>
              <a:gd name="connsiteX981" fmla="*/ 2750960 w 6555713"/>
              <a:gd name="connsiteY981" fmla="*/ 3784465 h 4156314"/>
              <a:gd name="connsiteX982" fmla="*/ 2772196 w 6555713"/>
              <a:gd name="connsiteY982" fmla="*/ 3773691 h 4156314"/>
              <a:gd name="connsiteX983" fmla="*/ 2765566 w 6555713"/>
              <a:gd name="connsiteY983" fmla="*/ 3779498 h 4156314"/>
              <a:gd name="connsiteX984" fmla="*/ 2771512 w 6555713"/>
              <a:gd name="connsiteY984" fmla="*/ 3778288 h 4156314"/>
              <a:gd name="connsiteX985" fmla="*/ 2763270 w 6555713"/>
              <a:gd name="connsiteY985" fmla="*/ 3784067 h 4156314"/>
              <a:gd name="connsiteX986" fmla="*/ 2758961 w 6555713"/>
              <a:gd name="connsiteY986" fmla="*/ 3787088 h 4156314"/>
              <a:gd name="connsiteX987" fmla="*/ 2739384 w 6555713"/>
              <a:gd name="connsiteY987" fmla="*/ 3809049 h 4156314"/>
              <a:gd name="connsiteX988" fmla="*/ 2744215 w 6555713"/>
              <a:gd name="connsiteY988" fmla="*/ 3815954 h 4156314"/>
              <a:gd name="connsiteX989" fmla="*/ 2773453 w 6555713"/>
              <a:gd name="connsiteY989" fmla="*/ 3807803 h 4156314"/>
              <a:gd name="connsiteX990" fmla="*/ 2783518 w 6555713"/>
              <a:gd name="connsiteY990" fmla="*/ 3798688 h 4156314"/>
              <a:gd name="connsiteX991" fmla="*/ 2813309 w 6555713"/>
              <a:gd name="connsiteY991" fmla="*/ 3794267 h 4156314"/>
              <a:gd name="connsiteX992" fmla="*/ 2837717 w 6555713"/>
              <a:gd name="connsiteY992" fmla="*/ 3779212 h 4156314"/>
              <a:gd name="connsiteX993" fmla="*/ 2856891 w 6555713"/>
              <a:gd name="connsiteY993" fmla="*/ 3780177 h 4156314"/>
              <a:gd name="connsiteX994" fmla="*/ 2878100 w 6555713"/>
              <a:gd name="connsiteY994" fmla="*/ 3774827 h 4156314"/>
              <a:gd name="connsiteX995" fmla="*/ 2885779 w 6555713"/>
              <a:gd name="connsiteY995" fmla="*/ 3772890 h 4156314"/>
              <a:gd name="connsiteX996" fmla="*/ 2884342 w 6555713"/>
              <a:gd name="connsiteY996" fmla="*/ 3774020 h 4156314"/>
              <a:gd name="connsiteX997" fmla="*/ 2919494 w 6555713"/>
              <a:gd name="connsiteY997" fmla="*/ 3740399 h 4156314"/>
              <a:gd name="connsiteX998" fmla="*/ 2918941 w 6555713"/>
              <a:gd name="connsiteY998" fmla="*/ 3736671 h 4156314"/>
              <a:gd name="connsiteX999" fmla="*/ 2926389 w 6555713"/>
              <a:gd name="connsiteY999" fmla="*/ 3735565 h 4156314"/>
              <a:gd name="connsiteX1000" fmla="*/ 2929006 w 6555713"/>
              <a:gd name="connsiteY1000" fmla="*/ 3727555 h 4156314"/>
              <a:gd name="connsiteX1001" fmla="*/ 2941838 w 6555713"/>
              <a:gd name="connsiteY1001" fmla="*/ 3737083 h 4156314"/>
              <a:gd name="connsiteX1002" fmla="*/ 2946592 w 6555713"/>
              <a:gd name="connsiteY1002" fmla="*/ 3733460 h 4156314"/>
              <a:gd name="connsiteX1003" fmla="*/ 2948846 w 6555713"/>
              <a:gd name="connsiteY1003" fmla="*/ 3733013 h 4156314"/>
              <a:gd name="connsiteX1004" fmla="*/ 2949977 w 6555713"/>
              <a:gd name="connsiteY1004" fmla="*/ 3740640 h 4156314"/>
              <a:gd name="connsiteX1005" fmla="*/ 2950392 w 6555713"/>
              <a:gd name="connsiteY1005" fmla="*/ 3743436 h 4156314"/>
              <a:gd name="connsiteX1006" fmla="*/ 2932326 w 6555713"/>
              <a:gd name="connsiteY1006" fmla="*/ 3749929 h 4156314"/>
              <a:gd name="connsiteX1007" fmla="*/ 2932879 w 6555713"/>
              <a:gd name="connsiteY1007" fmla="*/ 3753657 h 4156314"/>
              <a:gd name="connsiteX1008" fmla="*/ 3021699 w 6555713"/>
              <a:gd name="connsiteY1008" fmla="*/ 3736666 h 4156314"/>
              <a:gd name="connsiteX1009" fmla="*/ 3031765 w 6555713"/>
              <a:gd name="connsiteY1009" fmla="*/ 3727550 h 4156314"/>
              <a:gd name="connsiteX1010" fmla="*/ 3023211 w 6555713"/>
              <a:gd name="connsiteY1010" fmla="*/ 3721198 h 4156314"/>
              <a:gd name="connsiteX1011" fmla="*/ 3008315 w 6555713"/>
              <a:gd name="connsiteY1011" fmla="*/ 3723408 h 4156314"/>
              <a:gd name="connsiteX1012" fmla="*/ 3014656 w 6555713"/>
              <a:gd name="connsiteY1012" fmla="*/ 3714845 h 4156314"/>
              <a:gd name="connsiteX1013" fmla="*/ 3033828 w 6555713"/>
              <a:gd name="connsiteY1013" fmla="*/ 3715811 h 4156314"/>
              <a:gd name="connsiteX1014" fmla="*/ 3036999 w 6555713"/>
              <a:gd name="connsiteY1014" fmla="*/ 3711529 h 4156314"/>
              <a:gd name="connsiteX1015" fmla="*/ 3032722 w 6555713"/>
              <a:gd name="connsiteY1015" fmla="*/ 3708354 h 4156314"/>
              <a:gd name="connsiteX1016" fmla="*/ 3031062 w 6555713"/>
              <a:gd name="connsiteY1016" fmla="*/ 3697166 h 4156314"/>
              <a:gd name="connsiteX1017" fmla="*/ 3048575 w 6555713"/>
              <a:gd name="connsiteY1017" fmla="*/ 3686945 h 4156314"/>
              <a:gd name="connsiteX1018" fmla="*/ 3064024 w 6555713"/>
              <a:gd name="connsiteY1018" fmla="*/ 3688464 h 4156314"/>
              <a:gd name="connsiteX1019" fmla="*/ 3063471 w 6555713"/>
              <a:gd name="connsiteY1019" fmla="*/ 3684735 h 4156314"/>
              <a:gd name="connsiteX1020" fmla="*/ 3077475 w 6555713"/>
              <a:gd name="connsiteY1020" fmla="*/ 3685337 h 4156314"/>
              <a:gd name="connsiteX1021" fmla="*/ 3080232 w 6555713"/>
              <a:gd name="connsiteY1021" fmla="*/ 3696084 h 4156314"/>
              <a:gd name="connsiteX1022" fmla="*/ 3072565 w 6555713"/>
              <a:gd name="connsiteY1022" fmla="*/ 3704347 h 4156314"/>
              <a:gd name="connsiteX1023" fmla="*/ 3070514 w 6555713"/>
              <a:gd name="connsiteY1023" fmla="*/ 3706556 h 4156314"/>
              <a:gd name="connsiteX1024" fmla="*/ 3075345 w 6555713"/>
              <a:gd name="connsiteY1024" fmla="*/ 3713461 h 4156314"/>
              <a:gd name="connsiteX1025" fmla="*/ 3086518 w 6555713"/>
              <a:gd name="connsiteY1025" fmla="*/ 3711803 h 4156314"/>
              <a:gd name="connsiteX1026" fmla="*/ 3087071 w 6555713"/>
              <a:gd name="connsiteY1026" fmla="*/ 3715532 h 4156314"/>
              <a:gd name="connsiteX1027" fmla="*/ 3105690 w 6555713"/>
              <a:gd name="connsiteY1027" fmla="*/ 3712769 h 4156314"/>
              <a:gd name="connsiteX1028" fmla="*/ 3109414 w 6555713"/>
              <a:gd name="connsiteY1028" fmla="*/ 3712216 h 4156314"/>
              <a:gd name="connsiteX1029" fmla="*/ 3093412 w 6555713"/>
              <a:gd name="connsiteY1029" fmla="*/ 3706970 h 4156314"/>
              <a:gd name="connsiteX1030" fmla="*/ 3099753 w 6555713"/>
              <a:gd name="connsiteY1030" fmla="*/ 3698407 h 4156314"/>
              <a:gd name="connsiteX1031" fmla="*/ 3093759 w 6555713"/>
              <a:gd name="connsiteY1031" fmla="*/ 3697687 h 4156314"/>
              <a:gd name="connsiteX1032" fmla="*/ 3100619 w 6555713"/>
              <a:gd name="connsiteY1032" fmla="*/ 3697312 h 4156314"/>
              <a:gd name="connsiteX1033" fmla="*/ 3101675 w 6555713"/>
              <a:gd name="connsiteY1033" fmla="*/ 3702944 h 4156314"/>
              <a:gd name="connsiteX1034" fmla="*/ 3101634 w 6555713"/>
              <a:gd name="connsiteY1034" fmla="*/ 3701462 h 4156314"/>
              <a:gd name="connsiteX1035" fmla="*/ 3102220 w 6555713"/>
              <a:gd name="connsiteY1035" fmla="*/ 3697225 h 4156314"/>
              <a:gd name="connsiteX1036" fmla="*/ 3110925 w 6555713"/>
              <a:gd name="connsiteY1036" fmla="*/ 3696749 h 4156314"/>
              <a:gd name="connsiteX1037" fmla="*/ 3102753 w 6555713"/>
              <a:gd name="connsiteY1037" fmla="*/ 3693376 h 4156314"/>
              <a:gd name="connsiteX1038" fmla="*/ 3102220 w 6555713"/>
              <a:gd name="connsiteY1038" fmla="*/ 3697225 h 4156314"/>
              <a:gd name="connsiteX1039" fmla="*/ 3100619 w 6555713"/>
              <a:gd name="connsiteY1039" fmla="*/ 3697312 h 4156314"/>
              <a:gd name="connsiteX1040" fmla="*/ 3100290 w 6555713"/>
              <a:gd name="connsiteY1040" fmla="*/ 3695565 h 4156314"/>
              <a:gd name="connsiteX1041" fmla="*/ 3097810 w 6555713"/>
              <a:gd name="connsiteY1041" fmla="*/ 3683704 h 4156314"/>
              <a:gd name="connsiteX1042" fmla="*/ 3102010 w 6555713"/>
              <a:gd name="connsiteY1042" fmla="*/ 3681160 h 4156314"/>
              <a:gd name="connsiteX1043" fmla="*/ 3107051 w 6555713"/>
              <a:gd name="connsiteY1043" fmla="*/ 3670646 h 4156314"/>
              <a:gd name="connsiteX1044" fmla="*/ 3101817 w 6555713"/>
              <a:gd name="connsiteY1044" fmla="*/ 3686667 h 4156314"/>
              <a:gd name="connsiteX1045" fmla="*/ 3109264 w 6555713"/>
              <a:gd name="connsiteY1045" fmla="*/ 3685561 h 4156314"/>
              <a:gd name="connsiteX1046" fmla="*/ 3114096 w 6555713"/>
              <a:gd name="connsiteY1046" fmla="*/ 3692467 h 4156314"/>
              <a:gd name="connsiteX1047" fmla="*/ 3138502 w 6555713"/>
              <a:gd name="connsiteY1047" fmla="*/ 3677412 h 4156314"/>
              <a:gd name="connsiteX1048" fmla="*/ 3150228 w 6555713"/>
              <a:gd name="connsiteY1048" fmla="*/ 3679483 h 4156314"/>
              <a:gd name="connsiteX1049" fmla="*/ 3149121 w 6555713"/>
              <a:gd name="connsiteY1049" fmla="*/ 3672025 h 4156314"/>
              <a:gd name="connsiteX1050" fmla="*/ 3157123 w 6555713"/>
              <a:gd name="connsiteY1050" fmla="*/ 3674649 h 4156314"/>
              <a:gd name="connsiteX1051" fmla="*/ 3181529 w 6555713"/>
              <a:gd name="connsiteY1051" fmla="*/ 3659594 h 4156314"/>
              <a:gd name="connsiteX1052" fmla="*/ 3184701 w 6555713"/>
              <a:gd name="connsiteY1052" fmla="*/ 3655313 h 4156314"/>
              <a:gd name="connsiteX1053" fmla="*/ 3200150 w 6555713"/>
              <a:gd name="connsiteY1053" fmla="*/ 3656830 h 4156314"/>
              <a:gd name="connsiteX1054" fmla="*/ 3183189 w 6555713"/>
              <a:gd name="connsiteY1054" fmla="*/ 3670781 h 4156314"/>
              <a:gd name="connsiteX1055" fmla="*/ 3200299 w 6555713"/>
              <a:gd name="connsiteY1055" fmla="*/ 3683486 h 4156314"/>
              <a:gd name="connsiteX1056" fmla="*/ 3240709 w 6555713"/>
              <a:gd name="connsiteY1056" fmla="*/ 3673678 h 4156314"/>
              <a:gd name="connsiteX1057" fmla="*/ 3243879 w 6555713"/>
              <a:gd name="connsiteY1057" fmla="*/ 3669397 h 4156314"/>
              <a:gd name="connsiteX1058" fmla="*/ 3243325 w 6555713"/>
              <a:gd name="connsiteY1058" fmla="*/ 3665667 h 4156314"/>
              <a:gd name="connsiteX1059" fmla="*/ 3258705 w 6555713"/>
              <a:gd name="connsiteY1059" fmla="*/ 3669328 h 4156314"/>
              <a:gd name="connsiteX1060" fmla="*/ 3258630 w 6555713"/>
              <a:gd name="connsiteY1060" fmla="*/ 3669411 h 4156314"/>
              <a:gd name="connsiteX1061" fmla="*/ 3263053 w 6555713"/>
              <a:gd name="connsiteY1061" fmla="*/ 3670362 h 4156314"/>
              <a:gd name="connsiteX1062" fmla="*/ 3260587 w 6555713"/>
              <a:gd name="connsiteY1062" fmla="*/ 3669776 h 4156314"/>
              <a:gd name="connsiteX1063" fmla="*/ 3258705 w 6555713"/>
              <a:gd name="connsiteY1063" fmla="*/ 3669328 h 4156314"/>
              <a:gd name="connsiteX1064" fmla="*/ 3268840 w 6555713"/>
              <a:gd name="connsiteY1064" fmla="*/ 3658071 h 4156314"/>
              <a:gd name="connsiteX1065" fmla="*/ 3276841 w 6555713"/>
              <a:gd name="connsiteY1065" fmla="*/ 3660694 h 4156314"/>
              <a:gd name="connsiteX1066" fmla="*/ 3298078 w 6555713"/>
              <a:gd name="connsiteY1066" fmla="*/ 3649920 h 4156314"/>
              <a:gd name="connsiteX1067" fmla="*/ 3312974 w 6555713"/>
              <a:gd name="connsiteY1067" fmla="*/ 3647710 h 4156314"/>
              <a:gd name="connsiteX1068" fmla="*/ 3322486 w 6555713"/>
              <a:gd name="connsiteY1068" fmla="*/ 3634866 h 4156314"/>
              <a:gd name="connsiteX1069" fmla="*/ 3327870 w 6555713"/>
              <a:gd name="connsiteY1069" fmla="*/ 3645500 h 4156314"/>
              <a:gd name="connsiteX1070" fmla="*/ 3337382 w 6555713"/>
              <a:gd name="connsiteY1070" fmla="*/ 3632656 h 4156314"/>
              <a:gd name="connsiteX1071" fmla="*/ 3347999 w 6555713"/>
              <a:gd name="connsiteY1071" fmla="*/ 3627268 h 4156314"/>
              <a:gd name="connsiteX1072" fmla="*/ 3353234 w 6555713"/>
              <a:gd name="connsiteY1072" fmla="*/ 3611247 h 4156314"/>
              <a:gd name="connsiteX1073" fmla="*/ 3376131 w 6555713"/>
              <a:gd name="connsiteY1073" fmla="*/ 3611661 h 4156314"/>
              <a:gd name="connsiteX1074" fmla="*/ 3391431 w 6555713"/>
              <a:gd name="connsiteY1074" fmla="*/ 3586524 h 4156314"/>
              <a:gd name="connsiteX1075" fmla="*/ 3393644 w 6555713"/>
              <a:gd name="connsiteY1075" fmla="*/ 3601440 h 4156314"/>
              <a:gd name="connsiteX1076" fmla="*/ 3405922 w 6555713"/>
              <a:gd name="connsiteY1076" fmla="*/ 3607240 h 4156314"/>
              <a:gd name="connsiteX1077" fmla="*/ 3414881 w 6555713"/>
              <a:gd name="connsiteY1077" fmla="*/ 3590667 h 4156314"/>
              <a:gd name="connsiteX1078" fmla="*/ 3422882 w 6555713"/>
              <a:gd name="connsiteY1078" fmla="*/ 3593290 h 4156314"/>
              <a:gd name="connsiteX1079" fmla="*/ 3406476 w 6555713"/>
              <a:gd name="connsiteY1079" fmla="*/ 3610969 h 4156314"/>
              <a:gd name="connsiteX1080" fmla="*/ 3421371 w 6555713"/>
              <a:gd name="connsiteY1080" fmla="*/ 3608758 h 4156314"/>
              <a:gd name="connsiteX1081" fmla="*/ 3407582 w 6555713"/>
              <a:gd name="connsiteY1081" fmla="*/ 3618426 h 4156314"/>
              <a:gd name="connsiteX1082" fmla="*/ 3412413 w 6555713"/>
              <a:gd name="connsiteY1082" fmla="*/ 3625332 h 4156314"/>
              <a:gd name="connsiteX1083" fmla="*/ 3415584 w 6555713"/>
              <a:gd name="connsiteY1083" fmla="*/ 3621051 h 4156314"/>
              <a:gd name="connsiteX1084" fmla="*/ 3430479 w 6555713"/>
              <a:gd name="connsiteY1084" fmla="*/ 3618840 h 4156314"/>
              <a:gd name="connsiteX1085" fmla="*/ 3427712 w 6555713"/>
              <a:gd name="connsiteY1085" fmla="*/ 3600195 h 4156314"/>
              <a:gd name="connsiteX1086" fmla="*/ 3423989 w 6555713"/>
              <a:gd name="connsiteY1086" fmla="*/ 3600748 h 4156314"/>
              <a:gd name="connsiteX1087" fmla="*/ 3438332 w 6555713"/>
              <a:gd name="connsiteY1087" fmla="*/ 3594809 h 4156314"/>
              <a:gd name="connsiteX1088" fmla="*/ 3440948 w 6555713"/>
              <a:gd name="connsiteY1088" fmla="*/ 3586798 h 4156314"/>
              <a:gd name="connsiteX1089" fmla="*/ 3463292 w 6555713"/>
              <a:gd name="connsiteY1089" fmla="*/ 3583483 h 4156314"/>
              <a:gd name="connsiteX1090" fmla="*/ 3462185 w 6555713"/>
              <a:gd name="connsiteY1090" fmla="*/ 3576025 h 4156314"/>
              <a:gd name="connsiteX1091" fmla="*/ 3473357 w 6555713"/>
              <a:gd name="connsiteY1091" fmla="*/ 3574367 h 4156314"/>
              <a:gd name="connsiteX1092" fmla="*/ 3478187 w 6555713"/>
              <a:gd name="connsiteY1092" fmla="*/ 3581272 h 4156314"/>
              <a:gd name="connsiteX1093" fmla="*/ 3491424 w 6555713"/>
              <a:gd name="connsiteY1093" fmla="*/ 3567874 h 4156314"/>
              <a:gd name="connsiteX1094" fmla="*/ 3531833 w 6555713"/>
              <a:gd name="connsiteY1094" fmla="*/ 3558067 h 4156314"/>
              <a:gd name="connsiteX1095" fmla="*/ 1344728 w 6555713"/>
              <a:gd name="connsiteY1095" fmla="*/ 3557253 h 4156314"/>
              <a:gd name="connsiteX1096" fmla="*/ 1350987 w 6555713"/>
              <a:gd name="connsiteY1096" fmla="*/ 3557754 h 4156314"/>
              <a:gd name="connsiteX1097" fmla="*/ 1349471 w 6555713"/>
              <a:gd name="connsiteY1097" fmla="*/ 3560360 h 4156314"/>
              <a:gd name="connsiteX1098" fmla="*/ 1347157 w 6555713"/>
              <a:gd name="connsiteY1098" fmla="*/ 3564339 h 4156314"/>
              <a:gd name="connsiteX1099" fmla="*/ 1230689 w 6555713"/>
              <a:gd name="connsiteY1099" fmla="*/ 3553668 h 4156314"/>
              <a:gd name="connsiteX1100" fmla="*/ 1231076 w 6555713"/>
              <a:gd name="connsiteY1100" fmla="*/ 3555182 h 4156314"/>
              <a:gd name="connsiteX1101" fmla="*/ 1225331 w 6555713"/>
              <a:gd name="connsiteY1101" fmla="*/ 3557344 h 4156314"/>
              <a:gd name="connsiteX1102" fmla="*/ 1399398 w 6555713"/>
              <a:gd name="connsiteY1102" fmla="*/ 3550570 h 4156314"/>
              <a:gd name="connsiteX1103" fmla="*/ 1402124 w 6555713"/>
              <a:gd name="connsiteY1103" fmla="*/ 3550837 h 4156314"/>
              <a:gd name="connsiteX1104" fmla="*/ 1402399 w 6555713"/>
              <a:gd name="connsiteY1104" fmla="*/ 3551554 h 4156314"/>
              <a:gd name="connsiteX1105" fmla="*/ 1399398 w 6555713"/>
              <a:gd name="connsiteY1105" fmla="*/ 3550570 h 4156314"/>
              <a:gd name="connsiteX1106" fmla="*/ 3655594 w 6555713"/>
              <a:gd name="connsiteY1106" fmla="*/ 3547703 h 4156314"/>
              <a:gd name="connsiteX1107" fmla="*/ 3651678 w 6555713"/>
              <a:gd name="connsiteY1107" fmla="*/ 3554574 h 4156314"/>
              <a:gd name="connsiteX1108" fmla="*/ 3649489 w 6555713"/>
              <a:gd name="connsiteY1108" fmla="*/ 3555852 h 4156314"/>
              <a:gd name="connsiteX1109" fmla="*/ 3637844 w 6555713"/>
              <a:gd name="connsiteY1109" fmla="*/ 3562344 h 4156314"/>
              <a:gd name="connsiteX1110" fmla="*/ 3631588 w 6555713"/>
              <a:gd name="connsiteY1110" fmla="*/ 3560531 h 4156314"/>
              <a:gd name="connsiteX1111" fmla="*/ 3645620 w 6555713"/>
              <a:gd name="connsiteY1111" fmla="*/ 3553032 h 4156314"/>
              <a:gd name="connsiteX1112" fmla="*/ 3655830 w 6555713"/>
              <a:gd name="connsiteY1112" fmla="*/ 3547289 h 4156314"/>
              <a:gd name="connsiteX1113" fmla="*/ 3655922 w 6555713"/>
              <a:gd name="connsiteY1113" fmla="*/ 3547527 h 4156314"/>
              <a:gd name="connsiteX1114" fmla="*/ 3655594 w 6555713"/>
              <a:gd name="connsiteY1114" fmla="*/ 3547703 h 4156314"/>
              <a:gd name="connsiteX1115" fmla="*/ 1243291 w 6555713"/>
              <a:gd name="connsiteY1115" fmla="*/ 3543723 h 4156314"/>
              <a:gd name="connsiteX1116" fmla="*/ 1242493 w 6555713"/>
              <a:gd name="connsiteY1116" fmla="*/ 3545568 h 4156314"/>
              <a:gd name="connsiteX1117" fmla="*/ 1239761 w 6555713"/>
              <a:gd name="connsiteY1117" fmla="*/ 3547442 h 4156314"/>
              <a:gd name="connsiteX1118" fmla="*/ 1239120 w 6555713"/>
              <a:gd name="connsiteY1118" fmla="*/ 3547676 h 4156314"/>
              <a:gd name="connsiteX1119" fmla="*/ 1238516 w 6555713"/>
              <a:gd name="connsiteY1119" fmla="*/ 3546814 h 4156314"/>
              <a:gd name="connsiteX1120" fmla="*/ 1238081 w 6555713"/>
              <a:gd name="connsiteY1120" fmla="*/ 3546192 h 4156314"/>
              <a:gd name="connsiteX1121" fmla="*/ 1347892 w 6555713"/>
              <a:gd name="connsiteY1121" fmla="*/ 3542092 h 4156314"/>
              <a:gd name="connsiteX1122" fmla="*/ 1360499 w 6555713"/>
              <a:gd name="connsiteY1122" fmla="*/ 3544908 h 4156314"/>
              <a:gd name="connsiteX1123" fmla="*/ 1350987 w 6555713"/>
              <a:gd name="connsiteY1123" fmla="*/ 3557754 h 4156314"/>
              <a:gd name="connsiteX1124" fmla="*/ 1338155 w 6555713"/>
              <a:gd name="connsiteY1124" fmla="*/ 3548224 h 4156314"/>
              <a:gd name="connsiteX1125" fmla="*/ 1348773 w 6555713"/>
              <a:gd name="connsiteY1125" fmla="*/ 3542838 h 4156314"/>
              <a:gd name="connsiteX1126" fmla="*/ 1344238 w 6555713"/>
              <a:gd name="connsiteY1126" fmla="*/ 3541128 h 4156314"/>
              <a:gd name="connsiteX1127" fmla="*/ 1347754 w 6555713"/>
              <a:gd name="connsiteY1127" fmla="*/ 3541976 h 4156314"/>
              <a:gd name="connsiteX1128" fmla="*/ 1347892 w 6555713"/>
              <a:gd name="connsiteY1128" fmla="*/ 3542092 h 4156314"/>
              <a:gd name="connsiteX1129" fmla="*/ 1345922 w 6555713"/>
              <a:gd name="connsiteY1129" fmla="*/ 3541652 h 4156314"/>
              <a:gd name="connsiteX1130" fmla="*/ 1344238 w 6555713"/>
              <a:gd name="connsiteY1130" fmla="*/ 3541128 h 4156314"/>
              <a:gd name="connsiteX1131" fmla="*/ 1234289 w 6555713"/>
              <a:gd name="connsiteY1131" fmla="*/ 3540771 h 4156314"/>
              <a:gd name="connsiteX1132" fmla="*/ 1238081 w 6555713"/>
              <a:gd name="connsiteY1132" fmla="*/ 3546192 h 4156314"/>
              <a:gd name="connsiteX1133" fmla="*/ 1237623 w 6555713"/>
              <a:gd name="connsiteY1133" fmla="*/ 3546410 h 4156314"/>
              <a:gd name="connsiteX1134" fmla="*/ 1235395 w 6555713"/>
              <a:gd name="connsiteY1134" fmla="*/ 3548229 h 4156314"/>
              <a:gd name="connsiteX1135" fmla="*/ 1238726 w 6555713"/>
              <a:gd name="connsiteY1135" fmla="*/ 3548153 h 4156314"/>
              <a:gd name="connsiteX1136" fmla="*/ 1230689 w 6555713"/>
              <a:gd name="connsiteY1136" fmla="*/ 3553668 h 4156314"/>
              <a:gd name="connsiteX1137" fmla="*/ 1230225 w 6555713"/>
              <a:gd name="connsiteY1137" fmla="*/ 3551854 h 4156314"/>
              <a:gd name="connsiteX1138" fmla="*/ 1234289 w 6555713"/>
              <a:gd name="connsiteY1138" fmla="*/ 3540771 h 4156314"/>
              <a:gd name="connsiteX1139" fmla="*/ 3570583 w 6555713"/>
              <a:gd name="connsiteY1139" fmla="*/ 3537073 h 4156314"/>
              <a:gd name="connsiteX1140" fmla="*/ 3575967 w 6555713"/>
              <a:gd name="connsiteY1140" fmla="*/ 3547707 h 4156314"/>
              <a:gd name="connsiteX1141" fmla="*/ 3582861 w 6555713"/>
              <a:gd name="connsiteY1141" fmla="*/ 3542873 h 4156314"/>
              <a:gd name="connsiteX1142" fmla="*/ 3595694 w 6555713"/>
              <a:gd name="connsiteY1142" fmla="*/ 3552401 h 4156314"/>
              <a:gd name="connsiteX1143" fmla="*/ 3602588 w 6555713"/>
              <a:gd name="connsiteY1143" fmla="*/ 3547568 h 4156314"/>
              <a:gd name="connsiteX1144" fmla="*/ 3588799 w 6555713"/>
              <a:gd name="connsiteY1144" fmla="*/ 3557236 h 4156314"/>
              <a:gd name="connsiteX1145" fmla="*/ 3552114 w 6555713"/>
              <a:gd name="connsiteY1145" fmla="*/ 3566490 h 4156314"/>
              <a:gd name="connsiteX1146" fmla="*/ 3548942 w 6555713"/>
              <a:gd name="connsiteY1146" fmla="*/ 3570773 h 4156314"/>
              <a:gd name="connsiteX1147" fmla="*/ 3556943 w 6555713"/>
              <a:gd name="connsiteY1147" fmla="*/ 3573396 h 4156314"/>
              <a:gd name="connsiteX1148" fmla="*/ 3563838 w 6555713"/>
              <a:gd name="connsiteY1148" fmla="*/ 3568562 h 4156314"/>
              <a:gd name="connsiteX1149" fmla="*/ 3575010 w 6555713"/>
              <a:gd name="connsiteY1149" fmla="*/ 3566904 h 4156314"/>
              <a:gd name="connsiteX1150" fmla="*/ 3595843 w 6555713"/>
              <a:gd name="connsiteY1150" fmla="*/ 3579057 h 4156314"/>
              <a:gd name="connsiteX1151" fmla="*/ 3612803 w 6555713"/>
              <a:gd name="connsiteY1151" fmla="*/ 3565106 h 4156314"/>
              <a:gd name="connsiteX1152" fmla="*/ 3617079 w 6555713"/>
              <a:gd name="connsiteY1152" fmla="*/ 3568284 h 4156314"/>
              <a:gd name="connsiteX1153" fmla="*/ 3627496 w 6555713"/>
              <a:gd name="connsiteY1153" fmla="*/ 3562717 h 4156314"/>
              <a:gd name="connsiteX1154" fmla="*/ 3627070 w 6555713"/>
              <a:gd name="connsiteY1154" fmla="*/ 3563466 h 4156314"/>
              <a:gd name="connsiteX1155" fmla="*/ 3635295 w 6555713"/>
              <a:gd name="connsiteY1155" fmla="*/ 3588447 h 4156314"/>
              <a:gd name="connsiteX1156" fmla="*/ 3632679 w 6555713"/>
              <a:gd name="connsiteY1156" fmla="*/ 3596457 h 4156314"/>
              <a:gd name="connsiteX1157" fmla="*/ 3616123 w 6555713"/>
              <a:gd name="connsiteY1157" fmla="*/ 3587480 h 4156314"/>
              <a:gd name="connsiteX1158" fmla="*/ 3625634 w 6555713"/>
              <a:gd name="connsiteY1158" fmla="*/ 3574636 h 4156314"/>
              <a:gd name="connsiteX1159" fmla="*/ 3613910 w 6555713"/>
              <a:gd name="connsiteY1159" fmla="*/ 3572565 h 4156314"/>
              <a:gd name="connsiteX1160" fmla="*/ 3607569 w 6555713"/>
              <a:gd name="connsiteY1160" fmla="*/ 3581128 h 4156314"/>
              <a:gd name="connsiteX1161" fmla="*/ 3599567 w 6555713"/>
              <a:gd name="connsiteY1161" fmla="*/ 3578504 h 4156314"/>
              <a:gd name="connsiteX1162" fmla="*/ 3588948 w 6555713"/>
              <a:gd name="connsiteY1162" fmla="*/ 3583891 h 4156314"/>
              <a:gd name="connsiteX1163" fmla="*/ 3566051 w 6555713"/>
              <a:gd name="connsiteY1163" fmla="*/ 3583478 h 4156314"/>
              <a:gd name="connsiteX1164" fmla="*/ 3563988 w 6555713"/>
              <a:gd name="connsiteY1164" fmla="*/ 3595217 h 4156314"/>
              <a:gd name="connsiteX1165" fmla="*/ 3559157 w 6555713"/>
              <a:gd name="connsiteY1165" fmla="*/ 3588312 h 4156314"/>
              <a:gd name="connsiteX1166" fmla="*/ 3526196 w 6555713"/>
              <a:gd name="connsiteY1166" fmla="*/ 3597014 h 4156314"/>
              <a:gd name="connsiteX1167" fmla="*/ 3515023 w 6555713"/>
              <a:gd name="connsiteY1167" fmla="*/ 3598672 h 4156314"/>
              <a:gd name="connsiteX1168" fmla="*/ 3513884 w 6555713"/>
              <a:gd name="connsiteY1168" fmla="*/ 3597412 h 4156314"/>
              <a:gd name="connsiteX1169" fmla="*/ 3512139 w 6555713"/>
              <a:gd name="connsiteY1169" fmla="*/ 3595479 h 4156314"/>
              <a:gd name="connsiteX1170" fmla="*/ 3528259 w 6555713"/>
              <a:gd name="connsiteY1170" fmla="*/ 3585275 h 4156314"/>
              <a:gd name="connsiteX1171" fmla="*/ 3532537 w 6555713"/>
              <a:gd name="connsiteY1171" fmla="*/ 3588451 h 4156314"/>
              <a:gd name="connsiteX1172" fmla="*/ 3549900 w 6555713"/>
              <a:gd name="connsiteY1172" fmla="*/ 3551575 h 4156314"/>
              <a:gd name="connsiteX1173" fmla="*/ 3570583 w 6555713"/>
              <a:gd name="connsiteY1173" fmla="*/ 3537073 h 4156314"/>
              <a:gd name="connsiteX1174" fmla="*/ 1327941 w 6555713"/>
              <a:gd name="connsiteY1174" fmla="*/ 3530685 h 4156314"/>
              <a:gd name="connsiteX1175" fmla="*/ 1332217 w 6555713"/>
              <a:gd name="connsiteY1175" fmla="*/ 3533861 h 4156314"/>
              <a:gd name="connsiteX1176" fmla="*/ 1332889 w 6555713"/>
              <a:gd name="connsiteY1176" fmla="*/ 3533253 h 4156314"/>
              <a:gd name="connsiteX1177" fmla="*/ 1329601 w 6555713"/>
              <a:gd name="connsiteY1177" fmla="*/ 3541871 h 4156314"/>
              <a:gd name="connsiteX1178" fmla="*/ 1318428 w 6555713"/>
              <a:gd name="connsiteY1178" fmla="*/ 3543529 h 4156314"/>
              <a:gd name="connsiteX1179" fmla="*/ 1317875 w 6555713"/>
              <a:gd name="connsiteY1179" fmla="*/ 3539801 h 4156314"/>
              <a:gd name="connsiteX1180" fmla="*/ 1327941 w 6555713"/>
              <a:gd name="connsiteY1180" fmla="*/ 3530685 h 4156314"/>
              <a:gd name="connsiteX1181" fmla="*/ 3694644 w 6555713"/>
              <a:gd name="connsiteY1181" fmla="*/ 3530684 h 4156314"/>
              <a:gd name="connsiteX1182" fmla="*/ 3693960 w 6555713"/>
              <a:gd name="connsiteY1182" fmla="*/ 3531607 h 4156314"/>
              <a:gd name="connsiteX1183" fmla="*/ 3692748 w 6555713"/>
              <a:gd name="connsiteY1183" fmla="*/ 3531984 h 4156314"/>
              <a:gd name="connsiteX1184" fmla="*/ 3692396 w 6555713"/>
              <a:gd name="connsiteY1184" fmla="*/ 3531943 h 4156314"/>
              <a:gd name="connsiteX1185" fmla="*/ 3693233 w 6555713"/>
              <a:gd name="connsiteY1185" fmla="*/ 3531356 h 4156314"/>
              <a:gd name="connsiteX1186" fmla="*/ 3695134 w 6555713"/>
              <a:gd name="connsiteY1186" fmla="*/ 3530023 h 4156314"/>
              <a:gd name="connsiteX1187" fmla="*/ 3694803 w 6555713"/>
              <a:gd name="connsiteY1187" fmla="*/ 3530608 h 4156314"/>
              <a:gd name="connsiteX1188" fmla="*/ 3694644 w 6555713"/>
              <a:gd name="connsiteY1188" fmla="*/ 3530684 h 4156314"/>
              <a:gd name="connsiteX1189" fmla="*/ 3702581 w 6555713"/>
              <a:gd name="connsiteY1189" fmla="*/ 3528918 h 4156314"/>
              <a:gd name="connsiteX1190" fmla="*/ 3697347 w 6555713"/>
              <a:gd name="connsiteY1190" fmla="*/ 3544939 h 4156314"/>
              <a:gd name="connsiteX1191" fmla="*/ 3662111 w 6555713"/>
              <a:gd name="connsiteY1191" fmla="*/ 3563566 h 4156314"/>
              <a:gd name="connsiteX1192" fmla="*/ 3655922 w 6555713"/>
              <a:gd name="connsiteY1192" fmla="*/ 3547527 h 4156314"/>
              <a:gd name="connsiteX1193" fmla="*/ 3660277 w 6555713"/>
              <a:gd name="connsiteY1193" fmla="*/ 3545200 h 4156314"/>
              <a:gd name="connsiteX1194" fmla="*/ 3666447 w 6555713"/>
              <a:gd name="connsiteY1194" fmla="*/ 3541902 h 4156314"/>
              <a:gd name="connsiteX1195" fmla="*/ 3691962 w 6555713"/>
              <a:gd name="connsiteY1195" fmla="*/ 3534305 h 4156314"/>
              <a:gd name="connsiteX1196" fmla="*/ 3693960 w 6555713"/>
              <a:gd name="connsiteY1196" fmla="*/ 3531607 h 4156314"/>
              <a:gd name="connsiteX1197" fmla="*/ 3693474 w 6555713"/>
              <a:gd name="connsiteY1197" fmla="*/ 3518837 h 4156314"/>
              <a:gd name="connsiteX1198" fmla="*/ 3695134 w 6555713"/>
              <a:gd name="connsiteY1198" fmla="*/ 3530023 h 4156314"/>
              <a:gd name="connsiteX1199" fmla="*/ 3693233 w 6555713"/>
              <a:gd name="connsiteY1199" fmla="*/ 3531356 h 4156314"/>
              <a:gd name="connsiteX1200" fmla="*/ 3692082 w 6555713"/>
              <a:gd name="connsiteY1200" fmla="*/ 3531905 h 4156314"/>
              <a:gd name="connsiteX1201" fmla="*/ 3692396 w 6555713"/>
              <a:gd name="connsiteY1201" fmla="*/ 3531943 h 4156314"/>
              <a:gd name="connsiteX1202" fmla="*/ 3689962 w 6555713"/>
              <a:gd name="connsiteY1202" fmla="*/ 3533649 h 4156314"/>
              <a:gd name="connsiteX1203" fmla="*/ 3693474 w 6555713"/>
              <a:gd name="connsiteY1203" fmla="*/ 3518837 h 4156314"/>
              <a:gd name="connsiteX1204" fmla="*/ 1253136 w 6555713"/>
              <a:gd name="connsiteY1204" fmla="*/ 3514691 h 4156314"/>
              <a:gd name="connsiteX1205" fmla="*/ 1253832 w 6555713"/>
              <a:gd name="connsiteY1205" fmla="*/ 3515565 h 4156314"/>
              <a:gd name="connsiteX1206" fmla="*/ 1235247 w 6555713"/>
              <a:gd name="connsiteY1206" fmla="*/ 3521574 h 4156314"/>
              <a:gd name="connsiteX1207" fmla="*/ 1253136 w 6555713"/>
              <a:gd name="connsiteY1207" fmla="*/ 3514691 h 4156314"/>
              <a:gd name="connsiteX1208" fmla="*/ 833703 w 6555713"/>
              <a:gd name="connsiteY1208" fmla="*/ 3470163 h 4156314"/>
              <a:gd name="connsiteX1209" fmla="*/ 827951 w 6555713"/>
              <a:gd name="connsiteY1209" fmla="*/ 3475483 h 4156314"/>
              <a:gd name="connsiteX1210" fmla="*/ 826720 w 6555713"/>
              <a:gd name="connsiteY1210" fmla="*/ 3475591 h 4156314"/>
              <a:gd name="connsiteX1211" fmla="*/ 831803 w 6555713"/>
              <a:gd name="connsiteY1211" fmla="*/ 3470982 h 4156314"/>
              <a:gd name="connsiteX1212" fmla="*/ 833703 w 6555713"/>
              <a:gd name="connsiteY1212" fmla="*/ 3470163 h 4156314"/>
              <a:gd name="connsiteX1213" fmla="*/ 5147622 w 6555713"/>
              <a:gd name="connsiteY1213" fmla="*/ 3441052 h 4156314"/>
              <a:gd name="connsiteX1214" fmla="*/ 5149042 w 6555713"/>
              <a:gd name="connsiteY1214" fmla="*/ 3441761 h 4156314"/>
              <a:gd name="connsiteX1215" fmla="*/ 5155660 w 6555713"/>
              <a:gd name="connsiteY1215" fmla="*/ 3446675 h 4156314"/>
              <a:gd name="connsiteX1216" fmla="*/ 5146954 w 6555713"/>
              <a:gd name="connsiteY1216" fmla="*/ 3440585 h 4156314"/>
              <a:gd name="connsiteX1217" fmla="*/ 5147622 w 6555713"/>
              <a:gd name="connsiteY1217" fmla="*/ 3441052 h 4156314"/>
              <a:gd name="connsiteX1218" fmla="*/ 5146893 w 6555713"/>
              <a:gd name="connsiteY1218" fmla="*/ 3440689 h 4156314"/>
              <a:gd name="connsiteX1219" fmla="*/ 722241 w 6555713"/>
              <a:gd name="connsiteY1219" fmla="*/ 3396260 h 4156314"/>
              <a:gd name="connsiteX1220" fmla="*/ 725808 w 6555713"/>
              <a:gd name="connsiteY1220" fmla="*/ 3397092 h 4156314"/>
              <a:gd name="connsiteX1221" fmla="*/ 711743 w 6555713"/>
              <a:gd name="connsiteY1221" fmla="*/ 3404896 h 4156314"/>
              <a:gd name="connsiteX1222" fmla="*/ 713863 w 6555713"/>
              <a:gd name="connsiteY1222" fmla="*/ 3403152 h 4156314"/>
              <a:gd name="connsiteX1223" fmla="*/ 1218197 w 6555713"/>
              <a:gd name="connsiteY1223" fmla="*/ 3329741 h 4156314"/>
              <a:gd name="connsiteX1224" fmla="*/ 1218301 w 6555713"/>
              <a:gd name="connsiteY1224" fmla="*/ 3330440 h 4156314"/>
              <a:gd name="connsiteX1225" fmla="*/ 1214681 w 6555713"/>
              <a:gd name="connsiteY1225" fmla="*/ 3331692 h 4156314"/>
              <a:gd name="connsiteX1226" fmla="*/ 1218197 w 6555713"/>
              <a:gd name="connsiteY1226" fmla="*/ 3329741 h 4156314"/>
              <a:gd name="connsiteX1227" fmla="*/ 3879717 w 6555713"/>
              <a:gd name="connsiteY1227" fmla="*/ 3327382 h 4156314"/>
              <a:gd name="connsiteX1228" fmla="*/ 3875049 w 6555713"/>
              <a:gd name="connsiteY1228" fmla="*/ 3331828 h 4156314"/>
              <a:gd name="connsiteX1229" fmla="*/ 3873851 w 6555713"/>
              <a:gd name="connsiteY1229" fmla="*/ 3329461 h 4156314"/>
              <a:gd name="connsiteX1230" fmla="*/ 383529 w 6555713"/>
              <a:gd name="connsiteY1230" fmla="*/ 3321864 h 4156314"/>
              <a:gd name="connsiteX1231" fmla="*/ 391096 w 6555713"/>
              <a:gd name="connsiteY1231" fmla="*/ 3322366 h 4156314"/>
              <a:gd name="connsiteX1232" fmla="*/ 383843 w 6555713"/>
              <a:gd name="connsiteY1232" fmla="*/ 3323978 h 4156314"/>
              <a:gd name="connsiteX1233" fmla="*/ 3890696 w 6555713"/>
              <a:gd name="connsiteY1233" fmla="*/ 3319842 h 4156314"/>
              <a:gd name="connsiteX1234" fmla="*/ 3892561 w 6555713"/>
              <a:gd name="connsiteY1234" fmla="*/ 3321607 h 4156314"/>
              <a:gd name="connsiteX1235" fmla="*/ 3892806 w 6555713"/>
              <a:gd name="connsiteY1235" fmla="*/ 3321385 h 4156314"/>
              <a:gd name="connsiteX1236" fmla="*/ 3892861 w 6555713"/>
              <a:gd name="connsiteY1236" fmla="*/ 3321473 h 4156314"/>
              <a:gd name="connsiteX1237" fmla="*/ 3885785 w 6555713"/>
              <a:gd name="connsiteY1237" fmla="*/ 3325232 h 4156314"/>
              <a:gd name="connsiteX1238" fmla="*/ 3879717 w 6555713"/>
              <a:gd name="connsiteY1238" fmla="*/ 3327382 h 4156314"/>
              <a:gd name="connsiteX1239" fmla="*/ 3887546 w 6555713"/>
              <a:gd name="connsiteY1239" fmla="*/ 3319929 h 4156314"/>
              <a:gd name="connsiteX1240" fmla="*/ 4234926 w 6555713"/>
              <a:gd name="connsiteY1240" fmla="*/ 3316905 h 4156314"/>
              <a:gd name="connsiteX1241" fmla="*/ 4234908 w 6555713"/>
              <a:gd name="connsiteY1241" fmla="*/ 3320348 h 4156314"/>
              <a:gd name="connsiteX1242" fmla="*/ 4234106 w 6555713"/>
              <a:gd name="connsiteY1242" fmla="*/ 3320467 h 4156314"/>
              <a:gd name="connsiteX1243" fmla="*/ 4234939 w 6555713"/>
              <a:gd name="connsiteY1243" fmla="*/ 3314150 h 4156314"/>
              <a:gd name="connsiteX1244" fmla="*/ 4235255 w 6555713"/>
              <a:gd name="connsiteY1244" fmla="*/ 3315473 h 4156314"/>
              <a:gd name="connsiteX1245" fmla="*/ 4234926 w 6555713"/>
              <a:gd name="connsiteY1245" fmla="*/ 3316905 h 4156314"/>
              <a:gd name="connsiteX1246" fmla="*/ 4214802 w 6555713"/>
              <a:gd name="connsiteY1246" fmla="*/ 3313173 h 4156314"/>
              <a:gd name="connsiteX1247" fmla="*/ 4210861 w 6555713"/>
              <a:gd name="connsiteY1247" fmla="*/ 3315173 h 4156314"/>
              <a:gd name="connsiteX1248" fmla="*/ 4210647 w 6555713"/>
              <a:gd name="connsiteY1248" fmla="*/ 3313945 h 4156314"/>
              <a:gd name="connsiteX1249" fmla="*/ 4218353 w 6555713"/>
              <a:gd name="connsiteY1249" fmla="*/ 3311372 h 4156314"/>
              <a:gd name="connsiteX1250" fmla="*/ 4215450 w 6555713"/>
              <a:gd name="connsiteY1250" fmla="*/ 3313053 h 4156314"/>
              <a:gd name="connsiteX1251" fmla="*/ 4214802 w 6555713"/>
              <a:gd name="connsiteY1251" fmla="*/ 3313173 h 4156314"/>
              <a:gd name="connsiteX1252" fmla="*/ 4217025 w 6555713"/>
              <a:gd name="connsiteY1252" fmla="*/ 3312045 h 4156314"/>
              <a:gd name="connsiteX1253" fmla="*/ 4218353 w 6555713"/>
              <a:gd name="connsiteY1253" fmla="*/ 3311372 h 4156314"/>
              <a:gd name="connsiteX1254" fmla="*/ 401947 w 6555713"/>
              <a:gd name="connsiteY1254" fmla="*/ 3310931 h 4156314"/>
              <a:gd name="connsiteX1255" fmla="*/ 397273 w 6555713"/>
              <a:gd name="connsiteY1255" fmla="*/ 3317103 h 4156314"/>
              <a:gd name="connsiteX1256" fmla="*/ 397161 w 6555713"/>
              <a:gd name="connsiteY1256" fmla="*/ 3313322 h 4156314"/>
              <a:gd name="connsiteX1257" fmla="*/ 423145 w 6555713"/>
              <a:gd name="connsiteY1257" fmla="*/ 3306712 h 4156314"/>
              <a:gd name="connsiteX1258" fmla="*/ 424637 w 6555713"/>
              <a:gd name="connsiteY1258" fmla="*/ 3311377 h 4156314"/>
              <a:gd name="connsiteX1259" fmla="*/ 418921 w 6555713"/>
              <a:gd name="connsiteY1259" fmla="*/ 3314307 h 4156314"/>
              <a:gd name="connsiteX1260" fmla="*/ 423145 w 6555713"/>
              <a:gd name="connsiteY1260" fmla="*/ 3306712 h 4156314"/>
              <a:gd name="connsiteX1261" fmla="*/ 1092794 w 6555713"/>
              <a:gd name="connsiteY1261" fmla="*/ 3279751 h 4156314"/>
              <a:gd name="connsiteX1262" fmla="*/ 1093348 w 6555713"/>
              <a:gd name="connsiteY1262" fmla="*/ 3283479 h 4156314"/>
              <a:gd name="connsiteX1263" fmla="*/ 1082177 w 6555713"/>
              <a:gd name="connsiteY1263" fmla="*/ 3285137 h 4156314"/>
              <a:gd name="connsiteX1264" fmla="*/ 1092794 w 6555713"/>
              <a:gd name="connsiteY1264" fmla="*/ 3279751 h 4156314"/>
              <a:gd name="connsiteX1265" fmla="*/ 425464 w 6555713"/>
              <a:gd name="connsiteY1265" fmla="*/ 3245391 h 4156314"/>
              <a:gd name="connsiteX1266" fmla="*/ 424740 w 6555713"/>
              <a:gd name="connsiteY1266" fmla="*/ 3246928 h 4156314"/>
              <a:gd name="connsiteX1267" fmla="*/ 424223 w 6555713"/>
              <a:gd name="connsiteY1267" fmla="*/ 3248026 h 4156314"/>
              <a:gd name="connsiteX1268" fmla="*/ 422016 w 6555713"/>
              <a:gd name="connsiteY1268" fmla="*/ 3247809 h 4156314"/>
              <a:gd name="connsiteX1269" fmla="*/ 425464 w 6555713"/>
              <a:gd name="connsiteY1269" fmla="*/ 3245391 h 4156314"/>
              <a:gd name="connsiteX1270" fmla="*/ 4308083 w 6555713"/>
              <a:gd name="connsiteY1270" fmla="*/ 3242796 h 4156314"/>
              <a:gd name="connsiteX1271" fmla="*/ 4314876 w 6555713"/>
              <a:gd name="connsiteY1271" fmla="*/ 3243694 h 4156314"/>
              <a:gd name="connsiteX1272" fmla="*/ 4308591 w 6555713"/>
              <a:gd name="connsiteY1272" fmla="*/ 3244626 h 4156314"/>
              <a:gd name="connsiteX1273" fmla="*/ 4308083 w 6555713"/>
              <a:gd name="connsiteY1273" fmla="*/ 3242796 h 4156314"/>
              <a:gd name="connsiteX1274" fmla="*/ 4365201 w 6555713"/>
              <a:gd name="connsiteY1274" fmla="*/ 3198115 h 4156314"/>
              <a:gd name="connsiteX1275" fmla="*/ 4363081 w 6555713"/>
              <a:gd name="connsiteY1275" fmla="*/ 3199859 h 4156314"/>
              <a:gd name="connsiteX1276" fmla="*/ 4360728 w 6555713"/>
              <a:gd name="connsiteY1276" fmla="*/ 3201794 h 4156314"/>
              <a:gd name="connsiteX1277" fmla="*/ 4359961 w 6555713"/>
              <a:gd name="connsiteY1277" fmla="*/ 3201275 h 4156314"/>
              <a:gd name="connsiteX1278" fmla="*/ 4365201 w 6555713"/>
              <a:gd name="connsiteY1278" fmla="*/ 3198115 h 4156314"/>
              <a:gd name="connsiteX1279" fmla="*/ 208863 w 6555713"/>
              <a:gd name="connsiteY1279" fmla="*/ 3102386 h 4156314"/>
              <a:gd name="connsiteX1280" fmla="*/ 181958 w 6555713"/>
              <a:gd name="connsiteY1280" fmla="*/ 3117652 h 4156314"/>
              <a:gd name="connsiteX1281" fmla="*/ 183065 w 6555713"/>
              <a:gd name="connsiteY1281" fmla="*/ 3125110 h 4156314"/>
              <a:gd name="connsiteX1282" fmla="*/ 179340 w 6555713"/>
              <a:gd name="connsiteY1282" fmla="*/ 3125662 h 4156314"/>
              <a:gd name="connsiteX1283" fmla="*/ 180851 w 6555713"/>
              <a:gd name="connsiteY1283" fmla="*/ 3110194 h 4156314"/>
              <a:gd name="connsiteX1284" fmla="*/ 206434 w 6555713"/>
              <a:gd name="connsiteY1284" fmla="*/ 3103063 h 4156314"/>
              <a:gd name="connsiteX1285" fmla="*/ 210541 w 6555713"/>
              <a:gd name="connsiteY1285" fmla="*/ 3101433 h 4156314"/>
              <a:gd name="connsiteX1286" fmla="*/ 210089 w 6555713"/>
              <a:gd name="connsiteY1286" fmla="*/ 3102045 h 4156314"/>
              <a:gd name="connsiteX1287" fmla="*/ 208863 w 6555713"/>
              <a:gd name="connsiteY1287" fmla="*/ 3102386 h 4156314"/>
              <a:gd name="connsiteX1288" fmla="*/ 165659 w 6555713"/>
              <a:gd name="connsiteY1288" fmla="*/ 3058378 h 4156314"/>
              <a:gd name="connsiteX1289" fmla="*/ 169380 w 6555713"/>
              <a:gd name="connsiteY1289" fmla="*/ 3058541 h 4156314"/>
              <a:gd name="connsiteX1290" fmla="*/ 166399 w 6555713"/>
              <a:gd name="connsiteY1290" fmla="*/ 3060889 h 4156314"/>
              <a:gd name="connsiteX1291" fmla="*/ 165559 w 6555713"/>
              <a:gd name="connsiteY1291" fmla="*/ 3058037 h 4156314"/>
              <a:gd name="connsiteX1292" fmla="*/ 165659 w 6555713"/>
              <a:gd name="connsiteY1292" fmla="*/ 3058378 h 4156314"/>
              <a:gd name="connsiteX1293" fmla="*/ 165046 w 6555713"/>
              <a:gd name="connsiteY1293" fmla="*/ 3058350 h 4156314"/>
              <a:gd name="connsiteX1294" fmla="*/ 155896 w 6555713"/>
              <a:gd name="connsiteY1294" fmla="*/ 3057948 h 4156314"/>
              <a:gd name="connsiteX1295" fmla="*/ 165046 w 6555713"/>
              <a:gd name="connsiteY1295" fmla="*/ 3058350 h 4156314"/>
              <a:gd name="connsiteX1296" fmla="*/ 155038 w 6555713"/>
              <a:gd name="connsiteY1296" fmla="*/ 3064481 h 4156314"/>
              <a:gd name="connsiteX1297" fmla="*/ 157938 w 6555713"/>
              <a:gd name="connsiteY1297" fmla="*/ 3060776 h 4156314"/>
              <a:gd name="connsiteX1298" fmla="*/ 155664 w 6555713"/>
              <a:gd name="connsiteY1298" fmla="*/ 3059711 h 4156314"/>
              <a:gd name="connsiteX1299" fmla="*/ 126327 w 6555713"/>
              <a:gd name="connsiteY1299" fmla="*/ 3011844 h 4156314"/>
              <a:gd name="connsiteX1300" fmla="*/ 122689 w 6555713"/>
              <a:gd name="connsiteY1300" fmla="*/ 3016403 h 4156314"/>
              <a:gd name="connsiteX1301" fmla="*/ 102604 w 6555713"/>
              <a:gd name="connsiteY1301" fmla="*/ 3018907 h 4156314"/>
              <a:gd name="connsiteX1302" fmla="*/ 105793 w 6555713"/>
              <a:gd name="connsiteY1302" fmla="*/ 3017957 h 4156314"/>
              <a:gd name="connsiteX1303" fmla="*/ 165911 w 6555713"/>
              <a:gd name="connsiteY1303" fmla="*/ 3009513 h 4156314"/>
              <a:gd name="connsiteX1304" fmla="*/ 166931 w 6555713"/>
              <a:gd name="connsiteY1304" fmla="*/ 3009693 h 4156314"/>
              <a:gd name="connsiteX1305" fmla="*/ 166464 w 6555713"/>
              <a:gd name="connsiteY1305" fmla="*/ 3013241 h 4156314"/>
              <a:gd name="connsiteX1306" fmla="*/ 165911 w 6555713"/>
              <a:gd name="connsiteY1306" fmla="*/ 3009513 h 4156314"/>
              <a:gd name="connsiteX1307" fmla="*/ 201788 w 6555713"/>
              <a:gd name="connsiteY1307" fmla="*/ 2895790 h 4156314"/>
              <a:gd name="connsiteX1308" fmla="*/ 202502 w 6555713"/>
              <a:gd name="connsiteY1308" fmla="*/ 2903447 h 4156314"/>
              <a:gd name="connsiteX1309" fmla="*/ 200957 w 6555713"/>
              <a:gd name="connsiteY1309" fmla="*/ 2904305 h 4156314"/>
              <a:gd name="connsiteX1310" fmla="*/ 5601264 w 6555713"/>
              <a:gd name="connsiteY1310" fmla="*/ 2881304 h 4156314"/>
              <a:gd name="connsiteX1311" fmla="*/ 5587562 w 6555713"/>
              <a:gd name="connsiteY1311" fmla="*/ 2894770 h 4156314"/>
              <a:gd name="connsiteX1312" fmla="*/ 5589613 w 6555713"/>
              <a:gd name="connsiteY1312" fmla="*/ 2892560 h 4156314"/>
              <a:gd name="connsiteX1313" fmla="*/ 5599559 w 6555713"/>
              <a:gd name="connsiteY1313" fmla="*/ 2881843 h 4156314"/>
              <a:gd name="connsiteX1314" fmla="*/ 205020 w 6555713"/>
              <a:gd name="connsiteY1314" fmla="*/ 2862701 h 4156314"/>
              <a:gd name="connsiteX1315" fmla="*/ 209850 w 6555713"/>
              <a:gd name="connsiteY1315" fmla="*/ 2869607 h 4156314"/>
              <a:gd name="connsiteX1316" fmla="*/ 213574 w 6555713"/>
              <a:gd name="connsiteY1316" fmla="*/ 2869054 h 4156314"/>
              <a:gd name="connsiteX1317" fmla="*/ 214681 w 6555713"/>
              <a:gd name="connsiteY1317" fmla="*/ 2876512 h 4156314"/>
              <a:gd name="connsiteX1318" fmla="*/ 229577 w 6555713"/>
              <a:gd name="connsiteY1318" fmla="*/ 2874301 h 4156314"/>
              <a:gd name="connsiteX1319" fmla="*/ 201999 w 6555713"/>
              <a:gd name="connsiteY1319" fmla="*/ 2893638 h 4156314"/>
              <a:gd name="connsiteX1320" fmla="*/ 201788 w 6555713"/>
              <a:gd name="connsiteY1320" fmla="*/ 2895790 h 4156314"/>
              <a:gd name="connsiteX1321" fmla="*/ 200892 w 6555713"/>
              <a:gd name="connsiteY1321" fmla="*/ 2886180 h 4156314"/>
              <a:gd name="connsiteX1322" fmla="*/ 191231 w 6555713"/>
              <a:gd name="connsiteY1322" fmla="*/ 2872370 h 4156314"/>
              <a:gd name="connsiteX1323" fmla="*/ 202402 w 6555713"/>
              <a:gd name="connsiteY1323" fmla="*/ 2870712 h 4156314"/>
              <a:gd name="connsiteX1324" fmla="*/ 197572 w 6555713"/>
              <a:gd name="connsiteY1324" fmla="*/ 2863806 h 4156314"/>
              <a:gd name="connsiteX1325" fmla="*/ 205020 w 6555713"/>
              <a:gd name="connsiteY1325" fmla="*/ 2862701 h 4156314"/>
              <a:gd name="connsiteX1326" fmla="*/ 238294 w 6555713"/>
              <a:gd name="connsiteY1326" fmla="*/ 2851214 h 4156314"/>
              <a:gd name="connsiteX1327" fmla="*/ 241048 w 6555713"/>
              <a:gd name="connsiteY1327" fmla="*/ 2851476 h 4156314"/>
              <a:gd name="connsiteX1328" fmla="*/ 240102 w 6555713"/>
              <a:gd name="connsiteY1328" fmla="*/ 2852254 h 4156314"/>
              <a:gd name="connsiteX1329" fmla="*/ 237982 w 6555713"/>
              <a:gd name="connsiteY1329" fmla="*/ 2853998 h 4156314"/>
              <a:gd name="connsiteX1330" fmla="*/ 243355 w 6555713"/>
              <a:gd name="connsiteY1330" fmla="*/ 2849579 h 4156314"/>
              <a:gd name="connsiteX1331" fmla="*/ 247876 w 6555713"/>
              <a:gd name="connsiteY1331" fmla="*/ 2850148 h 4156314"/>
              <a:gd name="connsiteX1332" fmla="*/ 247330 w 6555713"/>
              <a:gd name="connsiteY1332" fmla="*/ 2852074 h 4156314"/>
              <a:gd name="connsiteX1333" fmla="*/ 241048 w 6555713"/>
              <a:gd name="connsiteY1333" fmla="*/ 2851476 h 4156314"/>
              <a:gd name="connsiteX1334" fmla="*/ 262228 w 6555713"/>
              <a:gd name="connsiteY1334" fmla="*/ 2825156 h 4156314"/>
              <a:gd name="connsiteX1335" fmla="*/ 263670 w 6555713"/>
              <a:gd name="connsiteY1335" fmla="*/ 2829939 h 4156314"/>
              <a:gd name="connsiteX1336" fmla="*/ 258599 w 6555713"/>
              <a:gd name="connsiteY1336" fmla="*/ 2827833 h 4156314"/>
              <a:gd name="connsiteX1337" fmla="*/ 257990 w 6555713"/>
              <a:gd name="connsiteY1337" fmla="*/ 2826912 h 4156314"/>
              <a:gd name="connsiteX1338" fmla="*/ 218382 w 6555713"/>
              <a:gd name="connsiteY1338" fmla="*/ 2822905 h 4156314"/>
              <a:gd name="connsiteX1339" fmla="*/ 223005 w 6555713"/>
              <a:gd name="connsiteY1339" fmla="*/ 2830020 h 4156314"/>
              <a:gd name="connsiteX1340" fmla="*/ 223072 w 6555713"/>
              <a:gd name="connsiteY1340" fmla="*/ 2830305 h 4156314"/>
              <a:gd name="connsiteX1341" fmla="*/ 211212 w 6555713"/>
              <a:gd name="connsiteY1341" fmla="*/ 2827482 h 4156314"/>
              <a:gd name="connsiteX1342" fmla="*/ 211127 w 6555713"/>
              <a:gd name="connsiteY1342" fmla="*/ 2823868 h 4156314"/>
              <a:gd name="connsiteX1343" fmla="*/ 252174 w 6555713"/>
              <a:gd name="connsiteY1343" fmla="*/ 2821403 h 4156314"/>
              <a:gd name="connsiteX1344" fmla="*/ 256452 w 6555713"/>
              <a:gd name="connsiteY1344" fmla="*/ 2824580 h 4156314"/>
              <a:gd name="connsiteX1345" fmla="*/ 257990 w 6555713"/>
              <a:gd name="connsiteY1345" fmla="*/ 2826912 h 4156314"/>
              <a:gd name="connsiteX1346" fmla="*/ 256867 w 6555713"/>
              <a:gd name="connsiteY1346" fmla="*/ 2827377 h 4156314"/>
              <a:gd name="connsiteX1347" fmla="*/ 253281 w 6555713"/>
              <a:gd name="connsiteY1347" fmla="*/ 2828861 h 4156314"/>
              <a:gd name="connsiteX1348" fmla="*/ 259219 w 6555713"/>
              <a:gd name="connsiteY1348" fmla="*/ 2843224 h 4156314"/>
              <a:gd name="connsiteX1349" fmla="*/ 254941 w 6555713"/>
              <a:gd name="connsiteY1349" fmla="*/ 2840049 h 4156314"/>
              <a:gd name="connsiteX1350" fmla="*/ 243355 w 6555713"/>
              <a:gd name="connsiteY1350" fmla="*/ 2849579 h 4156314"/>
              <a:gd name="connsiteX1351" fmla="*/ 238544 w 6555713"/>
              <a:gd name="connsiteY1351" fmla="*/ 2848973 h 4156314"/>
              <a:gd name="connsiteX1352" fmla="*/ 238294 w 6555713"/>
              <a:gd name="connsiteY1352" fmla="*/ 2851214 h 4156314"/>
              <a:gd name="connsiteX1353" fmla="*/ 218255 w 6555713"/>
              <a:gd name="connsiteY1353" fmla="*/ 2849303 h 4156314"/>
              <a:gd name="connsiteX1354" fmla="*/ 235769 w 6555713"/>
              <a:gd name="connsiteY1354" fmla="*/ 2839082 h 4156314"/>
              <a:gd name="connsiteX1355" fmla="*/ 224940 w 6555713"/>
              <a:gd name="connsiteY1355" fmla="*/ 2838247 h 4156314"/>
              <a:gd name="connsiteX1356" fmla="*/ 223072 w 6555713"/>
              <a:gd name="connsiteY1356" fmla="*/ 2830305 h 4156314"/>
              <a:gd name="connsiteX1357" fmla="*/ 228472 w 6555713"/>
              <a:gd name="connsiteY1357" fmla="*/ 2831591 h 4156314"/>
              <a:gd name="connsiteX1358" fmla="*/ 230937 w 6555713"/>
              <a:gd name="connsiteY1358" fmla="*/ 2832177 h 4156314"/>
              <a:gd name="connsiteX1359" fmla="*/ 229831 w 6555713"/>
              <a:gd name="connsiteY1359" fmla="*/ 2824719 h 4156314"/>
              <a:gd name="connsiteX1360" fmla="*/ 252174 w 6555713"/>
              <a:gd name="connsiteY1360" fmla="*/ 2821403 h 4156314"/>
              <a:gd name="connsiteX1361" fmla="*/ 207558 w 6555713"/>
              <a:gd name="connsiteY1361" fmla="*/ 2793248 h 4156314"/>
              <a:gd name="connsiteX1362" fmla="*/ 210508 w 6555713"/>
              <a:gd name="connsiteY1362" fmla="*/ 2797098 h 4156314"/>
              <a:gd name="connsiteX1363" fmla="*/ 211123 w 6555713"/>
              <a:gd name="connsiteY1363" fmla="*/ 2823685 h 4156314"/>
              <a:gd name="connsiteX1364" fmla="*/ 211127 w 6555713"/>
              <a:gd name="connsiteY1364" fmla="*/ 2823868 h 4156314"/>
              <a:gd name="connsiteX1365" fmla="*/ 199486 w 6555713"/>
              <a:gd name="connsiteY1365" fmla="*/ 2825412 h 4156314"/>
              <a:gd name="connsiteX1366" fmla="*/ 197826 w 6555713"/>
              <a:gd name="connsiteY1366" fmla="*/ 2814224 h 4156314"/>
              <a:gd name="connsiteX1367" fmla="*/ 190378 w 6555713"/>
              <a:gd name="connsiteY1367" fmla="*/ 2815329 h 4156314"/>
              <a:gd name="connsiteX1368" fmla="*/ 203060 w 6555713"/>
              <a:gd name="connsiteY1368" fmla="*/ 2798203 h 4156314"/>
              <a:gd name="connsiteX1369" fmla="*/ 207558 w 6555713"/>
              <a:gd name="connsiteY1369" fmla="*/ 2793248 h 4156314"/>
              <a:gd name="connsiteX1370" fmla="*/ 5809143 w 6555713"/>
              <a:gd name="connsiteY1370" fmla="*/ 2720880 h 4156314"/>
              <a:gd name="connsiteX1371" fmla="*/ 5810948 w 6555713"/>
              <a:gd name="connsiteY1371" fmla="*/ 2722220 h 4156314"/>
              <a:gd name="connsiteX1372" fmla="*/ 5809143 w 6555713"/>
              <a:gd name="connsiteY1372" fmla="*/ 2720880 h 4156314"/>
              <a:gd name="connsiteX1373" fmla="*/ 6022594 w 6555713"/>
              <a:gd name="connsiteY1373" fmla="*/ 2483339 h 4156314"/>
              <a:gd name="connsiteX1374" fmla="*/ 6022515 w 6555713"/>
              <a:gd name="connsiteY1374" fmla="*/ 2483798 h 4156314"/>
              <a:gd name="connsiteX1375" fmla="*/ 6021853 w 6555713"/>
              <a:gd name="connsiteY1375" fmla="*/ 2483996 h 4156314"/>
              <a:gd name="connsiteX1376" fmla="*/ 6020728 w 6555713"/>
              <a:gd name="connsiteY1376" fmla="*/ 2484330 h 4156314"/>
              <a:gd name="connsiteX1377" fmla="*/ 6020836 w 6555713"/>
              <a:gd name="connsiteY1377" fmla="*/ 2483551 h 4156314"/>
              <a:gd name="connsiteX1378" fmla="*/ 237167 w 6555713"/>
              <a:gd name="connsiteY1378" fmla="*/ 2447766 h 4156314"/>
              <a:gd name="connsiteX1379" fmla="*/ 236523 w 6555713"/>
              <a:gd name="connsiteY1379" fmla="*/ 2448636 h 4156314"/>
              <a:gd name="connsiteX1380" fmla="*/ 235215 w 6555713"/>
              <a:gd name="connsiteY1380" fmla="*/ 2450402 h 4156314"/>
              <a:gd name="connsiteX1381" fmla="*/ 6091412 w 6555713"/>
              <a:gd name="connsiteY1381" fmla="*/ 2438086 h 4156314"/>
              <a:gd name="connsiteX1382" fmla="*/ 6092784 w 6555713"/>
              <a:gd name="connsiteY1382" fmla="*/ 2438218 h 4156314"/>
              <a:gd name="connsiteX1383" fmla="*/ 6093144 w 6555713"/>
              <a:gd name="connsiteY1383" fmla="*/ 2438640 h 4156314"/>
              <a:gd name="connsiteX1384" fmla="*/ 6092444 w 6555713"/>
              <a:gd name="connsiteY1384" fmla="*/ 2439229 h 4156314"/>
              <a:gd name="connsiteX1385" fmla="*/ 5920395 w 6555713"/>
              <a:gd name="connsiteY1385" fmla="*/ 2434540 h 4156314"/>
              <a:gd name="connsiteX1386" fmla="*/ 5923005 w 6555713"/>
              <a:gd name="connsiteY1386" fmla="*/ 2435396 h 4156314"/>
              <a:gd name="connsiteX1387" fmla="*/ 5921984 w 6555713"/>
              <a:gd name="connsiteY1387" fmla="*/ 2435754 h 4156314"/>
              <a:gd name="connsiteX1388" fmla="*/ 5919989 w 6555713"/>
              <a:gd name="connsiteY1388" fmla="*/ 2434664 h 4156314"/>
              <a:gd name="connsiteX1389" fmla="*/ 6085986 w 6555713"/>
              <a:gd name="connsiteY1389" fmla="*/ 2432080 h 4156314"/>
              <a:gd name="connsiteX1390" fmla="*/ 6091412 w 6555713"/>
              <a:gd name="connsiteY1390" fmla="*/ 2438086 h 4156314"/>
              <a:gd name="connsiteX1391" fmla="*/ 6079091 w 6555713"/>
              <a:gd name="connsiteY1391" fmla="*/ 2436914 h 4156314"/>
              <a:gd name="connsiteX1392" fmla="*/ 6085986 w 6555713"/>
              <a:gd name="connsiteY1392" fmla="*/ 2432080 h 4156314"/>
              <a:gd name="connsiteX1393" fmla="*/ 6136481 w 6555713"/>
              <a:gd name="connsiteY1393" fmla="*/ 2431034 h 4156314"/>
              <a:gd name="connsiteX1394" fmla="*/ 6133412 w 6555713"/>
              <a:gd name="connsiteY1394" fmla="*/ 2435179 h 4156314"/>
              <a:gd name="connsiteX1395" fmla="*/ 6133158 w 6555713"/>
              <a:gd name="connsiteY1395" fmla="*/ 2433774 h 4156314"/>
              <a:gd name="connsiteX1396" fmla="*/ 6138040 w 6555713"/>
              <a:gd name="connsiteY1396" fmla="*/ 2428930 h 4156314"/>
              <a:gd name="connsiteX1397" fmla="*/ 6138672 w 6555713"/>
              <a:gd name="connsiteY1397" fmla="*/ 2429227 h 4156314"/>
              <a:gd name="connsiteX1398" fmla="*/ 6136481 w 6555713"/>
              <a:gd name="connsiteY1398" fmla="*/ 2431034 h 4156314"/>
              <a:gd name="connsiteX1399" fmla="*/ 6137486 w 6555713"/>
              <a:gd name="connsiteY1399" fmla="*/ 2429678 h 4156314"/>
              <a:gd name="connsiteX1400" fmla="*/ 6138674 w 6555713"/>
              <a:gd name="connsiteY1400" fmla="*/ 2428072 h 4156314"/>
              <a:gd name="connsiteX1401" fmla="*/ 6138040 w 6555713"/>
              <a:gd name="connsiteY1401" fmla="*/ 2428930 h 4156314"/>
              <a:gd name="connsiteX1402" fmla="*/ 6137407 w 6555713"/>
              <a:gd name="connsiteY1402" fmla="*/ 2428630 h 4156314"/>
              <a:gd name="connsiteX1403" fmla="*/ 6130673 w 6555713"/>
              <a:gd name="connsiteY1403" fmla="*/ 2425449 h 4156314"/>
              <a:gd name="connsiteX1404" fmla="*/ 6137407 w 6555713"/>
              <a:gd name="connsiteY1404" fmla="*/ 2428630 h 4156314"/>
              <a:gd name="connsiteX1405" fmla="*/ 6133761 w 6555713"/>
              <a:gd name="connsiteY1405" fmla="*/ 2430231 h 4156314"/>
              <a:gd name="connsiteX1406" fmla="*/ 6131226 w 6555713"/>
              <a:gd name="connsiteY1406" fmla="*/ 2429177 h 4156314"/>
              <a:gd name="connsiteX1407" fmla="*/ 6130673 w 6555713"/>
              <a:gd name="connsiteY1407" fmla="*/ 2425449 h 4156314"/>
              <a:gd name="connsiteX1408" fmla="*/ 0 w 6555713"/>
              <a:gd name="connsiteY1408" fmla="*/ 2411832 h 4156314"/>
              <a:gd name="connsiteX1409" fmla="*/ 3374 w 6555713"/>
              <a:gd name="connsiteY1409" fmla="*/ 2414338 h 4156314"/>
              <a:gd name="connsiteX1410" fmla="*/ 5513 w 6555713"/>
              <a:gd name="connsiteY1410" fmla="*/ 2415926 h 4156314"/>
              <a:gd name="connsiteX1411" fmla="*/ 0 w 6555713"/>
              <a:gd name="connsiteY1411" fmla="*/ 2416744 h 4156314"/>
              <a:gd name="connsiteX1412" fmla="*/ 6001043 w 6555713"/>
              <a:gd name="connsiteY1412" fmla="*/ 2404670 h 4156314"/>
              <a:gd name="connsiteX1413" fmla="*/ 6002853 w 6555713"/>
              <a:gd name="connsiteY1413" fmla="*/ 2407258 h 4156314"/>
              <a:gd name="connsiteX1414" fmla="*/ 5999079 w 6555713"/>
              <a:gd name="connsiteY1414" fmla="*/ 2410677 h 4156314"/>
              <a:gd name="connsiteX1415" fmla="*/ 5999407 w 6555713"/>
              <a:gd name="connsiteY1415" fmla="*/ 2409676 h 4156314"/>
              <a:gd name="connsiteX1416" fmla="*/ 6454005 w 6555713"/>
              <a:gd name="connsiteY1416" fmla="*/ 2392713 h 4156314"/>
              <a:gd name="connsiteX1417" fmla="*/ 6454887 w 6555713"/>
              <a:gd name="connsiteY1417" fmla="*/ 2394963 h 4156314"/>
              <a:gd name="connsiteX1418" fmla="*/ 6453144 w 6555713"/>
              <a:gd name="connsiteY1418" fmla="*/ 2392840 h 4156314"/>
              <a:gd name="connsiteX1419" fmla="*/ 323104 w 6555713"/>
              <a:gd name="connsiteY1419" fmla="*/ 2372267 h 4156314"/>
              <a:gd name="connsiteX1420" fmla="*/ 322600 w 6555713"/>
              <a:gd name="connsiteY1420" fmla="*/ 2372682 h 4156314"/>
              <a:gd name="connsiteX1421" fmla="*/ 323065 w 6555713"/>
              <a:gd name="connsiteY1421" fmla="*/ 2372274 h 4156314"/>
              <a:gd name="connsiteX1422" fmla="*/ 330772 w 6555713"/>
              <a:gd name="connsiteY1422" fmla="*/ 2370040 h 4156314"/>
              <a:gd name="connsiteX1423" fmla="*/ 329854 w 6555713"/>
              <a:gd name="connsiteY1423" fmla="*/ 2371069 h 4156314"/>
              <a:gd name="connsiteX1424" fmla="*/ 323104 w 6555713"/>
              <a:gd name="connsiteY1424" fmla="*/ 2372267 h 4156314"/>
              <a:gd name="connsiteX1425" fmla="*/ 324720 w 6555713"/>
              <a:gd name="connsiteY1425" fmla="*/ 2370938 h 4156314"/>
              <a:gd name="connsiteX1426" fmla="*/ 324978 w 6555713"/>
              <a:gd name="connsiteY1426" fmla="*/ 2370727 h 4156314"/>
              <a:gd name="connsiteX1427" fmla="*/ 131125 w 6555713"/>
              <a:gd name="connsiteY1427" fmla="*/ 2359959 h 4156314"/>
              <a:gd name="connsiteX1428" fmla="*/ 130252 w 6555713"/>
              <a:gd name="connsiteY1428" fmla="*/ 2364068 h 4156314"/>
              <a:gd name="connsiteX1429" fmla="*/ 123510 w 6555713"/>
              <a:gd name="connsiteY1429" fmla="*/ 2367927 h 4156314"/>
              <a:gd name="connsiteX1430" fmla="*/ 121721 w 6555713"/>
              <a:gd name="connsiteY1430" fmla="*/ 2365760 h 4156314"/>
              <a:gd name="connsiteX1431" fmla="*/ 248654 w 6555713"/>
              <a:gd name="connsiteY1431" fmla="*/ 2359190 h 4156314"/>
              <a:gd name="connsiteX1432" fmla="*/ 247664 w 6555713"/>
              <a:gd name="connsiteY1432" fmla="*/ 2361413 h 4156314"/>
              <a:gd name="connsiteX1433" fmla="*/ 247499 w 6555713"/>
              <a:gd name="connsiteY1433" fmla="*/ 2360306 h 4156314"/>
              <a:gd name="connsiteX1434" fmla="*/ 247670 w 6555713"/>
              <a:gd name="connsiteY1434" fmla="*/ 2359544 h 4156314"/>
              <a:gd name="connsiteX1435" fmla="*/ 118039 w 6555713"/>
              <a:gd name="connsiteY1435" fmla="*/ 2353495 h 4156314"/>
              <a:gd name="connsiteX1436" fmla="*/ 114868 w 6555713"/>
              <a:gd name="connsiteY1436" fmla="*/ 2357776 h 4156314"/>
              <a:gd name="connsiteX1437" fmla="*/ 117204 w 6555713"/>
              <a:gd name="connsiteY1437" fmla="*/ 2360288 h 4156314"/>
              <a:gd name="connsiteX1438" fmla="*/ 121721 w 6555713"/>
              <a:gd name="connsiteY1438" fmla="*/ 2365760 h 4156314"/>
              <a:gd name="connsiteX1439" fmla="*/ 119579 w 6555713"/>
              <a:gd name="connsiteY1439" fmla="*/ 2367081 h 4156314"/>
              <a:gd name="connsiteX1440" fmla="*/ 116528 w 6555713"/>
              <a:gd name="connsiteY1440" fmla="*/ 2368963 h 4156314"/>
              <a:gd name="connsiteX1441" fmla="*/ 101632 w 6555713"/>
              <a:gd name="connsiteY1441" fmla="*/ 2371173 h 4156314"/>
              <a:gd name="connsiteX1442" fmla="*/ 89503 w 6555713"/>
              <a:gd name="connsiteY1442" fmla="*/ 2392028 h 4156314"/>
              <a:gd name="connsiteX1443" fmla="*/ 107016 w 6555713"/>
              <a:gd name="connsiteY1443" fmla="*/ 2381807 h 4156314"/>
              <a:gd name="connsiteX1444" fmla="*/ 118188 w 6555713"/>
              <a:gd name="connsiteY1444" fmla="*/ 2380149 h 4156314"/>
              <a:gd name="connsiteX1445" fmla="*/ 95994 w 6555713"/>
              <a:gd name="connsiteY1445" fmla="*/ 2410121 h 4156314"/>
              <a:gd name="connsiteX1446" fmla="*/ 97654 w 6555713"/>
              <a:gd name="connsiteY1446" fmla="*/ 2421307 h 4156314"/>
              <a:gd name="connsiteX1447" fmla="*/ 109933 w 6555713"/>
              <a:gd name="connsiteY1447" fmla="*/ 2427107 h 4156314"/>
              <a:gd name="connsiteX1448" fmla="*/ 92973 w 6555713"/>
              <a:gd name="connsiteY1448" fmla="*/ 2441058 h 4156314"/>
              <a:gd name="connsiteX1449" fmla="*/ 88696 w 6555713"/>
              <a:gd name="connsiteY1449" fmla="*/ 2437880 h 4156314"/>
              <a:gd name="connsiteX1450" fmla="*/ 78077 w 6555713"/>
              <a:gd name="connsiteY1450" fmla="*/ 2443268 h 4156314"/>
              <a:gd name="connsiteX1451" fmla="*/ 54627 w 6555713"/>
              <a:gd name="connsiteY1451" fmla="*/ 2439126 h 4156314"/>
              <a:gd name="connsiteX1452" fmla="*/ 54073 w 6555713"/>
              <a:gd name="connsiteY1452" fmla="*/ 2435396 h 4156314"/>
              <a:gd name="connsiteX1453" fmla="*/ 62074 w 6555713"/>
              <a:gd name="connsiteY1453" fmla="*/ 2438021 h 4156314"/>
              <a:gd name="connsiteX1454" fmla="*/ 56691 w 6555713"/>
              <a:gd name="connsiteY1454" fmla="*/ 2427386 h 4156314"/>
              <a:gd name="connsiteX1455" fmla="*/ 25240 w 6555713"/>
              <a:gd name="connsiteY1455" fmla="*/ 2420620 h 4156314"/>
              <a:gd name="connsiteX1456" fmla="*/ 15174 w 6555713"/>
              <a:gd name="connsiteY1456" fmla="*/ 2429736 h 4156314"/>
              <a:gd name="connsiteX1457" fmla="*/ 5513 w 6555713"/>
              <a:gd name="connsiteY1457" fmla="*/ 2415926 h 4156314"/>
              <a:gd name="connsiteX1458" fmla="*/ 9237 w 6555713"/>
              <a:gd name="connsiteY1458" fmla="*/ 2415373 h 4156314"/>
              <a:gd name="connsiteX1459" fmla="*/ 7577 w 6555713"/>
              <a:gd name="connsiteY1459" fmla="*/ 2404185 h 4156314"/>
              <a:gd name="connsiteX1460" fmla="*/ 24133 w 6555713"/>
              <a:gd name="connsiteY1460" fmla="*/ 2413162 h 4156314"/>
              <a:gd name="connsiteX1461" fmla="*/ 46880 w 6555713"/>
              <a:gd name="connsiteY1461" fmla="*/ 2386921 h 4156314"/>
              <a:gd name="connsiteX1462" fmla="*/ 69776 w 6555713"/>
              <a:gd name="connsiteY1462" fmla="*/ 2387333 h 4156314"/>
              <a:gd name="connsiteX1463" fmla="*/ 79289 w 6555713"/>
              <a:gd name="connsiteY1463" fmla="*/ 2374489 h 4156314"/>
              <a:gd name="connsiteX1464" fmla="*/ 87290 w 6555713"/>
              <a:gd name="connsiteY1464" fmla="*/ 2377112 h 4156314"/>
              <a:gd name="connsiteX1465" fmla="*/ 90460 w 6555713"/>
              <a:gd name="connsiteY1465" fmla="*/ 2372831 h 4156314"/>
              <a:gd name="connsiteX1466" fmla="*/ 82459 w 6555713"/>
              <a:gd name="connsiteY1466" fmla="*/ 2370207 h 4156314"/>
              <a:gd name="connsiteX1467" fmla="*/ 103142 w 6555713"/>
              <a:gd name="connsiteY1467" fmla="*/ 2355705 h 4156314"/>
              <a:gd name="connsiteX1468" fmla="*/ 107451 w 6555713"/>
              <a:gd name="connsiteY1468" fmla="*/ 2357117 h 4156314"/>
              <a:gd name="connsiteX1469" fmla="*/ 105489 w 6555713"/>
              <a:gd name="connsiteY1469" fmla="*/ 2358691 h 4156314"/>
              <a:gd name="connsiteX1470" fmla="*/ 111143 w 6555713"/>
              <a:gd name="connsiteY1470" fmla="*/ 2358328 h 4156314"/>
              <a:gd name="connsiteX1471" fmla="*/ 107451 w 6555713"/>
              <a:gd name="connsiteY1471" fmla="*/ 2357117 h 4156314"/>
              <a:gd name="connsiteX1472" fmla="*/ 110590 w 6555713"/>
              <a:gd name="connsiteY1472" fmla="*/ 2354600 h 4156314"/>
              <a:gd name="connsiteX1473" fmla="*/ 118039 w 6555713"/>
              <a:gd name="connsiteY1473" fmla="*/ 2353495 h 4156314"/>
              <a:gd name="connsiteX1474" fmla="*/ 249116 w 6555713"/>
              <a:gd name="connsiteY1474" fmla="*/ 2353098 h 4156314"/>
              <a:gd name="connsiteX1475" fmla="*/ 247670 w 6555713"/>
              <a:gd name="connsiteY1475" fmla="*/ 2359544 h 4156314"/>
              <a:gd name="connsiteX1476" fmla="*/ 243336 w 6555713"/>
              <a:gd name="connsiteY1476" fmla="*/ 2361102 h 4156314"/>
              <a:gd name="connsiteX1477" fmla="*/ 241078 w 6555713"/>
              <a:gd name="connsiteY1477" fmla="*/ 2361913 h 4156314"/>
              <a:gd name="connsiteX1478" fmla="*/ 243695 w 6555713"/>
              <a:gd name="connsiteY1478" fmla="*/ 2353903 h 4156314"/>
              <a:gd name="connsiteX1479" fmla="*/ 387418 w 6555713"/>
              <a:gd name="connsiteY1479" fmla="*/ 2347819 h 4156314"/>
              <a:gd name="connsiteX1480" fmla="*/ 392248 w 6555713"/>
              <a:gd name="connsiteY1480" fmla="*/ 2354725 h 4156314"/>
              <a:gd name="connsiteX1481" fmla="*/ 412528 w 6555713"/>
              <a:gd name="connsiteY1481" fmla="*/ 2363149 h 4156314"/>
              <a:gd name="connsiteX1482" fmla="*/ 405081 w 6555713"/>
              <a:gd name="connsiteY1482" fmla="*/ 2364254 h 4156314"/>
              <a:gd name="connsiteX1483" fmla="*/ 384800 w 6555713"/>
              <a:gd name="connsiteY1483" fmla="*/ 2355830 h 4156314"/>
              <a:gd name="connsiteX1484" fmla="*/ 381630 w 6555713"/>
              <a:gd name="connsiteY1484" fmla="*/ 2360112 h 4156314"/>
              <a:gd name="connsiteX1485" fmla="*/ 382184 w 6555713"/>
              <a:gd name="connsiteY1485" fmla="*/ 2363840 h 4156314"/>
              <a:gd name="connsiteX1486" fmla="*/ 377352 w 6555713"/>
              <a:gd name="connsiteY1486" fmla="*/ 2356935 h 4156314"/>
              <a:gd name="connsiteX1487" fmla="*/ 373629 w 6555713"/>
              <a:gd name="connsiteY1487" fmla="*/ 2357488 h 4156314"/>
              <a:gd name="connsiteX1488" fmla="*/ 365075 w 6555713"/>
              <a:gd name="connsiteY1488" fmla="*/ 2351135 h 4156314"/>
              <a:gd name="connsiteX1489" fmla="*/ 372522 w 6555713"/>
              <a:gd name="connsiteY1489" fmla="*/ 2350030 h 4156314"/>
              <a:gd name="connsiteX1490" fmla="*/ 387418 w 6555713"/>
              <a:gd name="connsiteY1490" fmla="*/ 2347819 h 4156314"/>
              <a:gd name="connsiteX1491" fmla="*/ 6197278 w 6555713"/>
              <a:gd name="connsiteY1491" fmla="*/ 2345950 h 4156314"/>
              <a:gd name="connsiteX1492" fmla="*/ 6198915 w 6555713"/>
              <a:gd name="connsiteY1492" fmla="*/ 2346723 h 4156314"/>
              <a:gd name="connsiteX1493" fmla="*/ 6191467 w 6555713"/>
              <a:gd name="connsiteY1493" fmla="*/ 2347829 h 4156314"/>
              <a:gd name="connsiteX1494" fmla="*/ 6194192 w 6555713"/>
              <a:gd name="connsiteY1494" fmla="*/ 2346948 h 4156314"/>
              <a:gd name="connsiteX1495" fmla="*/ 264931 w 6555713"/>
              <a:gd name="connsiteY1495" fmla="*/ 2343129 h 4156314"/>
              <a:gd name="connsiteX1496" fmla="*/ 265485 w 6555713"/>
              <a:gd name="connsiteY1496" fmla="*/ 2346859 h 4156314"/>
              <a:gd name="connsiteX1497" fmla="*/ 262900 w 6555713"/>
              <a:gd name="connsiteY1497" fmla="*/ 2346965 h 4156314"/>
              <a:gd name="connsiteX1498" fmla="*/ 133408 w 6555713"/>
              <a:gd name="connsiteY1498" fmla="*/ 2340292 h 4156314"/>
              <a:gd name="connsiteX1499" fmla="*/ 140936 w 6555713"/>
              <a:gd name="connsiteY1499" fmla="*/ 2353907 h 4156314"/>
              <a:gd name="connsiteX1500" fmla="*/ 131125 w 6555713"/>
              <a:gd name="connsiteY1500" fmla="*/ 2359959 h 4156314"/>
              <a:gd name="connsiteX1501" fmla="*/ 132681 w 6555713"/>
              <a:gd name="connsiteY1501" fmla="*/ 2352632 h 4156314"/>
              <a:gd name="connsiteX1502" fmla="*/ 131237 w 6555713"/>
              <a:gd name="connsiteY1502" fmla="*/ 2333434 h 4156314"/>
              <a:gd name="connsiteX1503" fmla="*/ 133743 w 6555713"/>
              <a:gd name="connsiteY1503" fmla="*/ 2334603 h 4156314"/>
              <a:gd name="connsiteX1504" fmla="*/ 133408 w 6555713"/>
              <a:gd name="connsiteY1504" fmla="*/ 2340292 h 4156314"/>
              <a:gd name="connsiteX1505" fmla="*/ 130043 w 6555713"/>
              <a:gd name="connsiteY1505" fmla="*/ 2334206 h 4156314"/>
              <a:gd name="connsiteX1506" fmla="*/ 131237 w 6555713"/>
              <a:gd name="connsiteY1506" fmla="*/ 2333434 h 4156314"/>
              <a:gd name="connsiteX1507" fmla="*/ 297990 w 6555713"/>
              <a:gd name="connsiteY1507" fmla="*/ 2323686 h 4156314"/>
              <a:gd name="connsiteX1508" fmla="*/ 297304 w 6555713"/>
              <a:gd name="connsiteY1508" fmla="*/ 2324034 h 4156314"/>
              <a:gd name="connsiteX1509" fmla="*/ 291900 w 6555713"/>
              <a:gd name="connsiteY1509" fmla="*/ 2326776 h 4156314"/>
              <a:gd name="connsiteX1510" fmla="*/ 291528 w 6555713"/>
              <a:gd name="connsiteY1510" fmla="*/ 2326797 h 4156314"/>
              <a:gd name="connsiteX1511" fmla="*/ 292753 w 6555713"/>
              <a:gd name="connsiteY1511" fmla="*/ 2324234 h 4156314"/>
              <a:gd name="connsiteX1512" fmla="*/ 299957 w 6555713"/>
              <a:gd name="connsiteY1512" fmla="*/ 2322687 h 4156314"/>
              <a:gd name="connsiteX1513" fmla="*/ 299321 w 6555713"/>
              <a:gd name="connsiteY1513" fmla="*/ 2323546 h 4156314"/>
              <a:gd name="connsiteX1514" fmla="*/ 297990 w 6555713"/>
              <a:gd name="connsiteY1514" fmla="*/ 2323686 h 4156314"/>
              <a:gd name="connsiteX1515" fmla="*/ 303128 w 6555713"/>
              <a:gd name="connsiteY1515" fmla="*/ 2318406 h 4156314"/>
              <a:gd name="connsiteX1516" fmla="*/ 302409 w 6555713"/>
              <a:gd name="connsiteY1516" fmla="*/ 2323224 h 4156314"/>
              <a:gd name="connsiteX1517" fmla="*/ 299321 w 6555713"/>
              <a:gd name="connsiteY1517" fmla="*/ 2323546 h 4156314"/>
              <a:gd name="connsiteX1518" fmla="*/ 222159 w 6555713"/>
              <a:gd name="connsiteY1518" fmla="*/ 2311366 h 4156314"/>
              <a:gd name="connsiteX1519" fmla="*/ 214383 w 6555713"/>
              <a:gd name="connsiteY1519" fmla="*/ 2313473 h 4156314"/>
              <a:gd name="connsiteX1520" fmla="*/ 214339 w 6555713"/>
              <a:gd name="connsiteY1520" fmla="*/ 2312526 h 4156314"/>
              <a:gd name="connsiteX1521" fmla="*/ 311592 w 6555713"/>
              <a:gd name="connsiteY1521" fmla="*/ 2309891 h 4156314"/>
              <a:gd name="connsiteX1522" fmla="*/ 312498 w 6555713"/>
              <a:gd name="connsiteY1522" fmla="*/ 2310130 h 4156314"/>
              <a:gd name="connsiteX1523" fmla="*/ 309885 w 6555713"/>
              <a:gd name="connsiteY1523" fmla="*/ 2312640 h 4156314"/>
              <a:gd name="connsiteX1524" fmla="*/ 310772 w 6555713"/>
              <a:gd name="connsiteY1524" fmla="*/ 2310603 h 4156314"/>
              <a:gd name="connsiteX1525" fmla="*/ 567677 w 6555713"/>
              <a:gd name="connsiteY1525" fmla="*/ 2305825 h 4156314"/>
              <a:gd name="connsiteX1526" fmla="*/ 586158 w 6555713"/>
              <a:gd name="connsiteY1526" fmla="*/ 2306537 h 4156314"/>
              <a:gd name="connsiteX1527" fmla="*/ 585861 w 6555713"/>
              <a:gd name="connsiteY1527" fmla="*/ 2306741 h 4156314"/>
              <a:gd name="connsiteX1528" fmla="*/ 584453 w 6555713"/>
              <a:gd name="connsiteY1528" fmla="*/ 2306671 h 4156314"/>
              <a:gd name="connsiteX1529" fmla="*/ 567677 w 6555713"/>
              <a:gd name="connsiteY1529" fmla="*/ 2305825 h 4156314"/>
              <a:gd name="connsiteX1530" fmla="*/ 309873 w 6555713"/>
              <a:gd name="connsiteY1530" fmla="*/ 2286917 h 4156314"/>
              <a:gd name="connsiteX1531" fmla="*/ 315811 w 6555713"/>
              <a:gd name="connsiteY1531" fmla="*/ 2301280 h 4156314"/>
              <a:gd name="connsiteX1532" fmla="*/ 316276 w 6555713"/>
              <a:gd name="connsiteY1532" fmla="*/ 2305832 h 4156314"/>
              <a:gd name="connsiteX1533" fmla="*/ 311592 w 6555713"/>
              <a:gd name="connsiteY1533" fmla="*/ 2309891 h 4156314"/>
              <a:gd name="connsiteX1534" fmla="*/ 304935 w 6555713"/>
              <a:gd name="connsiteY1534" fmla="*/ 2308134 h 4156314"/>
              <a:gd name="connsiteX1535" fmla="*/ 301468 w 6555713"/>
              <a:gd name="connsiteY1535" fmla="*/ 2307219 h 4156314"/>
              <a:gd name="connsiteX1536" fmla="*/ 300362 w 6555713"/>
              <a:gd name="connsiteY1536" fmla="*/ 2299761 h 4156314"/>
              <a:gd name="connsiteX1537" fmla="*/ 296084 w 6555713"/>
              <a:gd name="connsiteY1537" fmla="*/ 2296585 h 4156314"/>
              <a:gd name="connsiteX1538" fmla="*/ 309873 w 6555713"/>
              <a:gd name="connsiteY1538" fmla="*/ 2286917 h 4156314"/>
              <a:gd name="connsiteX1539" fmla="*/ 319467 w 6555713"/>
              <a:gd name="connsiteY1539" fmla="*/ 2286516 h 4156314"/>
              <a:gd name="connsiteX1540" fmla="*/ 322662 w 6555713"/>
              <a:gd name="connsiteY1540" fmla="*/ 2287563 h 4156314"/>
              <a:gd name="connsiteX1541" fmla="*/ 319467 w 6555713"/>
              <a:gd name="connsiteY1541" fmla="*/ 2288649 h 4156314"/>
              <a:gd name="connsiteX1542" fmla="*/ 318132 w 6555713"/>
              <a:gd name="connsiteY1542" fmla="*/ 2288073 h 4156314"/>
              <a:gd name="connsiteX1543" fmla="*/ 324215 w 6555713"/>
              <a:gd name="connsiteY1543" fmla="*/ 2280977 h 4156314"/>
              <a:gd name="connsiteX1544" fmla="*/ 319467 w 6555713"/>
              <a:gd name="connsiteY1544" fmla="*/ 2286516 h 4156314"/>
              <a:gd name="connsiteX1545" fmla="*/ 319322 w 6555713"/>
              <a:gd name="connsiteY1545" fmla="*/ 2286468 h 4156314"/>
              <a:gd name="connsiteX1546" fmla="*/ 317322 w 6555713"/>
              <a:gd name="connsiteY1546" fmla="*/ 2285812 h 4156314"/>
              <a:gd name="connsiteX1547" fmla="*/ 324215 w 6555713"/>
              <a:gd name="connsiteY1547" fmla="*/ 2280977 h 4156314"/>
              <a:gd name="connsiteX1548" fmla="*/ 48132 w 6555713"/>
              <a:gd name="connsiteY1548" fmla="*/ 2252007 h 4156314"/>
              <a:gd name="connsiteX1549" fmla="*/ 49856 w 6555713"/>
              <a:gd name="connsiteY1549" fmla="*/ 2253093 h 4156314"/>
              <a:gd name="connsiteX1550" fmla="*/ 46133 w 6555713"/>
              <a:gd name="connsiteY1550" fmla="*/ 2253645 h 4156314"/>
              <a:gd name="connsiteX1551" fmla="*/ 330915 w 6555713"/>
              <a:gd name="connsiteY1551" fmla="*/ 2250925 h 4156314"/>
              <a:gd name="connsiteX1552" fmla="*/ 330737 w 6555713"/>
              <a:gd name="connsiteY1552" fmla="*/ 2251189 h 4156314"/>
              <a:gd name="connsiteX1553" fmla="*/ 330306 w 6555713"/>
              <a:gd name="connsiteY1553" fmla="*/ 2251491 h 4156314"/>
              <a:gd name="connsiteX1554" fmla="*/ 6449191 w 6555713"/>
              <a:gd name="connsiteY1554" fmla="*/ 2203915 h 4156314"/>
              <a:gd name="connsiteX1555" fmla="*/ 6449827 w 6555713"/>
              <a:gd name="connsiteY1555" fmla="*/ 2204303 h 4156314"/>
              <a:gd name="connsiteX1556" fmla="*/ 6449468 w 6555713"/>
              <a:gd name="connsiteY1556" fmla="*/ 2204560 h 4156314"/>
              <a:gd name="connsiteX1557" fmla="*/ 6448947 w 6555713"/>
              <a:gd name="connsiteY1557" fmla="*/ 2204092 h 4156314"/>
              <a:gd name="connsiteX1558" fmla="*/ 383334 w 6555713"/>
              <a:gd name="connsiteY1558" fmla="*/ 2184159 h 4156314"/>
              <a:gd name="connsiteX1559" fmla="*/ 381140 w 6555713"/>
              <a:gd name="connsiteY1559" fmla="*/ 2188093 h 4156314"/>
              <a:gd name="connsiteX1560" fmla="*/ 382243 w 6555713"/>
              <a:gd name="connsiteY1560" fmla="*/ 2184712 h 4156314"/>
              <a:gd name="connsiteX1561" fmla="*/ 0 w 6555713"/>
              <a:gd name="connsiteY1561" fmla="*/ 2178886 h 4156314"/>
              <a:gd name="connsiteX1562" fmla="*/ 4016 w 6555713"/>
              <a:gd name="connsiteY1562" fmla="*/ 2184626 h 4156314"/>
              <a:gd name="connsiteX1563" fmla="*/ 5828 w 6555713"/>
              <a:gd name="connsiteY1563" fmla="*/ 2187216 h 4156314"/>
              <a:gd name="connsiteX1564" fmla="*/ 9148 w 6555713"/>
              <a:gd name="connsiteY1564" fmla="*/ 2209589 h 4156314"/>
              <a:gd name="connsiteX1565" fmla="*/ 0 w 6555713"/>
              <a:gd name="connsiteY1565" fmla="*/ 2205790 h 4156314"/>
              <a:gd name="connsiteX1566" fmla="*/ 449614 w 6555713"/>
              <a:gd name="connsiteY1566" fmla="*/ 2154546 h 4156314"/>
              <a:gd name="connsiteX1567" fmla="*/ 439848 w 6555713"/>
              <a:gd name="connsiteY1567" fmla="*/ 2162944 h 4156314"/>
              <a:gd name="connsiteX1568" fmla="*/ 435562 w 6555713"/>
              <a:gd name="connsiteY1568" fmla="*/ 2162509 h 4156314"/>
              <a:gd name="connsiteX1569" fmla="*/ 435488 w 6555713"/>
              <a:gd name="connsiteY1569" fmla="*/ 2161711 h 4156314"/>
              <a:gd name="connsiteX1570" fmla="*/ 457126 w 6555713"/>
              <a:gd name="connsiteY1570" fmla="*/ 2150734 h 4156314"/>
              <a:gd name="connsiteX1571" fmla="*/ 449614 w 6555713"/>
              <a:gd name="connsiteY1571" fmla="*/ 2154546 h 4156314"/>
              <a:gd name="connsiteX1572" fmla="*/ 453401 w 6555713"/>
              <a:gd name="connsiteY1572" fmla="*/ 2151287 h 4156314"/>
              <a:gd name="connsiteX1573" fmla="*/ 457126 w 6555713"/>
              <a:gd name="connsiteY1573" fmla="*/ 2150734 h 4156314"/>
              <a:gd name="connsiteX1574" fmla="*/ 6315092 w 6555713"/>
              <a:gd name="connsiteY1574" fmla="*/ 2136751 h 4156314"/>
              <a:gd name="connsiteX1575" fmla="*/ 6316346 w 6555713"/>
              <a:gd name="connsiteY1575" fmla="*/ 2136874 h 4156314"/>
              <a:gd name="connsiteX1576" fmla="*/ 6316288 w 6555713"/>
              <a:gd name="connsiteY1576" fmla="*/ 2137026 h 4156314"/>
              <a:gd name="connsiteX1577" fmla="*/ 6314877 w 6555713"/>
              <a:gd name="connsiteY1577" fmla="*/ 2137533 h 4156314"/>
              <a:gd name="connsiteX1578" fmla="*/ 6318581 w 6555713"/>
              <a:gd name="connsiteY1578" fmla="*/ 2130977 h 4156314"/>
              <a:gd name="connsiteX1579" fmla="*/ 6318539 w 6555713"/>
              <a:gd name="connsiteY1579" fmla="*/ 2131088 h 4156314"/>
              <a:gd name="connsiteX1580" fmla="*/ 6316231 w 6555713"/>
              <a:gd name="connsiteY1580" fmla="*/ 2132629 h 4156314"/>
              <a:gd name="connsiteX1581" fmla="*/ 6315092 w 6555713"/>
              <a:gd name="connsiteY1581" fmla="*/ 2136751 h 4156314"/>
              <a:gd name="connsiteX1582" fmla="*/ 6310411 w 6555713"/>
              <a:gd name="connsiteY1582" fmla="*/ 2136291 h 4156314"/>
              <a:gd name="connsiteX1583" fmla="*/ 6308480 w 6555713"/>
              <a:gd name="connsiteY1583" fmla="*/ 2136101 h 4156314"/>
              <a:gd name="connsiteX1584" fmla="*/ 6317771 w 6555713"/>
              <a:gd name="connsiteY1584" fmla="*/ 2131387 h 4156314"/>
              <a:gd name="connsiteX1585" fmla="*/ 491448 w 6555713"/>
              <a:gd name="connsiteY1585" fmla="*/ 2099908 h 4156314"/>
              <a:gd name="connsiteX1586" fmla="*/ 491535 w 6555713"/>
              <a:gd name="connsiteY1586" fmla="*/ 2100497 h 4156314"/>
              <a:gd name="connsiteX1587" fmla="*/ 486535 w 6555713"/>
              <a:gd name="connsiteY1587" fmla="*/ 2102066 h 4156314"/>
              <a:gd name="connsiteX1588" fmla="*/ 491448 w 6555713"/>
              <a:gd name="connsiteY1588" fmla="*/ 2099908 h 4156314"/>
              <a:gd name="connsiteX1589" fmla="*/ 6379608 w 6555713"/>
              <a:gd name="connsiteY1589" fmla="*/ 2061598 h 4156314"/>
              <a:gd name="connsiteX1590" fmla="*/ 6385890 w 6555713"/>
              <a:gd name="connsiteY1590" fmla="*/ 2061850 h 4156314"/>
              <a:gd name="connsiteX1591" fmla="*/ 6386311 w 6555713"/>
              <a:gd name="connsiteY1591" fmla="*/ 2062332 h 4156314"/>
              <a:gd name="connsiteX1592" fmla="*/ 6386160 w 6555713"/>
              <a:gd name="connsiteY1592" fmla="*/ 2062535 h 4156314"/>
              <a:gd name="connsiteX1593" fmla="*/ 5295735 w 6555713"/>
              <a:gd name="connsiteY1593" fmla="*/ 2031047 h 4156314"/>
              <a:gd name="connsiteX1594" fmla="*/ 5289794 w 6555713"/>
              <a:gd name="connsiteY1594" fmla="*/ 2032285 h 4156314"/>
              <a:gd name="connsiteX1595" fmla="*/ 5288806 w 6555713"/>
              <a:gd name="connsiteY1595" fmla="*/ 2032075 h 4156314"/>
              <a:gd name="connsiteX1596" fmla="*/ 5280890 w 6555713"/>
              <a:gd name="connsiteY1596" fmla="*/ 2030392 h 4156314"/>
              <a:gd name="connsiteX1597" fmla="*/ 5288806 w 6555713"/>
              <a:gd name="connsiteY1597" fmla="*/ 2032075 h 4156314"/>
              <a:gd name="connsiteX1598" fmla="*/ 5288287 w 6555713"/>
              <a:gd name="connsiteY1598" fmla="*/ 2032152 h 4156314"/>
              <a:gd name="connsiteX1599" fmla="*/ 5292565 w 6555713"/>
              <a:gd name="connsiteY1599" fmla="*/ 2035328 h 4156314"/>
              <a:gd name="connsiteX1600" fmla="*/ 5285671 w 6555713"/>
              <a:gd name="connsiteY1600" fmla="*/ 2040163 h 4156314"/>
              <a:gd name="connsiteX1601" fmla="*/ 5281393 w 6555713"/>
              <a:gd name="connsiteY1601" fmla="*/ 2036986 h 4156314"/>
              <a:gd name="connsiteX1602" fmla="*/ 5277890 w 6555713"/>
              <a:gd name="connsiteY1602" fmla="*/ 2038687 h 4156314"/>
              <a:gd name="connsiteX1603" fmla="*/ 5276515 w 6555713"/>
              <a:gd name="connsiteY1603" fmla="*/ 2034970 h 4156314"/>
              <a:gd name="connsiteX1604" fmla="*/ 5280890 w 6555713"/>
              <a:gd name="connsiteY1604" fmla="*/ 2030392 h 4156314"/>
              <a:gd name="connsiteX1605" fmla="*/ 6396995 w 6555713"/>
              <a:gd name="connsiteY1605" fmla="*/ 2027863 h 4156314"/>
              <a:gd name="connsiteX1606" fmla="*/ 6397659 w 6555713"/>
              <a:gd name="connsiteY1606" fmla="*/ 2028544 h 4156314"/>
              <a:gd name="connsiteX1607" fmla="*/ 6395746 w 6555713"/>
              <a:gd name="connsiteY1607" fmla="*/ 2031686 h 4156314"/>
              <a:gd name="connsiteX1608" fmla="*/ 6396074 w 6555713"/>
              <a:gd name="connsiteY1608" fmla="*/ 2030684 h 4156314"/>
              <a:gd name="connsiteX1609" fmla="*/ 290716 w 6555713"/>
              <a:gd name="connsiteY1609" fmla="*/ 2003931 h 4156314"/>
              <a:gd name="connsiteX1610" fmla="*/ 296100 w 6555713"/>
              <a:gd name="connsiteY1610" fmla="*/ 2005697 h 4156314"/>
              <a:gd name="connsiteX1611" fmla="*/ 296250 w 6555713"/>
              <a:gd name="connsiteY1611" fmla="*/ 2005969 h 4156314"/>
              <a:gd name="connsiteX1612" fmla="*/ 290716 w 6555713"/>
              <a:gd name="connsiteY1612" fmla="*/ 2003931 h 4156314"/>
              <a:gd name="connsiteX1613" fmla="*/ 381284 w 6555713"/>
              <a:gd name="connsiteY1613" fmla="*/ 2001924 h 4156314"/>
              <a:gd name="connsiteX1614" fmla="*/ 379132 w 6555713"/>
              <a:gd name="connsiteY1614" fmla="*/ 2009866 h 4156314"/>
              <a:gd name="connsiteX1615" fmla="*/ 375701 w 6555713"/>
              <a:gd name="connsiteY1615" fmla="*/ 2010375 h 4156314"/>
              <a:gd name="connsiteX1616" fmla="*/ 378566 w 6555713"/>
              <a:gd name="connsiteY1616" fmla="*/ 2002447 h 4156314"/>
              <a:gd name="connsiteX1617" fmla="*/ 381284 w 6555713"/>
              <a:gd name="connsiteY1617" fmla="*/ 2001924 h 4156314"/>
              <a:gd name="connsiteX1618" fmla="*/ 5360940 w 6555713"/>
              <a:gd name="connsiteY1618" fmla="*/ 1979147 h 4156314"/>
              <a:gd name="connsiteX1619" fmla="*/ 5360403 w 6555713"/>
              <a:gd name="connsiteY1619" fmla="*/ 1979528 h 4156314"/>
              <a:gd name="connsiteX1620" fmla="*/ 5360393 w 6555713"/>
              <a:gd name="connsiteY1620" fmla="*/ 1979430 h 4156314"/>
              <a:gd name="connsiteX1621" fmla="*/ 5369625 w 6555713"/>
              <a:gd name="connsiteY1621" fmla="*/ 1974350 h 4156314"/>
              <a:gd name="connsiteX1622" fmla="*/ 5368839 w 6555713"/>
              <a:gd name="connsiteY1622" fmla="*/ 1975061 h 4156314"/>
              <a:gd name="connsiteX1623" fmla="*/ 5360940 w 6555713"/>
              <a:gd name="connsiteY1623" fmla="*/ 1979147 h 4156314"/>
              <a:gd name="connsiteX1624" fmla="*/ 5363146 w 6555713"/>
              <a:gd name="connsiteY1624" fmla="*/ 1977573 h 4156314"/>
              <a:gd name="connsiteX1625" fmla="*/ 5369625 w 6555713"/>
              <a:gd name="connsiteY1625" fmla="*/ 1974350 h 4156314"/>
              <a:gd name="connsiteX1626" fmla="*/ 340487 w 6555713"/>
              <a:gd name="connsiteY1626" fmla="*/ 1954623 h 4156314"/>
              <a:gd name="connsiteX1627" fmla="*/ 338419 w 6555713"/>
              <a:gd name="connsiteY1627" fmla="*/ 1957417 h 4156314"/>
              <a:gd name="connsiteX1628" fmla="*/ 335644 w 6555713"/>
              <a:gd name="connsiteY1628" fmla="*/ 1957249 h 4156314"/>
              <a:gd name="connsiteX1629" fmla="*/ 340487 w 6555713"/>
              <a:gd name="connsiteY1629" fmla="*/ 1954623 h 4156314"/>
              <a:gd name="connsiteX1630" fmla="*/ 5430455 w 6555713"/>
              <a:gd name="connsiteY1630" fmla="*/ 1938645 h 4156314"/>
              <a:gd name="connsiteX1631" fmla="*/ 5436871 w 6555713"/>
              <a:gd name="connsiteY1631" fmla="*/ 1943409 h 4156314"/>
              <a:gd name="connsiteX1632" fmla="*/ 5439010 w 6555713"/>
              <a:gd name="connsiteY1632" fmla="*/ 1944997 h 4156314"/>
              <a:gd name="connsiteX1633" fmla="*/ 5435840 w 6555713"/>
              <a:gd name="connsiteY1633" fmla="*/ 1949279 h 4156314"/>
              <a:gd name="connsiteX1634" fmla="*/ 5431128 w 6555713"/>
              <a:gd name="connsiteY1634" fmla="*/ 1939974 h 4156314"/>
              <a:gd name="connsiteX1635" fmla="*/ 5480536 w 6555713"/>
              <a:gd name="connsiteY1635" fmla="*/ 1919997 h 4156314"/>
              <a:gd name="connsiteX1636" fmla="*/ 5482036 w 6555713"/>
              <a:gd name="connsiteY1636" fmla="*/ 1927180 h 4156314"/>
              <a:gd name="connsiteX1637" fmla="*/ 5474035 w 6555713"/>
              <a:gd name="connsiteY1637" fmla="*/ 1924555 h 4156314"/>
              <a:gd name="connsiteX1638" fmla="*/ 5480637 w 6555713"/>
              <a:gd name="connsiteY1638" fmla="*/ 1919303 h 4156314"/>
              <a:gd name="connsiteX1639" fmla="*/ 5480929 w 6555713"/>
              <a:gd name="connsiteY1639" fmla="*/ 1919722 h 4156314"/>
              <a:gd name="connsiteX1640" fmla="*/ 5480536 w 6555713"/>
              <a:gd name="connsiteY1640" fmla="*/ 1919997 h 4156314"/>
              <a:gd name="connsiteX1641" fmla="*/ 5480395 w 6555713"/>
              <a:gd name="connsiteY1641" fmla="*/ 1919324 h 4156314"/>
              <a:gd name="connsiteX1642" fmla="*/ 6297623 w 6555713"/>
              <a:gd name="connsiteY1642" fmla="*/ 1909048 h 4156314"/>
              <a:gd name="connsiteX1643" fmla="*/ 6294451 w 6555713"/>
              <a:gd name="connsiteY1643" fmla="*/ 1913332 h 4156314"/>
              <a:gd name="connsiteX1644" fmla="*/ 6297622 w 6555713"/>
              <a:gd name="connsiteY1644" fmla="*/ 1909049 h 4156314"/>
              <a:gd name="connsiteX1645" fmla="*/ 5602284 w 6555713"/>
              <a:gd name="connsiteY1645" fmla="*/ 1903560 h 4156314"/>
              <a:gd name="connsiteX1646" fmla="*/ 5608097 w 6555713"/>
              <a:gd name="connsiteY1646" fmla="*/ 1904661 h 4156314"/>
              <a:gd name="connsiteX1647" fmla="*/ 5605443 w 6555713"/>
              <a:gd name="connsiteY1647" fmla="*/ 1906009 h 4156314"/>
              <a:gd name="connsiteX1648" fmla="*/ 5597423 w 6555713"/>
              <a:gd name="connsiteY1648" fmla="*/ 1910076 h 4156314"/>
              <a:gd name="connsiteX1649" fmla="*/ 5593300 w 6555713"/>
              <a:gd name="connsiteY1649" fmla="*/ 1909537 h 4156314"/>
              <a:gd name="connsiteX1650" fmla="*/ 5602284 w 6555713"/>
              <a:gd name="connsiteY1650" fmla="*/ 1903560 h 4156314"/>
              <a:gd name="connsiteX1651" fmla="*/ 444038 w 6555713"/>
              <a:gd name="connsiteY1651" fmla="*/ 1870183 h 4156314"/>
              <a:gd name="connsiteX1652" fmla="*/ 445969 w 6555713"/>
              <a:gd name="connsiteY1652" fmla="*/ 1870373 h 4156314"/>
              <a:gd name="connsiteX1653" fmla="*/ 444641 w 6555713"/>
              <a:gd name="connsiteY1653" fmla="*/ 1871046 h 4156314"/>
              <a:gd name="connsiteX1654" fmla="*/ 439996 w 6555713"/>
              <a:gd name="connsiteY1654" fmla="*/ 1873402 h 4156314"/>
              <a:gd name="connsiteX1655" fmla="*/ 439729 w 6555713"/>
              <a:gd name="connsiteY1655" fmla="*/ 1873204 h 4156314"/>
              <a:gd name="connsiteX1656" fmla="*/ 444038 w 6555713"/>
              <a:gd name="connsiteY1656" fmla="*/ 1870183 h 4156314"/>
              <a:gd name="connsiteX1657" fmla="*/ 5663807 w 6555713"/>
              <a:gd name="connsiteY1657" fmla="*/ 1869718 h 4156314"/>
              <a:gd name="connsiteX1658" fmla="*/ 5657466 w 6555713"/>
              <a:gd name="connsiteY1658" fmla="*/ 1878281 h 4156314"/>
              <a:gd name="connsiteX1659" fmla="*/ 5656359 w 6555713"/>
              <a:gd name="connsiteY1659" fmla="*/ 1870823 h 4156314"/>
              <a:gd name="connsiteX1660" fmla="*/ 5709450 w 6555713"/>
              <a:gd name="connsiteY1660" fmla="*/ 1843889 h 4156314"/>
              <a:gd name="connsiteX1661" fmla="*/ 5704785 w 6555713"/>
              <a:gd name="connsiteY1661" fmla="*/ 1848226 h 4156314"/>
              <a:gd name="connsiteX1662" fmla="*/ 5701829 w 6555713"/>
              <a:gd name="connsiteY1662" fmla="*/ 1846628 h 4156314"/>
              <a:gd name="connsiteX1663" fmla="*/ 5702399 w 6555713"/>
              <a:gd name="connsiteY1663" fmla="*/ 1844459 h 4156314"/>
              <a:gd name="connsiteX1664" fmla="*/ 5709450 w 6555713"/>
              <a:gd name="connsiteY1664" fmla="*/ 1843889 h 4156314"/>
              <a:gd name="connsiteX1665" fmla="*/ 5833774 w 6555713"/>
              <a:gd name="connsiteY1665" fmla="*/ 1830954 h 4156314"/>
              <a:gd name="connsiteX1666" fmla="*/ 5837171 w 6555713"/>
              <a:gd name="connsiteY1666" fmla="*/ 1832558 h 4156314"/>
              <a:gd name="connsiteX1667" fmla="*/ 5834733 w 6555713"/>
              <a:gd name="connsiteY1667" fmla="*/ 1833081 h 4156314"/>
              <a:gd name="connsiteX1668" fmla="*/ 5832442 w 6555713"/>
              <a:gd name="connsiteY1668" fmla="*/ 1831950 h 4156314"/>
              <a:gd name="connsiteX1669" fmla="*/ 5836064 w 6555713"/>
              <a:gd name="connsiteY1669" fmla="*/ 1825100 h 4156314"/>
              <a:gd name="connsiteX1670" fmla="*/ 5836618 w 6555713"/>
              <a:gd name="connsiteY1670" fmla="*/ 1828829 h 4156314"/>
              <a:gd name="connsiteX1671" fmla="*/ 5833774 w 6555713"/>
              <a:gd name="connsiteY1671" fmla="*/ 1830954 h 4156314"/>
              <a:gd name="connsiteX1672" fmla="*/ 5831032 w 6555713"/>
              <a:gd name="connsiteY1672" fmla="*/ 1829658 h 4156314"/>
              <a:gd name="connsiteX1673" fmla="*/ 5836064 w 6555713"/>
              <a:gd name="connsiteY1673" fmla="*/ 1825100 h 4156314"/>
              <a:gd name="connsiteX1674" fmla="*/ 501054 w 6555713"/>
              <a:gd name="connsiteY1674" fmla="*/ 1817701 h 4156314"/>
              <a:gd name="connsiteX1675" fmla="*/ 500724 w 6555713"/>
              <a:gd name="connsiteY1675" fmla="*/ 1819372 h 4156314"/>
              <a:gd name="connsiteX1676" fmla="*/ 500398 w 6555713"/>
              <a:gd name="connsiteY1676" fmla="*/ 1819183 h 4156314"/>
              <a:gd name="connsiteX1677" fmla="*/ 503446 w 6555713"/>
              <a:gd name="connsiteY1677" fmla="*/ 1812299 h 4156314"/>
              <a:gd name="connsiteX1678" fmla="*/ 501054 w 6555713"/>
              <a:gd name="connsiteY1678" fmla="*/ 1817701 h 4156314"/>
              <a:gd name="connsiteX1679" fmla="*/ 502083 w 6555713"/>
              <a:gd name="connsiteY1679" fmla="*/ 1812502 h 4156314"/>
              <a:gd name="connsiteX1680" fmla="*/ 514669 w 6555713"/>
              <a:gd name="connsiteY1680" fmla="*/ 1760644 h 4156314"/>
              <a:gd name="connsiteX1681" fmla="*/ 517350 w 6555713"/>
              <a:gd name="connsiteY1681" fmla="*/ 1765516 h 4156314"/>
              <a:gd name="connsiteX1682" fmla="*/ 513508 w 6555713"/>
              <a:gd name="connsiteY1682" fmla="*/ 1761263 h 4156314"/>
              <a:gd name="connsiteX1683" fmla="*/ 563368 w 6555713"/>
              <a:gd name="connsiteY1683" fmla="*/ 1748231 h 4156314"/>
              <a:gd name="connsiteX1684" fmla="*/ 564944 w 6555713"/>
              <a:gd name="connsiteY1684" fmla="*/ 1748813 h 4156314"/>
              <a:gd name="connsiteX1685" fmla="*/ 565090 w 6555713"/>
              <a:gd name="connsiteY1685" fmla="*/ 1749797 h 4156314"/>
              <a:gd name="connsiteX1686" fmla="*/ 563694 w 6555713"/>
              <a:gd name="connsiteY1686" fmla="*/ 1750004 h 4156314"/>
              <a:gd name="connsiteX1687" fmla="*/ 562296 w 6555713"/>
              <a:gd name="connsiteY1687" fmla="*/ 1750211 h 4156314"/>
              <a:gd name="connsiteX1688" fmla="*/ 5926436 w 6555713"/>
              <a:gd name="connsiteY1688" fmla="*/ 1733952 h 4156314"/>
              <a:gd name="connsiteX1689" fmla="*/ 5925544 w 6555713"/>
              <a:gd name="connsiteY1689" fmla="*/ 1735602 h 4156314"/>
              <a:gd name="connsiteX1690" fmla="*/ 5924758 w 6555713"/>
              <a:gd name="connsiteY1690" fmla="*/ 1735316 h 4156314"/>
              <a:gd name="connsiteX1691" fmla="*/ 5933017 w 6555713"/>
              <a:gd name="connsiteY1691" fmla="*/ 1730132 h 4156314"/>
              <a:gd name="connsiteX1692" fmla="*/ 5934311 w 6555713"/>
              <a:gd name="connsiteY1692" fmla="*/ 1735372 h 4156314"/>
              <a:gd name="connsiteX1693" fmla="*/ 5925959 w 6555713"/>
              <a:gd name="connsiteY1693" fmla="*/ 1738399 h 4156314"/>
              <a:gd name="connsiteX1694" fmla="*/ 5922427 w 6555713"/>
              <a:gd name="connsiteY1694" fmla="*/ 1738391 h 4156314"/>
              <a:gd name="connsiteX1695" fmla="*/ 5931600 w 6555713"/>
              <a:gd name="connsiteY1695" fmla="*/ 1724397 h 4156314"/>
              <a:gd name="connsiteX1696" fmla="*/ 5932708 w 6555713"/>
              <a:gd name="connsiteY1696" fmla="*/ 1728883 h 4156314"/>
              <a:gd name="connsiteX1697" fmla="*/ 5932214 w 6555713"/>
              <a:gd name="connsiteY1697" fmla="*/ 1729252 h 4156314"/>
              <a:gd name="connsiteX1698" fmla="*/ 5926436 w 6555713"/>
              <a:gd name="connsiteY1698" fmla="*/ 1733952 h 4156314"/>
              <a:gd name="connsiteX1699" fmla="*/ 5926663 w 6555713"/>
              <a:gd name="connsiteY1699" fmla="*/ 1733529 h 4156314"/>
              <a:gd name="connsiteX1700" fmla="*/ 5933009 w 6555713"/>
              <a:gd name="connsiteY1700" fmla="*/ 1721790 h 4156314"/>
              <a:gd name="connsiteX1701" fmla="*/ 5931600 w 6555713"/>
              <a:gd name="connsiteY1701" fmla="*/ 1724397 h 4156314"/>
              <a:gd name="connsiteX1702" fmla="*/ 5931332 w 6555713"/>
              <a:gd name="connsiteY1702" fmla="*/ 1723309 h 4156314"/>
              <a:gd name="connsiteX1703" fmla="*/ 5945919 w 6555713"/>
              <a:gd name="connsiteY1703" fmla="*/ 1719016 h 4156314"/>
              <a:gd name="connsiteX1704" fmla="*/ 5946052 w 6555713"/>
              <a:gd name="connsiteY1704" fmla="*/ 1719916 h 4156314"/>
              <a:gd name="connsiteX1705" fmla="*/ 5944779 w 6555713"/>
              <a:gd name="connsiteY1705" fmla="*/ 1720957 h 4156314"/>
              <a:gd name="connsiteX1706" fmla="*/ 5933017 w 6555713"/>
              <a:gd name="connsiteY1706" fmla="*/ 1730132 h 4156314"/>
              <a:gd name="connsiteX1707" fmla="*/ 5932708 w 6555713"/>
              <a:gd name="connsiteY1707" fmla="*/ 1728883 h 4156314"/>
              <a:gd name="connsiteX1708" fmla="*/ 5936652 w 6555713"/>
              <a:gd name="connsiteY1708" fmla="*/ 1718491 h 4156314"/>
              <a:gd name="connsiteX1709" fmla="*/ 5933009 w 6555713"/>
              <a:gd name="connsiteY1709" fmla="*/ 1721790 h 4156314"/>
              <a:gd name="connsiteX1710" fmla="*/ 5934502 w 6555713"/>
              <a:gd name="connsiteY1710" fmla="*/ 1719028 h 4156314"/>
              <a:gd name="connsiteX1711" fmla="*/ 5965804 w 6555713"/>
              <a:gd name="connsiteY1711" fmla="*/ 1699139 h 4156314"/>
              <a:gd name="connsiteX1712" fmla="*/ 5966911 w 6555713"/>
              <a:gd name="connsiteY1712" fmla="*/ 1706597 h 4156314"/>
              <a:gd name="connsiteX1713" fmla="*/ 5946228 w 6555713"/>
              <a:gd name="connsiteY1713" fmla="*/ 1721099 h 4156314"/>
              <a:gd name="connsiteX1714" fmla="*/ 5946052 w 6555713"/>
              <a:gd name="connsiteY1714" fmla="*/ 1719916 h 4156314"/>
              <a:gd name="connsiteX1715" fmla="*/ 5954192 w 6555713"/>
              <a:gd name="connsiteY1715" fmla="*/ 1713262 h 4156314"/>
              <a:gd name="connsiteX1716" fmla="*/ 5951914 w 6555713"/>
              <a:gd name="connsiteY1716" fmla="*/ 1714538 h 4156314"/>
              <a:gd name="connsiteX1717" fmla="*/ 5945919 w 6555713"/>
              <a:gd name="connsiteY1717" fmla="*/ 1719016 h 4156314"/>
              <a:gd name="connsiteX1718" fmla="*/ 5945744 w 6555713"/>
              <a:gd name="connsiteY1718" fmla="*/ 1717836 h 4156314"/>
              <a:gd name="connsiteX1719" fmla="*/ 5944479 w 6555713"/>
              <a:gd name="connsiteY1719" fmla="*/ 1716535 h 4156314"/>
              <a:gd name="connsiteX1720" fmla="*/ 5936652 w 6555713"/>
              <a:gd name="connsiteY1720" fmla="*/ 1718491 h 4156314"/>
              <a:gd name="connsiteX1721" fmla="*/ 5940139 w 6555713"/>
              <a:gd name="connsiteY1721" fmla="*/ 1715333 h 4156314"/>
              <a:gd name="connsiteX1722" fmla="*/ 5941396 w 6555713"/>
              <a:gd name="connsiteY1722" fmla="*/ 1714193 h 4156314"/>
              <a:gd name="connsiteX1723" fmla="*/ 5965804 w 6555713"/>
              <a:gd name="connsiteY1723" fmla="*/ 1699139 h 4156314"/>
              <a:gd name="connsiteX1724" fmla="*/ 6129229 w 6555713"/>
              <a:gd name="connsiteY1724" fmla="*/ 1698481 h 4156314"/>
              <a:gd name="connsiteX1725" fmla="*/ 6124942 w 6555713"/>
              <a:gd name="connsiteY1725" fmla="*/ 1701041 h 4156314"/>
              <a:gd name="connsiteX1726" fmla="*/ 6127460 w 6555713"/>
              <a:gd name="connsiteY1726" fmla="*/ 1698492 h 4156314"/>
              <a:gd name="connsiteX1727" fmla="*/ 6140425 w 6555713"/>
              <a:gd name="connsiteY1727" fmla="*/ 1696093 h 4156314"/>
              <a:gd name="connsiteX1728" fmla="*/ 6144703 w 6555713"/>
              <a:gd name="connsiteY1728" fmla="*/ 1699268 h 4156314"/>
              <a:gd name="connsiteX1729" fmla="*/ 6130360 w 6555713"/>
              <a:gd name="connsiteY1729" fmla="*/ 1705208 h 4156314"/>
              <a:gd name="connsiteX1730" fmla="*/ 6133758 w 6555713"/>
              <a:gd name="connsiteY1730" fmla="*/ 1698451 h 4156314"/>
              <a:gd name="connsiteX1731" fmla="*/ 6129229 w 6555713"/>
              <a:gd name="connsiteY1731" fmla="*/ 1698481 h 4156314"/>
              <a:gd name="connsiteX1732" fmla="*/ 6129789 w 6555713"/>
              <a:gd name="connsiteY1732" fmla="*/ 1698147 h 4156314"/>
              <a:gd name="connsiteX1733" fmla="*/ 6140425 w 6555713"/>
              <a:gd name="connsiteY1733" fmla="*/ 1696093 h 4156314"/>
              <a:gd name="connsiteX1734" fmla="*/ 5968421 w 6555713"/>
              <a:gd name="connsiteY1734" fmla="*/ 1691129 h 4156314"/>
              <a:gd name="connsiteX1735" fmla="*/ 5965804 w 6555713"/>
              <a:gd name="connsiteY1735" fmla="*/ 1699139 h 4156314"/>
              <a:gd name="connsiteX1736" fmla="*/ 5960973 w 6555713"/>
              <a:gd name="connsiteY1736" fmla="*/ 1692234 h 4156314"/>
              <a:gd name="connsiteX1737" fmla="*/ 5968421 w 6555713"/>
              <a:gd name="connsiteY1737" fmla="*/ 1691129 h 4156314"/>
              <a:gd name="connsiteX1738" fmla="*/ 5954746 w 6555713"/>
              <a:gd name="connsiteY1738" fmla="*/ 1608147 h 4156314"/>
              <a:gd name="connsiteX1739" fmla="*/ 5941905 w 6555713"/>
              <a:gd name="connsiteY1739" fmla="*/ 1615031 h 4156314"/>
              <a:gd name="connsiteX1740" fmla="*/ 5945631 w 6555713"/>
              <a:gd name="connsiteY1740" fmla="*/ 1608880 h 4156314"/>
              <a:gd name="connsiteX1741" fmla="*/ 5952385 w 6555713"/>
              <a:gd name="connsiteY1741" fmla="*/ 1608712 h 4156314"/>
              <a:gd name="connsiteX1742" fmla="*/ 5959376 w 6555713"/>
              <a:gd name="connsiteY1742" fmla="*/ 1605664 h 4156314"/>
              <a:gd name="connsiteX1743" fmla="*/ 5958932 w 6555713"/>
              <a:gd name="connsiteY1743" fmla="*/ 1607145 h 4156314"/>
              <a:gd name="connsiteX1744" fmla="*/ 5954746 w 6555713"/>
              <a:gd name="connsiteY1744" fmla="*/ 1608147 h 4156314"/>
              <a:gd name="connsiteX1745" fmla="*/ 5959387 w 6555713"/>
              <a:gd name="connsiteY1745" fmla="*/ 1605629 h 4156314"/>
              <a:gd name="connsiteX1746" fmla="*/ 5959392 w 6555713"/>
              <a:gd name="connsiteY1746" fmla="*/ 1605656 h 4156314"/>
              <a:gd name="connsiteX1747" fmla="*/ 5959376 w 6555713"/>
              <a:gd name="connsiteY1747" fmla="*/ 1605664 h 4156314"/>
              <a:gd name="connsiteX1748" fmla="*/ 5960397 w 6555713"/>
              <a:gd name="connsiteY1748" fmla="*/ 1602260 h 4156314"/>
              <a:gd name="connsiteX1749" fmla="*/ 5959387 w 6555713"/>
              <a:gd name="connsiteY1749" fmla="*/ 1605629 h 4156314"/>
              <a:gd name="connsiteX1750" fmla="*/ 5958833 w 6555713"/>
              <a:gd name="connsiteY1750" fmla="*/ 1602872 h 4156314"/>
              <a:gd name="connsiteX1751" fmla="*/ 5837611 w 6555713"/>
              <a:gd name="connsiteY1751" fmla="*/ 1588512 h 4156314"/>
              <a:gd name="connsiteX1752" fmla="*/ 5834844 w 6555713"/>
              <a:gd name="connsiteY1752" fmla="*/ 1591259 h 4156314"/>
              <a:gd name="connsiteX1753" fmla="*/ 5832102 w 6555713"/>
              <a:gd name="connsiteY1753" fmla="*/ 1593214 h 4156314"/>
              <a:gd name="connsiteX1754" fmla="*/ 5835479 w 6555713"/>
              <a:gd name="connsiteY1754" fmla="*/ 1590332 h 4156314"/>
              <a:gd name="connsiteX1755" fmla="*/ 6046982 w 6555713"/>
              <a:gd name="connsiteY1755" fmla="*/ 1553705 h 4156314"/>
              <a:gd name="connsiteX1756" fmla="*/ 6033747 w 6555713"/>
              <a:gd name="connsiteY1756" fmla="*/ 1567103 h 4156314"/>
              <a:gd name="connsiteX1757" fmla="*/ 6019499 w 6555713"/>
              <a:gd name="connsiteY1757" fmla="*/ 1571709 h 4156314"/>
              <a:gd name="connsiteX1758" fmla="*/ 6019429 w 6555713"/>
              <a:gd name="connsiteY1758" fmla="*/ 1570001 h 4156314"/>
              <a:gd name="connsiteX1759" fmla="*/ 6011956 w 6555713"/>
              <a:gd name="connsiteY1759" fmla="*/ 1574147 h 4156314"/>
              <a:gd name="connsiteX1760" fmla="*/ 6014680 w 6555713"/>
              <a:gd name="connsiteY1760" fmla="*/ 1573267 h 4156314"/>
              <a:gd name="connsiteX1761" fmla="*/ 6019499 w 6555713"/>
              <a:gd name="connsiteY1761" fmla="*/ 1571709 h 4156314"/>
              <a:gd name="connsiteX1762" fmla="*/ 6019612 w 6555713"/>
              <a:gd name="connsiteY1762" fmla="*/ 1574440 h 4156314"/>
              <a:gd name="connsiteX1763" fmla="*/ 5983825 w 6555713"/>
              <a:gd name="connsiteY1763" fmla="*/ 1589755 h 4156314"/>
              <a:gd name="connsiteX1764" fmla="*/ 5977484 w 6555713"/>
              <a:gd name="connsiteY1764" fmla="*/ 1598319 h 4156314"/>
              <a:gd name="connsiteX1765" fmla="*/ 5959972 w 6555713"/>
              <a:gd name="connsiteY1765" fmla="*/ 1608539 h 4156314"/>
              <a:gd name="connsiteX1766" fmla="*/ 5959392 w 6555713"/>
              <a:gd name="connsiteY1766" fmla="*/ 1605656 h 4156314"/>
              <a:gd name="connsiteX1767" fmla="*/ 5960028 w 6555713"/>
              <a:gd name="connsiteY1767" fmla="*/ 1605314 h 4156314"/>
              <a:gd name="connsiteX1768" fmla="*/ 5962261 w 6555713"/>
              <a:gd name="connsiteY1768" fmla="*/ 1601529 h 4156314"/>
              <a:gd name="connsiteX1769" fmla="*/ 5960397 w 6555713"/>
              <a:gd name="connsiteY1769" fmla="*/ 1602260 h 4156314"/>
              <a:gd name="connsiteX1770" fmla="*/ 5962035 w 6555713"/>
              <a:gd name="connsiteY1770" fmla="*/ 1596799 h 4156314"/>
              <a:gd name="connsiteX1771" fmla="*/ 5980102 w 6555713"/>
              <a:gd name="connsiteY1771" fmla="*/ 1590308 h 4156314"/>
              <a:gd name="connsiteX1772" fmla="*/ 5979548 w 6555713"/>
              <a:gd name="connsiteY1772" fmla="*/ 1586578 h 4156314"/>
              <a:gd name="connsiteX1773" fmla="*/ 6004509 w 6555713"/>
              <a:gd name="connsiteY1773" fmla="*/ 1575252 h 4156314"/>
              <a:gd name="connsiteX1774" fmla="*/ 6014574 w 6555713"/>
              <a:gd name="connsiteY1774" fmla="*/ 1566136 h 4156314"/>
              <a:gd name="connsiteX1775" fmla="*/ 6046982 w 6555713"/>
              <a:gd name="connsiteY1775" fmla="*/ 1553705 h 4156314"/>
              <a:gd name="connsiteX1776" fmla="*/ 6132396 w 6555713"/>
              <a:gd name="connsiteY1776" fmla="*/ 1539397 h 4156314"/>
              <a:gd name="connsiteX1777" fmla="*/ 6133532 w 6555713"/>
              <a:gd name="connsiteY1777" fmla="*/ 1547055 h 4156314"/>
              <a:gd name="connsiteX1778" fmla="*/ 6133740 w 6555713"/>
              <a:gd name="connsiteY1778" fmla="*/ 1548453 h 4156314"/>
              <a:gd name="connsiteX1779" fmla="*/ 6130016 w 6555713"/>
              <a:gd name="connsiteY1779" fmla="*/ 1549006 h 4156314"/>
              <a:gd name="connsiteX1780" fmla="*/ 6125738 w 6555713"/>
              <a:gd name="connsiteY1780" fmla="*/ 1545830 h 4156314"/>
              <a:gd name="connsiteX1781" fmla="*/ 6137389 w 6555713"/>
              <a:gd name="connsiteY1781" fmla="*/ 1534573 h 4156314"/>
              <a:gd name="connsiteX1782" fmla="*/ 6132396 w 6555713"/>
              <a:gd name="connsiteY1782" fmla="*/ 1539397 h 4156314"/>
              <a:gd name="connsiteX1783" fmla="*/ 6132080 w 6555713"/>
              <a:gd name="connsiteY1783" fmla="*/ 1537267 h 4156314"/>
              <a:gd name="connsiteX1784" fmla="*/ 6133408 w 6555713"/>
              <a:gd name="connsiteY1784" fmla="*/ 1536593 h 4156314"/>
              <a:gd name="connsiteX1785" fmla="*/ 527159 w 6555713"/>
              <a:gd name="connsiteY1785" fmla="*/ 1513425 h 4156314"/>
              <a:gd name="connsiteX1786" fmla="*/ 538740 w 6555713"/>
              <a:gd name="connsiteY1786" fmla="*/ 1516180 h 4156314"/>
              <a:gd name="connsiteX1787" fmla="*/ 530782 w 6555713"/>
              <a:gd name="connsiteY1787" fmla="*/ 1518604 h 4156314"/>
              <a:gd name="connsiteX1788" fmla="*/ 525952 w 6555713"/>
              <a:gd name="connsiteY1788" fmla="*/ 1511699 h 4156314"/>
              <a:gd name="connsiteX1789" fmla="*/ 526556 w 6555713"/>
              <a:gd name="connsiteY1789" fmla="*/ 1512561 h 4156314"/>
              <a:gd name="connsiteX1790" fmla="*/ 527159 w 6555713"/>
              <a:gd name="connsiteY1790" fmla="*/ 1513425 h 4156314"/>
              <a:gd name="connsiteX1791" fmla="*/ 524801 w 6555713"/>
              <a:gd name="connsiteY1791" fmla="*/ 1512864 h 4156314"/>
              <a:gd name="connsiteX1792" fmla="*/ 553694 w 6555713"/>
              <a:gd name="connsiteY1792" fmla="*/ 1511627 h 4156314"/>
              <a:gd name="connsiteX1793" fmla="*/ 549955 w 6555713"/>
              <a:gd name="connsiteY1793" fmla="*/ 1519569 h 4156314"/>
              <a:gd name="connsiteX1794" fmla="*/ 541954 w 6555713"/>
              <a:gd name="connsiteY1794" fmla="*/ 1516946 h 4156314"/>
              <a:gd name="connsiteX1795" fmla="*/ 539488 w 6555713"/>
              <a:gd name="connsiteY1795" fmla="*/ 1516359 h 4156314"/>
              <a:gd name="connsiteX1796" fmla="*/ 538740 w 6555713"/>
              <a:gd name="connsiteY1796" fmla="*/ 1516180 h 4156314"/>
              <a:gd name="connsiteX1797" fmla="*/ 524292 w 6555713"/>
              <a:gd name="connsiteY1797" fmla="*/ 1500511 h 4156314"/>
              <a:gd name="connsiteX1798" fmla="*/ 517951 w 6555713"/>
              <a:gd name="connsiteY1798" fmla="*/ 1509074 h 4156314"/>
              <a:gd name="connsiteX1799" fmla="*/ 522227 w 6555713"/>
              <a:gd name="connsiteY1799" fmla="*/ 1512252 h 4156314"/>
              <a:gd name="connsiteX1800" fmla="*/ 524801 w 6555713"/>
              <a:gd name="connsiteY1800" fmla="*/ 1512864 h 4156314"/>
              <a:gd name="connsiteX1801" fmla="*/ 514370 w 6555713"/>
              <a:gd name="connsiteY1801" fmla="*/ 1523421 h 4156314"/>
              <a:gd name="connsiteX1802" fmla="*/ 512716 w 6555713"/>
              <a:gd name="connsiteY1802" fmla="*/ 1525095 h 4156314"/>
              <a:gd name="connsiteX1803" fmla="*/ 508438 w 6555713"/>
              <a:gd name="connsiteY1803" fmla="*/ 1521920 h 4156314"/>
              <a:gd name="connsiteX1804" fmla="*/ 498374 w 6555713"/>
              <a:gd name="connsiteY1804" fmla="*/ 1531035 h 4156314"/>
              <a:gd name="connsiteX1805" fmla="*/ 524292 w 6555713"/>
              <a:gd name="connsiteY1805" fmla="*/ 1500511 h 4156314"/>
              <a:gd name="connsiteX1806" fmla="*/ 6171126 w 6555713"/>
              <a:gd name="connsiteY1806" fmla="*/ 1489550 h 4156314"/>
              <a:gd name="connsiteX1807" fmla="*/ 6158194 w 6555713"/>
              <a:gd name="connsiteY1807" fmla="*/ 1497245 h 4156314"/>
              <a:gd name="connsiteX1808" fmla="*/ 6155149 w 6555713"/>
              <a:gd name="connsiteY1808" fmla="*/ 1497162 h 4156314"/>
              <a:gd name="connsiteX1809" fmla="*/ 6158982 w 6555713"/>
              <a:gd name="connsiteY1809" fmla="*/ 1491352 h 4156314"/>
              <a:gd name="connsiteX1810" fmla="*/ 6154677 w 6555713"/>
              <a:gd name="connsiteY1810" fmla="*/ 1484369 h 4156314"/>
              <a:gd name="connsiteX1811" fmla="*/ 6160247 w 6555713"/>
              <a:gd name="connsiteY1811" fmla="*/ 1489438 h 4156314"/>
              <a:gd name="connsiteX1812" fmla="*/ 6158982 w 6555713"/>
              <a:gd name="connsiteY1812" fmla="*/ 1491352 h 4156314"/>
              <a:gd name="connsiteX1813" fmla="*/ 6155318 w 6555713"/>
              <a:gd name="connsiteY1813" fmla="*/ 1491896 h 4156314"/>
              <a:gd name="connsiteX1814" fmla="*/ 6152061 w 6555713"/>
              <a:gd name="connsiteY1814" fmla="*/ 1492380 h 4156314"/>
              <a:gd name="connsiteX1815" fmla="*/ 6148336 w 6555713"/>
              <a:gd name="connsiteY1815" fmla="*/ 1492932 h 4156314"/>
              <a:gd name="connsiteX1816" fmla="*/ 6154677 w 6555713"/>
              <a:gd name="connsiteY1816" fmla="*/ 1484369 h 4156314"/>
              <a:gd name="connsiteX1817" fmla="*/ 6141763 w 6555713"/>
              <a:gd name="connsiteY1817" fmla="*/ 1483904 h 4156314"/>
              <a:gd name="connsiteX1818" fmla="*/ 6129717 w 6555713"/>
              <a:gd name="connsiteY1818" fmla="*/ 1495695 h 4156314"/>
              <a:gd name="connsiteX1819" fmla="*/ 6131371 w 6555713"/>
              <a:gd name="connsiteY1819" fmla="*/ 1494021 h 4156314"/>
              <a:gd name="connsiteX1820" fmla="*/ 6141158 w 6555713"/>
              <a:gd name="connsiteY1820" fmla="*/ 1484115 h 4156314"/>
              <a:gd name="connsiteX1821" fmla="*/ 589819 w 6555713"/>
              <a:gd name="connsiteY1821" fmla="*/ 1483641 h 4156314"/>
              <a:gd name="connsiteX1822" fmla="*/ 587044 w 6555713"/>
              <a:gd name="connsiteY1822" fmla="*/ 1487389 h 4156314"/>
              <a:gd name="connsiteX1823" fmla="*/ 587303 w 6555713"/>
              <a:gd name="connsiteY1823" fmla="*/ 1485921 h 4156314"/>
              <a:gd name="connsiteX1824" fmla="*/ 587664 w 6555713"/>
              <a:gd name="connsiteY1824" fmla="*/ 1483866 h 4156314"/>
              <a:gd name="connsiteX1825" fmla="*/ 286713 w 6555713"/>
              <a:gd name="connsiteY1825" fmla="*/ 1459675 h 4156314"/>
              <a:gd name="connsiteX1826" fmla="*/ 287808 w 6555713"/>
              <a:gd name="connsiteY1826" fmla="*/ 1459729 h 4156314"/>
              <a:gd name="connsiteX1827" fmla="*/ 285428 w 6555713"/>
              <a:gd name="connsiteY1827" fmla="*/ 1461761 h 4156314"/>
              <a:gd name="connsiteX1828" fmla="*/ 283687 w 6555713"/>
              <a:gd name="connsiteY1828" fmla="*/ 1462853 h 4156314"/>
              <a:gd name="connsiteX1829" fmla="*/ 292406 w 6555713"/>
              <a:gd name="connsiteY1829" fmla="*/ 1451079 h 4156314"/>
              <a:gd name="connsiteX1830" fmla="*/ 290684 w 6555713"/>
              <a:gd name="connsiteY1830" fmla="*/ 1455503 h 4156314"/>
              <a:gd name="connsiteX1831" fmla="*/ 286713 w 6555713"/>
              <a:gd name="connsiteY1831" fmla="*/ 1459675 h 4156314"/>
              <a:gd name="connsiteX1832" fmla="*/ 286065 w 6555713"/>
              <a:gd name="connsiteY1832" fmla="*/ 1459642 h 4156314"/>
              <a:gd name="connsiteX1833" fmla="*/ 292406 w 6555713"/>
              <a:gd name="connsiteY1833" fmla="*/ 1451079 h 4156314"/>
              <a:gd name="connsiteX1834" fmla="*/ 6214199 w 6555713"/>
              <a:gd name="connsiteY1834" fmla="*/ 1448753 h 4156314"/>
              <a:gd name="connsiteX1835" fmla="*/ 6214111 w 6555713"/>
              <a:gd name="connsiteY1835" fmla="*/ 1448873 h 4156314"/>
              <a:gd name="connsiteX1836" fmla="*/ 6213683 w 6555713"/>
              <a:gd name="connsiteY1836" fmla="*/ 1448771 h 4156314"/>
              <a:gd name="connsiteX1837" fmla="*/ 6246532 w 6555713"/>
              <a:gd name="connsiteY1837" fmla="*/ 1443087 h 4156314"/>
              <a:gd name="connsiteX1838" fmla="*/ 6247626 w 6555713"/>
              <a:gd name="connsiteY1838" fmla="*/ 1443899 h 4156314"/>
              <a:gd name="connsiteX1839" fmla="*/ 6244456 w 6555713"/>
              <a:gd name="connsiteY1839" fmla="*/ 1448180 h 4156314"/>
              <a:gd name="connsiteX1840" fmla="*/ 6240980 w 6555713"/>
              <a:gd name="connsiteY1840" fmla="*/ 1448492 h 4156314"/>
              <a:gd name="connsiteX1841" fmla="*/ 6220452 w 6555713"/>
              <a:gd name="connsiteY1841" fmla="*/ 1440309 h 4156314"/>
              <a:gd name="connsiteX1842" fmla="*/ 6219466 w 6555713"/>
              <a:gd name="connsiteY1842" fmla="*/ 1450416 h 4156314"/>
              <a:gd name="connsiteX1843" fmla="*/ 6218060 w 6555713"/>
              <a:gd name="connsiteY1843" fmla="*/ 1450542 h 4156314"/>
              <a:gd name="connsiteX1844" fmla="*/ 6216514 w 6555713"/>
              <a:gd name="connsiteY1844" fmla="*/ 1450592 h 4156314"/>
              <a:gd name="connsiteX1845" fmla="*/ 6215632 w 6555713"/>
              <a:gd name="connsiteY1845" fmla="*/ 1448706 h 4156314"/>
              <a:gd name="connsiteX1846" fmla="*/ 6214199 w 6555713"/>
              <a:gd name="connsiteY1846" fmla="*/ 1448753 h 4156314"/>
              <a:gd name="connsiteX1847" fmla="*/ 6219659 w 6555713"/>
              <a:gd name="connsiteY1847" fmla="*/ 1441381 h 4156314"/>
              <a:gd name="connsiteX1848" fmla="*/ 6220452 w 6555713"/>
              <a:gd name="connsiteY1848" fmla="*/ 1440309 h 4156314"/>
              <a:gd name="connsiteX1849" fmla="*/ 6275204 w 6555713"/>
              <a:gd name="connsiteY1849" fmla="*/ 1424563 h 4156314"/>
              <a:gd name="connsiteX1850" fmla="*/ 6277417 w 6555713"/>
              <a:gd name="connsiteY1850" fmla="*/ 1439479 h 4156314"/>
              <a:gd name="connsiteX1851" fmla="*/ 6254520 w 6555713"/>
              <a:gd name="connsiteY1851" fmla="*/ 1439064 h 4156314"/>
              <a:gd name="connsiteX1852" fmla="*/ 6255627 w 6555713"/>
              <a:gd name="connsiteY1852" fmla="*/ 1446523 h 4156314"/>
              <a:gd name="connsiteX1853" fmla="*/ 6249825 w 6555713"/>
              <a:gd name="connsiteY1853" fmla="*/ 1439880 h 4156314"/>
              <a:gd name="connsiteX1854" fmla="*/ 6246532 w 6555713"/>
              <a:gd name="connsiteY1854" fmla="*/ 1443087 h 4156314"/>
              <a:gd name="connsiteX1855" fmla="*/ 6240141 w 6555713"/>
              <a:gd name="connsiteY1855" fmla="*/ 1438341 h 4156314"/>
              <a:gd name="connsiteX1856" fmla="*/ 6239071 w 6555713"/>
              <a:gd name="connsiteY1856" fmla="*/ 1437547 h 4156314"/>
              <a:gd name="connsiteX1857" fmla="*/ 6267756 w 6555713"/>
              <a:gd name="connsiteY1857" fmla="*/ 1425668 h 4156314"/>
              <a:gd name="connsiteX1858" fmla="*/ 6275204 w 6555713"/>
              <a:gd name="connsiteY1858" fmla="*/ 1424563 h 4156314"/>
              <a:gd name="connsiteX1859" fmla="*/ 272471 w 6555713"/>
              <a:gd name="connsiteY1859" fmla="*/ 1367043 h 4156314"/>
              <a:gd name="connsiteX1860" fmla="*/ 280932 w 6555713"/>
              <a:gd name="connsiteY1860" fmla="*/ 1367196 h 4156314"/>
              <a:gd name="connsiteX1861" fmla="*/ 279538 w 6555713"/>
              <a:gd name="connsiteY1861" fmla="*/ 1368371 h 4156314"/>
              <a:gd name="connsiteX1862" fmla="*/ 272439 w 6555713"/>
              <a:gd name="connsiteY1862" fmla="*/ 1367817 h 4156314"/>
              <a:gd name="connsiteX1863" fmla="*/ 6111383 w 6555713"/>
              <a:gd name="connsiteY1863" fmla="*/ 1359314 h 4156314"/>
              <a:gd name="connsiteX1864" fmla="*/ 6112451 w 6555713"/>
              <a:gd name="connsiteY1864" fmla="*/ 1360107 h 4156314"/>
              <a:gd name="connsiteX1865" fmla="*/ 6113520 w 6555713"/>
              <a:gd name="connsiteY1865" fmla="*/ 1360902 h 4156314"/>
              <a:gd name="connsiteX1866" fmla="*/ 6111582 w 6555713"/>
              <a:gd name="connsiteY1866" fmla="*/ 1361190 h 4156314"/>
              <a:gd name="connsiteX1867" fmla="*/ 6112201 w 6555713"/>
              <a:gd name="connsiteY1867" fmla="*/ 1360025 h 4156314"/>
              <a:gd name="connsiteX1868" fmla="*/ 274294 w 6555713"/>
              <a:gd name="connsiteY1868" fmla="*/ 1354679 h 4156314"/>
              <a:gd name="connsiteX1869" fmla="*/ 272784 w 6555713"/>
              <a:gd name="connsiteY1869" fmla="*/ 1359727 h 4156314"/>
              <a:gd name="connsiteX1870" fmla="*/ 272471 w 6555713"/>
              <a:gd name="connsiteY1870" fmla="*/ 1367043 h 4156314"/>
              <a:gd name="connsiteX1871" fmla="*/ 271369 w 6555713"/>
              <a:gd name="connsiteY1871" fmla="*/ 1367023 h 4156314"/>
              <a:gd name="connsiteX1872" fmla="*/ 268507 w 6555713"/>
              <a:gd name="connsiteY1872" fmla="*/ 1366972 h 4156314"/>
              <a:gd name="connsiteX1873" fmla="*/ 261059 w 6555713"/>
              <a:gd name="connsiteY1873" fmla="*/ 1368077 h 4156314"/>
              <a:gd name="connsiteX1874" fmla="*/ 274294 w 6555713"/>
              <a:gd name="connsiteY1874" fmla="*/ 1354679 h 4156314"/>
              <a:gd name="connsiteX1875" fmla="*/ 6125636 w 6555713"/>
              <a:gd name="connsiteY1875" fmla="*/ 1353493 h 4156314"/>
              <a:gd name="connsiteX1876" fmla="*/ 6124139 w 6555713"/>
              <a:gd name="connsiteY1876" fmla="*/ 1355515 h 4156314"/>
              <a:gd name="connsiteX1877" fmla="*/ 6125226 w 6555713"/>
              <a:gd name="connsiteY1877" fmla="*/ 1353627 h 4156314"/>
              <a:gd name="connsiteX1878" fmla="*/ 6126949 w 6555713"/>
              <a:gd name="connsiteY1878" fmla="*/ 1351719 h 4156314"/>
              <a:gd name="connsiteX1879" fmla="*/ 6128914 w 6555713"/>
              <a:gd name="connsiteY1879" fmla="*/ 1352425 h 4156314"/>
              <a:gd name="connsiteX1880" fmla="*/ 6125636 w 6555713"/>
              <a:gd name="connsiteY1880" fmla="*/ 1353493 h 4156314"/>
              <a:gd name="connsiteX1881" fmla="*/ 6125724 w 6555713"/>
              <a:gd name="connsiteY1881" fmla="*/ 1353374 h 4156314"/>
              <a:gd name="connsiteX1882" fmla="*/ 6147152 w 6555713"/>
              <a:gd name="connsiteY1882" fmla="*/ 1339906 h 4156314"/>
              <a:gd name="connsiteX1883" fmla="*/ 6148545 w 6555713"/>
              <a:gd name="connsiteY1883" fmla="*/ 1340460 h 4156314"/>
              <a:gd name="connsiteX1884" fmla="*/ 6147080 w 6555713"/>
              <a:gd name="connsiteY1884" fmla="*/ 1340200 h 4156314"/>
              <a:gd name="connsiteX1885" fmla="*/ 6147633 w 6555713"/>
              <a:gd name="connsiteY1885" fmla="*/ 1337916 h 4156314"/>
              <a:gd name="connsiteX1886" fmla="*/ 6147152 w 6555713"/>
              <a:gd name="connsiteY1886" fmla="*/ 1339906 h 4156314"/>
              <a:gd name="connsiteX1887" fmla="*/ 6142685 w 6555713"/>
              <a:gd name="connsiteY1887" fmla="*/ 1338132 h 4156314"/>
              <a:gd name="connsiteX1888" fmla="*/ 2821197 w 6555713"/>
              <a:gd name="connsiteY1888" fmla="*/ 1328362 h 4156314"/>
              <a:gd name="connsiteX1889" fmla="*/ 2823324 w 6555713"/>
              <a:gd name="connsiteY1889" fmla="*/ 1329841 h 4156314"/>
              <a:gd name="connsiteX1890" fmla="*/ 2819869 w 6555713"/>
              <a:gd name="connsiteY1890" fmla="*/ 1331881 h 4156314"/>
              <a:gd name="connsiteX1891" fmla="*/ 2817065 w 6555713"/>
              <a:gd name="connsiteY1891" fmla="*/ 1331773 h 4156314"/>
              <a:gd name="connsiteX1892" fmla="*/ 2816932 w 6555713"/>
              <a:gd name="connsiteY1892" fmla="*/ 1333146 h 4156314"/>
              <a:gd name="connsiteX1893" fmla="*/ 2815272 w 6555713"/>
              <a:gd name="connsiteY1893" fmla="*/ 1332517 h 4156314"/>
              <a:gd name="connsiteX1894" fmla="*/ 2821197 w 6555713"/>
              <a:gd name="connsiteY1894" fmla="*/ 1328362 h 4156314"/>
              <a:gd name="connsiteX1895" fmla="*/ 2826524 w 6555713"/>
              <a:gd name="connsiteY1895" fmla="*/ 1327953 h 4156314"/>
              <a:gd name="connsiteX1896" fmla="*/ 2824513 w 6555713"/>
              <a:gd name="connsiteY1896" fmla="*/ 1330668 h 4156314"/>
              <a:gd name="connsiteX1897" fmla="*/ 2823324 w 6555713"/>
              <a:gd name="connsiteY1897" fmla="*/ 1329841 h 4156314"/>
              <a:gd name="connsiteX1898" fmla="*/ 2827683 w 6555713"/>
              <a:gd name="connsiteY1898" fmla="*/ 1326387 h 4156314"/>
              <a:gd name="connsiteX1899" fmla="*/ 2828345 w 6555713"/>
              <a:gd name="connsiteY1899" fmla="*/ 1326878 h 4156314"/>
              <a:gd name="connsiteX1900" fmla="*/ 2826524 w 6555713"/>
              <a:gd name="connsiteY1900" fmla="*/ 1327953 h 4156314"/>
              <a:gd name="connsiteX1901" fmla="*/ 2829186 w 6555713"/>
              <a:gd name="connsiteY1901" fmla="*/ 1323774 h 4156314"/>
              <a:gd name="connsiteX1902" fmla="*/ 2829441 w 6555713"/>
              <a:gd name="connsiteY1902" fmla="*/ 1323804 h 4156314"/>
              <a:gd name="connsiteX1903" fmla="*/ 2829200 w 6555713"/>
              <a:gd name="connsiteY1903" fmla="*/ 1323780 h 4156314"/>
              <a:gd name="connsiteX1904" fmla="*/ 377601 w 6555713"/>
              <a:gd name="connsiteY1904" fmla="*/ 1322602 h 4156314"/>
              <a:gd name="connsiteX1905" fmla="*/ 373679 w 6555713"/>
              <a:gd name="connsiteY1905" fmla="*/ 1327899 h 4156314"/>
              <a:gd name="connsiteX1906" fmla="*/ 371786 w 6555713"/>
              <a:gd name="connsiteY1906" fmla="*/ 1329196 h 4156314"/>
              <a:gd name="connsiteX1907" fmla="*/ 372972 w 6555713"/>
              <a:gd name="connsiteY1907" fmla="*/ 1326809 h 4156314"/>
              <a:gd name="connsiteX1908" fmla="*/ 379522 w 6555713"/>
              <a:gd name="connsiteY1908" fmla="*/ 1320009 h 4156314"/>
              <a:gd name="connsiteX1909" fmla="*/ 378093 w 6555713"/>
              <a:gd name="connsiteY1909" fmla="*/ 1322155 h 4156314"/>
              <a:gd name="connsiteX1910" fmla="*/ 377601 w 6555713"/>
              <a:gd name="connsiteY1910" fmla="*/ 1322602 h 4156314"/>
              <a:gd name="connsiteX1911" fmla="*/ 378332 w 6555713"/>
              <a:gd name="connsiteY1911" fmla="*/ 1321615 h 4156314"/>
              <a:gd name="connsiteX1912" fmla="*/ 379522 w 6555713"/>
              <a:gd name="connsiteY1912" fmla="*/ 1320009 h 4156314"/>
              <a:gd name="connsiteX1913" fmla="*/ 306047 w 6555713"/>
              <a:gd name="connsiteY1913" fmla="*/ 1310695 h 4156314"/>
              <a:gd name="connsiteX1914" fmla="*/ 306437 w 6555713"/>
              <a:gd name="connsiteY1914" fmla="*/ 1311203 h 4156314"/>
              <a:gd name="connsiteX1915" fmla="*/ 306743 w 6555713"/>
              <a:gd name="connsiteY1915" fmla="*/ 1313660 h 4156314"/>
              <a:gd name="connsiteX1916" fmla="*/ 5925340 w 6555713"/>
              <a:gd name="connsiteY1916" fmla="*/ 1307842 h 4156314"/>
              <a:gd name="connsiteX1917" fmla="*/ 5926875 w 6555713"/>
              <a:gd name="connsiteY1917" fmla="*/ 1308566 h 4156314"/>
              <a:gd name="connsiteX1918" fmla="*/ 5925757 w 6555713"/>
              <a:gd name="connsiteY1918" fmla="*/ 1308732 h 4156314"/>
              <a:gd name="connsiteX1919" fmla="*/ 348962 w 6555713"/>
              <a:gd name="connsiteY1919" fmla="*/ 1301619 h 4156314"/>
              <a:gd name="connsiteX1920" fmla="*/ 349273 w 6555713"/>
              <a:gd name="connsiteY1920" fmla="*/ 1302108 h 4156314"/>
              <a:gd name="connsiteX1921" fmla="*/ 345869 w 6555713"/>
              <a:gd name="connsiteY1921" fmla="*/ 1303261 h 4156314"/>
              <a:gd name="connsiteX1922" fmla="*/ 5963648 w 6555713"/>
              <a:gd name="connsiteY1922" fmla="*/ 1243800 h 4156314"/>
              <a:gd name="connsiteX1923" fmla="*/ 5964847 w 6555713"/>
              <a:gd name="connsiteY1923" fmla="*/ 1243860 h 4156314"/>
              <a:gd name="connsiteX1924" fmla="*/ 5963261 w 6555713"/>
              <a:gd name="connsiteY1924" fmla="*/ 1246002 h 4156314"/>
              <a:gd name="connsiteX1925" fmla="*/ 5963520 w 6555713"/>
              <a:gd name="connsiteY1925" fmla="*/ 1244534 h 4156314"/>
              <a:gd name="connsiteX1926" fmla="*/ 392292 w 6555713"/>
              <a:gd name="connsiteY1926" fmla="*/ 1183655 h 4156314"/>
              <a:gd name="connsiteX1927" fmla="*/ 397580 w 6555713"/>
              <a:gd name="connsiteY1927" fmla="*/ 1187436 h 4156314"/>
              <a:gd name="connsiteX1928" fmla="*/ 390248 w 6555713"/>
              <a:gd name="connsiteY1928" fmla="*/ 1189914 h 4156314"/>
              <a:gd name="connsiteX1929" fmla="*/ 392292 w 6555713"/>
              <a:gd name="connsiteY1929" fmla="*/ 1183655 h 4156314"/>
              <a:gd name="connsiteX1930" fmla="*/ 2816168 w 6555713"/>
              <a:gd name="connsiteY1930" fmla="*/ 1171844 h 4156314"/>
              <a:gd name="connsiteX1931" fmla="*/ 2816307 w 6555713"/>
              <a:gd name="connsiteY1931" fmla="*/ 1172775 h 4156314"/>
              <a:gd name="connsiteX1932" fmla="*/ 2817173 w 6555713"/>
              <a:gd name="connsiteY1932" fmla="*/ 1178615 h 4156314"/>
              <a:gd name="connsiteX1933" fmla="*/ 2813131 w 6555713"/>
              <a:gd name="connsiteY1933" fmla="*/ 1181229 h 4156314"/>
              <a:gd name="connsiteX1934" fmla="*/ 2811273 w 6555713"/>
              <a:gd name="connsiteY1934" fmla="*/ 1176732 h 4156314"/>
              <a:gd name="connsiteX1935" fmla="*/ 2812968 w 6555713"/>
              <a:gd name="connsiteY1935" fmla="*/ 1173926 h 4156314"/>
              <a:gd name="connsiteX1936" fmla="*/ 2816168 w 6555713"/>
              <a:gd name="connsiteY1936" fmla="*/ 1171844 h 4156314"/>
              <a:gd name="connsiteX1937" fmla="*/ 2732029 w 6555713"/>
              <a:gd name="connsiteY1937" fmla="*/ 1169085 h 4156314"/>
              <a:gd name="connsiteX1938" fmla="*/ 2729581 w 6555713"/>
              <a:gd name="connsiteY1938" fmla="*/ 1171830 h 4156314"/>
              <a:gd name="connsiteX1939" fmla="*/ 2722727 w 6555713"/>
              <a:gd name="connsiteY1939" fmla="*/ 1179518 h 4156314"/>
              <a:gd name="connsiteX1940" fmla="*/ 2722636 w 6555713"/>
              <a:gd name="connsiteY1940" fmla="*/ 1179531 h 4156314"/>
              <a:gd name="connsiteX1941" fmla="*/ 2732029 w 6555713"/>
              <a:gd name="connsiteY1941" fmla="*/ 1169085 h 4156314"/>
              <a:gd name="connsiteX1942" fmla="*/ 2756006 w 6555713"/>
              <a:gd name="connsiteY1942" fmla="*/ 1151672 h 4156314"/>
              <a:gd name="connsiteX1943" fmla="*/ 2751036 w 6555713"/>
              <a:gd name="connsiteY1943" fmla="*/ 1156916 h 4156314"/>
              <a:gd name="connsiteX1944" fmla="*/ 2755749 w 6555713"/>
              <a:gd name="connsiteY1944" fmla="*/ 1151810 h 4156314"/>
              <a:gd name="connsiteX1945" fmla="*/ 2903105 w 6555713"/>
              <a:gd name="connsiteY1945" fmla="*/ 1114936 h 4156314"/>
              <a:gd name="connsiteX1946" fmla="*/ 2905764 w 6555713"/>
              <a:gd name="connsiteY1946" fmla="*/ 1115197 h 4156314"/>
              <a:gd name="connsiteX1947" fmla="*/ 2900562 w 6555713"/>
              <a:gd name="connsiteY1947" fmla="*/ 1125020 h 4156314"/>
              <a:gd name="connsiteX1948" fmla="*/ 338873 w 6555713"/>
              <a:gd name="connsiteY1948" fmla="*/ 1097378 h 4156314"/>
              <a:gd name="connsiteX1949" fmla="*/ 340472 w 6555713"/>
              <a:gd name="connsiteY1949" fmla="*/ 1098566 h 4156314"/>
              <a:gd name="connsiteX1950" fmla="*/ 338972 w 6555713"/>
              <a:gd name="connsiteY1950" fmla="*/ 1101651 h 4156314"/>
              <a:gd name="connsiteX1951" fmla="*/ 338873 w 6555713"/>
              <a:gd name="connsiteY1951" fmla="*/ 1097378 h 4156314"/>
              <a:gd name="connsiteX1952" fmla="*/ 3536727 w 6555713"/>
              <a:gd name="connsiteY1952" fmla="*/ 1096833 h 4156314"/>
              <a:gd name="connsiteX1953" fmla="*/ 3539866 w 6555713"/>
              <a:gd name="connsiteY1953" fmla="*/ 1098750 h 4156314"/>
              <a:gd name="connsiteX1954" fmla="*/ 3538148 w 6555713"/>
              <a:gd name="connsiteY1954" fmla="*/ 1099005 h 4156314"/>
              <a:gd name="connsiteX1955" fmla="*/ 2926675 w 6555713"/>
              <a:gd name="connsiteY1955" fmla="*/ 1096612 h 4156314"/>
              <a:gd name="connsiteX1956" fmla="*/ 2926895 w 6555713"/>
              <a:gd name="connsiteY1956" fmla="*/ 1097294 h 4156314"/>
              <a:gd name="connsiteX1957" fmla="*/ 2923810 w 6555713"/>
              <a:gd name="connsiteY1957" fmla="*/ 1096629 h 4156314"/>
              <a:gd name="connsiteX1958" fmla="*/ 5935135 w 6555713"/>
              <a:gd name="connsiteY1958" fmla="*/ 1083776 h 4156314"/>
              <a:gd name="connsiteX1959" fmla="*/ 5940574 w 6555713"/>
              <a:gd name="connsiteY1959" fmla="*/ 1093115 h 4156314"/>
              <a:gd name="connsiteX1960" fmla="*/ 5933748 w 6555713"/>
              <a:gd name="connsiteY1960" fmla="*/ 1086386 h 4156314"/>
              <a:gd name="connsiteX1961" fmla="*/ 410041 w 6555713"/>
              <a:gd name="connsiteY1961" fmla="*/ 1071633 h 4156314"/>
              <a:gd name="connsiteX1962" fmla="*/ 410741 w 6555713"/>
              <a:gd name="connsiteY1962" fmla="*/ 1071946 h 4156314"/>
              <a:gd name="connsiteX1963" fmla="*/ 410434 w 6555713"/>
              <a:gd name="connsiteY1963" fmla="*/ 1072361 h 4156314"/>
              <a:gd name="connsiteX1964" fmla="*/ 408551 w 6555713"/>
              <a:gd name="connsiteY1964" fmla="*/ 1071845 h 4156314"/>
              <a:gd name="connsiteX1965" fmla="*/ 399414 w 6555713"/>
              <a:gd name="connsiteY1965" fmla="*/ 1069339 h 4156314"/>
              <a:gd name="connsiteX1966" fmla="*/ 408551 w 6555713"/>
              <a:gd name="connsiteY1966" fmla="*/ 1071845 h 4156314"/>
              <a:gd name="connsiteX1967" fmla="*/ 399967 w 6555713"/>
              <a:gd name="connsiteY1967" fmla="*/ 1073068 h 4156314"/>
              <a:gd name="connsiteX1968" fmla="*/ 399414 w 6555713"/>
              <a:gd name="connsiteY1968" fmla="*/ 1069339 h 4156314"/>
              <a:gd name="connsiteX1969" fmla="*/ 3578467 w 6555713"/>
              <a:gd name="connsiteY1969" fmla="*/ 1051101 h 4156314"/>
              <a:gd name="connsiteX1970" fmla="*/ 3577881 w 6555713"/>
              <a:gd name="connsiteY1970" fmla="*/ 1052182 h 4156314"/>
              <a:gd name="connsiteX1971" fmla="*/ 3572939 w 6555713"/>
              <a:gd name="connsiteY1971" fmla="*/ 1053529 h 4156314"/>
              <a:gd name="connsiteX1972" fmla="*/ 3578467 w 6555713"/>
              <a:gd name="connsiteY1972" fmla="*/ 1051101 h 4156314"/>
              <a:gd name="connsiteX1973" fmla="*/ 3679566 w 6555713"/>
              <a:gd name="connsiteY1973" fmla="*/ 1039909 h 4156314"/>
              <a:gd name="connsiteX1974" fmla="*/ 3682170 w 6555713"/>
              <a:gd name="connsiteY1974" fmla="*/ 1041428 h 4156314"/>
              <a:gd name="connsiteX1975" fmla="*/ 3676395 w 6555713"/>
              <a:gd name="connsiteY1975" fmla="*/ 1044191 h 4156314"/>
              <a:gd name="connsiteX1976" fmla="*/ 3678377 w 6555713"/>
              <a:gd name="connsiteY1976" fmla="*/ 1041515 h 4156314"/>
              <a:gd name="connsiteX1977" fmla="*/ 3679566 w 6555713"/>
              <a:gd name="connsiteY1977" fmla="*/ 1039909 h 4156314"/>
              <a:gd name="connsiteX1978" fmla="*/ 2975587 w 6555713"/>
              <a:gd name="connsiteY1978" fmla="*/ 1021469 h 4156314"/>
              <a:gd name="connsiteX1979" fmla="*/ 2965080 w 6555713"/>
              <a:gd name="connsiteY1979" fmla="*/ 1046847 h 4156314"/>
              <a:gd name="connsiteX1980" fmla="*/ 2968805 w 6555713"/>
              <a:gd name="connsiteY1980" fmla="*/ 1046294 h 4156314"/>
              <a:gd name="connsiteX1981" fmla="*/ 2966187 w 6555713"/>
              <a:gd name="connsiteY1981" fmla="*/ 1054305 h 4156314"/>
              <a:gd name="connsiteX1982" fmla="*/ 2955569 w 6555713"/>
              <a:gd name="connsiteY1982" fmla="*/ 1059692 h 4156314"/>
              <a:gd name="connsiteX1983" fmla="*/ 2936395 w 6555713"/>
              <a:gd name="connsiteY1983" fmla="*/ 1058726 h 4156314"/>
              <a:gd name="connsiteX1984" fmla="*/ 2941630 w 6555713"/>
              <a:gd name="connsiteY1984" fmla="*/ 1042705 h 4156314"/>
              <a:gd name="connsiteX1985" fmla="*/ 2962313 w 6555713"/>
              <a:gd name="connsiteY1985" fmla="*/ 1028203 h 4156314"/>
              <a:gd name="connsiteX1986" fmla="*/ 2975587 w 6555713"/>
              <a:gd name="connsiteY1986" fmla="*/ 1021469 h 4156314"/>
              <a:gd name="connsiteX1987" fmla="*/ 188826 w 6555713"/>
              <a:gd name="connsiteY1987" fmla="*/ 1017462 h 4156314"/>
              <a:gd name="connsiteX1988" fmla="*/ 186924 w 6555713"/>
              <a:gd name="connsiteY1988" fmla="*/ 1019172 h 4156314"/>
              <a:gd name="connsiteX1989" fmla="*/ 183630 w 6555713"/>
              <a:gd name="connsiteY1989" fmla="*/ 1019422 h 4156314"/>
              <a:gd name="connsiteX1990" fmla="*/ 183901 w 6555713"/>
              <a:gd name="connsiteY1990" fmla="*/ 1017643 h 4156314"/>
              <a:gd name="connsiteX1991" fmla="*/ 186682 w 6555713"/>
              <a:gd name="connsiteY1991" fmla="*/ 1017540 h 4156314"/>
              <a:gd name="connsiteX1992" fmla="*/ 184112 w 6555713"/>
              <a:gd name="connsiteY1992" fmla="*/ 1016255 h 4156314"/>
              <a:gd name="connsiteX1993" fmla="*/ 183901 w 6555713"/>
              <a:gd name="connsiteY1993" fmla="*/ 1017643 h 4156314"/>
              <a:gd name="connsiteX1994" fmla="*/ 182424 w 6555713"/>
              <a:gd name="connsiteY1994" fmla="*/ 1017696 h 4156314"/>
              <a:gd name="connsiteX1995" fmla="*/ 184112 w 6555713"/>
              <a:gd name="connsiteY1995" fmla="*/ 1016255 h 4156314"/>
              <a:gd name="connsiteX1996" fmla="*/ 426735 w 6555713"/>
              <a:gd name="connsiteY1996" fmla="*/ 1016218 h 4156314"/>
              <a:gd name="connsiteX1997" fmla="*/ 427994 w 6555713"/>
              <a:gd name="connsiteY1997" fmla="*/ 1016686 h 4156314"/>
              <a:gd name="connsiteX1998" fmla="*/ 427749 w 6555713"/>
              <a:gd name="connsiteY1998" fmla="*/ 1017307 h 4156314"/>
              <a:gd name="connsiteX1999" fmla="*/ 426530 w 6555713"/>
              <a:gd name="connsiteY1999" fmla="*/ 1017774 h 4156314"/>
              <a:gd name="connsiteX2000" fmla="*/ 402284 w 6555713"/>
              <a:gd name="connsiteY2000" fmla="*/ 1011747 h 4156314"/>
              <a:gd name="connsiteX2001" fmla="*/ 418840 w 6555713"/>
              <a:gd name="connsiteY2001" fmla="*/ 1020724 h 4156314"/>
              <a:gd name="connsiteX2002" fmla="*/ 426530 w 6555713"/>
              <a:gd name="connsiteY2002" fmla="*/ 1017774 h 4156314"/>
              <a:gd name="connsiteX2003" fmla="*/ 426288 w 6555713"/>
              <a:gd name="connsiteY2003" fmla="*/ 1019619 h 4156314"/>
              <a:gd name="connsiteX2004" fmla="*/ 426869 w 6555713"/>
              <a:gd name="connsiteY2004" fmla="*/ 1019533 h 4156314"/>
              <a:gd name="connsiteX2005" fmla="*/ 423671 w 6555713"/>
              <a:gd name="connsiteY2005" fmla="*/ 1027629 h 4156314"/>
              <a:gd name="connsiteX2006" fmla="*/ 403944 w 6555713"/>
              <a:gd name="connsiteY2006" fmla="*/ 1022934 h 4156314"/>
              <a:gd name="connsiteX2007" fmla="*/ 392773 w 6555713"/>
              <a:gd name="connsiteY2007" fmla="*/ 1024592 h 4156314"/>
              <a:gd name="connsiteX2008" fmla="*/ 402284 w 6555713"/>
              <a:gd name="connsiteY2008" fmla="*/ 1011747 h 4156314"/>
              <a:gd name="connsiteX2009" fmla="*/ 451249 w 6555713"/>
              <a:gd name="connsiteY2009" fmla="*/ 1008293 h 4156314"/>
              <a:gd name="connsiteX2010" fmla="*/ 455526 w 6555713"/>
              <a:gd name="connsiteY2010" fmla="*/ 1011468 h 4156314"/>
              <a:gd name="connsiteX2011" fmla="*/ 456079 w 6555713"/>
              <a:gd name="connsiteY2011" fmla="*/ 1015198 h 4156314"/>
              <a:gd name="connsiteX2012" fmla="*/ 430012 w 6555713"/>
              <a:gd name="connsiteY2012" fmla="*/ 1019066 h 4156314"/>
              <a:gd name="connsiteX2013" fmla="*/ 426869 w 6555713"/>
              <a:gd name="connsiteY2013" fmla="*/ 1019533 h 4156314"/>
              <a:gd name="connsiteX2014" fmla="*/ 427749 w 6555713"/>
              <a:gd name="connsiteY2014" fmla="*/ 1017307 h 4156314"/>
              <a:gd name="connsiteX2015" fmla="*/ 447197 w 6555713"/>
              <a:gd name="connsiteY2015" fmla="*/ 1009846 h 4156314"/>
              <a:gd name="connsiteX2016" fmla="*/ 451249 w 6555713"/>
              <a:gd name="connsiteY2016" fmla="*/ 1008293 h 4156314"/>
              <a:gd name="connsiteX2017" fmla="*/ 336100 w 6555713"/>
              <a:gd name="connsiteY2017" fmla="*/ 1000544 h 4156314"/>
              <a:gd name="connsiteX2018" fmla="*/ 338006 w 6555713"/>
              <a:gd name="connsiteY2018" fmla="*/ 1000563 h 4156314"/>
              <a:gd name="connsiteX2019" fmla="*/ 338401 w 6555713"/>
              <a:gd name="connsiteY2019" fmla="*/ 1001219 h 4156314"/>
              <a:gd name="connsiteX2020" fmla="*/ 198315 w 6555713"/>
              <a:gd name="connsiteY2020" fmla="*/ 995747 h 4156314"/>
              <a:gd name="connsiteX2021" fmla="*/ 199608 w 6555713"/>
              <a:gd name="connsiteY2021" fmla="*/ 996090 h 4156314"/>
              <a:gd name="connsiteX2022" fmla="*/ 198628 w 6555713"/>
              <a:gd name="connsiteY2022" fmla="*/ 996236 h 4156314"/>
              <a:gd name="connsiteX2023" fmla="*/ 197276 w 6555713"/>
              <a:gd name="connsiteY2023" fmla="*/ 995960 h 4156314"/>
              <a:gd name="connsiteX2024" fmla="*/ 198315 w 6555713"/>
              <a:gd name="connsiteY2024" fmla="*/ 995747 h 4156314"/>
              <a:gd name="connsiteX2025" fmla="*/ 205724 w 6555713"/>
              <a:gd name="connsiteY2025" fmla="*/ 995183 h 4156314"/>
              <a:gd name="connsiteX2026" fmla="*/ 203615 w 6555713"/>
              <a:gd name="connsiteY2026" fmla="*/ 997157 h 4156314"/>
              <a:gd name="connsiteX2027" fmla="*/ 199608 w 6555713"/>
              <a:gd name="connsiteY2027" fmla="*/ 996090 h 4156314"/>
              <a:gd name="connsiteX2028" fmla="*/ 203396 w 6555713"/>
              <a:gd name="connsiteY2028" fmla="*/ 995528 h 4156314"/>
              <a:gd name="connsiteX2029" fmla="*/ 205724 w 6555713"/>
              <a:gd name="connsiteY2029" fmla="*/ 995183 h 4156314"/>
              <a:gd name="connsiteX2030" fmla="*/ 2857082 w 6555713"/>
              <a:gd name="connsiteY2030" fmla="*/ 988772 h 4156314"/>
              <a:gd name="connsiteX2031" fmla="*/ 2855136 w 6555713"/>
              <a:gd name="connsiteY2031" fmla="*/ 994028 h 4156314"/>
              <a:gd name="connsiteX2032" fmla="*/ 2847126 w 6555713"/>
              <a:gd name="connsiteY2032" fmla="*/ 995752 h 4156314"/>
              <a:gd name="connsiteX2033" fmla="*/ 2849711 w 6555713"/>
              <a:gd name="connsiteY2033" fmla="*/ 993939 h 4156314"/>
              <a:gd name="connsiteX2034" fmla="*/ 3017410 w 6555713"/>
              <a:gd name="connsiteY2034" fmla="*/ 978867 h 4156314"/>
              <a:gd name="connsiteX2035" fmla="*/ 3016583 w 6555713"/>
              <a:gd name="connsiteY2035" fmla="*/ 981396 h 4156314"/>
              <a:gd name="connsiteX2036" fmla="*/ 3012158 w 6555713"/>
              <a:gd name="connsiteY2036" fmla="*/ 979778 h 4156314"/>
              <a:gd name="connsiteX2037" fmla="*/ 3008361 w 6555713"/>
              <a:gd name="connsiteY2037" fmla="*/ 979448 h 4156314"/>
              <a:gd name="connsiteX2038" fmla="*/ 3017563 w 6555713"/>
              <a:gd name="connsiteY2038" fmla="*/ 978399 h 4156314"/>
              <a:gd name="connsiteX2039" fmla="*/ 3018024 w 6555713"/>
              <a:gd name="connsiteY2039" fmla="*/ 978828 h 4156314"/>
              <a:gd name="connsiteX2040" fmla="*/ 3017410 w 6555713"/>
              <a:gd name="connsiteY2040" fmla="*/ 978867 h 4156314"/>
              <a:gd name="connsiteX2041" fmla="*/ 5877626 w 6555713"/>
              <a:gd name="connsiteY2041" fmla="*/ 976691 h 4156314"/>
              <a:gd name="connsiteX2042" fmla="*/ 5878696 w 6555713"/>
              <a:gd name="connsiteY2042" fmla="*/ 977486 h 4156314"/>
              <a:gd name="connsiteX2043" fmla="*/ 5882616 w 6555713"/>
              <a:gd name="connsiteY2043" fmla="*/ 980398 h 4156314"/>
              <a:gd name="connsiteX2044" fmla="*/ 5882342 w 6555713"/>
              <a:gd name="connsiteY2044" fmla="*/ 980816 h 4156314"/>
              <a:gd name="connsiteX2045" fmla="*/ 5877626 w 6555713"/>
              <a:gd name="connsiteY2045" fmla="*/ 976691 h 4156314"/>
              <a:gd name="connsiteX2046" fmla="*/ 563152 w 6555713"/>
              <a:gd name="connsiteY2046" fmla="*/ 968899 h 4156314"/>
              <a:gd name="connsiteX2047" fmla="*/ 563440 w 6555713"/>
              <a:gd name="connsiteY2047" fmla="*/ 969253 h 4156314"/>
              <a:gd name="connsiteX2048" fmla="*/ 555450 w 6555713"/>
              <a:gd name="connsiteY2048" fmla="*/ 973120 h 4156314"/>
              <a:gd name="connsiteX2049" fmla="*/ 555307 w 6555713"/>
              <a:gd name="connsiteY2049" fmla="*/ 972879 h 4156314"/>
              <a:gd name="connsiteX2050" fmla="*/ 563371 w 6555713"/>
              <a:gd name="connsiteY2050" fmla="*/ 968788 h 4156314"/>
              <a:gd name="connsiteX2051" fmla="*/ 563152 w 6555713"/>
              <a:gd name="connsiteY2051" fmla="*/ 968899 h 4156314"/>
              <a:gd name="connsiteX2052" fmla="*/ 563095 w 6555713"/>
              <a:gd name="connsiteY2052" fmla="*/ 968829 h 4156314"/>
              <a:gd name="connsiteX2053" fmla="*/ 551645 w 6555713"/>
              <a:gd name="connsiteY2053" fmla="*/ 966716 h 4156314"/>
              <a:gd name="connsiteX2054" fmla="*/ 555307 w 6555713"/>
              <a:gd name="connsiteY2054" fmla="*/ 972879 h 4156314"/>
              <a:gd name="connsiteX2055" fmla="*/ 542133 w 6555713"/>
              <a:gd name="connsiteY2055" fmla="*/ 979562 h 4156314"/>
              <a:gd name="connsiteX2056" fmla="*/ 537856 w 6555713"/>
              <a:gd name="connsiteY2056" fmla="*/ 976384 h 4156314"/>
              <a:gd name="connsiteX2057" fmla="*/ 551645 w 6555713"/>
              <a:gd name="connsiteY2057" fmla="*/ 966716 h 4156314"/>
              <a:gd name="connsiteX2058" fmla="*/ 559947 w 6555713"/>
              <a:gd name="connsiteY2058" fmla="*/ 964949 h 4156314"/>
              <a:gd name="connsiteX2059" fmla="*/ 563095 w 6555713"/>
              <a:gd name="connsiteY2059" fmla="*/ 968829 h 4156314"/>
              <a:gd name="connsiteX2060" fmla="*/ 555923 w 6555713"/>
              <a:gd name="connsiteY2060" fmla="*/ 969893 h 4156314"/>
              <a:gd name="connsiteX2061" fmla="*/ 556180 w 6555713"/>
              <a:gd name="connsiteY2061" fmla="*/ 968426 h 4156314"/>
              <a:gd name="connsiteX2062" fmla="*/ 556698 w 6555713"/>
              <a:gd name="connsiteY2062" fmla="*/ 965488 h 4156314"/>
              <a:gd name="connsiteX2063" fmla="*/ 3627088 w 6555713"/>
              <a:gd name="connsiteY2063" fmla="*/ 964167 h 4156314"/>
              <a:gd name="connsiteX2064" fmla="*/ 3628429 w 6555713"/>
              <a:gd name="connsiteY2064" fmla="*/ 964607 h 4156314"/>
              <a:gd name="connsiteX2065" fmla="*/ 3630566 w 6555713"/>
              <a:gd name="connsiteY2065" fmla="*/ 965307 h 4156314"/>
              <a:gd name="connsiteX2066" fmla="*/ 3627637 w 6555713"/>
              <a:gd name="connsiteY2066" fmla="*/ 965677 h 4156314"/>
              <a:gd name="connsiteX2067" fmla="*/ 3626028 w 6555713"/>
              <a:gd name="connsiteY2067" fmla="*/ 961248 h 4156314"/>
              <a:gd name="connsiteX2068" fmla="*/ 3627088 w 6555713"/>
              <a:gd name="connsiteY2068" fmla="*/ 964167 h 4156314"/>
              <a:gd name="connsiteX2069" fmla="*/ 3626429 w 6555713"/>
              <a:gd name="connsiteY2069" fmla="*/ 963951 h 4156314"/>
              <a:gd name="connsiteX2070" fmla="*/ 3625322 w 6555713"/>
              <a:gd name="connsiteY2070" fmla="*/ 956493 h 4156314"/>
              <a:gd name="connsiteX2071" fmla="*/ 3625460 w 6555713"/>
              <a:gd name="connsiteY2071" fmla="*/ 957426 h 4156314"/>
              <a:gd name="connsiteX2072" fmla="*/ 3626028 w 6555713"/>
              <a:gd name="connsiteY2072" fmla="*/ 961248 h 4156314"/>
              <a:gd name="connsiteX2073" fmla="*/ 3625626 w 6555713"/>
              <a:gd name="connsiteY2073" fmla="*/ 960140 h 4156314"/>
              <a:gd name="connsiteX2074" fmla="*/ 3625322 w 6555713"/>
              <a:gd name="connsiteY2074" fmla="*/ 956493 h 4156314"/>
              <a:gd name="connsiteX2075" fmla="*/ 3632144 w 6555713"/>
              <a:gd name="connsiteY2075" fmla="*/ 941652 h 4156314"/>
              <a:gd name="connsiteX2076" fmla="*/ 3632161 w 6555713"/>
              <a:gd name="connsiteY2076" fmla="*/ 941663 h 4156314"/>
              <a:gd name="connsiteX2077" fmla="*/ 3643389 w 6555713"/>
              <a:gd name="connsiteY2077" fmla="*/ 950002 h 4156314"/>
              <a:gd name="connsiteX2078" fmla="*/ 3642123 w 6555713"/>
              <a:gd name="connsiteY2078" fmla="*/ 951830 h 4156314"/>
              <a:gd name="connsiteX2079" fmla="*/ 3632730 w 6555713"/>
              <a:gd name="connsiteY2079" fmla="*/ 946700 h 4156314"/>
              <a:gd name="connsiteX2080" fmla="*/ 3649177 w 6555713"/>
              <a:gd name="connsiteY2080" fmla="*/ 937709 h 4156314"/>
              <a:gd name="connsiteX2081" fmla="*/ 3642836 w 6555713"/>
              <a:gd name="connsiteY2081" fmla="*/ 946272 h 4156314"/>
              <a:gd name="connsiteX2082" fmla="*/ 3632092 w 6555713"/>
              <a:gd name="connsiteY2082" fmla="*/ 941197 h 4156314"/>
              <a:gd name="connsiteX2083" fmla="*/ 3632144 w 6555713"/>
              <a:gd name="connsiteY2083" fmla="*/ 941652 h 4156314"/>
              <a:gd name="connsiteX2084" fmla="*/ 3630556 w 6555713"/>
              <a:gd name="connsiteY2084" fmla="*/ 940472 h 4156314"/>
              <a:gd name="connsiteX2085" fmla="*/ 3649177 w 6555713"/>
              <a:gd name="connsiteY2085" fmla="*/ 937709 h 4156314"/>
              <a:gd name="connsiteX2086" fmla="*/ 4541107 w 6555713"/>
              <a:gd name="connsiteY2086" fmla="*/ 910484 h 4156314"/>
              <a:gd name="connsiteX2087" fmla="*/ 4538209 w 6555713"/>
              <a:gd name="connsiteY2087" fmla="*/ 914396 h 4156314"/>
              <a:gd name="connsiteX2088" fmla="*/ 4536623 w 6555713"/>
              <a:gd name="connsiteY2088" fmla="*/ 916538 h 4156314"/>
              <a:gd name="connsiteX2089" fmla="*/ 4540296 w 6555713"/>
              <a:gd name="connsiteY2089" fmla="*/ 911229 h 4156314"/>
              <a:gd name="connsiteX2090" fmla="*/ 3115503 w 6555713"/>
              <a:gd name="connsiteY2090" fmla="*/ 906383 h 4156314"/>
              <a:gd name="connsiteX2091" fmla="*/ 3116573 w 6555713"/>
              <a:gd name="connsiteY2091" fmla="*/ 907176 h 4156314"/>
              <a:gd name="connsiteX2092" fmla="*/ 3119781 w 6555713"/>
              <a:gd name="connsiteY2092" fmla="*/ 909559 h 4156314"/>
              <a:gd name="connsiteX2093" fmla="*/ 3118711 w 6555713"/>
              <a:gd name="connsiteY2093" fmla="*/ 908765 h 4156314"/>
              <a:gd name="connsiteX2094" fmla="*/ 4551699 w 6555713"/>
              <a:gd name="connsiteY2094" fmla="*/ 900158 h 4156314"/>
              <a:gd name="connsiteX2095" fmla="*/ 4550186 w 6555713"/>
              <a:gd name="connsiteY2095" fmla="*/ 902138 h 4156314"/>
              <a:gd name="connsiteX2096" fmla="*/ 4541107 w 6555713"/>
              <a:gd name="connsiteY2096" fmla="*/ 910484 h 4156314"/>
              <a:gd name="connsiteX2097" fmla="*/ 4546972 w 6555713"/>
              <a:gd name="connsiteY2097" fmla="*/ 902563 h 4156314"/>
              <a:gd name="connsiteX2098" fmla="*/ 4547848 w 6555713"/>
              <a:gd name="connsiteY2098" fmla="*/ 902009 h 4156314"/>
              <a:gd name="connsiteX2099" fmla="*/ 4551699 w 6555713"/>
              <a:gd name="connsiteY2099" fmla="*/ 900158 h 4156314"/>
              <a:gd name="connsiteX2100" fmla="*/ 3656190 w 6555713"/>
              <a:gd name="connsiteY2100" fmla="*/ 888793 h 4156314"/>
              <a:gd name="connsiteX2101" fmla="*/ 3657156 w 6555713"/>
              <a:gd name="connsiteY2101" fmla="*/ 888887 h 4156314"/>
              <a:gd name="connsiteX2102" fmla="*/ 3653707 w 6555713"/>
              <a:gd name="connsiteY2102" fmla="*/ 891304 h 4156314"/>
              <a:gd name="connsiteX2103" fmla="*/ 3655363 w 6555713"/>
              <a:gd name="connsiteY2103" fmla="*/ 889629 h 4156314"/>
              <a:gd name="connsiteX2104" fmla="*/ 3650849 w 6555713"/>
              <a:gd name="connsiteY2104" fmla="*/ 888268 h 4156314"/>
              <a:gd name="connsiteX2105" fmla="*/ 3653405 w 6555713"/>
              <a:gd name="connsiteY2105" fmla="*/ 888519 h 4156314"/>
              <a:gd name="connsiteX2106" fmla="*/ 3651761 w 6555713"/>
              <a:gd name="connsiteY2106" fmla="*/ 889807 h 4156314"/>
              <a:gd name="connsiteX2107" fmla="*/ 3127632 w 6555713"/>
              <a:gd name="connsiteY2107" fmla="*/ 885527 h 4156314"/>
              <a:gd name="connsiteX2108" fmla="*/ 3147359 w 6555713"/>
              <a:gd name="connsiteY2108" fmla="*/ 890222 h 4156314"/>
              <a:gd name="connsiteX2109" fmla="*/ 3141571 w 6555713"/>
              <a:gd name="connsiteY2109" fmla="*/ 902515 h 4156314"/>
              <a:gd name="connsiteX2110" fmla="*/ 3127083 w 6555713"/>
              <a:gd name="connsiteY2110" fmla="*/ 904665 h 4156314"/>
              <a:gd name="connsiteX2111" fmla="*/ 3127509 w 6555713"/>
              <a:gd name="connsiteY2111" fmla="*/ 903529 h 4156314"/>
              <a:gd name="connsiteX2112" fmla="*/ 3122951 w 6555713"/>
              <a:gd name="connsiteY2112" fmla="*/ 905278 h 4156314"/>
              <a:gd name="connsiteX2113" fmla="*/ 3125278 w 6555713"/>
              <a:gd name="connsiteY2113" fmla="*/ 904933 h 4156314"/>
              <a:gd name="connsiteX2114" fmla="*/ 3127083 w 6555713"/>
              <a:gd name="connsiteY2114" fmla="*/ 904665 h 4156314"/>
              <a:gd name="connsiteX2115" fmla="*/ 3124058 w 6555713"/>
              <a:gd name="connsiteY2115" fmla="*/ 912736 h 4156314"/>
              <a:gd name="connsiteX2116" fmla="*/ 3119781 w 6555713"/>
              <a:gd name="connsiteY2116" fmla="*/ 909559 h 4156314"/>
              <a:gd name="connsiteX2117" fmla="*/ 3126651 w 6555713"/>
              <a:gd name="connsiteY2117" fmla="*/ 888531 h 4156314"/>
              <a:gd name="connsiteX2118" fmla="*/ 3127632 w 6555713"/>
              <a:gd name="connsiteY2118" fmla="*/ 885527 h 4156314"/>
              <a:gd name="connsiteX2119" fmla="*/ 491234 w 6555713"/>
              <a:gd name="connsiteY2119" fmla="*/ 882039 h 4156314"/>
              <a:gd name="connsiteX2120" fmla="*/ 488419 w 6555713"/>
              <a:gd name="connsiteY2120" fmla="*/ 883681 h 4156314"/>
              <a:gd name="connsiteX2121" fmla="*/ 486230 w 6555713"/>
              <a:gd name="connsiteY2121" fmla="*/ 884959 h 4156314"/>
              <a:gd name="connsiteX2122" fmla="*/ 482506 w 6555713"/>
              <a:gd name="connsiteY2122" fmla="*/ 885512 h 4156314"/>
              <a:gd name="connsiteX2123" fmla="*/ 3666943 w 6555713"/>
              <a:gd name="connsiteY2123" fmla="*/ 877907 h 4156314"/>
              <a:gd name="connsiteX2124" fmla="*/ 3656190 w 6555713"/>
              <a:gd name="connsiteY2124" fmla="*/ 888793 h 4156314"/>
              <a:gd name="connsiteX2125" fmla="*/ 3653405 w 6555713"/>
              <a:gd name="connsiteY2125" fmla="*/ 888519 h 4156314"/>
              <a:gd name="connsiteX2126" fmla="*/ 503743 w 6555713"/>
              <a:gd name="connsiteY2126" fmla="*/ 874739 h 4156314"/>
              <a:gd name="connsiteX2127" fmla="*/ 506743 w 6555713"/>
              <a:gd name="connsiteY2127" fmla="*/ 875723 h 4156314"/>
              <a:gd name="connsiteX2128" fmla="*/ 506944 w 6555713"/>
              <a:gd name="connsiteY2128" fmla="*/ 875788 h 4156314"/>
              <a:gd name="connsiteX2129" fmla="*/ 491234 w 6555713"/>
              <a:gd name="connsiteY2129" fmla="*/ 882039 h 4156314"/>
              <a:gd name="connsiteX2130" fmla="*/ 5762544 w 6555713"/>
              <a:gd name="connsiteY2130" fmla="*/ 868005 h 4156314"/>
              <a:gd name="connsiteX2131" fmla="*/ 5777993 w 6555713"/>
              <a:gd name="connsiteY2131" fmla="*/ 869523 h 4156314"/>
              <a:gd name="connsiteX2132" fmla="*/ 5778546 w 6555713"/>
              <a:gd name="connsiteY2132" fmla="*/ 873252 h 4156314"/>
              <a:gd name="connsiteX2133" fmla="*/ 5762544 w 6555713"/>
              <a:gd name="connsiteY2133" fmla="*/ 868005 h 4156314"/>
              <a:gd name="connsiteX2134" fmla="*/ 4690884 w 6555713"/>
              <a:gd name="connsiteY2134" fmla="*/ 866969 h 4156314"/>
              <a:gd name="connsiteX2135" fmla="*/ 4691153 w 6555713"/>
              <a:gd name="connsiteY2135" fmla="*/ 867465 h 4156314"/>
              <a:gd name="connsiteX2136" fmla="*/ 4689036 w 6555713"/>
              <a:gd name="connsiteY2136" fmla="*/ 869625 h 4156314"/>
              <a:gd name="connsiteX2137" fmla="*/ 4686539 w 6555713"/>
              <a:gd name="connsiteY2137" fmla="*/ 868751 h 4156314"/>
              <a:gd name="connsiteX2138" fmla="*/ 4689154 w 6555713"/>
              <a:gd name="connsiteY2138" fmla="*/ 867225 h 4156314"/>
              <a:gd name="connsiteX2139" fmla="*/ 4661981 w 6555713"/>
              <a:gd name="connsiteY2139" fmla="*/ 863636 h 4156314"/>
              <a:gd name="connsiteX2140" fmla="*/ 4677983 w 6555713"/>
              <a:gd name="connsiteY2140" fmla="*/ 868883 h 4156314"/>
              <a:gd name="connsiteX2141" fmla="*/ 4682700 w 6555713"/>
              <a:gd name="connsiteY2141" fmla="*/ 867410 h 4156314"/>
              <a:gd name="connsiteX2142" fmla="*/ 4686539 w 6555713"/>
              <a:gd name="connsiteY2142" fmla="*/ 868751 h 4156314"/>
              <a:gd name="connsiteX2143" fmla="*/ 4673831 w 6555713"/>
              <a:gd name="connsiteY2143" fmla="*/ 876169 h 4156314"/>
              <a:gd name="connsiteX2144" fmla="*/ 4671642 w 6555713"/>
              <a:gd name="connsiteY2144" fmla="*/ 877446 h 4156314"/>
              <a:gd name="connsiteX2145" fmla="*/ 4660470 w 6555713"/>
              <a:gd name="connsiteY2145" fmla="*/ 879104 h 4156314"/>
              <a:gd name="connsiteX2146" fmla="*/ 4662534 w 6555713"/>
              <a:gd name="connsiteY2146" fmla="*/ 867365 h 4156314"/>
              <a:gd name="connsiteX2147" fmla="*/ 4661981 w 6555713"/>
              <a:gd name="connsiteY2147" fmla="*/ 863636 h 4156314"/>
              <a:gd name="connsiteX2148" fmla="*/ 5731438 w 6555713"/>
              <a:gd name="connsiteY2148" fmla="*/ 863569 h 4156314"/>
              <a:gd name="connsiteX2149" fmla="*/ 5724751 w 6555713"/>
              <a:gd name="connsiteY2149" fmla="*/ 869801 h 4156314"/>
              <a:gd name="connsiteX2150" fmla="*/ 5726632 w 6555713"/>
              <a:gd name="connsiteY2150" fmla="*/ 867262 h 4156314"/>
              <a:gd name="connsiteX2151" fmla="*/ 5730335 w 6555713"/>
              <a:gd name="connsiteY2151" fmla="*/ 864150 h 4156314"/>
              <a:gd name="connsiteX2152" fmla="*/ 5731438 w 6555713"/>
              <a:gd name="connsiteY2152" fmla="*/ 863569 h 4156314"/>
              <a:gd name="connsiteX2153" fmla="*/ 573391 w 6555713"/>
              <a:gd name="connsiteY2153" fmla="*/ 856781 h 4156314"/>
              <a:gd name="connsiteX2154" fmla="*/ 574133 w 6555713"/>
              <a:gd name="connsiteY2154" fmla="*/ 858576 h 4156314"/>
              <a:gd name="connsiteX2155" fmla="*/ 577159 w 6555713"/>
              <a:gd name="connsiteY2155" fmla="*/ 865895 h 4156314"/>
              <a:gd name="connsiteX2156" fmla="*/ 568092 w 6555713"/>
              <a:gd name="connsiteY2156" fmla="*/ 868761 h 4156314"/>
              <a:gd name="connsiteX2157" fmla="*/ 573272 w 6555713"/>
              <a:gd name="connsiteY2157" fmla="*/ 857989 h 4156314"/>
              <a:gd name="connsiteX2158" fmla="*/ 572325 w 6555713"/>
              <a:gd name="connsiteY2158" fmla="*/ 857528 h 4156314"/>
              <a:gd name="connsiteX2159" fmla="*/ 565390 w 6555713"/>
              <a:gd name="connsiteY2159" fmla="*/ 854157 h 4156314"/>
              <a:gd name="connsiteX2160" fmla="*/ 572325 w 6555713"/>
              <a:gd name="connsiteY2160" fmla="*/ 857528 h 4156314"/>
              <a:gd name="connsiteX2161" fmla="*/ 566496 w 6555713"/>
              <a:gd name="connsiteY2161" fmla="*/ 861615 h 4156314"/>
              <a:gd name="connsiteX2162" fmla="*/ 565390 w 6555713"/>
              <a:gd name="connsiteY2162" fmla="*/ 854157 h 4156314"/>
              <a:gd name="connsiteX2163" fmla="*/ 4683218 w 6555713"/>
              <a:gd name="connsiteY2163" fmla="*/ 852862 h 4156314"/>
              <a:gd name="connsiteX2164" fmla="*/ 4696602 w 6555713"/>
              <a:gd name="connsiteY2164" fmla="*/ 866120 h 4156314"/>
              <a:gd name="connsiteX2165" fmla="*/ 4690884 w 6555713"/>
              <a:gd name="connsiteY2165" fmla="*/ 866969 h 4156314"/>
              <a:gd name="connsiteX2166" fmla="*/ 3702168 w 6555713"/>
              <a:gd name="connsiteY2166" fmla="*/ 852325 h 4156314"/>
              <a:gd name="connsiteX2167" fmla="*/ 3703549 w 6555713"/>
              <a:gd name="connsiteY2167" fmla="*/ 852334 h 4156314"/>
              <a:gd name="connsiteX2168" fmla="*/ 3701415 w 6555713"/>
              <a:gd name="connsiteY2168" fmla="*/ 853736 h 4156314"/>
              <a:gd name="connsiteX2169" fmla="*/ 3697692 w 6555713"/>
              <a:gd name="connsiteY2169" fmla="*/ 854288 h 4156314"/>
              <a:gd name="connsiteX2170" fmla="*/ 3709260 w 6555713"/>
              <a:gd name="connsiteY2170" fmla="*/ 852096 h 4156314"/>
              <a:gd name="connsiteX2171" fmla="*/ 3707098 w 6555713"/>
              <a:gd name="connsiteY2171" fmla="*/ 852358 h 4156314"/>
              <a:gd name="connsiteX2172" fmla="*/ 3703549 w 6555713"/>
              <a:gd name="connsiteY2172" fmla="*/ 852334 h 4156314"/>
              <a:gd name="connsiteX2173" fmla="*/ 3703638 w 6555713"/>
              <a:gd name="connsiteY2173" fmla="*/ 852276 h 4156314"/>
              <a:gd name="connsiteX2174" fmla="*/ 3709260 w 6555713"/>
              <a:gd name="connsiteY2174" fmla="*/ 852096 h 4156314"/>
              <a:gd name="connsiteX2175" fmla="*/ 5427620 w 6555713"/>
              <a:gd name="connsiteY2175" fmla="*/ 851965 h 4156314"/>
              <a:gd name="connsiteX2176" fmla="*/ 5429155 w 6555713"/>
              <a:gd name="connsiteY2176" fmla="*/ 852689 h 4156314"/>
              <a:gd name="connsiteX2177" fmla="*/ 5428256 w 6555713"/>
              <a:gd name="connsiteY2177" fmla="*/ 853321 h 4156314"/>
              <a:gd name="connsiteX2178" fmla="*/ 535812 w 6555713"/>
              <a:gd name="connsiteY2178" fmla="*/ 846904 h 4156314"/>
              <a:gd name="connsiteX2179" fmla="*/ 535645 w 6555713"/>
              <a:gd name="connsiteY2179" fmla="*/ 847673 h 4156314"/>
              <a:gd name="connsiteX2180" fmla="*/ 530800 w 6555713"/>
              <a:gd name="connsiteY2180" fmla="*/ 847082 h 4156314"/>
              <a:gd name="connsiteX2181" fmla="*/ 2827078 w 6555713"/>
              <a:gd name="connsiteY2181" fmla="*/ 831555 h 4156314"/>
              <a:gd name="connsiteX2182" fmla="*/ 2828856 w 6555713"/>
              <a:gd name="connsiteY2182" fmla="*/ 832873 h 4156314"/>
              <a:gd name="connsiteX2183" fmla="*/ 2826641 w 6555713"/>
              <a:gd name="connsiteY2183" fmla="*/ 832059 h 4156314"/>
              <a:gd name="connsiteX2184" fmla="*/ 5721700 w 6555713"/>
              <a:gd name="connsiteY2184" fmla="*/ 829193 h 4156314"/>
              <a:gd name="connsiteX2185" fmla="*/ 5728338 w 6555713"/>
              <a:gd name="connsiteY2185" fmla="*/ 833065 h 4156314"/>
              <a:gd name="connsiteX2186" fmla="*/ 5730942 w 6555713"/>
              <a:gd name="connsiteY2186" fmla="*/ 834584 h 4156314"/>
              <a:gd name="connsiteX2187" fmla="*/ 5715493 w 6555713"/>
              <a:gd name="connsiteY2187" fmla="*/ 833064 h 4156314"/>
              <a:gd name="connsiteX2188" fmla="*/ 5717038 w 6555713"/>
              <a:gd name="connsiteY2188" fmla="*/ 831759 h 4156314"/>
              <a:gd name="connsiteX2189" fmla="*/ 5723319 w 6555713"/>
              <a:gd name="connsiteY2189" fmla="*/ 828093 h 4156314"/>
              <a:gd name="connsiteX2190" fmla="*/ 5722359 w 6555713"/>
              <a:gd name="connsiteY2190" fmla="*/ 828831 h 4156314"/>
              <a:gd name="connsiteX2191" fmla="*/ 5721700 w 6555713"/>
              <a:gd name="connsiteY2191" fmla="*/ 829193 h 4156314"/>
              <a:gd name="connsiteX2192" fmla="*/ 5721519 w 6555713"/>
              <a:gd name="connsiteY2192" fmla="*/ 829086 h 4156314"/>
              <a:gd name="connsiteX2193" fmla="*/ 3728847 w 6555713"/>
              <a:gd name="connsiteY2193" fmla="*/ 825646 h 4156314"/>
              <a:gd name="connsiteX2194" fmla="*/ 3725510 w 6555713"/>
              <a:gd name="connsiteY2194" fmla="*/ 830152 h 4156314"/>
              <a:gd name="connsiteX2195" fmla="*/ 3724717 w 6555713"/>
              <a:gd name="connsiteY2195" fmla="*/ 831224 h 4156314"/>
              <a:gd name="connsiteX2196" fmla="*/ 3726066 w 6555713"/>
              <a:gd name="connsiteY2196" fmla="*/ 827093 h 4156314"/>
              <a:gd name="connsiteX2197" fmla="*/ 3730172 w 6555713"/>
              <a:gd name="connsiteY2197" fmla="*/ 823856 h 4156314"/>
              <a:gd name="connsiteX2198" fmla="*/ 3730869 w 6555713"/>
              <a:gd name="connsiteY2198" fmla="*/ 824594 h 4156314"/>
              <a:gd name="connsiteX2199" fmla="*/ 3728847 w 6555713"/>
              <a:gd name="connsiteY2199" fmla="*/ 825646 h 4156314"/>
              <a:gd name="connsiteX2200" fmla="*/ 2836567 w 6555713"/>
              <a:gd name="connsiteY2200" fmla="*/ 822011 h 4156314"/>
              <a:gd name="connsiteX2201" fmla="*/ 2833038 w 6555713"/>
              <a:gd name="connsiteY2201" fmla="*/ 824679 h 4156314"/>
              <a:gd name="connsiteX2202" fmla="*/ 2827078 w 6555713"/>
              <a:gd name="connsiteY2202" fmla="*/ 831555 h 4156314"/>
              <a:gd name="connsiteX2203" fmla="*/ 2823829 w 6555713"/>
              <a:gd name="connsiteY2203" fmla="*/ 829141 h 4156314"/>
              <a:gd name="connsiteX2204" fmla="*/ 2822225 w 6555713"/>
              <a:gd name="connsiteY2204" fmla="*/ 827950 h 4156314"/>
              <a:gd name="connsiteX2205" fmla="*/ 2819608 w 6555713"/>
              <a:gd name="connsiteY2205" fmla="*/ 835960 h 4156314"/>
              <a:gd name="connsiteX2206" fmla="*/ 2814224 w 6555713"/>
              <a:gd name="connsiteY2206" fmla="*/ 825327 h 4156314"/>
              <a:gd name="connsiteX2207" fmla="*/ 2832844 w 6555713"/>
              <a:gd name="connsiteY2207" fmla="*/ 822564 h 4156314"/>
              <a:gd name="connsiteX2208" fmla="*/ 2836567 w 6555713"/>
              <a:gd name="connsiteY2208" fmla="*/ 822011 h 4156314"/>
              <a:gd name="connsiteX2209" fmla="*/ 3742023 w 6555713"/>
              <a:gd name="connsiteY2209" fmla="*/ 819604 h 4156314"/>
              <a:gd name="connsiteX2210" fmla="*/ 3746690 w 6555713"/>
              <a:gd name="connsiteY2210" fmla="*/ 819783 h 4156314"/>
              <a:gd name="connsiteX2211" fmla="*/ 3745954 w 6555713"/>
              <a:gd name="connsiteY2211" fmla="*/ 820450 h 4156314"/>
              <a:gd name="connsiteX2212" fmla="*/ 3742023 w 6555713"/>
              <a:gd name="connsiteY2212" fmla="*/ 819604 h 4156314"/>
              <a:gd name="connsiteX2213" fmla="*/ 3748470 w 6555713"/>
              <a:gd name="connsiteY2213" fmla="*/ 818171 h 4156314"/>
              <a:gd name="connsiteX2214" fmla="*/ 3749678 w 6555713"/>
              <a:gd name="connsiteY2214" fmla="*/ 819897 h 4156314"/>
              <a:gd name="connsiteX2215" fmla="*/ 3746690 w 6555713"/>
              <a:gd name="connsiteY2215" fmla="*/ 819783 h 4156314"/>
              <a:gd name="connsiteX2216" fmla="*/ 3747213 w 6555713"/>
              <a:gd name="connsiteY2216" fmla="*/ 819310 h 4156314"/>
              <a:gd name="connsiteX2217" fmla="*/ 2799463 w 6555713"/>
              <a:gd name="connsiteY2217" fmla="*/ 815221 h 4156314"/>
              <a:gd name="connsiteX2218" fmla="*/ 2798595 w 6555713"/>
              <a:gd name="connsiteY2218" fmla="*/ 827408 h 4156314"/>
              <a:gd name="connsiteX2219" fmla="*/ 2794448 w 6555713"/>
              <a:gd name="connsiteY2219" fmla="*/ 826675 h 4156314"/>
              <a:gd name="connsiteX2220" fmla="*/ 2797143 w 6555713"/>
              <a:gd name="connsiteY2220" fmla="*/ 817619 h 4156314"/>
              <a:gd name="connsiteX2221" fmla="*/ 2799463 w 6555713"/>
              <a:gd name="connsiteY2221" fmla="*/ 815221 h 4156314"/>
              <a:gd name="connsiteX2222" fmla="*/ 2797624 w 6555713"/>
              <a:gd name="connsiteY2222" fmla="*/ 813178 h 4156314"/>
              <a:gd name="connsiteX2223" fmla="*/ 2795599 w 6555713"/>
              <a:gd name="connsiteY2223" fmla="*/ 815228 h 4156314"/>
              <a:gd name="connsiteX2224" fmla="*/ 2793944 w 6555713"/>
              <a:gd name="connsiteY2224" fmla="*/ 816903 h 4156314"/>
              <a:gd name="connsiteX2225" fmla="*/ 2794556 w 6555713"/>
              <a:gd name="connsiteY2225" fmla="*/ 814609 h 4156314"/>
              <a:gd name="connsiteX2226" fmla="*/ 2797953 w 6555713"/>
              <a:gd name="connsiteY2226" fmla="*/ 812845 h 4156314"/>
              <a:gd name="connsiteX2227" fmla="*/ 2798115 w 6555713"/>
              <a:gd name="connsiteY2227" fmla="*/ 812949 h 4156314"/>
              <a:gd name="connsiteX2228" fmla="*/ 2797624 w 6555713"/>
              <a:gd name="connsiteY2228" fmla="*/ 813178 h 4156314"/>
              <a:gd name="connsiteX2229" fmla="*/ 2980443 w 6555713"/>
              <a:gd name="connsiteY2229" fmla="*/ 808247 h 4156314"/>
              <a:gd name="connsiteX2230" fmla="*/ 2981064 w 6555713"/>
              <a:gd name="connsiteY2230" fmla="*/ 811526 h 4156314"/>
              <a:gd name="connsiteX2231" fmla="*/ 2980389 w 6555713"/>
              <a:gd name="connsiteY2231" fmla="*/ 809779 h 4156314"/>
              <a:gd name="connsiteX2232" fmla="*/ 2980345 w 6555713"/>
              <a:gd name="connsiteY2232" fmla="*/ 808455 h 4156314"/>
              <a:gd name="connsiteX2233" fmla="*/ 4008927 w 6555713"/>
              <a:gd name="connsiteY2233" fmla="*/ 808103 h 4156314"/>
              <a:gd name="connsiteX2234" fmla="*/ 4007738 w 6555713"/>
              <a:gd name="connsiteY2234" fmla="*/ 808875 h 4156314"/>
              <a:gd name="connsiteX2235" fmla="*/ 4006778 w 6555713"/>
              <a:gd name="connsiteY2235" fmla="*/ 808422 h 4156314"/>
              <a:gd name="connsiteX2236" fmla="*/ 4008175 w 6555713"/>
              <a:gd name="connsiteY2236" fmla="*/ 808215 h 4156314"/>
              <a:gd name="connsiteX2237" fmla="*/ 2538903 w 6555713"/>
              <a:gd name="connsiteY2237" fmla="*/ 793409 h 4156314"/>
              <a:gd name="connsiteX2238" fmla="*/ 2541984 w 6555713"/>
              <a:gd name="connsiteY2238" fmla="*/ 795698 h 4156314"/>
              <a:gd name="connsiteX2239" fmla="*/ 2543589 w 6555713"/>
              <a:gd name="connsiteY2239" fmla="*/ 796889 h 4156314"/>
              <a:gd name="connsiteX2240" fmla="*/ 2536694 w 6555713"/>
              <a:gd name="connsiteY2240" fmla="*/ 801722 h 4156314"/>
              <a:gd name="connsiteX2241" fmla="*/ 2534744 w 6555713"/>
              <a:gd name="connsiteY2241" fmla="*/ 796594 h 4156314"/>
              <a:gd name="connsiteX2242" fmla="*/ 2537863 w 6555713"/>
              <a:gd name="connsiteY2242" fmla="*/ 793988 h 4156314"/>
              <a:gd name="connsiteX2243" fmla="*/ 3753253 w 6555713"/>
              <a:gd name="connsiteY2243" fmla="*/ 792689 h 4156314"/>
              <a:gd name="connsiteX2244" fmla="*/ 3750530 w 6555713"/>
              <a:gd name="connsiteY2244" fmla="*/ 803192 h 4156314"/>
              <a:gd name="connsiteX2245" fmla="*/ 3747465 w 6555713"/>
              <a:gd name="connsiteY2245" fmla="*/ 804982 h 4156314"/>
              <a:gd name="connsiteX2246" fmla="*/ 3753253 w 6555713"/>
              <a:gd name="connsiteY2246" fmla="*/ 792689 h 4156314"/>
              <a:gd name="connsiteX2247" fmla="*/ 2541656 w 6555713"/>
              <a:gd name="connsiteY2247" fmla="*/ 791876 h 4156314"/>
              <a:gd name="connsiteX2248" fmla="*/ 2538903 w 6555713"/>
              <a:gd name="connsiteY2248" fmla="*/ 793409 h 4156314"/>
              <a:gd name="connsiteX2249" fmla="*/ 2538720 w 6555713"/>
              <a:gd name="connsiteY2249" fmla="*/ 793274 h 4156314"/>
              <a:gd name="connsiteX2250" fmla="*/ 2540035 w 6555713"/>
              <a:gd name="connsiteY2250" fmla="*/ 792175 h 4156314"/>
              <a:gd name="connsiteX2251" fmla="*/ 2541656 w 6555713"/>
              <a:gd name="connsiteY2251" fmla="*/ 791876 h 4156314"/>
              <a:gd name="connsiteX2252" fmla="*/ 4155736 w 6555713"/>
              <a:gd name="connsiteY2252" fmla="*/ 786317 h 4156314"/>
              <a:gd name="connsiteX2253" fmla="*/ 4154150 w 6555713"/>
              <a:gd name="connsiteY2253" fmla="*/ 788459 h 4156314"/>
              <a:gd name="connsiteX2254" fmla="*/ 4152379 w 6555713"/>
              <a:gd name="connsiteY2254" fmla="*/ 790852 h 4156314"/>
              <a:gd name="connsiteX2255" fmla="*/ 4151635 w 6555713"/>
              <a:gd name="connsiteY2255" fmla="*/ 790737 h 4156314"/>
              <a:gd name="connsiteX2256" fmla="*/ 4155736 w 6555713"/>
              <a:gd name="connsiteY2256" fmla="*/ 786317 h 4156314"/>
              <a:gd name="connsiteX2257" fmla="*/ 2979587 w 6555713"/>
              <a:gd name="connsiteY2257" fmla="*/ 785544 h 4156314"/>
              <a:gd name="connsiteX2258" fmla="*/ 2988141 w 6555713"/>
              <a:gd name="connsiteY2258" fmla="*/ 791897 h 4156314"/>
              <a:gd name="connsiteX2259" fmla="*/ 2980443 w 6555713"/>
              <a:gd name="connsiteY2259" fmla="*/ 808247 h 4156314"/>
              <a:gd name="connsiteX2260" fmla="*/ 2980316 w 6555713"/>
              <a:gd name="connsiteY2260" fmla="*/ 807576 h 4156314"/>
              <a:gd name="connsiteX2261" fmla="*/ 4129519 w 6555713"/>
              <a:gd name="connsiteY2261" fmla="*/ 763531 h 4156314"/>
              <a:gd name="connsiteX2262" fmla="*/ 4130072 w 6555713"/>
              <a:gd name="connsiteY2262" fmla="*/ 767259 h 4156314"/>
              <a:gd name="connsiteX2263" fmla="*/ 4130052 w 6555713"/>
              <a:gd name="connsiteY2263" fmla="*/ 767279 h 4156314"/>
              <a:gd name="connsiteX2264" fmla="*/ 3781234 w 6555713"/>
              <a:gd name="connsiteY2264" fmla="*/ 750426 h 4156314"/>
              <a:gd name="connsiteX2265" fmla="*/ 3785512 w 6555713"/>
              <a:gd name="connsiteY2265" fmla="*/ 753603 h 4156314"/>
              <a:gd name="connsiteX2266" fmla="*/ 3784114 w 6555713"/>
              <a:gd name="connsiteY2266" fmla="*/ 753810 h 4156314"/>
              <a:gd name="connsiteX2267" fmla="*/ 3781787 w 6555713"/>
              <a:gd name="connsiteY2267" fmla="*/ 754155 h 4156314"/>
              <a:gd name="connsiteX2268" fmla="*/ 3781234 w 6555713"/>
              <a:gd name="connsiteY2268" fmla="*/ 750426 h 4156314"/>
              <a:gd name="connsiteX2269" fmla="*/ 2872890 w 6555713"/>
              <a:gd name="connsiteY2269" fmla="*/ 716264 h 4156314"/>
              <a:gd name="connsiteX2270" fmla="*/ 2873315 w 6555713"/>
              <a:gd name="connsiteY2270" fmla="*/ 716993 h 4156314"/>
              <a:gd name="connsiteX2271" fmla="*/ 2871145 w 6555713"/>
              <a:gd name="connsiteY2271" fmla="*/ 721603 h 4156314"/>
              <a:gd name="connsiteX2272" fmla="*/ 2871800 w 6555713"/>
              <a:gd name="connsiteY2272" fmla="*/ 719601 h 4156314"/>
              <a:gd name="connsiteX2273" fmla="*/ 3989714 w 6555713"/>
              <a:gd name="connsiteY2273" fmla="*/ 714666 h 4156314"/>
              <a:gd name="connsiteX2274" fmla="*/ 3992410 w 6555713"/>
              <a:gd name="connsiteY2274" fmla="*/ 714802 h 4156314"/>
              <a:gd name="connsiteX2275" fmla="*/ 3993556 w 6555713"/>
              <a:gd name="connsiteY2275" fmla="*/ 715652 h 4156314"/>
              <a:gd name="connsiteX2276" fmla="*/ 3986050 w 6555713"/>
              <a:gd name="connsiteY2276" fmla="*/ 720032 h 4156314"/>
              <a:gd name="connsiteX2277" fmla="*/ 3989714 w 6555713"/>
              <a:gd name="connsiteY2277" fmla="*/ 714666 h 4156314"/>
              <a:gd name="connsiteX2278" fmla="*/ 801463 w 6555713"/>
              <a:gd name="connsiteY2278" fmla="*/ 700983 h 4156314"/>
              <a:gd name="connsiteX2279" fmla="*/ 798292 w 6555713"/>
              <a:gd name="connsiteY2279" fmla="*/ 705264 h 4156314"/>
              <a:gd name="connsiteX2280" fmla="*/ 787862 w 6555713"/>
              <a:gd name="connsiteY2280" fmla="*/ 708718 h 4156314"/>
              <a:gd name="connsiteX2281" fmla="*/ 786784 w 6555713"/>
              <a:gd name="connsiteY2281" fmla="*/ 709074 h 4156314"/>
              <a:gd name="connsiteX2282" fmla="*/ 794229 w 6555713"/>
              <a:gd name="connsiteY2282" fmla="*/ 703127 h 4156314"/>
              <a:gd name="connsiteX2283" fmla="*/ 801463 w 6555713"/>
              <a:gd name="connsiteY2283" fmla="*/ 700983 h 4156314"/>
              <a:gd name="connsiteX2284" fmla="*/ 1606832 w 6555713"/>
              <a:gd name="connsiteY2284" fmla="*/ 700566 h 4156314"/>
              <a:gd name="connsiteX2285" fmla="*/ 1613003 w 6555713"/>
              <a:gd name="connsiteY2285" fmla="*/ 700887 h 4156314"/>
              <a:gd name="connsiteX2286" fmla="*/ 1612010 w 6555713"/>
              <a:gd name="connsiteY2286" fmla="*/ 701893 h 4156314"/>
              <a:gd name="connsiteX2287" fmla="*/ 1606791 w 6555713"/>
              <a:gd name="connsiteY2287" fmla="*/ 700691 h 4156314"/>
              <a:gd name="connsiteX2288" fmla="*/ 1606832 w 6555713"/>
              <a:gd name="connsiteY2288" fmla="*/ 700566 h 4156314"/>
              <a:gd name="connsiteX2289" fmla="*/ 4180802 w 6555713"/>
              <a:gd name="connsiteY2289" fmla="*/ 698754 h 4156314"/>
              <a:gd name="connsiteX2290" fmla="*/ 4178004 w 6555713"/>
              <a:gd name="connsiteY2290" fmla="*/ 702534 h 4156314"/>
              <a:gd name="connsiteX2291" fmla="*/ 4177561 w 6555713"/>
              <a:gd name="connsiteY2291" fmla="*/ 702571 h 4156314"/>
              <a:gd name="connsiteX2292" fmla="*/ 4180802 w 6555713"/>
              <a:gd name="connsiteY2292" fmla="*/ 698754 h 4156314"/>
              <a:gd name="connsiteX2293" fmla="*/ 1615538 w 6555713"/>
              <a:gd name="connsiteY2293" fmla="*/ 698321 h 4156314"/>
              <a:gd name="connsiteX2294" fmla="*/ 1613365 w 6555713"/>
              <a:gd name="connsiteY2294" fmla="*/ 700906 h 4156314"/>
              <a:gd name="connsiteX2295" fmla="*/ 1613003 w 6555713"/>
              <a:gd name="connsiteY2295" fmla="*/ 700887 h 4156314"/>
              <a:gd name="connsiteX2296" fmla="*/ 1613883 w 6555713"/>
              <a:gd name="connsiteY2296" fmla="*/ 699996 h 4156314"/>
              <a:gd name="connsiteX2297" fmla="*/ 1615538 w 6555713"/>
              <a:gd name="connsiteY2297" fmla="*/ 698321 h 4156314"/>
              <a:gd name="connsiteX2298" fmla="*/ 854804 w 6555713"/>
              <a:gd name="connsiteY2298" fmla="*/ 690295 h 4156314"/>
              <a:gd name="connsiteX2299" fmla="*/ 855114 w 6555713"/>
              <a:gd name="connsiteY2299" fmla="*/ 690639 h 4156314"/>
              <a:gd name="connsiteX2300" fmla="*/ 854791 w 6555713"/>
              <a:gd name="connsiteY2300" fmla="*/ 690866 h 4156314"/>
              <a:gd name="connsiteX2301" fmla="*/ 854754 w 6555713"/>
              <a:gd name="connsiteY2301" fmla="*/ 690804 h 4156314"/>
              <a:gd name="connsiteX2302" fmla="*/ 851385 w 6555713"/>
              <a:gd name="connsiteY2302" fmla="*/ 678330 h 4156314"/>
              <a:gd name="connsiteX2303" fmla="*/ 855661 w 6555713"/>
              <a:gd name="connsiteY2303" fmla="*/ 681506 h 4156314"/>
              <a:gd name="connsiteX2304" fmla="*/ 854804 w 6555713"/>
              <a:gd name="connsiteY2304" fmla="*/ 690295 h 4156314"/>
              <a:gd name="connsiteX2305" fmla="*/ 853772 w 6555713"/>
              <a:gd name="connsiteY2305" fmla="*/ 689153 h 4156314"/>
              <a:gd name="connsiteX2306" fmla="*/ 847660 w 6555713"/>
              <a:gd name="connsiteY2306" fmla="*/ 678883 h 4156314"/>
              <a:gd name="connsiteX2307" fmla="*/ 851385 w 6555713"/>
              <a:gd name="connsiteY2307" fmla="*/ 678330 h 4156314"/>
              <a:gd name="connsiteX2308" fmla="*/ 899795 w 6555713"/>
              <a:gd name="connsiteY2308" fmla="*/ 671147 h 4156314"/>
              <a:gd name="connsiteX2309" fmla="*/ 900003 w 6555713"/>
              <a:gd name="connsiteY2309" fmla="*/ 672545 h 4156314"/>
              <a:gd name="connsiteX2310" fmla="*/ 900748 w 6555713"/>
              <a:gd name="connsiteY2310" fmla="*/ 677569 h 4156314"/>
              <a:gd name="connsiteX2311" fmla="*/ 900572 w 6555713"/>
              <a:gd name="connsiteY2311" fmla="*/ 677581 h 4156314"/>
              <a:gd name="connsiteX2312" fmla="*/ 899795 w 6555713"/>
              <a:gd name="connsiteY2312" fmla="*/ 671147 h 4156314"/>
              <a:gd name="connsiteX2313" fmla="*/ 4620064 w 6555713"/>
              <a:gd name="connsiteY2313" fmla="*/ 661320 h 4156314"/>
              <a:gd name="connsiteX2314" fmla="*/ 4620770 w 6555713"/>
              <a:gd name="connsiteY2314" fmla="*/ 661338 h 4156314"/>
              <a:gd name="connsiteX2315" fmla="*/ 4618789 w 6555713"/>
              <a:gd name="connsiteY2315" fmla="*/ 662343 h 4156314"/>
              <a:gd name="connsiteX2316" fmla="*/ 4620064 w 6555713"/>
              <a:gd name="connsiteY2316" fmla="*/ 661320 h 4156314"/>
              <a:gd name="connsiteX2317" fmla="*/ 4624099 w 6555713"/>
              <a:gd name="connsiteY2317" fmla="*/ 659650 h 4156314"/>
              <a:gd name="connsiteX2318" fmla="*/ 4623462 w 6555713"/>
              <a:gd name="connsiteY2318" fmla="*/ 661407 h 4156314"/>
              <a:gd name="connsiteX2319" fmla="*/ 4620770 w 6555713"/>
              <a:gd name="connsiteY2319" fmla="*/ 661338 h 4156314"/>
              <a:gd name="connsiteX2320" fmla="*/ 949265 w 6555713"/>
              <a:gd name="connsiteY2320" fmla="*/ 658988 h 4156314"/>
              <a:gd name="connsiteX2321" fmla="*/ 959379 w 6555713"/>
              <a:gd name="connsiteY2321" fmla="*/ 662305 h 4156314"/>
              <a:gd name="connsiteX2322" fmla="*/ 953296 w 6555713"/>
              <a:gd name="connsiteY2322" fmla="*/ 663208 h 4156314"/>
              <a:gd name="connsiteX2323" fmla="*/ 946276 w 6555713"/>
              <a:gd name="connsiteY2323" fmla="*/ 663773 h 4156314"/>
              <a:gd name="connsiteX2324" fmla="*/ 2999477 w 6555713"/>
              <a:gd name="connsiteY2324" fmla="*/ 655731 h 4156314"/>
              <a:gd name="connsiteX2325" fmla="*/ 2998858 w 6555713"/>
              <a:gd name="connsiteY2325" fmla="*/ 656568 h 4156314"/>
              <a:gd name="connsiteX2326" fmla="*/ 2995629 w 6555713"/>
              <a:gd name="connsiteY2326" fmla="*/ 658410 h 4156314"/>
              <a:gd name="connsiteX2327" fmla="*/ 2994584 w 6555713"/>
              <a:gd name="connsiteY2327" fmla="*/ 658982 h 4156314"/>
              <a:gd name="connsiteX2328" fmla="*/ 5128014 w 6555713"/>
              <a:gd name="connsiteY2328" fmla="*/ 654379 h 4156314"/>
              <a:gd name="connsiteX2329" fmla="*/ 5128002 w 6555713"/>
              <a:gd name="connsiteY2329" fmla="*/ 660678 h 4156314"/>
              <a:gd name="connsiteX2330" fmla="*/ 5127277 w 6555713"/>
              <a:gd name="connsiteY2330" fmla="*/ 665012 h 4156314"/>
              <a:gd name="connsiteX2331" fmla="*/ 5122447 w 6555713"/>
              <a:gd name="connsiteY2331" fmla="*/ 658107 h 4156314"/>
              <a:gd name="connsiteX2332" fmla="*/ 5124667 w 6555713"/>
              <a:gd name="connsiteY2332" fmla="*/ 654190 h 4156314"/>
              <a:gd name="connsiteX2333" fmla="*/ 5123907 w 6555713"/>
              <a:gd name="connsiteY2333" fmla="*/ 654482 h 4156314"/>
              <a:gd name="connsiteX2334" fmla="*/ 5124073 w 6555713"/>
              <a:gd name="connsiteY2334" fmla="*/ 654234 h 4156314"/>
              <a:gd name="connsiteX2335" fmla="*/ 3001737 w 6555713"/>
              <a:gd name="connsiteY2335" fmla="*/ 652681 h 4156314"/>
              <a:gd name="connsiteX2336" fmla="*/ 3000701 w 6555713"/>
              <a:gd name="connsiteY2336" fmla="*/ 654918 h 4156314"/>
              <a:gd name="connsiteX2337" fmla="*/ 2999477 w 6555713"/>
              <a:gd name="connsiteY2337" fmla="*/ 655731 h 4156314"/>
              <a:gd name="connsiteX2338" fmla="*/ 3000548 w 6555713"/>
              <a:gd name="connsiteY2338" fmla="*/ 654287 h 4156314"/>
              <a:gd name="connsiteX2339" fmla="*/ 3001737 w 6555713"/>
              <a:gd name="connsiteY2339" fmla="*/ 652681 h 4156314"/>
              <a:gd name="connsiteX2340" fmla="*/ 5130669 w 6555713"/>
              <a:gd name="connsiteY2340" fmla="*/ 652601 h 4156314"/>
              <a:gd name="connsiteX2341" fmla="*/ 5137343 w 6555713"/>
              <a:gd name="connsiteY2341" fmla="*/ 655897 h 4156314"/>
              <a:gd name="connsiteX2342" fmla="*/ 5130292 w 6555713"/>
              <a:gd name="connsiteY2342" fmla="*/ 652853 h 4156314"/>
              <a:gd name="connsiteX2343" fmla="*/ 5126669 w 6555713"/>
              <a:gd name="connsiteY2343" fmla="*/ 651288 h 4156314"/>
              <a:gd name="connsiteX2344" fmla="*/ 5130292 w 6555713"/>
              <a:gd name="connsiteY2344" fmla="*/ 652853 h 4156314"/>
              <a:gd name="connsiteX2345" fmla="*/ 5128014 w 6555713"/>
              <a:gd name="connsiteY2345" fmla="*/ 654379 h 4156314"/>
              <a:gd name="connsiteX2346" fmla="*/ 5128014 w 6555713"/>
              <a:gd name="connsiteY2346" fmla="*/ 653946 h 4156314"/>
              <a:gd name="connsiteX2347" fmla="*/ 5124667 w 6555713"/>
              <a:gd name="connsiteY2347" fmla="*/ 654190 h 4156314"/>
              <a:gd name="connsiteX2348" fmla="*/ 5125617 w 6555713"/>
              <a:gd name="connsiteY2348" fmla="*/ 653826 h 4156314"/>
              <a:gd name="connsiteX2349" fmla="*/ 5126669 w 6555713"/>
              <a:gd name="connsiteY2349" fmla="*/ 651288 h 4156314"/>
              <a:gd name="connsiteX2350" fmla="*/ 957166 w 6555713"/>
              <a:gd name="connsiteY2350" fmla="*/ 647389 h 4156314"/>
              <a:gd name="connsiteX2351" fmla="*/ 958272 w 6555713"/>
              <a:gd name="connsiteY2351" fmla="*/ 654847 h 4156314"/>
              <a:gd name="connsiteX2352" fmla="*/ 949351 w 6555713"/>
              <a:gd name="connsiteY2352" fmla="*/ 658851 h 4156314"/>
              <a:gd name="connsiteX2353" fmla="*/ 949265 w 6555713"/>
              <a:gd name="connsiteY2353" fmla="*/ 658988 h 4156314"/>
              <a:gd name="connsiteX2354" fmla="*/ 945377 w 6555713"/>
              <a:gd name="connsiteY2354" fmla="*/ 657712 h 4156314"/>
              <a:gd name="connsiteX2355" fmla="*/ 943377 w 6555713"/>
              <a:gd name="connsiteY2355" fmla="*/ 657057 h 4156314"/>
              <a:gd name="connsiteX2356" fmla="*/ 950271 w 6555713"/>
              <a:gd name="connsiteY2356" fmla="*/ 652222 h 4156314"/>
              <a:gd name="connsiteX2357" fmla="*/ 949718 w 6555713"/>
              <a:gd name="connsiteY2357" fmla="*/ 648494 h 4156314"/>
              <a:gd name="connsiteX2358" fmla="*/ 954838 w 6555713"/>
              <a:gd name="connsiteY2358" fmla="*/ 647734 h 4156314"/>
              <a:gd name="connsiteX2359" fmla="*/ 957166 w 6555713"/>
              <a:gd name="connsiteY2359" fmla="*/ 647389 h 4156314"/>
              <a:gd name="connsiteX2360" fmla="*/ 5143684 w 6555713"/>
              <a:gd name="connsiteY2360" fmla="*/ 647333 h 4156314"/>
              <a:gd name="connsiteX2361" fmla="*/ 5144237 w 6555713"/>
              <a:gd name="connsiteY2361" fmla="*/ 651063 h 4156314"/>
              <a:gd name="connsiteX2362" fmla="*/ 5137343 w 6555713"/>
              <a:gd name="connsiteY2362" fmla="*/ 655897 h 4156314"/>
              <a:gd name="connsiteX2363" fmla="*/ 5143684 w 6555713"/>
              <a:gd name="connsiteY2363" fmla="*/ 647333 h 4156314"/>
              <a:gd name="connsiteX2364" fmla="*/ 3709834 w 6555713"/>
              <a:gd name="connsiteY2364" fmla="*/ 643643 h 4156314"/>
              <a:gd name="connsiteX2365" fmla="*/ 3709170 w 6555713"/>
              <a:gd name="connsiteY2365" fmla="*/ 646312 h 4156314"/>
              <a:gd name="connsiteX2366" fmla="*/ 3709117 w 6555713"/>
              <a:gd name="connsiteY2366" fmla="*/ 645546 h 4156314"/>
              <a:gd name="connsiteX2367" fmla="*/ 3710139 w 6555713"/>
              <a:gd name="connsiteY2367" fmla="*/ 642834 h 4156314"/>
              <a:gd name="connsiteX2368" fmla="*/ 3709834 w 6555713"/>
              <a:gd name="connsiteY2368" fmla="*/ 643643 h 4156314"/>
              <a:gd name="connsiteX2369" fmla="*/ 3710031 w 6555713"/>
              <a:gd name="connsiteY2369" fmla="*/ 642850 h 4156314"/>
              <a:gd name="connsiteX2370" fmla="*/ 3710083 w 6555713"/>
              <a:gd name="connsiteY2370" fmla="*/ 642842 h 4156314"/>
              <a:gd name="connsiteX2371" fmla="*/ 1142263 w 6555713"/>
              <a:gd name="connsiteY2371" fmla="*/ 639389 h 4156314"/>
              <a:gd name="connsiteX2372" fmla="*/ 1142078 w 6555713"/>
              <a:gd name="connsiteY2372" fmla="*/ 639957 h 4156314"/>
              <a:gd name="connsiteX2373" fmla="*/ 1141117 w 6555713"/>
              <a:gd name="connsiteY2373" fmla="*/ 642896 h 4156314"/>
              <a:gd name="connsiteX2374" fmla="*/ 1138302 w 6555713"/>
              <a:gd name="connsiteY2374" fmla="*/ 643376 h 4156314"/>
              <a:gd name="connsiteX2375" fmla="*/ 1139419 w 6555713"/>
              <a:gd name="connsiteY2375" fmla="*/ 640471 h 4156314"/>
              <a:gd name="connsiteX2376" fmla="*/ 1142405 w 6555713"/>
              <a:gd name="connsiteY2376" fmla="*/ 638955 h 4156314"/>
              <a:gd name="connsiteX2377" fmla="*/ 1142532 w 6555713"/>
              <a:gd name="connsiteY2377" fmla="*/ 639286 h 4156314"/>
              <a:gd name="connsiteX2378" fmla="*/ 1142263 w 6555713"/>
              <a:gd name="connsiteY2378" fmla="*/ 639389 h 4156314"/>
              <a:gd name="connsiteX2379" fmla="*/ 1134404 w 6555713"/>
              <a:gd name="connsiteY2379" fmla="*/ 636332 h 4156314"/>
              <a:gd name="connsiteX2380" fmla="*/ 1131893 w 6555713"/>
              <a:gd name="connsiteY2380" fmla="*/ 637786 h 4156314"/>
              <a:gd name="connsiteX2381" fmla="*/ 1131068 w 6555713"/>
              <a:gd name="connsiteY2381" fmla="*/ 636827 h 4156314"/>
              <a:gd name="connsiteX2382" fmla="*/ 1129076 w 6555713"/>
              <a:gd name="connsiteY2382" fmla="*/ 635693 h 4156314"/>
              <a:gd name="connsiteX2383" fmla="*/ 1130659 w 6555713"/>
              <a:gd name="connsiteY2383" fmla="*/ 636352 h 4156314"/>
              <a:gd name="connsiteX2384" fmla="*/ 1131068 w 6555713"/>
              <a:gd name="connsiteY2384" fmla="*/ 636827 h 4156314"/>
              <a:gd name="connsiteX2385" fmla="*/ 1130369 w 6555713"/>
              <a:gd name="connsiteY2385" fmla="*/ 636931 h 4156314"/>
              <a:gd name="connsiteX2386" fmla="*/ 3707115 w 6555713"/>
              <a:gd name="connsiteY2386" fmla="*/ 635661 h 4156314"/>
              <a:gd name="connsiteX2387" fmla="*/ 3711367 w 6555713"/>
              <a:gd name="connsiteY2387" fmla="*/ 637471 h 4156314"/>
              <a:gd name="connsiteX2388" fmla="*/ 3710031 w 6555713"/>
              <a:gd name="connsiteY2388" fmla="*/ 642850 h 4156314"/>
              <a:gd name="connsiteX2389" fmla="*/ 3708222 w 6555713"/>
              <a:gd name="connsiteY2389" fmla="*/ 643119 h 4156314"/>
              <a:gd name="connsiteX2390" fmla="*/ 3707115 w 6555713"/>
              <a:gd name="connsiteY2390" fmla="*/ 635661 h 4156314"/>
              <a:gd name="connsiteX2391" fmla="*/ 3891613 w 6555713"/>
              <a:gd name="connsiteY2391" fmla="*/ 612565 h 4156314"/>
              <a:gd name="connsiteX2392" fmla="*/ 3891606 w 6555713"/>
              <a:gd name="connsiteY2392" fmla="*/ 612571 h 4156314"/>
              <a:gd name="connsiteX2393" fmla="*/ 3891286 w 6555713"/>
              <a:gd name="connsiteY2393" fmla="*/ 612871 h 4156314"/>
              <a:gd name="connsiteX2394" fmla="*/ 3891373 w 6555713"/>
              <a:gd name="connsiteY2394" fmla="*/ 612605 h 4156314"/>
              <a:gd name="connsiteX2395" fmla="*/ 3897035 w 6555713"/>
              <a:gd name="connsiteY2395" fmla="*/ 607477 h 4156314"/>
              <a:gd name="connsiteX2396" fmla="*/ 3897821 w 6555713"/>
              <a:gd name="connsiteY2396" fmla="*/ 611173 h 4156314"/>
              <a:gd name="connsiteX2397" fmla="*/ 3895099 w 6555713"/>
              <a:gd name="connsiteY2397" fmla="*/ 611969 h 4156314"/>
              <a:gd name="connsiteX2398" fmla="*/ 3891613 w 6555713"/>
              <a:gd name="connsiteY2398" fmla="*/ 612565 h 4156314"/>
              <a:gd name="connsiteX2399" fmla="*/ 3745201 w 6555713"/>
              <a:gd name="connsiteY2399" fmla="*/ 592971 h 4156314"/>
              <a:gd name="connsiteX2400" fmla="*/ 3750545 w 6555713"/>
              <a:gd name="connsiteY2400" fmla="*/ 594917 h 4156314"/>
              <a:gd name="connsiteX2401" fmla="*/ 3745321 w 6555713"/>
              <a:gd name="connsiteY2401" fmla="*/ 598076 h 4156314"/>
              <a:gd name="connsiteX2402" fmla="*/ 3741840 w 6555713"/>
              <a:gd name="connsiteY2402" fmla="*/ 597161 h 4156314"/>
              <a:gd name="connsiteX2403" fmla="*/ 3745201 w 6555713"/>
              <a:gd name="connsiteY2403" fmla="*/ 592971 h 4156314"/>
              <a:gd name="connsiteX2404" fmla="*/ 4921863 w 6555713"/>
              <a:gd name="connsiteY2404" fmla="*/ 588785 h 4156314"/>
              <a:gd name="connsiteX2405" fmla="*/ 4919605 w 6555713"/>
              <a:gd name="connsiteY2405" fmla="*/ 589597 h 4156314"/>
              <a:gd name="connsiteX2406" fmla="*/ 4918249 w 6555713"/>
              <a:gd name="connsiteY2406" fmla="*/ 590085 h 4156314"/>
              <a:gd name="connsiteX2407" fmla="*/ 4918138 w 6555713"/>
              <a:gd name="connsiteY2407" fmla="*/ 589338 h 4156314"/>
              <a:gd name="connsiteX2408" fmla="*/ 4921863 w 6555713"/>
              <a:gd name="connsiteY2408" fmla="*/ 588785 h 4156314"/>
              <a:gd name="connsiteX2409" fmla="*/ 3937885 w 6555713"/>
              <a:gd name="connsiteY2409" fmla="*/ 586754 h 4156314"/>
              <a:gd name="connsiteX2410" fmla="*/ 3936185 w 6555713"/>
              <a:gd name="connsiteY2410" fmla="*/ 593987 h 4156314"/>
              <a:gd name="connsiteX2411" fmla="*/ 3933514 w 6555713"/>
              <a:gd name="connsiteY2411" fmla="*/ 596825 h 4156314"/>
              <a:gd name="connsiteX2412" fmla="*/ 3929339 w 6555713"/>
              <a:gd name="connsiteY2412" fmla="*/ 594347 h 4156314"/>
              <a:gd name="connsiteX2413" fmla="*/ 3928890 w 6555713"/>
              <a:gd name="connsiteY2413" fmla="*/ 591318 h 4156314"/>
              <a:gd name="connsiteX2414" fmla="*/ 3930218 w 6555713"/>
              <a:gd name="connsiteY2414" fmla="*/ 590644 h 4156314"/>
              <a:gd name="connsiteX2415" fmla="*/ 3938956 w 6555713"/>
              <a:gd name="connsiteY2415" fmla="*/ 582202 h 4156314"/>
              <a:gd name="connsiteX2416" fmla="*/ 3939509 w 6555713"/>
              <a:gd name="connsiteY2416" fmla="*/ 585930 h 4156314"/>
              <a:gd name="connsiteX2417" fmla="*/ 3937885 w 6555713"/>
              <a:gd name="connsiteY2417" fmla="*/ 586754 h 4156314"/>
              <a:gd name="connsiteX2418" fmla="*/ 2341999 w 6555713"/>
              <a:gd name="connsiteY2418" fmla="*/ 566905 h 4156314"/>
              <a:gd name="connsiteX2419" fmla="*/ 2342868 w 6555713"/>
              <a:gd name="connsiteY2419" fmla="*/ 572764 h 4156314"/>
              <a:gd name="connsiteX2420" fmla="*/ 2343214 w 6555713"/>
              <a:gd name="connsiteY2420" fmla="*/ 575094 h 4156314"/>
              <a:gd name="connsiteX2421" fmla="*/ 2335213 w 6555713"/>
              <a:gd name="connsiteY2421" fmla="*/ 572470 h 4156314"/>
              <a:gd name="connsiteX2422" fmla="*/ 2332725 w 6555713"/>
              <a:gd name="connsiteY2422" fmla="*/ 568911 h 4156314"/>
              <a:gd name="connsiteX2423" fmla="*/ 2339754 w 6555713"/>
              <a:gd name="connsiteY2423" fmla="*/ 567807 h 4156314"/>
              <a:gd name="connsiteX2424" fmla="*/ 2341794 w 6555713"/>
              <a:gd name="connsiteY2424" fmla="*/ 565525 h 4156314"/>
              <a:gd name="connsiteX2425" fmla="*/ 2344693 w 6555713"/>
              <a:gd name="connsiteY2425" fmla="*/ 565823 h 4156314"/>
              <a:gd name="connsiteX2426" fmla="*/ 2341999 w 6555713"/>
              <a:gd name="connsiteY2426" fmla="*/ 566905 h 4156314"/>
              <a:gd name="connsiteX2427" fmla="*/ 2365899 w 6555713"/>
              <a:gd name="connsiteY2427" fmla="*/ 561247 h 4156314"/>
              <a:gd name="connsiteX2428" fmla="*/ 2367036 w 6555713"/>
              <a:gd name="connsiteY2428" fmla="*/ 562507 h 4156314"/>
              <a:gd name="connsiteX2429" fmla="*/ 2368175 w 6555713"/>
              <a:gd name="connsiteY2429" fmla="*/ 563767 h 4156314"/>
              <a:gd name="connsiteX2430" fmla="*/ 2365848 w 6555713"/>
              <a:gd name="connsiteY2430" fmla="*/ 564113 h 4156314"/>
              <a:gd name="connsiteX2431" fmla="*/ 2364451 w 6555713"/>
              <a:gd name="connsiteY2431" fmla="*/ 564320 h 4156314"/>
              <a:gd name="connsiteX2432" fmla="*/ 2357003 w 6555713"/>
              <a:gd name="connsiteY2432" fmla="*/ 565425 h 4156314"/>
              <a:gd name="connsiteX2433" fmla="*/ 2358295 w 6555713"/>
              <a:gd name="connsiteY2433" fmla="*/ 561304 h 4156314"/>
              <a:gd name="connsiteX2434" fmla="*/ 2367087 w 6555713"/>
              <a:gd name="connsiteY2434" fmla="*/ 559641 h 4156314"/>
              <a:gd name="connsiteX2435" fmla="*/ 2375623 w 6555713"/>
              <a:gd name="connsiteY2435" fmla="*/ 562662 h 4156314"/>
              <a:gd name="connsiteX2436" fmla="*/ 2368175 w 6555713"/>
              <a:gd name="connsiteY2436" fmla="*/ 563767 h 4156314"/>
              <a:gd name="connsiteX2437" fmla="*/ 2367087 w 6555713"/>
              <a:gd name="connsiteY2437" fmla="*/ 559641 h 4156314"/>
              <a:gd name="connsiteX2438" fmla="*/ 1864985 w 6555713"/>
              <a:gd name="connsiteY2438" fmla="*/ 553523 h 4156314"/>
              <a:gd name="connsiteX2439" fmla="*/ 1868166 w 6555713"/>
              <a:gd name="connsiteY2439" fmla="*/ 554123 h 4156314"/>
              <a:gd name="connsiteX2440" fmla="*/ 1866926 w 6555713"/>
              <a:gd name="connsiteY2440" fmla="*/ 554993 h 4156314"/>
              <a:gd name="connsiteX2441" fmla="*/ 1862038 w 6555713"/>
              <a:gd name="connsiteY2441" fmla="*/ 556105 h 4156314"/>
              <a:gd name="connsiteX2442" fmla="*/ 1860719 w 6555713"/>
              <a:gd name="connsiteY2442" fmla="*/ 555228 h 4156314"/>
              <a:gd name="connsiteX2443" fmla="*/ 1864985 w 6555713"/>
              <a:gd name="connsiteY2443" fmla="*/ 553523 h 4156314"/>
              <a:gd name="connsiteX2444" fmla="*/ 3136676 w 6555713"/>
              <a:gd name="connsiteY2444" fmla="*/ 552148 h 4156314"/>
              <a:gd name="connsiteX2445" fmla="*/ 3138084 w 6555713"/>
              <a:gd name="connsiteY2445" fmla="*/ 552198 h 4156314"/>
              <a:gd name="connsiteX2446" fmla="*/ 3137945 w 6555713"/>
              <a:gd name="connsiteY2446" fmla="*/ 552338 h 4156314"/>
              <a:gd name="connsiteX2447" fmla="*/ 3142244 w 6555713"/>
              <a:gd name="connsiteY2447" fmla="*/ 547987 h 4156314"/>
              <a:gd name="connsiteX2448" fmla="*/ 3146062 w 6555713"/>
              <a:gd name="connsiteY2448" fmla="*/ 552482 h 4156314"/>
              <a:gd name="connsiteX2449" fmla="*/ 3138084 w 6555713"/>
              <a:gd name="connsiteY2449" fmla="*/ 552198 h 4156314"/>
              <a:gd name="connsiteX2450" fmla="*/ 3140590 w 6555713"/>
              <a:gd name="connsiteY2450" fmla="*/ 549662 h 4156314"/>
              <a:gd name="connsiteX2451" fmla="*/ 3142244 w 6555713"/>
              <a:gd name="connsiteY2451" fmla="*/ 547987 h 4156314"/>
              <a:gd name="connsiteX2452" fmla="*/ 4282353 w 6555713"/>
              <a:gd name="connsiteY2452" fmla="*/ 546488 h 4156314"/>
              <a:gd name="connsiteX2453" fmla="*/ 4281737 w 6555713"/>
              <a:gd name="connsiteY2453" fmla="*/ 548604 h 4156314"/>
              <a:gd name="connsiteX2454" fmla="*/ 4277484 w 6555713"/>
              <a:gd name="connsiteY2454" fmla="*/ 549152 h 4156314"/>
              <a:gd name="connsiteX2455" fmla="*/ 4280046 w 6555713"/>
              <a:gd name="connsiteY2455" fmla="*/ 546831 h 4156314"/>
              <a:gd name="connsiteX2456" fmla="*/ 4281909 w 6555713"/>
              <a:gd name="connsiteY2456" fmla="*/ 546554 h 4156314"/>
              <a:gd name="connsiteX2457" fmla="*/ 2388305 w 6555713"/>
              <a:gd name="connsiteY2457" fmla="*/ 545536 h 4156314"/>
              <a:gd name="connsiteX2458" fmla="*/ 2366820 w 6555713"/>
              <a:gd name="connsiteY2458" fmla="*/ 551821 h 4156314"/>
              <a:gd name="connsiteX2459" fmla="*/ 2366781 w 6555713"/>
              <a:gd name="connsiteY2459" fmla="*/ 551536 h 4156314"/>
              <a:gd name="connsiteX2460" fmla="*/ 4717016 w 6555713"/>
              <a:gd name="connsiteY2460" fmla="*/ 543287 h 4156314"/>
              <a:gd name="connsiteX2461" fmla="*/ 4715011 w 6555713"/>
              <a:gd name="connsiteY2461" fmla="*/ 548386 h 4156314"/>
              <a:gd name="connsiteX2462" fmla="*/ 4709414 w 6555713"/>
              <a:gd name="connsiteY2462" fmla="*/ 551714 h 4156314"/>
              <a:gd name="connsiteX2463" fmla="*/ 4711082 w 6555713"/>
              <a:gd name="connsiteY2463" fmla="*/ 548130 h 4156314"/>
              <a:gd name="connsiteX2464" fmla="*/ 4717501 w 6555713"/>
              <a:gd name="connsiteY2464" fmla="*/ 542891 h 4156314"/>
              <a:gd name="connsiteX2465" fmla="*/ 4717016 w 6555713"/>
              <a:gd name="connsiteY2465" fmla="*/ 543287 h 4156314"/>
              <a:gd name="connsiteX2466" fmla="*/ 4717151 w 6555713"/>
              <a:gd name="connsiteY2466" fmla="*/ 542943 h 4156314"/>
              <a:gd name="connsiteX2467" fmla="*/ 4267767 w 6555713"/>
              <a:gd name="connsiteY2467" fmla="*/ 541030 h 4156314"/>
              <a:gd name="connsiteX2468" fmla="*/ 4275668 w 6555713"/>
              <a:gd name="connsiteY2468" fmla="*/ 549385 h 4156314"/>
              <a:gd name="connsiteX2469" fmla="*/ 4277484 w 6555713"/>
              <a:gd name="connsiteY2469" fmla="*/ 549152 h 4156314"/>
              <a:gd name="connsiteX2470" fmla="*/ 4271240 w 6555713"/>
              <a:gd name="connsiteY2470" fmla="*/ 554806 h 4156314"/>
              <a:gd name="connsiteX2471" fmla="*/ 4269981 w 6555713"/>
              <a:gd name="connsiteY2471" fmla="*/ 555946 h 4156314"/>
              <a:gd name="connsiteX2472" fmla="*/ 4261979 w 6555713"/>
              <a:gd name="connsiteY2472" fmla="*/ 553322 h 4156314"/>
              <a:gd name="connsiteX2473" fmla="*/ 4267767 w 6555713"/>
              <a:gd name="connsiteY2473" fmla="*/ 541030 h 4156314"/>
              <a:gd name="connsiteX2474" fmla="*/ 4281003 w 6555713"/>
              <a:gd name="connsiteY2474" fmla="*/ 527633 h 4156314"/>
              <a:gd name="connsiteX2475" fmla="*/ 4285281 w 6555713"/>
              <a:gd name="connsiteY2475" fmla="*/ 530809 h 4156314"/>
              <a:gd name="connsiteX2476" fmla="*/ 4277833 w 6555713"/>
              <a:gd name="connsiteY2476" fmla="*/ 531915 h 4156314"/>
              <a:gd name="connsiteX2477" fmla="*/ 4281003 w 6555713"/>
              <a:gd name="connsiteY2477" fmla="*/ 527633 h 4156314"/>
              <a:gd name="connsiteX2478" fmla="*/ 4293160 w 6555713"/>
              <a:gd name="connsiteY2478" fmla="*/ 523673 h 4156314"/>
              <a:gd name="connsiteX2479" fmla="*/ 4300177 w 6555713"/>
              <a:gd name="connsiteY2479" fmla="*/ 528599 h 4156314"/>
              <a:gd name="connsiteX2480" fmla="*/ 4292653 w 6555713"/>
              <a:gd name="connsiteY2480" fmla="*/ 524133 h 4156314"/>
              <a:gd name="connsiteX2481" fmla="*/ 4291829 w 6555713"/>
              <a:gd name="connsiteY2481" fmla="*/ 523645 h 4156314"/>
              <a:gd name="connsiteX2482" fmla="*/ 4292653 w 6555713"/>
              <a:gd name="connsiteY2482" fmla="*/ 524133 h 4156314"/>
              <a:gd name="connsiteX2483" fmla="*/ 4290215 w 6555713"/>
              <a:gd name="connsiteY2483" fmla="*/ 526340 h 4156314"/>
              <a:gd name="connsiteX2484" fmla="*/ 4290206 w 6555713"/>
              <a:gd name="connsiteY2484" fmla="*/ 526327 h 4156314"/>
              <a:gd name="connsiteX2485" fmla="*/ 4291829 w 6555713"/>
              <a:gd name="connsiteY2485" fmla="*/ 523645 h 4156314"/>
              <a:gd name="connsiteX2486" fmla="*/ 4288552 w 6555713"/>
              <a:gd name="connsiteY2486" fmla="*/ 520797 h 4156314"/>
              <a:gd name="connsiteX2487" fmla="*/ 4295345 w 6555713"/>
              <a:gd name="connsiteY2487" fmla="*/ 521694 h 4156314"/>
              <a:gd name="connsiteX2488" fmla="*/ 4294088 w 6555713"/>
              <a:gd name="connsiteY2488" fmla="*/ 522832 h 4156314"/>
              <a:gd name="connsiteX2489" fmla="*/ 4293160 w 6555713"/>
              <a:gd name="connsiteY2489" fmla="*/ 523673 h 4156314"/>
              <a:gd name="connsiteX2490" fmla="*/ 4289953 w 6555713"/>
              <a:gd name="connsiteY2490" fmla="*/ 521421 h 4156314"/>
              <a:gd name="connsiteX2491" fmla="*/ 4288552 w 6555713"/>
              <a:gd name="connsiteY2491" fmla="*/ 520797 h 4156314"/>
              <a:gd name="connsiteX2492" fmla="*/ 4303988 w 6555713"/>
              <a:gd name="connsiteY2492" fmla="*/ 513608 h 4156314"/>
              <a:gd name="connsiteX2493" fmla="*/ 4303826 w 6555713"/>
              <a:gd name="connsiteY2493" fmla="*/ 514718 h 4156314"/>
              <a:gd name="connsiteX2494" fmla="*/ 4303067 w 6555713"/>
              <a:gd name="connsiteY2494" fmla="*/ 516022 h 4156314"/>
              <a:gd name="connsiteX2495" fmla="*/ 4304221 w 6555713"/>
              <a:gd name="connsiteY2495" fmla="*/ 512016 h 4156314"/>
              <a:gd name="connsiteX2496" fmla="*/ 4304539 w 6555713"/>
              <a:gd name="connsiteY2496" fmla="*/ 512166 h 4156314"/>
              <a:gd name="connsiteX2497" fmla="*/ 4303988 w 6555713"/>
              <a:gd name="connsiteY2497" fmla="*/ 513608 h 4156314"/>
              <a:gd name="connsiteX2498" fmla="*/ 2462635 w 6555713"/>
              <a:gd name="connsiteY2498" fmla="*/ 507829 h 4156314"/>
              <a:gd name="connsiteX2499" fmla="*/ 2457653 w 6555713"/>
              <a:gd name="connsiteY2499" fmla="*/ 509520 h 4156314"/>
              <a:gd name="connsiteX2500" fmla="*/ 2457049 w 6555713"/>
              <a:gd name="connsiteY2500" fmla="*/ 508658 h 4156314"/>
              <a:gd name="connsiteX2501" fmla="*/ 3809680 w 6555713"/>
              <a:gd name="connsiteY2501" fmla="*/ 506109 h 4156314"/>
              <a:gd name="connsiteX2502" fmla="*/ 3810819 w 6555713"/>
              <a:gd name="connsiteY2502" fmla="*/ 507369 h 4156314"/>
              <a:gd name="connsiteX2503" fmla="*/ 3813364 w 6555713"/>
              <a:gd name="connsiteY2503" fmla="*/ 510187 h 4156314"/>
              <a:gd name="connsiteX2504" fmla="*/ 3805086 w 6555713"/>
              <a:gd name="connsiteY2504" fmla="*/ 514830 h 4156314"/>
              <a:gd name="connsiteX2505" fmla="*/ 3809680 w 6555713"/>
              <a:gd name="connsiteY2505" fmla="*/ 506109 h 4156314"/>
              <a:gd name="connsiteX2506" fmla="*/ 3988089 w 6555713"/>
              <a:gd name="connsiteY2506" fmla="*/ 502947 h 4156314"/>
              <a:gd name="connsiteX2507" fmla="*/ 3992307 w 6555713"/>
              <a:gd name="connsiteY2507" fmla="*/ 504547 h 4156314"/>
              <a:gd name="connsiteX2508" fmla="*/ 3988578 w 6555713"/>
              <a:gd name="connsiteY2508" fmla="*/ 506239 h 4156314"/>
              <a:gd name="connsiteX2509" fmla="*/ 3988439 w 6555713"/>
              <a:gd name="connsiteY2509" fmla="*/ 505307 h 4156314"/>
              <a:gd name="connsiteX2510" fmla="*/ 4302210 w 6555713"/>
              <a:gd name="connsiteY2510" fmla="*/ 500221 h 4156314"/>
              <a:gd name="connsiteX2511" fmla="*/ 4305716 w 6555713"/>
              <a:gd name="connsiteY2511" fmla="*/ 501814 h 4156314"/>
              <a:gd name="connsiteX2512" fmla="*/ 4304221 w 6555713"/>
              <a:gd name="connsiteY2512" fmla="*/ 512016 h 4156314"/>
              <a:gd name="connsiteX2513" fmla="*/ 4294667 w 6555713"/>
              <a:gd name="connsiteY2513" fmla="*/ 507502 h 4156314"/>
              <a:gd name="connsiteX2514" fmla="*/ 4293132 w 6555713"/>
              <a:gd name="connsiteY2514" fmla="*/ 506778 h 4156314"/>
              <a:gd name="connsiteX2515" fmla="*/ 4302210 w 6555713"/>
              <a:gd name="connsiteY2515" fmla="*/ 500221 h 4156314"/>
              <a:gd name="connsiteX2516" fmla="*/ 3993654 w 6555713"/>
              <a:gd name="connsiteY2516" fmla="*/ 487145 h 4156314"/>
              <a:gd name="connsiteX2517" fmla="*/ 4004984 w 6555713"/>
              <a:gd name="connsiteY2517" fmla="*/ 488561 h 4156314"/>
              <a:gd name="connsiteX2518" fmla="*/ 3987471 w 6555713"/>
              <a:gd name="connsiteY2518" fmla="*/ 498782 h 4156314"/>
              <a:gd name="connsiteX2519" fmla="*/ 3988089 w 6555713"/>
              <a:gd name="connsiteY2519" fmla="*/ 502947 h 4156314"/>
              <a:gd name="connsiteX2520" fmla="*/ 3980024 w 6555713"/>
              <a:gd name="connsiteY2520" fmla="*/ 499887 h 4156314"/>
              <a:gd name="connsiteX2521" fmla="*/ 3993654 w 6555713"/>
              <a:gd name="connsiteY2521" fmla="*/ 487145 h 4156314"/>
              <a:gd name="connsiteX2522" fmla="*/ 4026992 w 6555713"/>
              <a:gd name="connsiteY2522" fmla="*/ 482988 h 4156314"/>
              <a:gd name="connsiteX2523" fmla="*/ 4027069 w 6555713"/>
              <a:gd name="connsiteY2523" fmla="*/ 483507 h 4156314"/>
              <a:gd name="connsiteX2524" fmla="*/ 4025473 w 6555713"/>
              <a:gd name="connsiteY2524" fmla="*/ 485520 h 4156314"/>
              <a:gd name="connsiteX2525" fmla="*/ 4024927 w 6555713"/>
              <a:gd name="connsiteY2525" fmla="*/ 485601 h 4156314"/>
              <a:gd name="connsiteX2526" fmla="*/ 4032319 w 6555713"/>
              <a:gd name="connsiteY2526" fmla="*/ 476882 h 4156314"/>
              <a:gd name="connsiteX2527" fmla="*/ 4030544 w 6555713"/>
              <a:gd name="connsiteY2527" fmla="*/ 479123 h 4156314"/>
              <a:gd name="connsiteX2528" fmla="*/ 4029245 w 6555713"/>
              <a:gd name="connsiteY2528" fmla="*/ 480136 h 4156314"/>
              <a:gd name="connsiteX2529" fmla="*/ 4026992 w 6555713"/>
              <a:gd name="connsiteY2529" fmla="*/ 482988 h 4156314"/>
              <a:gd name="connsiteX2530" fmla="*/ 4026358 w 6555713"/>
              <a:gd name="connsiteY2530" fmla="*/ 478719 h 4156314"/>
              <a:gd name="connsiteX2531" fmla="*/ 4026220 w 6555713"/>
              <a:gd name="connsiteY2531" fmla="*/ 477787 h 4156314"/>
              <a:gd name="connsiteX2532" fmla="*/ 2403973 w 6555713"/>
              <a:gd name="connsiteY2532" fmla="*/ 476693 h 4156314"/>
              <a:gd name="connsiteX2533" fmla="*/ 2407370 w 6555713"/>
              <a:gd name="connsiteY2533" fmla="*/ 476847 h 4156314"/>
              <a:gd name="connsiteX2534" fmla="*/ 2401242 w 6555713"/>
              <a:gd name="connsiteY2534" fmla="*/ 478829 h 4156314"/>
              <a:gd name="connsiteX2535" fmla="*/ 4174220 w 6555713"/>
              <a:gd name="connsiteY2535" fmla="*/ 474879 h 4156314"/>
              <a:gd name="connsiteX2536" fmla="*/ 4175825 w 6555713"/>
              <a:gd name="connsiteY2536" fmla="*/ 476071 h 4156314"/>
              <a:gd name="connsiteX2537" fmla="*/ 4176486 w 6555713"/>
              <a:gd name="connsiteY2537" fmla="*/ 476561 h 4156314"/>
              <a:gd name="connsiteX2538" fmla="*/ 4176428 w 6555713"/>
              <a:gd name="connsiteY2538" fmla="*/ 476934 h 4156314"/>
              <a:gd name="connsiteX2539" fmla="*/ 4174220 w 6555713"/>
              <a:gd name="connsiteY2539" fmla="*/ 474879 h 4156314"/>
              <a:gd name="connsiteX2540" fmla="*/ 3980425 w 6555713"/>
              <a:gd name="connsiteY2540" fmla="*/ 473746 h 4156314"/>
              <a:gd name="connsiteX2541" fmla="*/ 3976704 w 6555713"/>
              <a:gd name="connsiteY2541" fmla="*/ 477513 h 4156314"/>
              <a:gd name="connsiteX2542" fmla="*/ 3976873 w 6555713"/>
              <a:gd name="connsiteY2542" fmla="*/ 474092 h 4156314"/>
              <a:gd name="connsiteX2543" fmla="*/ 4789672 w 6555713"/>
              <a:gd name="connsiteY2543" fmla="*/ 467393 h 4156314"/>
              <a:gd name="connsiteX2544" fmla="*/ 4788016 w 6555713"/>
              <a:gd name="connsiteY2544" fmla="*/ 469068 h 4156314"/>
              <a:gd name="connsiteX2545" fmla="*/ 4786188 w 6555713"/>
              <a:gd name="connsiteY2545" fmla="*/ 470919 h 4156314"/>
              <a:gd name="connsiteX2546" fmla="*/ 4786205 w 6555713"/>
              <a:gd name="connsiteY2546" fmla="*/ 470885 h 4156314"/>
              <a:gd name="connsiteX2547" fmla="*/ 4787655 w 6555713"/>
              <a:gd name="connsiteY2547" fmla="*/ 467977 h 4156314"/>
              <a:gd name="connsiteX2548" fmla="*/ 2417944 w 6555713"/>
              <a:gd name="connsiteY2548" fmla="*/ 466346 h 4156314"/>
              <a:gd name="connsiteX2549" fmla="*/ 2415338 w 6555713"/>
              <a:gd name="connsiteY2549" fmla="*/ 467805 h 4156314"/>
              <a:gd name="connsiteX2550" fmla="*/ 2416747 w 6555713"/>
              <a:gd name="connsiteY2550" fmla="*/ 466702 h 4156314"/>
              <a:gd name="connsiteX2551" fmla="*/ 2417944 w 6555713"/>
              <a:gd name="connsiteY2551" fmla="*/ 466346 h 4156314"/>
              <a:gd name="connsiteX2552" fmla="*/ 4798076 w 6555713"/>
              <a:gd name="connsiteY2552" fmla="*/ 447091 h 4156314"/>
              <a:gd name="connsiteX2553" fmla="*/ 4787655 w 6555713"/>
              <a:gd name="connsiteY2553" fmla="*/ 467977 h 4156314"/>
              <a:gd name="connsiteX2554" fmla="*/ 4784198 w 6555713"/>
              <a:gd name="connsiteY2554" fmla="*/ 468980 h 4156314"/>
              <a:gd name="connsiteX2555" fmla="*/ 4798076 w 6555713"/>
              <a:gd name="connsiteY2555" fmla="*/ 447091 h 4156314"/>
              <a:gd name="connsiteX2556" fmla="*/ 4137689 w 6555713"/>
              <a:gd name="connsiteY2556" fmla="*/ 440285 h 4156314"/>
              <a:gd name="connsiteX2557" fmla="*/ 4128278 w 6555713"/>
              <a:gd name="connsiteY2557" fmla="*/ 447398 h 4156314"/>
              <a:gd name="connsiteX2558" fmla="*/ 4129466 w 6555713"/>
              <a:gd name="connsiteY2558" fmla="*/ 445793 h 4156314"/>
              <a:gd name="connsiteX2559" fmla="*/ 4131014 w 6555713"/>
              <a:gd name="connsiteY2559" fmla="*/ 443703 h 4156314"/>
              <a:gd name="connsiteX2560" fmla="*/ 4133784 w 6555713"/>
              <a:gd name="connsiteY2560" fmla="*/ 441222 h 4156314"/>
              <a:gd name="connsiteX2561" fmla="*/ 4137689 w 6555713"/>
              <a:gd name="connsiteY2561" fmla="*/ 440285 h 4156314"/>
              <a:gd name="connsiteX2562" fmla="*/ 3892240 w 6555713"/>
              <a:gd name="connsiteY2562" fmla="*/ 405251 h 4156314"/>
              <a:gd name="connsiteX2563" fmla="*/ 3893775 w 6555713"/>
              <a:gd name="connsiteY2563" fmla="*/ 405976 h 4156314"/>
              <a:gd name="connsiteX2564" fmla="*/ 3892753 w 6555713"/>
              <a:gd name="connsiteY2564" fmla="*/ 406343 h 4156314"/>
              <a:gd name="connsiteX2565" fmla="*/ 4506173 w 6555713"/>
              <a:gd name="connsiteY2565" fmla="*/ 403569 h 4156314"/>
              <a:gd name="connsiteX2566" fmla="*/ 4506608 w 6555713"/>
              <a:gd name="connsiteY2566" fmla="*/ 406501 h 4156314"/>
              <a:gd name="connsiteX2567" fmla="*/ 4504880 w 6555713"/>
              <a:gd name="connsiteY2567" fmla="*/ 405217 h 4156314"/>
              <a:gd name="connsiteX2568" fmla="*/ 4506896 w 6555713"/>
              <a:gd name="connsiteY2568" fmla="*/ 402646 h 4156314"/>
              <a:gd name="connsiteX2569" fmla="*/ 4506173 w 6555713"/>
              <a:gd name="connsiteY2569" fmla="*/ 403569 h 4156314"/>
              <a:gd name="connsiteX2570" fmla="*/ 4506054 w 6555713"/>
              <a:gd name="connsiteY2570" fmla="*/ 402771 h 4156314"/>
              <a:gd name="connsiteX2571" fmla="*/ 2721392 w 6555713"/>
              <a:gd name="connsiteY2571" fmla="*/ 388254 h 4156314"/>
              <a:gd name="connsiteX2572" fmla="*/ 2721212 w 6555713"/>
              <a:gd name="connsiteY2572" fmla="*/ 388807 h 4156314"/>
              <a:gd name="connsiteX2573" fmla="*/ 2720649 w 6555713"/>
              <a:gd name="connsiteY2573" fmla="*/ 389152 h 4156314"/>
              <a:gd name="connsiteX2574" fmla="*/ 2731720 w 6555713"/>
              <a:gd name="connsiteY2574" fmla="*/ 376433 h 4156314"/>
              <a:gd name="connsiteX2575" fmla="*/ 2726605 w 6555713"/>
              <a:gd name="connsiteY2575" fmla="*/ 381956 h 4156314"/>
              <a:gd name="connsiteX2576" fmla="*/ 2721392 w 6555713"/>
              <a:gd name="connsiteY2576" fmla="*/ 388254 h 4156314"/>
              <a:gd name="connsiteX2577" fmla="*/ 2724271 w 6555713"/>
              <a:gd name="connsiteY2577" fmla="*/ 379444 h 4156314"/>
              <a:gd name="connsiteX2578" fmla="*/ 2724925 w 6555713"/>
              <a:gd name="connsiteY2578" fmla="*/ 377442 h 4156314"/>
              <a:gd name="connsiteX2579" fmla="*/ 3930507 w 6555713"/>
              <a:gd name="connsiteY2579" fmla="*/ 346730 h 4156314"/>
              <a:gd name="connsiteX2580" fmla="*/ 3929089 w 6555713"/>
              <a:gd name="connsiteY2580" fmla="*/ 353812 h 4156314"/>
              <a:gd name="connsiteX2581" fmla="*/ 3928051 w 6555713"/>
              <a:gd name="connsiteY2581" fmla="*/ 346820 h 4156314"/>
              <a:gd name="connsiteX2582" fmla="*/ 2493235 w 6555713"/>
              <a:gd name="connsiteY2582" fmla="*/ 344951 h 4156314"/>
              <a:gd name="connsiteX2583" fmla="*/ 2485188 w 6555713"/>
              <a:gd name="connsiteY2583" fmla="*/ 352040 h 4156314"/>
              <a:gd name="connsiteX2584" fmla="*/ 2492083 w 6555713"/>
              <a:gd name="connsiteY2584" fmla="*/ 347207 h 4156314"/>
              <a:gd name="connsiteX2585" fmla="*/ 2489459 w 6555713"/>
              <a:gd name="connsiteY2585" fmla="*/ 346346 h 4156314"/>
              <a:gd name="connsiteX2586" fmla="*/ 2906889 w 6555713"/>
              <a:gd name="connsiteY2586" fmla="*/ 335652 h 4156314"/>
              <a:gd name="connsiteX2587" fmla="*/ 2903120 w 6555713"/>
              <a:gd name="connsiteY2587" fmla="*/ 347187 h 4156314"/>
              <a:gd name="connsiteX2588" fmla="*/ 2902598 w 6555713"/>
              <a:gd name="connsiteY2588" fmla="*/ 337261 h 4156314"/>
              <a:gd name="connsiteX2589" fmla="*/ 4142523 w 6555713"/>
              <a:gd name="connsiteY2589" fmla="*/ 246034 h 4156314"/>
              <a:gd name="connsiteX2590" fmla="*/ 4141019 w 6555713"/>
              <a:gd name="connsiteY2590" fmla="*/ 251144 h 4156314"/>
              <a:gd name="connsiteX2591" fmla="*/ 4139447 w 6555713"/>
              <a:gd name="connsiteY2591" fmla="*/ 248179 h 4156314"/>
              <a:gd name="connsiteX2592" fmla="*/ 4143776 w 6555713"/>
              <a:gd name="connsiteY2592" fmla="*/ 244065 h 4156314"/>
              <a:gd name="connsiteX2593" fmla="*/ 4143383 w 6555713"/>
              <a:gd name="connsiteY2593" fmla="*/ 245435 h 4156314"/>
              <a:gd name="connsiteX2594" fmla="*/ 4142523 w 6555713"/>
              <a:gd name="connsiteY2594" fmla="*/ 246034 h 4156314"/>
              <a:gd name="connsiteX2595" fmla="*/ 4142895 w 6555713"/>
              <a:gd name="connsiteY2595" fmla="*/ 244769 h 4156314"/>
              <a:gd name="connsiteX2596" fmla="*/ 2954725 w 6555713"/>
              <a:gd name="connsiteY2596" fmla="*/ 230080 h 4156314"/>
              <a:gd name="connsiteX2597" fmla="*/ 2956242 w 6555713"/>
              <a:gd name="connsiteY2597" fmla="*/ 230689 h 4156314"/>
              <a:gd name="connsiteX2598" fmla="*/ 2954055 w 6555713"/>
              <a:gd name="connsiteY2598" fmla="*/ 230303 h 4156314"/>
              <a:gd name="connsiteX2599" fmla="*/ 4463869 w 6555713"/>
              <a:gd name="connsiteY2599" fmla="*/ 218508 h 4156314"/>
              <a:gd name="connsiteX2600" fmla="*/ 4463965 w 6555713"/>
              <a:gd name="connsiteY2600" fmla="*/ 218524 h 4156314"/>
              <a:gd name="connsiteX2601" fmla="*/ 4460320 w 6555713"/>
              <a:gd name="connsiteY2601" fmla="*/ 222817 h 4156314"/>
              <a:gd name="connsiteX2602" fmla="*/ 4504964 w 6555713"/>
              <a:gd name="connsiteY2602" fmla="*/ 113294 h 4156314"/>
              <a:gd name="connsiteX2603" fmla="*/ 4484280 w 6555713"/>
              <a:gd name="connsiteY2603" fmla="*/ 127796 h 4156314"/>
              <a:gd name="connsiteX2604" fmla="*/ 4477768 w 6555713"/>
              <a:gd name="connsiteY2604" fmla="*/ 125661 h 4156314"/>
              <a:gd name="connsiteX2605" fmla="*/ 4485293 w 6555713"/>
              <a:gd name="connsiteY2605" fmla="*/ 118594 h 4156314"/>
              <a:gd name="connsiteX2606" fmla="*/ 4504964 w 6555713"/>
              <a:gd name="connsiteY2606" fmla="*/ 113294 h 4156314"/>
              <a:gd name="connsiteX2607" fmla="*/ 4319157 w 6555713"/>
              <a:gd name="connsiteY2607" fmla="*/ 41920 h 4156314"/>
              <a:gd name="connsiteX2608" fmla="*/ 4318086 w 6555713"/>
              <a:gd name="connsiteY2608" fmla="*/ 43367 h 4156314"/>
              <a:gd name="connsiteX2609" fmla="*/ 4316615 w 6555713"/>
              <a:gd name="connsiteY2609" fmla="*/ 45355 h 4156314"/>
              <a:gd name="connsiteX2610" fmla="*/ 4306348 w 6555713"/>
              <a:gd name="connsiteY2610" fmla="*/ 50826 h 4156314"/>
              <a:gd name="connsiteX2611" fmla="*/ 4304430 w 6555713"/>
              <a:gd name="connsiteY2611" fmla="*/ 51714 h 4156314"/>
              <a:gd name="connsiteX2612" fmla="*/ 4304359 w 6555713"/>
              <a:gd name="connsiteY2612" fmla="*/ 51676 h 4156314"/>
              <a:gd name="connsiteX2613" fmla="*/ 4308542 w 6555713"/>
              <a:gd name="connsiteY2613" fmla="*/ 48774 h 4156314"/>
              <a:gd name="connsiteX2614" fmla="*/ 4319275 w 6555713"/>
              <a:gd name="connsiteY2614" fmla="*/ 41762 h 4156314"/>
              <a:gd name="connsiteX2615" fmla="*/ 4319286 w 6555713"/>
              <a:gd name="connsiteY2615" fmla="*/ 41837 h 4156314"/>
              <a:gd name="connsiteX2616" fmla="*/ 4319157 w 6555713"/>
              <a:gd name="connsiteY2616" fmla="*/ 41920 h 4156314"/>
              <a:gd name="connsiteX2617" fmla="*/ 4302165 w 6555713"/>
              <a:gd name="connsiteY2617" fmla="*/ 29056 h 4156314"/>
              <a:gd name="connsiteX2618" fmla="*/ 4300102 w 6555713"/>
              <a:gd name="connsiteY2618" fmla="*/ 40795 h 4156314"/>
              <a:gd name="connsiteX2619" fmla="*/ 4293208 w 6555713"/>
              <a:gd name="connsiteY2619" fmla="*/ 45630 h 4156314"/>
              <a:gd name="connsiteX2620" fmla="*/ 4296378 w 6555713"/>
              <a:gd name="connsiteY2620" fmla="*/ 41348 h 4156314"/>
              <a:gd name="connsiteX2621" fmla="*/ 4290995 w 6555713"/>
              <a:gd name="connsiteY2621" fmla="*/ 30714 h 4156314"/>
              <a:gd name="connsiteX2622" fmla="*/ 4302165 w 6555713"/>
              <a:gd name="connsiteY2622" fmla="*/ 29056 h 4156314"/>
              <a:gd name="connsiteX2623" fmla="*/ 4313188 w 6555713"/>
              <a:gd name="connsiteY2623" fmla="*/ 744 h 4156314"/>
              <a:gd name="connsiteX2624" fmla="*/ 4311678 w 6555713"/>
              <a:gd name="connsiteY2624" fmla="*/ 16212 h 4156314"/>
              <a:gd name="connsiteX2625" fmla="*/ 4307400 w 6555713"/>
              <a:gd name="connsiteY2625" fmla="*/ 13035 h 4156314"/>
              <a:gd name="connsiteX2626" fmla="*/ 4294773 w 6555713"/>
              <a:gd name="connsiteY2626" fmla="*/ 16795 h 4156314"/>
              <a:gd name="connsiteX2627" fmla="*/ 4292228 w 6555713"/>
              <a:gd name="connsiteY2627" fmla="*/ 13382 h 4156314"/>
              <a:gd name="connsiteX2628" fmla="*/ 4281887 w 6555713"/>
              <a:gd name="connsiteY2628" fmla="*/ 20633 h 4156314"/>
              <a:gd name="connsiteX2629" fmla="*/ 4285075 w 6555713"/>
              <a:gd name="connsiteY2629" fmla="*/ 19683 h 4156314"/>
              <a:gd name="connsiteX2630" fmla="*/ 4294773 w 6555713"/>
              <a:gd name="connsiteY2630" fmla="*/ 16795 h 4156314"/>
              <a:gd name="connsiteX2631" fmla="*/ 4295346 w 6555713"/>
              <a:gd name="connsiteY2631" fmla="*/ 17563 h 4156314"/>
              <a:gd name="connsiteX2632" fmla="*/ 4285207 w 6555713"/>
              <a:gd name="connsiteY2632" fmla="*/ 43005 h 4156314"/>
              <a:gd name="connsiteX2633" fmla="*/ 4289483 w 6555713"/>
              <a:gd name="connsiteY2633" fmla="*/ 46183 h 4156314"/>
              <a:gd name="connsiteX2634" fmla="*/ 4293208 w 6555713"/>
              <a:gd name="connsiteY2634" fmla="*/ 45630 h 4156314"/>
              <a:gd name="connsiteX2635" fmla="*/ 4304359 w 6555713"/>
              <a:gd name="connsiteY2635" fmla="*/ 51676 h 4156314"/>
              <a:gd name="connsiteX2636" fmla="*/ 4304053 w 6555713"/>
              <a:gd name="connsiteY2636" fmla="*/ 51888 h 4156314"/>
              <a:gd name="connsiteX2637" fmla="*/ 4304430 w 6555713"/>
              <a:gd name="connsiteY2637" fmla="*/ 51714 h 4156314"/>
              <a:gd name="connsiteX2638" fmla="*/ 4307694 w 6555713"/>
              <a:gd name="connsiteY2638" fmla="*/ 53484 h 4156314"/>
              <a:gd name="connsiteX2639" fmla="*/ 4309763 w 6555713"/>
              <a:gd name="connsiteY2639" fmla="*/ 54606 h 4156314"/>
              <a:gd name="connsiteX2640" fmla="*/ 4316615 w 6555713"/>
              <a:gd name="connsiteY2640" fmla="*/ 45355 h 4156314"/>
              <a:gd name="connsiteX2641" fmla="*/ 4318582 w 6555713"/>
              <a:gd name="connsiteY2641" fmla="*/ 44306 h 4156314"/>
              <a:gd name="connsiteX2642" fmla="*/ 4319594 w 6555713"/>
              <a:gd name="connsiteY2642" fmla="*/ 43914 h 4156314"/>
              <a:gd name="connsiteX2643" fmla="*/ 4319828 w 6555713"/>
              <a:gd name="connsiteY2643" fmla="*/ 45490 h 4156314"/>
              <a:gd name="connsiteX2644" fmla="*/ 4322167 w 6555713"/>
              <a:gd name="connsiteY2644" fmla="*/ 42918 h 4156314"/>
              <a:gd name="connsiteX2645" fmla="*/ 4319594 w 6555713"/>
              <a:gd name="connsiteY2645" fmla="*/ 43914 h 4156314"/>
              <a:gd name="connsiteX2646" fmla="*/ 4319286 w 6555713"/>
              <a:gd name="connsiteY2646" fmla="*/ 41837 h 4156314"/>
              <a:gd name="connsiteX2647" fmla="*/ 4322991 w 6555713"/>
              <a:gd name="connsiteY2647" fmla="*/ 39446 h 4156314"/>
              <a:gd name="connsiteX2648" fmla="*/ 4350577 w 6555713"/>
              <a:gd name="connsiteY2648" fmla="*/ 21872 h 4156314"/>
              <a:gd name="connsiteX2649" fmla="*/ 4354854 w 6555713"/>
              <a:gd name="connsiteY2649" fmla="*/ 25048 h 4156314"/>
              <a:gd name="connsiteX2650" fmla="*/ 4341065 w 6555713"/>
              <a:gd name="connsiteY2650" fmla="*/ 34716 h 4156314"/>
              <a:gd name="connsiteX2651" fmla="*/ 4328383 w 6555713"/>
              <a:gd name="connsiteY2651" fmla="*/ 51843 h 4156314"/>
              <a:gd name="connsiteX2652" fmla="*/ 4320935 w 6555713"/>
              <a:gd name="connsiteY2652" fmla="*/ 52948 h 4156314"/>
              <a:gd name="connsiteX2653" fmla="*/ 4322041 w 6555713"/>
              <a:gd name="connsiteY2653" fmla="*/ 60406 h 4156314"/>
              <a:gd name="connsiteX2654" fmla="*/ 4319425 w 6555713"/>
              <a:gd name="connsiteY2654" fmla="*/ 68417 h 4156314"/>
              <a:gd name="connsiteX2655" fmla="*/ 4293910 w 6555713"/>
              <a:gd name="connsiteY2655" fmla="*/ 76014 h 4156314"/>
              <a:gd name="connsiteX2656" fmla="*/ 4270610 w 6555713"/>
              <a:gd name="connsiteY2656" fmla="*/ 98526 h 4156314"/>
              <a:gd name="connsiteX2657" fmla="*/ 4251436 w 6555713"/>
              <a:gd name="connsiteY2657" fmla="*/ 97561 h 4156314"/>
              <a:gd name="connsiteX2658" fmla="*/ 4245095 w 6555713"/>
              <a:gd name="connsiteY2658" fmla="*/ 106124 h 4156314"/>
              <a:gd name="connsiteX2659" fmla="*/ 4245649 w 6555713"/>
              <a:gd name="connsiteY2659" fmla="*/ 109853 h 4156314"/>
              <a:gd name="connsiteX2660" fmla="*/ 4246202 w 6555713"/>
              <a:gd name="connsiteY2660" fmla="*/ 113582 h 4156314"/>
              <a:gd name="connsiteX2661" fmla="*/ 4252543 w 6555713"/>
              <a:gd name="connsiteY2661" fmla="*/ 105019 h 4156314"/>
              <a:gd name="connsiteX2662" fmla="*/ 4237796 w 6555713"/>
              <a:gd name="connsiteY2662" fmla="*/ 133884 h 4156314"/>
              <a:gd name="connsiteX2663" fmla="*/ 4234073 w 6555713"/>
              <a:gd name="connsiteY2663" fmla="*/ 134437 h 4156314"/>
              <a:gd name="connsiteX2664" fmla="*/ 4226072 w 6555713"/>
              <a:gd name="connsiteY2664" fmla="*/ 131814 h 4156314"/>
              <a:gd name="connsiteX2665" fmla="*/ 4221391 w 6555713"/>
              <a:gd name="connsiteY2665" fmla="*/ 151563 h 4156314"/>
              <a:gd name="connsiteX2666" fmla="*/ 4204984 w 6555713"/>
              <a:gd name="connsiteY2666" fmla="*/ 169242 h 4156314"/>
              <a:gd name="connsiteX2667" fmla="*/ 4193408 w 6555713"/>
              <a:gd name="connsiteY2667" fmla="*/ 193826 h 4156314"/>
              <a:gd name="connsiteX2668" fmla="*/ 4183194 w 6555713"/>
              <a:gd name="connsiteY2668" fmla="*/ 176287 h 4156314"/>
              <a:gd name="connsiteX2669" fmla="*/ 4172576 w 6555713"/>
              <a:gd name="connsiteY2669" fmla="*/ 181673 h 4156314"/>
              <a:gd name="connsiteX2670" fmla="*/ 4170512 w 6555713"/>
              <a:gd name="connsiteY2670" fmla="*/ 193413 h 4156314"/>
              <a:gd name="connsiteX2671" fmla="*/ 4179620 w 6555713"/>
              <a:gd name="connsiteY2671" fmla="*/ 203494 h 4156314"/>
              <a:gd name="connsiteX2672" fmla="*/ 4170662 w 6555713"/>
              <a:gd name="connsiteY2672" fmla="*/ 220068 h 4156314"/>
              <a:gd name="connsiteX2673" fmla="*/ 4163767 w 6555713"/>
              <a:gd name="connsiteY2673" fmla="*/ 224902 h 4156314"/>
              <a:gd name="connsiteX2674" fmla="*/ 4154809 w 6555713"/>
              <a:gd name="connsiteY2674" fmla="*/ 241476 h 4156314"/>
              <a:gd name="connsiteX2675" fmla="*/ 4144024 w 6555713"/>
              <a:gd name="connsiteY2675" fmla="*/ 240933 h 4156314"/>
              <a:gd name="connsiteX2676" fmla="*/ 4142895 w 6555713"/>
              <a:gd name="connsiteY2676" fmla="*/ 244769 h 4156314"/>
              <a:gd name="connsiteX2677" fmla="*/ 4139204 w 6555713"/>
              <a:gd name="connsiteY2677" fmla="*/ 247721 h 4156314"/>
              <a:gd name="connsiteX2678" fmla="*/ 4139447 w 6555713"/>
              <a:gd name="connsiteY2678" fmla="*/ 248179 h 4156314"/>
              <a:gd name="connsiteX2679" fmla="*/ 4126677 w 6555713"/>
              <a:gd name="connsiteY2679" fmla="*/ 257083 h 4156314"/>
              <a:gd name="connsiteX2680" fmla="*/ 4130955 w 6555713"/>
              <a:gd name="connsiteY2680" fmla="*/ 260260 h 4156314"/>
              <a:gd name="connsiteX2681" fmla="*/ 4125167 w 6555713"/>
              <a:gd name="connsiteY2681" fmla="*/ 272551 h 4156314"/>
              <a:gd name="connsiteX2682" fmla="*/ 4110825 w 6555713"/>
              <a:gd name="connsiteY2682" fmla="*/ 278491 h 4156314"/>
              <a:gd name="connsiteX2683" fmla="*/ 4109314 w 6555713"/>
              <a:gd name="connsiteY2683" fmla="*/ 293960 h 4156314"/>
              <a:gd name="connsiteX2684" fmla="*/ 4084503 w 6555713"/>
              <a:gd name="connsiteY2684" fmla="*/ 331940 h 4156314"/>
              <a:gd name="connsiteX2685" fmla="*/ 4078161 w 6555713"/>
              <a:gd name="connsiteY2685" fmla="*/ 340504 h 4156314"/>
              <a:gd name="connsiteX2686" fmla="*/ 4078715 w 6555713"/>
              <a:gd name="connsiteY2686" fmla="*/ 344233 h 4156314"/>
              <a:gd name="connsiteX2687" fmla="*/ 4072374 w 6555713"/>
              <a:gd name="connsiteY2687" fmla="*/ 352796 h 4156314"/>
              <a:gd name="connsiteX2688" fmla="*/ 4055413 w 6555713"/>
              <a:gd name="connsiteY2688" fmla="*/ 366746 h 4156314"/>
              <a:gd name="connsiteX2689" fmla="*/ 4039965 w 6555713"/>
              <a:gd name="connsiteY2689" fmla="*/ 365228 h 4156314"/>
              <a:gd name="connsiteX2690" fmla="*/ 4035284 w 6555713"/>
              <a:gd name="connsiteY2690" fmla="*/ 384977 h 4156314"/>
              <a:gd name="connsiteX2691" fmla="*/ 4046456 w 6555713"/>
              <a:gd name="connsiteY2691" fmla="*/ 383319 h 4156314"/>
              <a:gd name="connsiteX2692" fmla="*/ 4040115 w 6555713"/>
              <a:gd name="connsiteY2692" fmla="*/ 391882 h 4156314"/>
              <a:gd name="connsiteX2693" fmla="*/ 4029496 w 6555713"/>
              <a:gd name="connsiteY2693" fmla="*/ 397270 h 4156314"/>
              <a:gd name="connsiteX2694" fmla="*/ 4021091 w 6555713"/>
              <a:gd name="connsiteY2694" fmla="*/ 417571 h 4156314"/>
              <a:gd name="connsiteX2695" fmla="*/ 4017367 w 6555713"/>
              <a:gd name="connsiteY2695" fmla="*/ 418124 h 4156314"/>
              <a:gd name="connsiteX2696" fmla="*/ 4015303 w 6555713"/>
              <a:gd name="connsiteY2696" fmla="*/ 429863 h 4156314"/>
              <a:gd name="connsiteX2697" fmla="*/ 4000961 w 6555713"/>
              <a:gd name="connsiteY2697" fmla="*/ 435803 h 4156314"/>
              <a:gd name="connsiteX2698" fmla="*/ 3993109 w 6555713"/>
              <a:gd name="connsiteY2698" fmla="*/ 459834 h 4156314"/>
              <a:gd name="connsiteX2699" fmla="*/ 3977301 w 6555713"/>
              <a:gd name="connsiteY2699" fmla="*/ 465515 h 4156314"/>
              <a:gd name="connsiteX2700" fmla="*/ 3976873 w 6555713"/>
              <a:gd name="connsiteY2700" fmla="*/ 474092 h 4156314"/>
              <a:gd name="connsiteX2701" fmla="*/ 3968702 w 6555713"/>
              <a:gd name="connsiteY2701" fmla="*/ 474889 h 4156314"/>
              <a:gd name="connsiteX2702" fmla="*/ 3962361 w 6555713"/>
              <a:gd name="connsiteY2702" fmla="*/ 483452 h 4156314"/>
              <a:gd name="connsiteX2703" fmla="*/ 3970362 w 6555713"/>
              <a:gd name="connsiteY2703" fmla="*/ 486076 h 4156314"/>
              <a:gd name="connsiteX2704" fmla="*/ 3952295 w 6555713"/>
              <a:gd name="connsiteY2704" fmla="*/ 492568 h 4156314"/>
              <a:gd name="connsiteX2705" fmla="*/ 3948019 w 6555713"/>
              <a:gd name="connsiteY2705" fmla="*/ 489392 h 4156314"/>
              <a:gd name="connsiteX2706" fmla="*/ 3941678 w 6555713"/>
              <a:gd name="connsiteY2706" fmla="*/ 497955 h 4156314"/>
              <a:gd name="connsiteX2707" fmla="*/ 3957126 w 6555713"/>
              <a:gd name="connsiteY2707" fmla="*/ 499473 h 4156314"/>
              <a:gd name="connsiteX2708" fmla="*/ 3951339 w 6555713"/>
              <a:gd name="connsiteY2708" fmla="*/ 511765 h 4156314"/>
              <a:gd name="connsiteX2709" fmla="*/ 3939210 w 6555713"/>
              <a:gd name="connsiteY2709" fmla="*/ 532620 h 4156314"/>
              <a:gd name="connsiteX2710" fmla="*/ 3914802 w 6555713"/>
              <a:gd name="connsiteY2710" fmla="*/ 547676 h 4156314"/>
              <a:gd name="connsiteX2711" fmla="*/ 3906951 w 6555713"/>
              <a:gd name="connsiteY2711" fmla="*/ 571707 h 4156314"/>
              <a:gd name="connsiteX2712" fmla="*/ 3881032 w 6555713"/>
              <a:gd name="connsiteY2712" fmla="*/ 602230 h 4156314"/>
              <a:gd name="connsiteX2713" fmla="*/ 3858135 w 6555713"/>
              <a:gd name="connsiteY2713" fmla="*/ 601818 h 4156314"/>
              <a:gd name="connsiteX2714" fmla="*/ 3851794 w 6555713"/>
              <a:gd name="connsiteY2714" fmla="*/ 610381 h 4156314"/>
              <a:gd name="connsiteX2715" fmla="*/ 3853454 w 6555713"/>
              <a:gd name="connsiteY2715" fmla="*/ 621567 h 4156314"/>
              <a:gd name="connsiteX2716" fmla="*/ 3825876 w 6555713"/>
              <a:gd name="connsiteY2716" fmla="*/ 640903 h 4156314"/>
              <a:gd name="connsiteX2717" fmla="*/ 3827536 w 6555713"/>
              <a:gd name="connsiteY2717" fmla="*/ 652091 h 4156314"/>
              <a:gd name="connsiteX2718" fmla="*/ 3813747 w 6555713"/>
              <a:gd name="connsiteY2718" fmla="*/ 661759 h 4156314"/>
              <a:gd name="connsiteX2719" fmla="*/ 3801065 w 6555713"/>
              <a:gd name="connsiteY2719" fmla="*/ 678885 h 4156314"/>
              <a:gd name="connsiteX2720" fmla="*/ 3794170 w 6555713"/>
              <a:gd name="connsiteY2720" fmla="*/ 683719 h 4156314"/>
              <a:gd name="connsiteX2721" fmla="*/ 3788383 w 6555713"/>
              <a:gd name="connsiteY2721" fmla="*/ 696012 h 4156314"/>
              <a:gd name="connsiteX2722" fmla="*/ 3782446 w 6555713"/>
              <a:gd name="connsiteY2722" fmla="*/ 681648 h 4156314"/>
              <a:gd name="connsiteX2723" fmla="*/ 3774998 w 6555713"/>
              <a:gd name="connsiteY2723" fmla="*/ 682753 h 4156314"/>
              <a:gd name="connsiteX2724" fmla="*/ 3768103 w 6555713"/>
              <a:gd name="connsiteY2724" fmla="*/ 687587 h 4156314"/>
              <a:gd name="connsiteX2725" fmla="*/ 3772380 w 6555713"/>
              <a:gd name="connsiteY2725" fmla="*/ 690764 h 4156314"/>
              <a:gd name="connsiteX2726" fmla="*/ 3764379 w 6555713"/>
              <a:gd name="connsiteY2726" fmla="*/ 688140 h 4156314"/>
              <a:gd name="connsiteX2727" fmla="*/ 3765486 w 6555713"/>
              <a:gd name="connsiteY2727" fmla="*/ 695598 h 4156314"/>
              <a:gd name="connsiteX2728" fmla="*/ 3777765 w 6555713"/>
              <a:gd name="connsiteY2728" fmla="*/ 701398 h 4156314"/>
              <a:gd name="connsiteX2729" fmla="*/ 3775147 w 6555713"/>
              <a:gd name="connsiteY2729" fmla="*/ 709408 h 4156314"/>
              <a:gd name="connsiteX2730" fmla="*/ 3779425 w 6555713"/>
              <a:gd name="connsiteY2730" fmla="*/ 712585 h 4156314"/>
              <a:gd name="connsiteX2731" fmla="*/ 3766189 w 6555713"/>
              <a:gd name="connsiteY2731" fmla="*/ 725982 h 4156314"/>
              <a:gd name="connsiteX2732" fmla="*/ 3761911 w 6555713"/>
              <a:gd name="connsiteY2732" fmla="*/ 722806 h 4156314"/>
              <a:gd name="connsiteX2733" fmla="*/ 3756677 w 6555713"/>
              <a:gd name="connsiteY2733" fmla="*/ 738827 h 4156314"/>
              <a:gd name="connsiteX2734" fmla="*/ 3742335 w 6555713"/>
              <a:gd name="connsiteY2734" fmla="*/ 744766 h 4156314"/>
              <a:gd name="connsiteX2735" fmla="*/ 3749782 w 6555713"/>
              <a:gd name="connsiteY2735" fmla="*/ 743661 h 4156314"/>
              <a:gd name="connsiteX2736" fmla="*/ 3723864 w 6555713"/>
              <a:gd name="connsiteY2736" fmla="*/ 774184 h 4156314"/>
              <a:gd name="connsiteX2737" fmla="*/ 3697393 w 6555713"/>
              <a:gd name="connsiteY2737" fmla="*/ 800978 h 4156314"/>
              <a:gd name="connsiteX2738" fmla="*/ 3690499 w 6555713"/>
              <a:gd name="connsiteY2738" fmla="*/ 805813 h 4156314"/>
              <a:gd name="connsiteX2739" fmla="*/ 3695882 w 6555713"/>
              <a:gd name="connsiteY2739" fmla="*/ 816446 h 4156314"/>
              <a:gd name="connsiteX2740" fmla="*/ 3684711 w 6555713"/>
              <a:gd name="connsiteY2740" fmla="*/ 818104 h 4156314"/>
              <a:gd name="connsiteX2741" fmla="*/ 3683200 w 6555713"/>
              <a:gd name="connsiteY2741" fmla="*/ 833573 h 4156314"/>
              <a:gd name="connsiteX2742" fmla="*/ 3670518 w 6555713"/>
              <a:gd name="connsiteY2742" fmla="*/ 850699 h 4156314"/>
              <a:gd name="connsiteX2743" fmla="*/ 3659900 w 6555713"/>
              <a:gd name="connsiteY2743" fmla="*/ 856086 h 4156314"/>
              <a:gd name="connsiteX2744" fmla="*/ 3649834 w 6555713"/>
              <a:gd name="connsiteY2744" fmla="*/ 865202 h 4156314"/>
              <a:gd name="connsiteX2745" fmla="*/ 3620193 w 6555713"/>
              <a:gd name="connsiteY2745" fmla="*/ 896277 h 4156314"/>
              <a:gd name="connsiteX2746" fmla="*/ 3604339 w 6555713"/>
              <a:gd name="connsiteY2746" fmla="*/ 917686 h 4156314"/>
              <a:gd name="connsiteX2747" fmla="*/ 3609724 w 6555713"/>
              <a:gd name="connsiteY2747" fmla="*/ 928319 h 4156314"/>
              <a:gd name="connsiteX2748" fmla="*/ 3603936 w 6555713"/>
              <a:gd name="connsiteY2748" fmla="*/ 940612 h 4156314"/>
              <a:gd name="connsiteX2749" fmla="*/ 3591657 w 6555713"/>
              <a:gd name="connsiteY2749" fmla="*/ 934812 h 4156314"/>
              <a:gd name="connsiteX2750" fmla="*/ 3577868 w 6555713"/>
              <a:gd name="connsiteY2750" fmla="*/ 944480 h 4156314"/>
              <a:gd name="connsiteX2751" fmla="*/ 3569464 w 6555713"/>
              <a:gd name="connsiteY2751" fmla="*/ 964782 h 4156314"/>
              <a:gd name="connsiteX2752" fmla="*/ 3540375 w 6555713"/>
              <a:gd name="connsiteY2752" fmla="*/ 999587 h 4156314"/>
              <a:gd name="connsiteX2753" fmla="*/ 3529757 w 6555713"/>
              <a:gd name="connsiteY2753" fmla="*/ 1004974 h 4156314"/>
              <a:gd name="connsiteX2754" fmla="*/ 3531971 w 6555713"/>
              <a:gd name="connsiteY2754" fmla="*/ 1019890 h 4156314"/>
              <a:gd name="connsiteX2755" fmla="*/ 3546866 w 6555713"/>
              <a:gd name="connsiteY2755" fmla="*/ 1017680 h 4156314"/>
              <a:gd name="connsiteX2756" fmla="*/ 3563272 w 6555713"/>
              <a:gd name="connsiteY2756" fmla="*/ 1000001 h 4156314"/>
              <a:gd name="connsiteX2757" fmla="*/ 3561612 w 6555713"/>
              <a:gd name="connsiteY2757" fmla="*/ 988814 h 4156314"/>
              <a:gd name="connsiteX2758" fmla="*/ 3573337 w 6555713"/>
              <a:gd name="connsiteY2758" fmla="*/ 990885 h 4156314"/>
              <a:gd name="connsiteX2759" fmla="*/ 3589743 w 6555713"/>
              <a:gd name="connsiteY2759" fmla="*/ 973207 h 4156314"/>
              <a:gd name="connsiteX2760" fmla="*/ 3588083 w 6555713"/>
              <a:gd name="connsiteY2760" fmla="*/ 962019 h 4156314"/>
              <a:gd name="connsiteX2761" fmla="*/ 3592361 w 6555713"/>
              <a:gd name="connsiteY2761" fmla="*/ 965196 h 4156314"/>
              <a:gd name="connsiteX2762" fmla="*/ 3597191 w 6555713"/>
              <a:gd name="connsiteY2762" fmla="*/ 972101 h 4156314"/>
              <a:gd name="connsiteX2763" fmla="*/ 3591956 w 6555713"/>
              <a:gd name="connsiteY2763" fmla="*/ 988122 h 4156314"/>
              <a:gd name="connsiteX2764" fmla="*/ 3579274 w 6555713"/>
              <a:gd name="connsiteY2764" fmla="*/ 1005249 h 4156314"/>
              <a:gd name="connsiteX2765" fmla="*/ 3566038 w 6555713"/>
              <a:gd name="connsiteY2765" fmla="*/ 1018645 h 4156314"/>
              <a:gd name="connsiteX2766" fmla="*/ 3558591 w 6555713"/>
              <a:gd name="connsiteY2766" fmla="*/ 1019750 h 4156314"/>
              <a:gd name="connsiteX2767" fmla="*/ 3557081 w 6555713"/>
              <a:gd name="connsiteY2767" fmla="*/ 1035219 h 4156314"/>
              <a:gd name="connsiteX2768" fmla="*/ 3550186 w 6555713"/>
              <a:gd name="connsiteY2768" fmla="*/ 1040053 h 4156314"/>
              <a:gd name="connsiteX2769" fmla="*/ 3559238 w 6555713"/>
              <a:gd name="connsiteY2769" fmla="*/ 1044330 h 4156314"/>
              <a:gd name="connsiteX2770" fmla="*/ 3555763 w 6555713"/>
              <a:gd name="connsiteY2770" fmla="*/ 1051922 h 4156314"/>
              <a:gd name="connsiteX2771" fmla="*/ 3553657 w 6555713"/>
              <a:gd name="connsiteY2771" fmla="*/ 1053829 h 4156314"/>
              <a:gd name="connsiteX2772" fmla="*/ 3552400 w 6555713"/>
              <a:gd name="connsiteY2772" fmla="*/ 1054969 h 4156314"/>
              <a:gd name="connsiteX2773" fmla="*/ 3551293 w 6555713"/>
              <a:gd name="connsiteY2773" fmla="*/ 1047511 h 4156314"/>
              <a:gd name="connsiteX2774" fmla="*/ 3534333 w 6555713"/>
              <a:gd name="connsiteY2774" fmla="*/ 1061461 h 4156314"/>
              <a:gd name="connsiteX2775" fmla="*/ 3539718 w 6555713"/>
              <a:gd name="connsiteY2775" fmla="*/ 1072095 h 4156314"/>
              <a:gd name="connsiteX2776" fmla="*/ 3537100 w 6555713"/>
              <a:gd name="connsiteY2776" fmla="*/ 1080106 h 4156314"/>
              <a:gd name="connsiteX2777" fmla="*/ 3515863 w 6555713"/>
              <a:gd name="connsiteY2777" fmla="*/ 1090879 h 4156314"/>
              <a:gd name="connsiteX2778" fmla="*/ 3495733 w 6555713"/>
              <a:gd name="connsiteY2778" fmla="*/ 1109111 h 4156314"/>
              <a:gd name="connsiteX2779" fmla="*/ 3500563 w 6555713"/>
              <a:gd name="connsiteY2779" fmla="*/ 1116016 h 4156314"/>
              <a:gd name="connsiteX2780" fmla="*/ 3526077 w 6555713"/>
              <a:gd name="connsiteY2780" fmla="*/ 1108418 h 4156314"/>
              <a:gd name="connsiteX2781" fmla="*/ 3532419 w 6555713"/>
              <a:gd name="connsiteY2781" fmla="*/ 1099855 h 4156314"/>
              <a:gd name="connsiteX2782" fmla="*/ 3538148 w 6555713"/>
              <a:gd name="connsiteY2782" fmla="*/ 1099005 h 4156314"/>
              <a:gd name="connsiteX2783" fmla="*/ 3540420 w 6555713"/>
              <a:gd name="connsiteY2783" fmla="*/ 1102480 h 4156314"/>
              <a:gd name="connsiteX2784" fmla="*/ 3547868 w 6555713"/>
              <a:gd name="connsiteY2784" fmla="*/ 1101374 h 4156314"/>
              <a:gd name="connsiteX2785" fmla="*/ 3551995 w 6555713"/>
              <a:gd name="connsiteY2785" fmla="*/ 1077896 h 4156314"/>
              <a:gd name="connsiteX2786" fmla="*/ 3569509 w 6555713"/>
              <a:gd name="connsiteY2786" fmla="*/ 1067675 h 4156314"/>
              <a:gd name="connsiteX2787" fmla="*/ 3577347 w 6555713"/>
              <a:gd name="connsiteY2787" fmla="*/ 1053172 h 4156314"/>
              <a:gd name="connsiteX2788" fmla="*/ 3577881 w 6555713"/>
              <a:gd name="connsiteY2788" fmla="*/ 1052182 h 4156314"/>
              <a:gd name="connsiteX2789" fmla="*/ 3585914 w 6555713"/>
              <a:gd name="connsiteY2789" fmla="*/ 1049996 h 4156314"/>
              <a:gd name="connsiteX2790" fmla="*/ 3581084 w 6555713"/>
              <a:gd name="connsiteY2790" fmla="*/ 1043090 h 4156314"/>
              <a:gd name="connsiteX2791" fmla="*/ 3584808 w 6555713"/>
              <a:gd name="connsiteY2791" fmla="*/ 1042538 h 4156314"/>
              <a:gd name="connsiteX2792" fmla="*/ 3583701 w 6555713"/>
              <a:gd name="connsiteY2792" fmla="*/ 1035080 h 4156314"/>
              <a:gd name="connsiteX2793" fmla="*/ 3575700 w 6555713"/>
              <a:gd name="connsiteY2793" fmla="*/ 1032455 h 4156314"/>
              <a:gd name="connsiteX2794" fmla="*/ 3569358 w 6555713"/>
              <a:gd name="connsiteY2794" fmla="*/ 1041019 h 4156314"/>
              <a:gd name="connsiteX2795" fmla="*/ 3555127 w 6555713"/>
              <a:gd name="connsiteY2795" fmla="*/ 1053313 h 4156314"/>
              <a:gd name="connsiteX2796" fmla="*/ 3555763 w 6555713"/>
              <a:gd name="connsiteY2796" fmla="*/ 1051922 h 4156314"/>
              <a:gd name="connsiteX2797" fmla="*/ 3562464 w 6555713"/>
              <a:gd name="connsiteY2797" fmla="*/ 1045854 h 4156314"/>
              <a:gd name="connsiteX2798" fmla="*/ 3560930 w 6555713"/>
              <a:gd name="connsiteY2798" fmla="*/ 1045128 h 4156314"/>
              <a:gd name="connsiteX2799" fmla="*/ 3559238 w 6555713"/>
              <a:gd name="connsiteY2799" fmla="*/ 1044330 h 4156314"/>
              <a:gd name="connsiteX2800" fmla="*/ 3560101 w 6555713"/>
              <a:gd name="connsiteY2800" fmla="*/ 1042445 h 4156314"/>
              <a:gd name="connsiteX2801" fmla="*/ 3570316 w 6555713"/>
              <a:gd name="connsiteY2801" fmla="*/ 1021822 h 4156314"/>
              <a:gd name="connsiteX2802" fmla="*/ 3584659 w 6555713"/>
              <a:gd name="connsiteY2802" fmla="*/ 1015882 h 4156314"/>
              <a:gd name="connsiteX2803" fmla="*/ 3601768 w 6555713"/>
              <a:gd name="connsiteY2803" fmla="*/ 1028587 h 4156314"/>
              <a:gd name="connsiteX2804" fmla="*/ 3611279 w 6555713"/>
              <a:gd name="connsiteY2804" fmla="*/ 1015743 h 4156314"/>
              <a:gd name="connsiteX2805" fmla="*/ 3621345 w 6555713"/>
              <a:gd name="connsiteY2805" fmla="*/ 1006628 h 4156314"/>
              <a:gd name="connsiteX2806" fmla="*/ 3616513 w 6555713"/>
              <a:gd name="connsiteY2806" fmla="*/ 999722 h 4156314"/>
              <a:gd name="connsiteX2807" fmla="*/ 3640368 w 6555713"/>
              <a:gd name="connsiteY2807" fmla="*/ 980938 h 4156314"/>
              <a:gd name="connsiteX2808" fmla="*/ 3642431 w 6555713"/>
              <a:gd name="connsiteY2808" fmla="*/ 969198 h 4156314"/>
              <a:gd name="connsiteX2809" fmla="*/ 3630566 w 6555713"/>
              <a:gd name="connsiteY2809" fmla="*/ 965307 h 4156314"/>
              <a:gd name="connsiteX2810" fmla="*/ 3633007 w 6555713"/>
              <a:gd name="connsiteY2810" fmla="*/ 964999 h 4156314"/>
              <a:gd name="connsiteX2811" fmla="*/ 3642123 w 6555713"/>
              <a:gd name="connsiteY2811" fmla="*/ 951830 h 4156314"/>
              <a:gd name="connsiteX2812" fmla="*/ 3656220 w 6555713"/>
              <a:gd name="connsiteY2812" fmla="*/ 959530 h 4156314"/>
              <a:gd name="connsiteX2813" fmla="*/ 3656624 w 6555713"/>
              <a:gd name="connsiteY2813" fmla="*/ 936603 h 4156314"/>
              <a:gd name="connsiteX2814" fmla="*/ 3655518 w 6555713"/>
              <a:gd name="connsiteY2814" fmla="*/ 929146 h 4156314"/>
              <a:gd name="connsiteX2815" fmla="*/ 3663519 w 6555713"/>
              <a:gd name="connsiteY2815" fmla="*/ 931770 h 4156314"/>
              <a:gd name="connsiteX2816" fmla="*/ 3665179 w 6555713"/>
              <a:gd name="connsiteY2816" fmla="*/ 942956 h 4156314"/>
              <a:gd name="connsiteX2817" fmla="*/ 3674690 w 6555713"/>
              <a:gd name="connsiteY2817" fmla="*/ 930112 h 4156314"/>
              <a:gd name="connsiteX2818" fmla="*/ 3678415 w 6555713"/>
              <a:gd name="connsiteY2818" fmla="*/ 929560 h 4156314"/>
              <a:gd name="connsiteX2819" fmla="*/ 3657581 w 6555713"/>
              <a:gd name="connsiteY2819" fmla="*/ 917407 h 4156314"/>
              <a:gd name="connsiteX2820" fmla="*/ 3638962 w 6555713"/>
              <a:gd name="connsiteY2820" fmla="*/ 920170 h 4156314"/>
              <a:gd name="connsiteX2821" fmla="*/ 3636344 w 6555713"/>
              <a:gd name="connsiteY2821" fmla="*/ 928180 h 4156314"/>
              <a:gd name="connsiteX2822" fmla="*/ 3625726 w 6555713"/>
              <a:gd name="connsiteY2822" fmla="*/ 933566 h 4156314"/>
              <a:gd name="connsiteX2823" fmla="*/ 3624769 w 6555713"/>
              <a:gd name="connsiteY2823" fmla="*/ 952764 h 4156314"/>
              <a:gd name="connsiteX2824" fmla="*/ 3615661 w 6555713"/>
              <a:gd name="connsiteY2824" fmla="*/ 942683 h 4156314"/>
              <a:gd name="connsiteX2825" fmla="*/ 3620895 w 6555713"/>
              <a:gd name="connsiteY2825" fmla="*/ 926661 h 4156314"/>
              <a:gd name="connsiteX2826" fmla="*/ 3640472 w 6555713"/>
              <a:gd name="connsiteY2826" fmla="*/ 904702 h 4156314"/>
              <a:gd name="connsiteX2827" fmla="*/ 3644600 w 6555713"/>
              <a:gd name="connsiteY2827" fmla="*/ 881223 h 4156314"/>
              <a:gd name="connsiteX2828" fmla="*/ 3649620 w 6555713"/>
              <a:gd name="connsiteY2828" fmla="*/ 886195 h 4156314"/>
              <a:gd name="connsiteX2829" fmla="*/ 3650849 w 6555713"/>
              <a:gd name="connsiteY2829" fmla="*/ 888268 h 4156314"/>
              <a:gd name="connsiteX2830" fmla="*/ 3649431 w 6555713"/>
              <a:gd name="connsiteY2830" fmla="*/ 888128 h 4156314"/>
              <a:gd name="connsiteX2831" fmla="*/ 3654261 w 6555713"/>
              <a:gd name="connsiteY2831" fmla="*/ 895033 h 4156314"/>
              <a:gd name="connsiteX2832" fmla="*/ 3661709 w 6555713"/>
              <a:gd name="connsiteY2832" fmla="*/ 893928 h 4156314"/>
              <a:gd name="connsiteX2833" fmla="*/ 3669157 w 6555713"/>
              <a:gd name="connsiteY2833" fmla="*/ 892823 h 4156314"/>
              <a:gd name="connsiteX2834" fmla="*/ 3666540 w 6555713"/>
              <a:gd name="connsiteY2834" fmla="*/ 900833 h 4156314"/>
              <a:gd name="connsiteX2835" fmla="*/ 3674541 w 6555713"/>
              <a:gd name="connsiteY2835" fmla="*/ 903457 h 4156314"/>
              <a:gd name="connsiteX2836" fmla="*/ 3675095 w 6555713"/>
              <a:gd name="connsiteY2836" fmla="*/ 907186 h 4156314"/>
              <a:gd name="connsiteX2837" fmla="*/ 3662061 w 6555713"/>
              <a:gd name="connsiteY2837" fmla="*/ 909120 h 4156314"/>
              <a:gd name="connsiteX2838" fmla="*/ 3661917 w 6555713"/>
              <a:gd name="connsiteY2838" fmla="*/ 909142 h 4156314"/>
              <a:gd name="connsiteX2839" fmla="*/ 3664974 w 6555713"/>
              <a:gd name="connsiteY2839" fmla="*/ 906305 h 4156314"/>
              <a:gd name="connsiteX2840" fmla="*/ 3660199 w 6555713"/>
              <a:gd name="connsiteY2840" fmla="*/ 909397 h 4156314"/>
              <a:gd name="connsiteX2841" fmla="*/ 3661917 w 6555713"/>
              <a:gd name="connsiteY2841" fmla="*/ 909142 h 4156314"/>
              <a:gd name="connsiteX2842" fmla="*/ 3657028 w 6555713"/>
              <a:gd name="connsiteY2842" fmla="*/ 913677 h 4156314"/>
              <a:gd name="connsiteX2843" fmla="*/ 3668200 w 6555713"/>
              <a:gd name="connsiteY2843" fmla="*/ 912019 h 4156314"/>
              <a:gd name="connsiteX2844" fmla="*/ 3665582 w 6555713"/>
              <a:gd name="connsiteY2844" fmla="*/ 920030 h 4156314"/>
              <a:gd name="connsiteX2845" fmla="*/ 3689032 w 6555713"/>
              <a:gd name="connsiteY2845" fmla="*/ 924172 h 4156314"/>
              <a:gd name="connsiteX2846" fmla="*/ 3691988 w 6555713"/>
              <a:gd name="connsiteY2846" fmla="*/ 920182 h 4156314"/>
              <a:gd name="connsiteX2847" fmla="*/ 3692716 w 6555713"/>
              <a:gd name="connsiteY2847" fmla="*/ 921319 h 4156314"/>
              <a:gd name="connsiteX2848" fmla="*/ 3693825 w 6555713"/>
              <a:gd name="connsiteY2848" fmla="*/ 924414 h 4156314"/>
              <a:gd name="connsiteX2849" fmla="*/ 3693717 w 6555713"/>
              <a:gd name="connsiteY2849" fmla="*/ 922882 h 4156314"/>
              <a:gd name="connsiteX2850" fmla="*/ 3692716 w 6555713"/>
              <a:gd name="connsiteY2850" fmla="*/ 921319 h 4156314"/>
              <a:gd name="connsiteX2851" fmla="*/ 3692204 w 6555713"/>
              <a:gd name="connsiteY2851" fmla="*/ 919891 h 4156314"/>
              <a:gd name="connsiteX2852" fmla="*/ 3691988 w 6555713"/>
              <a:gd name="connsiteY2852" fmla="*/ 920182 h 4156314"/>
              <a:gd name="connsiteX2853" fmla="*/ 3687372 w 6555713"/>
              <a:gd name="connsiteY2853" fmla="*/ 912986 h 4156314"/>
              <a:gd name="connsiteX2854" fmla="*/ 3701715 w 6555713"/>
              <a:gd name="connsiteY2854" fmla="*/ 907046 h 4156314"/>
              <a:gd name="connsiteX2855" fmla="*/ 3697438 w 6555713"/>
              <a:gd name="connsiteY2855" fmla="*/ 903871 h 4156314"/>
              <a:gd name="connsiteX2856" fmla="*/ 3708056 w 6555713"/>
              <a:gd name="connsiteY2856" fmla="*/ 898483 h 4156314"/>
              <a:gd name="connsiteX2857" fmla="*/ 3706396 w 6555713"/>
              <a:gd name="connsiteY2857" fmla="*/ 887297 h 4156314"/>
              <a:gd name="connsiteX2858" fmla="*/ 3709567 w 6555713"/>
              <a:gd name="connsiteY2858" fmla="*/ 883015 h 4156314"/>
              <a:gd name="connsiteX2859" fmla="*/ 3705289 w 6555713"/>
              <a:gd name="connsiteY2859" fmla="*/ 879839 h 4156314"/>
              <a:gd name="connsiteX2860" fmla="*/ 3708460 w 6555713"/>
              <a:gd name="connsiteY2860" fmla="*/ 875557 h 4156314"/>
              <a:gd name="connsiteX2861" fmla="*/ 3728187 w 6555713"/>
              <a:gd name="connsiteY2861" fmla="*/ 880252 h 4156314"/>
              <a:gd name="connsiteX2862" fmla="*/ 3732315 w 6555713"/>
              <a:gd name="connsiteY2862" fmla="*/ 856773 h 4156314"/>
              <a:gd name="connsiteX2863" fmla="*/ 3728037 w 6555713"/>
              <a:gd name="connsiteY2863" fmla="*/ 853597 h 4156314"/>
              <a:gd name="connsiteX2864" fmla="*/ 3717419 w 6555713"/>
              <a:gd name="connsiteY2864" fmla="*/ 858983 h 4156314"/>
              <a:gd name="connsiteX2865" fmla="*/ 3712041 w 6555713"/>
              <a:gd name="connsiteY2865" fmla="*/ 847991 h 4156314"/>
              <a:gd name="connsiteX2866" fmla="*/ 3702168 w 6555713"/>
              <a:gd name="connsiteY2866" fmla="*/ 852325 h 4156314"/>
              <a:gd name="connsiteX2867" fmla="*/ 3685967 w 6555713"/>
              <a:gd name="connsiteY2867" fmla="*/ 852218 h 4156314"/>
              <a:gd name="connsiteX2868" fmla="*/ 3685413 w 6555713"/>
              <a:gd name="connsiteY2868" fmla="*/ 848488 h 4156314"/>
              <a:gd name="connsiteX2869" fmla="*/ 3746104 w 6555713"/>
              <a:gd name="connsiteY2869" fmla="*/ 847104 h 4156314"/>
              <a:gd name="connsiteX2870" fmla="*/ 3757679 w 6555713"/>
              <a:gd name="connsiteY2870" fmla="*/ 822520 h 4156314"/>
              <a:gd name="connsiteX2871" fmla="*/ 3767744 w 6555713"/>
              <a:gd name="connsiteY2871" fmla="*/ 813405 h 4156314"/>
              <a:gd name="connsiteX2872" fmla="*/ 3756019 w 6555713"/>
              <a:gd name="connsiteY2872" fmla="*/ 811334 h 4156314"/>
              <a:gd name="connsiteX2873" fmla="*/ 3748470 w 6555713"/>
              <a:gd name="connsiteY2873" fmla="*/ 818171 h 4156314"/>
              <a:gd name="connsiteX2874" fmla="*/ 3746126 w 6555713"/>
              <a:gd name="connsiteY2874" fmla="*/ 814820 h 4156314"/>
              <a:gd name="connsiteX2875" fmla="*/ 3748668 w 6555713"/>
              <a:gd name="connsiteY2875" fmla="*/ 813496 h 4156314"/>
              <a:gd name="connsiteX2876" fmla="*/ 3744847 w 6555713"/>
              <a:gd name="connsiteY2876" fmla="*/ 812992 h 4156314"/>
              <a:gd name="connsiteX2877" fmla="*/ 3746126 w 6555713"/>
              <a:gd name="connsiteY2877" fmla="*/ 814820 h 4156314"/>
              <a:gd name="connsiteX2878" fmla="*/ 3731058 w 6555713"/>
              <a:gd name="connsiteY2878" fmla="*/ 822660 h 4156314"/>
              <a:gd name="connsiteX2879" fmla="*/ 3730172 w 6555713"/>
              <a:gd name="connsiteY2879" fmla="*/ 823856 h 4156314"/>
              <a:gd name="connsiteX2880" fmla="*/ 3729388 w 6555713"/>
              <a:gd name="connsiteY2880" fmla="*/ 823028 h 4156314"/>
              <a:gd name="connsiteX2881" fmla="*/ 3711886 w 6555713"/>
              <a:gd name="connsiteY2881" fmla="*/ 821694 h 4156314"/>
              <a:gd name="connsiteX2882" fmla="*/ 3722503 w 6555713"/>
              <a:gd name="connsiteY2882" fmla="*/ 816308 h 4156314"/>
              <a:gd name="connsiteX2883" fmla="*/ 3727185 w 6555713"/>
              <a:gd name="connsiteY2883" fmla="*/ 796557 h 4156314"/>
              <a:gd name="connsiteX2884" fmla="*/ 3735739 w 6555713"/>
              <a:gd name="connsiteY2884" fmla="*/ 802910 h 4156314"/>
              <a:gd name="connsiteX2885" fmla="*/ 3749319 w 6555713"/>
              <a:gd name="connsiteY2885" fmla="*/ 807862 h 4156314"/>
              <a:gd name="connsiteX2886" fmla="*/ 3750530 w 6555713"/>
              <a:gd name="connsiteY2886" fmla="*/ 803192 h 4156314"/>
              <a:gd name="connsiteX2887" fmla="*/ 3762788 w 6555713"/>
              <a:gd name="connsiteY2887" fmla="*/ 796039 h 4156314"/>
              <a:gd name="connsiteX2888" fmla="*/ 3764977 w 6555713"/>
              <a:gd name="connsiteY2888" fmla="*/ 794761 h 4156314"/>
              <a:gd name="connsiteX2889" fmla="*/ 3778363 w 6555713"/>
              <a:gd name="connsiteY2889" fmla="*/ 808019 h 4156314"/>
              <a:gd name="connsiteX2890" fmla="*/ 3792152 w 6555713"/>
              <a:gd name="connsiteY2890" fmla="*/ 798350 h 4156314"/>
              <a:gd name="connsiteX2891" fmla="*/ 3787874 w 6555713"/>
              <a:gd name="connsiteY2891" fmla="*/ 795173 h 4156314"/>
              <a:gd name="connsiteX2892" fmla="*/ 3790492 w 6555713"/>
              <a:gd name="connsiteY2892" fmla="*/ 787163 h 4156314"/>
              <a:gd name="connsiteX2893" fmla="*/ 3824964 w 6555713"/>
              <a:gd name="connsiteY2893" fmla="*/ 762992 h 4156314"/>
              <a:gd name="connsiteX2894" fmla="*/ 3815856 w 6555713"/>
              <a:gd name="connsiteY2894" fmla="*/ 752910 h 4156314"/>
              <a:gd name="connsiteX2895" fmla="*/ 3815303 w 6555713"/>
              <a:gd name="connsiteY2895" fmla="*/ 749182 h 4156314"/>
              <a:gd name="connsiteX2896" fmla="*/ 3827027 w 6555713"/>
              <a:gd name="connsiteY2896" fmla="*/ 751252 h 4156314"/>
              <a:gd name="connsiteX2897" fmla="*/ 3825367 w 6555713"/>
              <a:gd name="connsiteY2897" fmla="*/ 740066 h 4156314"/>
              <a:gd name="connsiteX2898" fmla="*/ 3805642 w 6555713"/>
              <a:gd name="connsiteY2898" fmla="*/ 735371 h 4156314"/>
              <a:gd name="connsiteX2899" fmla="*/ 3796683 w 6555713"/>
              <a:gd name="connsiteY2899" fmla="*/ 751945 h 4156314"/>
              <a:gd name="connsiteX2900" fmla="*/ 3785512 w 6555713"/>
              <a:gd name="connsiteY2900" fmla="*/ 753603 h 4156314"/>
              <a:gd name="connsiteX2901" fmla="*/ 3786468 w 6555713"/>
              <a:gd name="connsiteY2901" fmla="*/ 734406 h 4156314"/>
              <a:gd name="connsiteX2902" fmla="*/ 3781638 w 6555713"/>
              <a:gd name="connsiteY2902" fmla="*/ 727501 h 4156314"/>
              <a:gd name="connsiteX2903" fmla="*/ 3803982 w 6555713"/>
              <a:gd name="connsiteY2903" fmla="*/ 724185 h 4156314"/>
              <a:gd name="connsiteX2904" fmla="*/ 3820387 w 6555713"/>
              <a:gd name="connsiteY2904" fmla="*/ 706506 h 4156314"/>
              <a:gd name="connsiteX2905" fmla="*/ 3824112 w 6555713"/>
              <a:gd name="connsiteY2905" fmla="*/ 705954 h 4156314"/>
              <a:gd name="connsiteX2906" fmla="*/ 3818727 w 6555713"/>
              <a:gd name="connsiteY2906" fmla="*/ 695319 h 4156314"/>
              <a:gd name="connsiteX2907" fmla="*/ 3838857 w 6555713"/>
              <a:gd name="connsiteY2907" fmla="*/ 677088 h 4156314"/>
              <a:gd name="connsiteX2908" fmla="*/ 3844092 w 6555713"/>
              <a:gd name="connsiteY2908" fmla="*/ 661067 h 4156314"/>
              <a:gd name="connsiteX2909" fmla="*/ 3858987 w 6555713"/>
              <a:gd name="connsiteY2909" fmla="*/ 658856 h 4156314"/>
              <a:gd name="connsiteX2910" fmla="*/ 3862159 w 6555713"/>
              <a:gd name="connsiteY2910" fmla="*/ 654575 h 4156314"/>
              <a:gd name="connsiteX2911" fmla="*/ 3853604 w 6555713"/>
              <a:gd name="connsiteY2911" fmla="*/ 648223 h 4156314"/>
              <a:gd name="connsiteX2912" fmla="*/ 3878712 w 6555713"/>
              <a:gd name="connsiteY2912" fmla="*/ 624667 h 4156314"/>
              <a:gd name="connsiteX2913" fmla="*/ 3891286 w 6555713"/>
              <a:gd name="connsiteY2913" fmla="*/ 612871 h 4156314"/>
              <a:gd name="connsiteX2914" fmla="*/ 3891209 w 6555713"/>
              <a:gd name="connsiteY2914" fmla="*/ 613106 h 4156314"/>
              <a:gd name="connsiteX2915" fmla="*/ 3895099 w 6555713"/>
              <a:gd name="connsiteY2915" fmla="*/ 611969 h 4156314"/>
              <a:gd name="connsiteX2916" fmla="*/ 3912485 w 6555713"/>
              <a:gd name="connsiteY2916" fmla="*/ 608997 h 4156314"/>
              <a:gd name="connsiteX2917" fmla="*/ 3910824 w 6555713"/>
              <a:gd name="connsiteY2917" fmla="*/ 597809 h 4156314"/>
              <a:gd name="connsiteX2918" fmla="*/ 3914548 w 6555713"/>
              <a:gd name="connsiteY2918" fmla="*/ 597257 h 4156314"/>
              <a:gd name="connsiteX2919" fmla="*/ 3909718 w 6555713"/>
              <a:gd name="connsiteY2919" fmla="*/ 590351 h 4156314"/>
              <a:gd name="connsiteX2920" fmla="*/ 3920889 w 6555713"/>
              <a:gd name="connsiteY2920" fmla="*/ 588694 h 4156314"/>
              <a:gd name="connsiteX2921" fmla="*/ 3925167 w 6555713"/>
              <a:gd name="connsiteY2921" fmla="*/ 591870 h 4156314"/>
              <a:gd name="connsiteX2922" fmla="*/ 3929339 w 6555713"/>
              <a:gd name="connsiteY2922" fmla="*/ 594347 h 4156314"/>
              <a:gd name="connsiteX2923" fmla="*/ 3929858 w 6555713"/>
              <a:gd name="connsiteY2923" fmla="*/ 597843 h 4156314"/>
              <a:gd name="connsiteX2924" fmla="*/ 3929997 w 6555713"/>
              <a:gd name="connsiteY2924" fmla="*/ 598776 h 4156314"/>
              <a:gd name="connsiteX2925" fmla="*/ 3957021 w 6555713"/>
              <a:gd name="connsiteY2925" fmla="*/ 575710 h 4156314"/>
              <a:gd name="connsiteX2926" fmla="*/ 3933018 w 6555713"/>
              <a:gd name="connsiteY2926" fmla="*/ 567839 h 4156314"/>
              <a:gd name="connsiteX2927" fmla="*/ 3929848 w 6555713"/>
              <a:gd name="connsiteY2927" fmla="*/ 572120 h 4156314"/>
              <a:gd name="connsiteX2928" fmla="*/ 3929295 w 6555713"/>
              <a:gd name="connsiteY2928" fmla="*/ 568392 h 4156314"/>
              <a:gd name="connsiteX2929" fmla="*/ 3918122 w 6555713"/>
              <a:gd name="connsiteY2929" fmla="*/ 570050 h 4156314"/>
              <a:gd name="connsiteX2930" fmla="*/ 3938806 w 6555713"/>
              <a:gd name="connsiteY2930" fmla="*/ 555546 h 4156314"/>
              <a:gd name="connsiteX2931" fmla="*/ 3927081 w 6555713"/>
              <a:gd name="connsiteY2931" fmla="*/ 553476 h 4156314"/>
              <a:gd name="connsiteX2932" fmla="*/ 3936592 w 6555713"/>
              <a:gd name="connsiteY2932" fmla="*/ 540631 h 4156314"/>
              <a:gd name="connsiteX2933" fmla="*/ 3954659 w 6555713"/>
              <a:gd name="connsiteY2933" fmla="*/ 534139 h 4156314"/>
              <a:gd name="connsiteX2934" fmla="*/ 3971215 w 6555713"/>
              <a:gd name="connsiteY2934" fmla="*/ 543115 h 4156314"/>
              <a:gd name="connsiteX2935" fmla="*/ 3971768 w 6555713"/>
              <a:gd name="connsiteY2935" fmla="*/ 546845 h 4156314"/>
              <a:gd name="connsiteX2936" fmla="*/ 3990387 w 6555713"/>
              <a:gd name="connsiteY2936" fmla="*/ 544082 h 4156314"/>
              <a:gd name="connsiteX2937" fmla="*/ 4009561 w 6555713"/>
              <a:gd name="connsiteY2937" fmla="*/ 545047 h 4156314"/>
              <a:gd name="connsiteX2938" fmla="*/ 4016455 w 6555713"/>
              <a:gd name="connsiteY2938" fmla="*/ 540213 h 4156314"/>
              <a:gd name="connsiteX2939" fmla="*/ 4019625 w 6555713"/>
              <a:gd name="connsiteY2939" fmla="*/ 535931 h 4156314"/>
              <a:gd name="connsiteX2940" fmla="*/ 4015399 w 6555713"/>
              <a:gd name="connsiteY2940" fmla="*/ 529889 h 4156314"/>
              <a:gd name="connsiteX2941" fmla="*/ 4017965 w 6555713"/>
              <a:gd name="connsiteY2941" fmla="*/ 524745 h 4156314"/>
              <a:gd name="connsiteX2942" fmla="*/ 3998792 w 6555713"/>
              <a:gd name="connsiteY2942" fmla="*/ 523778 h 4156314"/>
              <a:gd name="connsiteX2943" fmla="*/ 3997686 w 6555713"/>
              <a:gd name="connsiteY2943" fmla="*/ 516320 h 4156314"/>
              <a:gd name="connsiteX2944" fmla="*/ 3990238 w 6555713"/>
              <a:gd name="connsiteY2944" fmla="*/ 517426 h 4156314"/>
              <a:gd name="connsiteX2945" fmla="*/ 3998865 w 6555713"/>
              <a:gd name="connsiteY2945" fmla="*/ 507035 h 4156314"/>
              <a:gd name="connsiteX2946" fmla="*/ 3992307 w 6555713"/>
              <a:gd name="connsiteY2946" fmla="*/ 504547 h 4156314"/>
              <a:gd name="connsiteX2947" fmla="*/ 4010419 w 6555713"/>
              <a:gd name="connsiteY2947" fmla="*/ 496328 h 4156314"/>
              <a:gd name="connsiteX2948" fmla="*/ 4013538 w 6555713"/>
              <a:gd name="connsiteY2948" fmla="*/ 494913 h 4156314"/>
              <a:gd name="connsiteX2949" fmla="*/ 4016156 w 6555713"/>
              <a:gd name="connsiteY2949" fmla="*/ 486903 h 4156314"/>
              <a:gd name="connsiteX2950" fmla="*/ 4024927 w 6555713"/>
              <a:gd name="connsiteY2950" fmla="*/ 485601 h 4156314"/>
              <a:gd name="connsiteX2951" fmla="*/ 4019382 w 6555713"/>
              <a:gd name="connsiteY2951" fmla="*/ 492617 h 4156314"/>
              <a:gd name="connsiteX2952" fmla="*/ 4022211 w 6555713"/>
              <a:gd name="connsiteY2952" fmla="*/ 489637 h 4156314"/>
              <a:gd name="connsiteX2953" fmla="*/ 4025473 w 6555713"/>
              <a:gd name="connsiteY2953" fmla="*/ 485520 h 4156314"/>
              <a:gd name="connsiteX2954" fmla="*/ 4025931 w 6555713"/>
              <a:gd name="connsiteY2954" fmla="*/ 485452 h 4156314"/>
              <a:gd name="connsiteX2955" fmla="*/ 4027327 w 6555713"/>
              <a:gd name="connsiteY2955" fmla="*/ 485245 h 4156314"/>
              <a:gd name="connsiteX2956" fmla="*/ 4027069 w 6555713"/>
              <a:gd name="connsiteY2956" fmla="*/ 483507 h 4156314"/>
              <a:gd name="connsiteX2957" fmla="*/ 4030544 w 6555713"/>
              <a:gd name="connsiteY2957" fmla="*/ 479123 h 4156314"/>
              <a:gd name="connsiteX2958" fmla="*/ 4033668 w 6555713"/>
              <a:gd name="connsiteY2958" fmla="*/ 476682 h 4156314"/>
              <a:gd name="connsiteX2959" fmla="*/ 4032319 w 6555713"/>
              <a:gd name="connsiteY2959" fmla="*/ 476882 h 4156314"/>
              <a:gd name="connsiteX2960" fmla="*/ 4034051 w 6555713"/>
              <a:gd name="connsiteY2960" fmla="*/ 474697 h 4156314"/>
              <a:gd name="connsiteX2961" fmla="*/ 4055863 w 6555713"/>
              <a:gd name="connsiteY2961" fmla="*/ 446711 h 4156314"/>
              <a:gd name="connsiteX2962" fmla="*/ 4058479 w 6555713"/>
              <a:gd name="connsiteY2962" fmla="*/ 438700 h 4156314"/>
              <a:gd name="connsiteX2963" fmla="*/ 4046755 w 6555713"/>
              <a:gd name="connsiteY2963" fmla="*/ 436629 h 4156314"/>
              <a:gd name="connsiteX2964" fmla="*/ 4028135 w 6555713"/>
              <a:gd name="connsiteY2964" fmla="*/ 439393 h 4156314"/>
              <a:gd name="connsiteX2965" fmla="*/ 4034771 w 6555713"/>
              <a:gd name="connsiteY2965" fmla="*/ 436644 h 4156314"/>
              <a:gd name="connsiteX2966" fmla="*/ 4033965 w 6555713"/>
              <a:gd name="connsiteY2966" fmla="*/ 437396 h 4156314"/>
              <a:gd name="connsiteX2967" fmla="*/ 4036265 w 6555713"/>
              <a:gd name="connsiteY2967" fmla="*/ 437122 h 4156314"/>
              <a:gd name="connsiteX2968" fmla="*/ 4040251 w 6555713"/>
              <a:gd name="connsiteY2968" fmla="*/ 434376 h 4156314"/>
              <a:gd name="connsiteX2969" fmla="*/ 4040685 w 6555713"/>
              <a:gd name="connsiteY2969" fmla="*/ 434196 h 4156314"/>
              <a:gd name="connsiteX2970" fmla="*/ 4042477 w 6555713"/>
              <a:gd name="connsiteY2970" fmla="*/ 433453 h 4156314"/>
              <a:gd name="connsiteX2971" fmla="*/ 4041082 w 6555713"/>
              <a:gd name="connsiteY2971" fmla="*/ 433803 h 4156314"/>
              <a:gd name="connsiteX2972" fmla="*/ 4040251 w 6555713"/>
              <a:gd name="connsiteY2972" fmla="*/ 434376 h 4156314"/>
              <a:gd name="connsiteX2973" fmla="*/ 4034771 w 6555713"/>
              <a:gd name="connsiteY2973" fmla="*/ 436644 h 4156314"/>
              <a:gd name="connsiteX2974" fmla="*/ 4051989 w 6555713"/>
              <a:gd name="connsiteY2974" fmla="*/ 420608 h 4156314"/>
              <a:gd name="connsiteX2975" fmla="*/ 4061651 w 6555713"/>
              <a:gd name="connsiteY2975" fmla="*/ 434419 h 4156314"/>
              <a:gd name="connsiteX2976" fmla="*/ 4084398 w 6555713"/>
              <a:gd name="connsiteY2976" fmla="*/ 408177 h 4156314"/>
              <a:gd name="connsiteX2977" fmla="*/ 4098741 w 6555713"/>
              <a:gd name="connsiteY2977" fmla="*/ 402238 h 4156314"/>
              <a:gd name="connsiteX2978" fmla="*/ 4119827 w 6555713"/>
              <a:gd name="connsiteY2978" fmla="*/ 364809 h 4156314"/>
              <a:gd name="connsiteX2979" fmla="*/ 4144235 w 6555713"/>
              <a:gd name="connsiteY2979" fmla="*/ 349755 h 4156314"/>
              <a:gd name="connsiteX2980" fmla="*/ 4139405 w 6555713"/>
              <a:gd name="connsiteY2980" fmla="*/ 342849 h 4156314"/>
              <a:gd name="connsiteX2981" fmla="*/ 4152640 w 6555713"/>
              <a:gd name="connsiteY2981" fmla="*/ 329451 h 4156314"/>
              <a:gd name="connsiteX2982" fmla="*/ 4170153 w 6555713"/>
              <a:gd name="connsiteY2982" fmla="*/ 319231 h 4156314"/>
              <a:gd name="connsiteX2983" fmla="*/ 4178155 w 6555713"/>
              <a:gd name="connsiteY2983" fmla="*/ 321855 h 4156314"/>
              <a:gd name="connsiteX2984" fmla="*/ 4153746 w 6555713"/>
              <a:gd name="connsiteY2984" fmla="*/ 336909 h 4156314"/>
              <a:gd name="connsiteX2985" fmla="*/ 4161748 w 6555713"/>
              <a:gd name="connsiteY2985" fmla="*/ 339534 h 4156314"/>
              <a:gd name="connsiteX2986" fmla="*/ 4155407 w 6555713"/>
              <a:gd name="connsiteY2986" fmla="*/ 348097 h 4156314"/>
              <a:gd name="connsiteX2987" fmla="*/ 4152790 w 6555713"/>
              <a:gd name="connsiteY2987" fmla="*/ 356107 h 4156314"/>
              <a:gd name="connsiteX2988" fmla="*/ 4153897 w 6555713"/>
              <a:gd name="connsiteY2988" fmla="*/ 363564 h 4156314"/>
              <a:gd name="connsiteX2989" fmla="*/ 4158173 w 6555713"/>
              <a:gd name="connsiteY2989" fmla="*/ 366741 h 4156314"/>
              <a:gd name="connsiteX2990" fmla="*/ 4164515 w 6555713"/>
              <a:gd name="connsiteY2990" fmla="*/ 358178 h 4156314"/>
              <a:gd name="connsiteX2991" fmla="*/ 4174027 w 6555713"/>
              <a:gd name="connsiteY2991" fmla="*/ 345334 h 4156314"/>
              <a:gd name="connsiteX2992" fmla="*/ 4195817 w 6555713"/>
              <a:gd name="connsiteY2992" fmla="*/ 338288 h 4156314"/>
              <a:gd name="connsiteX2993" fmla="*/ 4190432 w 6555713"/>
              <a:gd name="connsiteY2993" fmla="*/ 327655 h 4156314"/>
              <a:gd name="connsiteX2994" fmla="*/ 4200498 w 6555713"/>
              <a:gd name="connsiteY2994" fmla="*/ 318539 h 4156314"/>
              <a:gd name="connsiteX2995" fmla="*/ 4222842 w 6555713"/>
              <a:gd name="connsiteY2995" fmla="*/ 315224 h 4156314"/>
              <a:gd name="connsiteX2996" fmla="*/ 4209606 w 6555713"/>
              <a:gd name="connsiteY2996" fmla="*/ 328620 h 4156314"/>
              <a:gd name="connsiteX2997" fmla="*/ 4201201 w 6555713"/>
              <a:gd name="connsiteY2997" fmla="*/ 348923 h 4156314"/>
              <a:gd name="connsiteX2998" fmla="*/ 4184795 w 6555713"/>
              <a:gd name="connsiteY2998" fmla="*/ 366601 h 4156314"/>
              <a:gd name="connsiteX2999" fmla="*/ 4179007 w 6555713"/>
              <a:gd name="connsiteY2999" fmla="*/ 378893 h 4156314"/>
              <a:gd name="connsiteX3000" fmla="*/ 4160387 w 6555713"/>
              <a:gd name="connsiteY3000" fmla="*/ 381657 h 4156314"/>
              <a:gd name="connsiteX3001" fmla="*/ 4173220 w 6555713"/>
              <a:gd name="connsiteY3001" fmla="*/ 391186 h 4156314"/>
              <a:gd name="connsiteX3002" fmla="*/ 4164260 w 6555713"/>
              <a:gd name="connsiteY3002" fmla="*/ 407759 h 4156314"/>
              <a:gd name="connsiteX3003" fmla="*/ 4143577 w 6555713"/>
              <a:gd name="connsiteY3003" fmla="*/ 422262 h 4156314"/>
              <a:gd name="connsiteX3004" fmla="*/ 4146748 w 6555713"/>
              <a:gd name="connsiteY3004" fmla="*/ 417979 h 4156314"/>
              <a:gd name="connsiteX3005" fmla="*/ 4130746 w 6555713"/>
              <a:gd name="connsiteY3005" fmla="*/ 412732 h 4156314"/>
              <a:gd name="connsiteX3006" fmla="*/ 4120680 w 6555713"/>
              <a:gd name="connsiteY3006" fmla="*/ 421848 h 4156314"/>
              <a:gd name="connsiteX3007" fmla="*/ 4137789 w 6555713"/>
              <a:gd name="connsiteY3007" fmla="*/ 434553 h 4156314"/>
              <a:gd name="connsiteX3008" fmla="*/ 4131014 w 6555713"/>
              <a:gd name="connsiteY3008" fmla="*/ 443703 h 4156314"/>
              <a:gd name="connsiteX3009" fmla="*/ 4111318 w 6555713"/>
              <a:gd name="connsiteY3009" fmla="*/ 461348 h 4156314"/>
              <a:gd name="connsiteX3010" fmla="*/ 4112425 w 6555713"/>
              <a:gd name="connsiteY3010" fmla="*/ 468805 h 4156314"/>
              <a:gd name="connsiteX3011" fmla="*/ 4099593 w 6555713"/>
              <a:gd name="connsiteY3011" fmla="*/ 459277 h 4156314"/>
              <a:gd name="connsiteX3012" fmla="*/ 4086911 w 6555713"/>
              <a:gd name="connsiteY3012" fmla="*/ 476403 h 4156314"/>
              <a:gd name="connsiteX3013" fmla="*/ 4091741 w 6555713"/>
              <a:gd name="connsiteY3013" fmla="*/ 483309 h 4156314"/>
              <a:gd name="connsiteX3014" fmla="*/ 4099189 w 6555713"/>
              <a:gd name="connsiteY3014" fmla="*/ 482203 h 4156314"/>
              <a:gd name="connsiteX3015" fmla="*/ 4092848 w 6555713"/>
              <a:gd name="connsiteY3015" fmla="*/ 490767 h 4156314"/>
              <a:gd name="connsiteX3016" fmla="*/ 4077399 w 6555713"/>
              <a:gd name="connsiteY3016" fmla="*/ 489247 h 4156314"/>
              <a:gd name="connsiteX3017" fmla="*/ 4064228 w 6555713"/>
              <a:gd name="connsiteY3017" fmla="*/ 500081 h 4156314"/>
              <a:gd name="connsiteX3018" fmla="*/ 4061471 w 6555713"/>
              <a:gd name="connsiteY3018" fmla="*/ 497328 h 4156314"/>
              <a:gd name="connsiteX3019" fmla="*/ 4060439 w 6555713"/>
              <a:gd name="connsiteY3019" fmla="*/ 503198 h 4156314"/>
              <a:gd name="connsiteX3020" fmla="*/ 4062558 w 6555713"/>
              <a:gd name="connsiteY3020" fmla="*/ 501454 h 4156314"/>
              <a:gd name="connsiteX3021" fmla="*/ 4064228 w 6555713"/>
              <a:gd name="connsiteY3021" fmla="*/ 500081 h 4156314"/>
              <a:gd name="connsiteX3022" fmla="*/ 4065520 w 6555713"/>
              <a:gd name="connsiteY3022" fmla="*/ 501371 h 4156314"/>
              <a:gd name="connsiteX3023" fmla="*/ 4076994 w 6555713"/>
              <a:gd name="connsiteY3023" fmla="*/ 512174 h 4156314"/>
              <a:gd name="connsiteX3024" fmla="*/ 4070653 w 6555713"/>
              <a:gd name="connsiteY3024" fmla="*/ 520737 h 4156314"/>
              <a:gd name="connsiteX3025" fmla="*/ 4048310 w 6555713"/>
              <a:gd name="connsiteY3025" fmla="*/ 524052 h 4156314"/>
              <a:gd name="connsiteX3026" fmla="*/ 4041968 w 6555713"/>
              <a:gd name="connsiteY3026" fmla="*/ 532616 h 4156314"/>
              <a:gd name="connsiteX3027" fmla="*/ 4046246 w 6555713"/>
              <a:gd name="connsiteY3027" fmla="*/ 535792 h 4156314"/>
              <a:gd name="connsiteX3028" fmla="*/ 4036734 w 6555713"/>
              <a:gd name="connsiteY3028" fmla="*/ 548636 h 4156314"/>
              <a:gd name="connsiteX3029" fmla="*/ 4027223 w 6555713"/>
              <a:gd name="connsiteY3029" fmla="*/ 561482 h 4156314"/>
              <a:gd name="connsiteX3030" fmla="*/ 4012881 w 6555713"/>
              <a:gd name="connsiteY3030" fmla="*/ 567420 h 4156314"/>
              <a:gd name="connsiteX3031" fmla="*/ 4003369 w 6555713"/>
              <a:gd name="connsiteY3031" fmla="*/ 580266 h 4156314"/>
              <a:gd name="connsiteX3032" fmla="*/ 3998687 w 6555713"/>
              <a:gd name="connsiteY3032" fmla="*/ 600015 h 4156314"/>
              <a:gd name="connsiteX3033" fmla="*/ 3981175 w 6555713"/>
              <a:gd name="connsiteY3033" fmla="*/ 610236 h 4156314"/>
              <a:gd name="connsiteX3034" fmla="*/ 3976494 w 6555713"/>
              <a:gd name="connsiteY3034" fmla="*/ 629986 h 4156314"/>
              <a:gd name="connsiteX3035" fmla="*/ 3951533 w 6555713"/>
              <a:gd name="connsiteY3035" fmla="*/ 641313 h 4156314"/>
              <a:gd name="connsiteX3036" fmla="*/ 3959534 w 6555713"/>
              <a:gd name="connsiteY3036" fmla="*/ 643936 h 4156314"/>
              <a:gd name="connsiteX3037" fmla="*/ 3942575 w 6555713"/>
              <a:gd name="connsiteY3037" fmla="*/ 657886 h 4156314"/>
              <a:gd name="connsiteX3038" fmla="*/ 3924658 w 6555713"/>
              <a:gd name="connsiteY3038" fmla="*/ 691033 h 4156314"/>
              <a:gd name="connsiteX3039" fmla="*/ 3898186 w 6555713"/>
              <a:gd name="connsiteY3039" fmla="*/ 717828 h 4156314"/>
              <a:gd name="connsiteX3040" fmla="*/ 3886610 w 6555713"/>
              <a:gd name="connsiteY3040" fmla="*/ 742411 h 4156314"/>
              <a:gd name="connsiteX3041" fmla="*/ 3786663 w 6555713"/>
              <a:gd name="connsiteY3041" fmla="*/ 863952 h 4156314"/>
              <a:gd name="connsiteX3042" fmla="*/ 3764469 w 6555713"/>
              <a:gd name="connsiteY3042" fmla="*/ 893924 h 4156314"/>
              <a:gd name="connsiteX3043" fmla="*/ 3746403 w 6555713"/>
              <a:gd name="connsiteY3043" fmla="*/ 900415 h 4156314"/>
              <a:gd name="connsiteX3044" fmla="*/ 3751233 w 6555713"/>
              <a:gd name="connsiteY3044" fmla="*/ 907320 h 4156314"/>
              <a:gd name="connsiteX3045" fmla="*/ 3696779 w 6555713"/>
              <a:gd name="connsiteY3045" fmla="*/ 976377 h 4156314"/>
              <a:gd name="connsiteX3046" fmla="*/ 3669755 w 6555713"/>
              <a:gd name="connsiteY3046" fmla="*/ 999444 h 4156314"/>
              <a:gd name="connsiteX3047" fmla="*/ 3661350 w 6555713"/>
              <a:gd name="connsiteY3047" fmla="*/ 1019746 h 4156314"/>
              <a:gd name="connsiteX3048" fmla="*/ 3657626 w 6555713"/>
              <a:gd name="connsiteY3048" fmla="*/ 1020298 h 4156314"/>
              <a:gd name="connsiteX3049" fmla="*/ 3655563 w 6555713"/>
              <a:gd name="connsiteY3049" fmla="*/ 1032038 h 4156314"/>
              <a:gd name="connsiteX3050" fmla="*/ 3638602 w 6555713"/>
              <a:gd name="connsiteY3050" fmla="*/ 1045988 h 4156314"/>
              <a:gd name="connsiteX3051" fmla="*/ 3631708 w 6555713"/>
              <a:gd name="connsiteY3051" fmla="*/ 1050822 h 4156314"/>
              <a:gd name="connsiteX3052" fmla="*/ 3655158 w 6555713"/>
              <a:gd name="connsiteY3052" fmla="*/ 1054964 h 4156314"/>
              <a:gd name="connsiteX3053" fmla="*/ 3661499 w 6555713"/>
              <a:gd name="connsiteY3053" fmla="*/ 1046402 h 4156314"/>
              <a:gd name="connsiteX3054" fmla="*/ 3670054 w 6555713"/>
              <a:gd name="connsiteY3054" fmla="*/ 1052754 h 4156314"/>
              <a:gd name="connsiteX3055" fmla="*/ 3676395 w 6555713"/>
              <a:gd name="connsiteY3055" fmla="*/ 1044191 h 4156314"/>
              <a:gd name="connsiteX3056" fmla="*/ 3689964 w 6555713"/>
              <a:gd name="connsiteY3056" fmla="*/ 1042654 h 4156314"/>
              <a:gd name="connsiteX3057" fmla="*/ 3693909 w 6555713"/>
              <a:gd name="connsiteY3057" fmla="*/ 1033970 h 4156314"/>
              <a:gd name="connsiteX3058" fmla="*/ 3718869 w 6555713"/>
              <a:gd name="connsiteY3058" fmla="*/ 1022644 h 4156314"/>
              <a:gd name="connsiteX3059" fmla="*/ 3746448 w 6555713"/>
              <a:gd name="connsiteY3059" fmla="*/ 1003307 h 4156314"/>
              <a:gd name="connsiteX3060" fmla="*/ 3755406 w 6555713"/>
              <a:gd name="connsiteY3060" fmla="*/ 986734 h 4156314"/>
              <a:gd name="connsiteX3061" fmla="*/ 3776089 w 6555713"/>
              <a:gd name="connsiteY3061" fmla="*/ 972231 h 4156314"/>
              <a:gd name="connsiteX3062" fmla="*/ 3784090 w 6555713"/>
              <a:gd name="connsiteY3062" fmla="*/ 974855 h 4156314"/>
              <a:gd name="connsiteX3063" fmla="*/ 3797879 w 6555713"/>
              <a:gd name="connsiteY3063" fmla="*/ 965187 h 4156314"/>
              <a:gd name="connsiteX3064" fmla="*/ 3799944 w 6555713"/>
              <a:gd name="connsiteY3064" fmla="*/ 953446 h 4156314"/>
              <a:gd name="connsiteX3065" fmla="*/ 3812626 w 6555713"/>
              <a:gd name="connsiteY3065" fmla="*/ 936320 h 4156314"/>
              <a:gd name="connsiteX3066" fmla="*/ 3820627 w 6555713"/>
              <a:gd name="connsiteY3066" fmla="*/ 938945 h 4156314"/>
              <a:gd name="connsiteX3067" fmla="*/ 3832756 w 6555713"/>
              <a:gd name="connsiteY3067" fmla="*/ 918089 h 4156314"/>
              <a:gd name="connsiteX3068" fmla="*/ 3847652 w 6555713"/>
              <a:gd name="connsiteY3068" fmla="*/ 915879 h 4156314"/>
              <a:gd name="connsiteX3069" fmla="*/ 3845992 w 6555713"/>
              <a:gd name="connsiteY3069" fmla="*/ 904692 h 4156314"/>
              <a:gd name="connsiteX3070" fmla="*/ 3854949 w 6555713"/>
              <a:gd name="connsiteY3070" fmla="*/ 888119 h 4156314"/>
              <a:gd name="connsiteX3071" fmla="*/ 3854396 w 6555713"/>
              <a:gd name="connsiteY3071" fmla="*/ 884389 h 4156314"/>
              <a:gd name="connsiteX3072" fmla="*/ 3853843 w 6555713"/>
              <a:gd name="connsiteY3072" fmla="*/ 880661 h 4156314"/>
              <a:gd name="connsiteX3073" fmla="*/ 3872463 w 6555713"/>
              <a:gd name="connsiteY3073" fmla="*/ 877898 h 4156314"/>
              <a:gd name="connsiteX3074" fmla="*/ 3874526 w 6555713"/>
              <a:gd name="connsiteY3074" fmla="*/ 866158 h 4156314"/>
              <a:gd name="connsiteX3075" fmla="*/ 3884592 w 6555713"/>
              <a:gd name="connsiteY3075" fmla="*/ 857042 h 4156314"/>
              <a:gd name="connsiteX3076" fmla="*/ 3895763 w 6555713"/>
              <a:gd name="connsiteY3076" fmla="*/ 855384 h 4156314"/>
              <a:gd name="connsiteX3077" fmla="*/ 3904169 w 6555713"/>
              <a:gd name="connsiteY3077" fmla="*/ 835082 h 4156314"/>
              <a:gd name="connsiteX3078" fmla="*/ 3903615 w 6555713"/>
              <a:gd name="connsiteY3078" fmla="*/ 831353 h 4156314"/>
              <a:gd name="connsiteX3079" fmla="*/ 3896167 w 6555713"/>
              <a:gd name="connsiteY3079" fmla="*/ 832458 h 4156314"/>
              <a:gd name="connsiteX3080" fmla="*/ 3887613 w 6555713"/>
              <a:gd name="connsiteY3080" fmla="*/ 826105 h 4156314"/>
              <a:gd name="connsiteX3081" fmla="*/ 3897677 w 6555713"/>
              <a:gd name="connsiteY3081" fmla="*/ 816990 h 4156314"/>
              <a:gd name="connsiteX3082" fmla="*/ 3906232 w 6555713"/>
              <a:gd name="connsiteY3082" fmla="*/ 823342 h 4156314"/>
              <a:gd name="connsiteX3083" fmla="*/ 3935471 w 6555713"/>
              <a:gd name="connsiteY3083" fmla="*/ 815193 h 4156314"/>
              <a:gd name="connsiteX3084" fmla="*/ 3946493 w 6555713"/>
              <a:gd name="connsiteY3084" fmla="*/ 786879 h 4156314"/>
              <a:gd name="connsiteX3085" fmla="*/ 3960836 w 6555713"/>
              <a:gd name="connsiteY3085" fmla="*/ 780940 h 4156314"/>
              <a:gd name="connsiteX3086" fmla="*/ 3966070 w 6555713"/>
              <a:gd name="connsiteY3086" fmla="*/ 764920 h 4156314"/>
              <a:gd name="connsiteX3087" fmla="*/ 3970347 w 6555713"/>
              <a:gd name="connsiteY3087" fmla="*/ 768095 h 4156314"/>
              <a:gd name="connsiteX3088" fmla="*/ 3980412 w 6555713"/>
              <a:gd name="connsiteY3088" fmla="*/ 758980 h 4156314"/>
              <a:gd name="connsiteX3089" fmla="*/ 3976134 w 6555713"/>
              <a:gd name="connsiteY3089" fmla="*/ 755804 h 4156314"/>
              <a:gd name="connsiteX3090" fmla="*/ 3991988 w 6555713"/>
              <a:gd name="connsiteY3090" fmla="*/ 734395 h 4156314"/>
              <a:gd name="connsiteX3091" fmla="*/ 3995711 w 6555713"/>
              <a:gd name="connsiteY3091" fmla="*/ 733843 h 4156314"/>
              <a:gd name="connsiteX3092" fmla="*/ 3997222 w 6555713"/>
              <a:gd name="connsiteY3092" fmla="*/ 718374 h 4156314"/>
              <a:gd name="connsiteX3093" fmla="*/ 3993556 w 6555713"/>
              <a:gd name="connsiteY3093" fmla="*/ 715652 h 4156314"/>
              <a:gd name="connsiteX3094" fmla="*/ 4001374 w 6555713"/>
              <a:gd name="connsiteY3094" fmla="*/ 711089 h 4156314"/>
              <a:gd name="connsiteX3095" fmla="*/ 4003564 w 6555713"/>
              <a:gd name="connsiteY3095" fmla="*/ 709813 h 4156314"/>
              <a:gd name="connsiteX3096" fmla="*/ 4014181 w 6555713"/>
              <a:gd name="connsiteY3096" fmla="*/ 704425 h 4156314"/>
              <a:gd name="connsiteX3097" fmla="*/ 4013075 w 6555713"/>
              <a:gd name="connsiteY3097" fmla="*/ 696967 h 4156314"/>
              <a:gd name="connsiteX3098" fmla="*/ 4026863 w 6555713"/>
              <a:gd name="connsiteY3098" fmla="*/ 687299 h 4156314"/>
              <a:gd name="connsiteX3099" fmla="*/ 4056506 w 6555713"/>
              <a:gd name="connsiteY3099" fmla="*/ 656224 h 4156314"/>
              <a:gd name="connsiteX3100" fmla="*/ 4057454 w 6555713"/>
              <a:gd name="connsiteY3100" fmla="*/ 646520 h 4156314"/>
              <a:gd name="connsiteX3101" fmla="*/ 4057588 w 6555713"/>
              <a:gd name="connsiteY3101" fmla="*/ 647488 h 4156314"/>
              <a:gd name="connsiteX3102" fmla="*/ 4072912 w 6555713"/>
              <a:gd name="connsiteY3102" fmla="*/ 638545 h 4156314"/>
              <a:gd name="connsiteX3103" fmla="*/ 4058016 w 6555713"/>
              <a:gd name="connsiteY3103" fmla="*/ 640755 h 4156314"/>
              <a:gd name="connsiteX3104" fmla="*/ 4057827 w 6555713"/>
              <a:gd name="connsiteY3104" fmla="*/ 642689 h 4156314"/>
              <a:gd name="connsiteX3105" fmla="*/ 4057454 w 6555713"/>
              <a:gd name="connsiteY3105" fmla="*/ 646520 h 4156314"/>
              <a:gd name="connsiteX3106" fmla="*/ 4056678 w 6555713"/>
              <a:gd name="connsiteY3106" fmla="*/ 640954 h 4156314"/>
              <a:gd name="connsiteX3107" fmla="*/ 4083933 w 6555713"/>
              <a:gd name="connsiteY3107" fmla="*/ 610231 h 4156314"/>
              <a:gd name="connsiteX3108" fmla="*/ 4082334 w 6555713"/>
              <a:gd name="connsiteY3108" fmla="*/ 609873 h 4156314"/>
              <a:gd name="connsiteX3109" fmla="*/ 4079103 w 6555713"/>
              <a:gd name="connsiteY3109" fmla="*/ 603326 h 4156314"/>
              <a:gd name="connsiteX3110" fmla="*/ 4094090 w 6555713"/>
              <a:gd name="connsiteY3110" fmla="*/ 601102 h 4156314"/>
              <a:gd name="connsiteX3111" fmla="*/ 4093379 w 6555713"/>
              <a:gd name="connsiteY3111" fmla="*/ 603351 h 4156314"/>
              <a:gd name="connsiteX3112" fmla="*/ 4094276 w 6555713"/>
              <a:gd name="connsiteY3112" fmla="*/ 602980 h 4156314"/>
              <a:gd name="connsiteX3113" fmla="*/ 4096292 w 6555713"/>
              <a:gd name="connsiteY3113" fmla="*/ 600775 h 4156314"/>
              <a:gd name="connsiteX3114" fmla="*/ 4098654 w 6555713"/>
              <a:gd name="connsiteY3114" fmla="*/ 600425 h 4156314"/>
              <a:gd name="connsiteX3115" fmla="*/ 4101447 w 6555713"/>
              <a:gd name="connsiteY3115" fmla="*/ 600010 h 4156314"/>
              <a:gd name="connsiteX3116" fmla="*/ 4097551 w 6555713"/>
              <a:gd name="connsiteY3116" fmla="*/ 599398 h 4156314"/>
              <a:gd name="connsiteX3117" fmla="*/ 4096292 w 6555713"/>
              <a:gd name="connsiteY3117" fmla="*/ 600775 h 4156314"/>
              <a:gd name="connsiteX3118" fmla="*/ 4094090 w 6555713"/>
              <a:gd name="connsiteY3118" fmla="*/ 601102 h 4156314"/>
              <a:gd name="connsiteX3119" fmla="*/ 4096616 w 6555713"/>
              <a:gd name="connsiteY3119" fmla="*/ 593105 h 4156314"/>
              <a:gd name="connsiteX3120" fmla="*/ 4110959 w 6555713"/>
              <a:gd name="connsiteY3120" fmla="*/ 587166 h 4156314"/>
              <a:gd name="connsiteX3121" fmla="*/ 4109853 w 6555713"/>
              <a:gd name="connsiteY3121" fmla="*/ 579708 h 4156314"/>
              <a:gd name="connsiteX3122" fmla="*/ 4112469 w 6555713"/>
              <a:gd name="connsiteY3122" fmla="*/ 571698 h 4156314"/>
              <a:gd name="connsiteX3123" fmla="*/ 4119917 w 6555713"/>
              <a:gd name="connsiteY3123" fmla="*/ 570593 h 4156314"/>
              <a:gd name="connsiteX3124" fmla="*/ 4138387 w 6555713"/>
              <a:gd name="connsiteY3124" fmla="*/ 541174 h 4156314"/>
              <a:gd name="connsiteX3125" fmla="*/ 4149006 w 6555713"/>
              <a:gd name="connsiteY3125" fmla="*/ 535788 h 4156314"/>
              <a:gd name="connsiteX3126" fmla="*/ 4153134 w 6555713"/>
              <a:gd name="connsiteY3126" fmla="*/ 512309 h 4156314"/>
              <a:gd name="connsiteX3127" fmla="*/ 4176584 w 6555713"/>
              <a:gd name="connsiteY3127" fmla="*/ 516451 h 4156314"/>
              <a:gd name="connsiteX3128" fmla="*/ 4189820 w 6555713"/>
              <a:gd name="connsiteY3128" fmla="*/ 503053 h 4156314"/>
              <a:gd name="connsiteX3129" fmla="*/ 4184435 w 6555713"/>
              <a:gd name="connsiteY3129" fmla="*/ 492420 h 4156314"/>
              <a:gd name="connsiteX3130" fmla="*/ 4187053 w 6555713"/>
              <a:gd name="connsiteY3130" fmla="*/ 484409 h 4156314"/>
              <a:gd name="connsiteX3131" fmla="*/ 4176486 w 6555713"/>
              <a:gd name="connsiteY3131" fmla="*/ 476561 h 4156314"/>
              <a:gd name="connsiteX3132" fmla="*/ 4177392 w 6555713"/>
              <a:gd name="connsiteY3132" fmla="*/ 470598 h 4156314"/>
              <a:gd name="connsiteX3133" fmla="*/ 4177945 w 6555713"/>
              <a:gd name="connsiteY3133" fmla="*/ 474327 h 4156314"/>
              <a:gd name="connsiteX3134" fmla="*/ 4185947 w 6555713"/>
              <a:gd name="connsiteY3134" fmla="*/ 476951 h 4156314"/>
              <a:gd name="connsiteX3135" fmla="*/ 4196564 w 6555713"/>
              <a:gd name="connsiteY3135" fmla="*/ 471564 h 4156314"/>
              <a:gd name="connsiteX3136" fmla="*/ 4172560 w 6555713"/>
              <a:gd name="connsiteY3136" fmla="*/ 463693 h 4156314"/>
              <a:gd name="connsiteX3137" fmla="*/ 4178348 w 6555713"/>
              <a:gd name="connsiteY3137" fmla="*/ 451401 h 4156314"/>
              <a:gd name="connsiteX3138" fmla="*/ 4196011 w 6555713"/>
              <a:gd name="connsiteY3138" fmla="*/ 467836 h 4156314"/>
              <a:gd name="connsiteX3139" fmla="*/ 4233654 w 6555713"/>
              <a:gd name="connsiteY3139" fmla="*/ 439383 h 4156314"/>
              <a:gd name="connsiteX3140" fmla="*/ 4228823 w 6555713"/>
              <a:gd name="connsiteY3140" fmla="*/ 432478 h 4156314"/>
              <a:gd name="connsiteX3141" fmla="*/ 4276936 w 6555713"/>
              <a:gd name="connsiteY3141" fmla="*/ 371984 h 4156314"/>
              <a:gd name="connsiteX3142" fmla="*/ 4288108 w 6555713"/>
              <a:gd name="connsiteY3142" fmla="*/ 370326 h 4156314"/>
              <a:gd name="connsiteX3143" fmla="*/ 4291278 w 6555713"/>
              <a:gd name="connsiteY3143" fmla="*/ 366045 h 4156314"/>
              <a:gd name="connsiteX3144" fmla="*/ 4275276 w 6555713"/>
              <a:gd name="connsiteY3144" fmla="*/ 360797 h 4156314"/>
              <a:gd name="connsiteX3145" fmla="*/ 4257208 w 6555713"/>
              <a:gd name="connsiteY3145" fmla="*/ 367289 h 4156314"/>
              <a:gd name="connsiteX3146" fmla="*/ 4264656 w 6555713"/>
              <a:gd name="connsiteY3146" fmla="*/ 366184 h 4156314"/>
              <a:gd name="connsiteX3147" fmla="*/ 4269891 w 6555713"/>
              <a:gd name="connsiteY3147" fmla="*/ 350163 h 4156314"/>
              <a:gd name="connsiteX3148" fmla="*/ 4283681 w 6555713"/>
              <a:gd name="connsiteY3148" fmla="*/ 340494 h 4156314"/>
              <a:gd name="connsiteX3149" fmla="*/ 4285191 w 6555713"/>
              <a:gd name="connsiteY3149" fmla="*/ 325026 h 4156314"/>
              <a:gd name="connsiteX3150" fmla="*/ 4293192 w 6555713"/>
              <a:gd name="connsiteY3150" fmla="*/ 327650 h 4156314"/>
              <a:gd name="connsiteX3151" fmla="*/ 4298427 w 6555713"/>
              <a:gd name="connsiteY3151" fmla="*/ 311629 h 4156314"/>
              <a:gd name="connsiteX3152" fmla="*/ 4305875 w 6555713"/>
              <a:gd name="connsiteY3152" fmla="*/ 310524 h 4156314"/>
              <a:gd name="connsiteX3153" fmla="*/ 4314834 w 6555713"/>
              <a:gd name="connsiteY3153" fmla="*/ 293950 h 4156314"/>
              <a:gd name="connsiteX3154" fmla="*/ 4325451 w 6555713"/>
              <a:gd name="connsiteY3154" fmla="*/ 288563 h 4156314"/>
              <a:gd name="connsiteX3155" fmla="*/ 4327516 w 6555713"/>
              <a:gd name="connsiteY3155" fmla="*/ 276824 h 4156314"/>
              <a:gd name="connsiteX3156" fmla="*/ 4359774 w 6555713"/>
              <a:gd name="connsiteY3156" fmla="*/ 237737 h 4156314"/>
              <a:gd name="connsiteX3157" fmla="*/ 4364052 w 6555713"/>
              <a:gd name="connsiteY3157" fmla="*/ 240914 h 4156314"/>
              <a:gd name="connsiteX3158" fmla="*/ 4370946 w 6555713"/>
              <a:gd name="connsiteY3158" fmla="*/ 236079 h 4156314"/>
              <a:gd name="connsiteX3159" fmla="*/ 4362391 w 6555713"/>
              <a:gd name="connsiteY3159" fmla="*/ 229727 h 4156314"/>
              <a:gd name="connsiteX3160" fmla="*/ 4361285 w 6555713"/>
              <a:gd name="connsiteY3160" fmla="*/ 222269 h 4156314"/>
              <a:gd name="connsiteX3161" fmla="*/ 4375627 w 6555713"/>
              <a:gd name="connsiteY3161" fmla="*/ 216330 h 4156314"/>
              <a:gd name="connsiteX3162" fmla="*/ 4416845 w 6555713"/>
              <a:gd name="connsiteY3162" fmla="*/ 160669 h 4156314"/>
              <a:gd name="connsiteX3163" fmla="*/ 4430634 w 6555713"/>
              <a:gd name="connsiteY3163" fmla="*/ 151001 h 4156314"/>
              <a:gd name="connsiteX3164" fmla="*/ 4435868 w 6555713"/>
              <a:gd name="connsiteY3164" fmla="*/ 134980 h 4156314"/>
              <a:gd name="connsiteX3165" fmla="*/ 4443870 w 6555713"/>
              <a:gd name="connsiteY3165" fmla="*/ 137604 h 4156314"/>
              <a:gd name="connsiteX3166" fmla="*/ 4424846 w 6555713"/>
              <a:gd name="connsiteY3166" fmla="*/ 163293 h 4156314"/>
              <a:gd name="connsiteX3167" fmla="*/ 4440295 w 6555713"/>
              <a:gd name="connsiteY3167" fmla="*/ 164811 h 4156314"/>
              <a:gd name="connsiteX3168" fmla="*/ 4440849 w 6555713"/>
              <a:gd name="connsiteY3168" fmla="*/ 168541 h 4156314"/>
              <a:gd name="connsiteX3169" fmla="*/ 4416440 w 6555713"/>
              <a:gd name="connsiteY3169" fmla="*/ 183596 h 4156314"/>
              <a:gd name="connsiteX3170" fmla="*/ 4381012 w 6555713"/>
              <a:gd name="connsiteY3170" fmla="*/ 226963 h 4156314"/>
              <a:gd name="connsiteX3171" fmla="*/ 4382672 w 6555713"/>
              <a:gd name="connsiteY3171" fmla="*/ 238151 h 4156314"/>
              <a:gd name="connsiteX3172" fmla="*/ 4404462 w 6555713"/>
              <a:gd name="connsiteY3172" fmla="*/ 231106 h 4156314"/>
              <a:gd name="connsiteX3173" fmla="*/ 4409143 w 6555713"/>
              <a:gd name="connsiteY3173" fmla="*/ 211356 h 4156314"/>
              <a:gd name="connsiteX3174" fmla="*/ 4434103 w 6555713"/>
              <a:gd name="connsiteY3174" fmla="*/ 200030 h 4156314"/>
              <a:gd name="connsiteX3175" fmla="*/ 4464703 w 6555713"/>
              <a:gd name="connsiteY3175" fmla="*/ 149757 h 4156314"/>
              <a:gd name="connsiteX3176" fmla="*/ 4453531 w 6555713"/>
              <a:gd name="connsiteY3176" fmla="*/ 151415 h 4156314"/>
              <a:gd name="connsiteX3177" fmla="*/ 4476279 w 6555713"/>
              <a:gd name="connsiteY3177" fmla="*/ 125173 h 4156314"/>
              <a:gd name="connsiteX3178" fmla="*/ 4477768 w 6555713"/>
              <a:gd name="connsiteY3178" fmla="*/ 125661 h 4156314"/>
              <a:gd name="connsiteX3179" fmla="*/ 4472714 w 6555713"/>
              <a:gd name="connsiteY3179" fmla="*/ 130406 h 4156314"/>
              <a:gd name="connsiteX3180" fmla="*/ 4462638 w 6555713"/>
              <a:gd name="connsiteY3180" fmla="*/ 161496 h 4156314"/>
              <a:gd name="connsiteX3181" fmla="*/ 4474365 w 6555713"/>
              <a:gd name="connsiteY3181" fmla="*/ 163567 h 4156314"/>
              <a:gd name="connsiteX3182" fmla="*/ 4471747 w 6555713"/>
              <a:gd name="connsiteY3182" fmla="*/ 171578 h 4156314"/>
              <a:gd name="connsiteX3183" fmla="*/ 4491473 w 6555713"/>
              <a:gd name="connsiteY3183" fmla="*/ 176273 h 4156314"/>
              <a:gd name="connsiteX3184" fmla="*/ 4478238 w 6555713"/>
              <a:gd name="connsiteY3184" fmla="*/ 189669 h 4156314"/>
              <a:gd name="connsiteX3185" fmla="*/ 4461831 w 6555713"/>
              <a:gd name="connsiteY3185" fmla="*/ 207348 h 4156314"/>
              <a:gd name="connsiteX3186" fmla="*/ 4472615 w 6555713"/>
              <a:gd name="connsiteY3186" fmla="*/ 207892 h 4156314"/>
              <a:gd name="connsiteX3187" fmla="*/ 4463869 w 6555713"/>
              <a:gd name="connsiteY3187" fmla="*/ 218508 h 4156314"/>
              <a:gd name="connsiteX3188" fmla="*/ 4451765 w 6555713"/>
              <a:gd name="connsiteY3188" fmla="*/ 216464 h 4156314"/>
              <a:gd name="connsiteX3189" fmla="*/ 4446531 w 6555713"/>
              <a:gd name="connsiteY3189" fmla="*/ 232485 h 4156314"/>
              <a:gd name="connsiteX3190" fmla="*/ 4433296 w 6555713"/>
              <a:gd name="connsiteY3190" fmla="*/ 245883 h 4156314"/>
              <a:gd name="connsiteX3191" fmla="*/ 4446681 w 6555713"/>
              <a:gd name="connsiteY3191" fmla="*/ 259141 h 4156314"/>
              <a:gd name="connsiteX3192" fmla="*/ 4464194 w 6555713"/>
              <a:gd name="connsiteY3192" fmla="*/ 248920 h 4156314"/>
              <a:gd name="connsiteX3193" fmla="*/ 4470535 w 6555713"/>
              <a:gd name="connsiteY3193" fmla="*/ 240357 h 4156314"/>
              <a:gd name="connsiteX3194" fmla="*/ 4465704 w 6555713"/>
              <a:gd name="connsiteY3194" fmla="*/ 233451 h 4156314"/>
              <a:gd name="connsiteX3195" fmla="*/ 4478537 w 6555713"/>
              <a:gd name="connsiteY3195" fmla="*/ 242980 h 4156314"/>
              <a:gd name="connsiteX3196" fmla="*/ 4514669 w 6555713"/>
              <a:gd name="connsiteY3196" fmla="*/ 229996 h 4156314"/>
              <a:gd name="connsiteX3197" fmla="*/ 4520457 w 6555713"/>
              <a:gd name="connsiteY3197" fmla="*/ 217704 h 4156314"/>
              <a:gd name="connsiteX3198" fmla="*/ 4508178 w 6555713"/>
              <a:gd name="connsiteY3198" fmla="*/ 211904 h 4156314"/>
              <a:gd name="connsiteX3199" fmla="*/ 4490113 w 6555713"/>
              <a:gd name="connsiteY3199" fmla="*/ 218396 h 4156314"/>
              <a:gd name="connsiteX3200" fmla="*/ 4495900 w 6555713"/>
              <a:gd name="connsiteY3200" fmla="*/ 206104 h 4156314"/>
              <a:gd name="connsiteX3201" fmla="*/ 4487346 w 6555713"/>
              <a:gd name="connsiteY3201" fmla="*/ 199752 h 4156314"/>
              <a:gd name="connsiteX3202" fmla="*/ 4498517 w 6555713"/>
              <a:gd name="connsiteY3202" fmla="*/ 198094 h 4156314"/>
              <a:gd name="connsiteX3203" fmla="*/ 4511752 w 6555713"/>
              <a:gd name="connsiteY3203" fmla="*/ 184696 h 4156314"/>
              <a:gd name="connsiteX3204" fmla="*/ 4515477 w 6555713"/>
              <a:gd name="connsiteY3204" fmla="*/ 184143 h 4156314"/>
              <a:gd name="connsiteX3205" fmla="*/ 4514519 w 6555713"/>
              <a:gd name="connsiteY3205" fmla="*/ 203341 h 4156314"/>
              <a:gd name="connsiteX3206" fmla="*/ 4530522 w 6555713"/>
              <a:gd name="connsiteY3206" fmla="*/ 208589 h 4156314"/>
              <a:gd name="connsiteX3207" fmla="*/ 4552312 w 6555713"/>
              <a:gd name="connsiteY3207" fmla="*/ 201543 h 4156314"/>
              <a:gd name="connsiteX3208" fmla="*/ 4545417 w 6555713"/>
              <a:gd name="connsiteY3208" fmla="*/ 206378 h 4156314"/>
              <a:gd name="connsiteX3209" fmla="*/ 4545971 w 6555713"/>
              <a:gd name="connsiteY3209" fmla="*/ 210107 h 4156314"/>
              <a:gd name="connsiteX3210" fmla="*/ 4473047 w 6555713"/>
              <a:gd name="connsiteY3210" fmla="*/ 308583 h 4156314"/>
              <a:gd name="connsiteX3211" fmla="*/ 4473600 w 6555713"/>
              <a:gd name="connsiteY3211" fmla="*/ 312311 h 4156314"/>
              <a:gd name="connsiteX3212" fmla="*/ 4458705 w 6555713"/>
              <a:gd name="connsiteY3212" fmla="*/ 314522 h 4156314"/>
              <a:gd name="connsiteX3213" fmla="*/ 4459258 w 6555713"/>
              <a:gd name="connsiteY3213" fmla="*/ 318250 h 4156314"/>
              <a:gd name="connsiteX3214" fmla="*/ 4467259 w 6555713"/>
              <a:gd name="connsiteY3214" fmla="*/ 320874 h 4156314"/>
              <a:gd name="connsiteX3215" fmla="*/ 4460364 w 6555713"/>
              <a:gd name="connsiteY3215" fmla="*/ 325708 h 4156314"/>
              <a:gd name="connsiteX3216" fmla="*/ 4464089 w 6555713"/>
              <a:gd name="connsiteY3216" fmla="*/ 325155 h 4156314"/>
              <a:gd name="connsiteX3217" fmla="*/ 4450853 w 6555713"/>
              <a:gd name="connsiteY3217" fmla="*/ 338553 h 4156314"/>
              <a:gd name="connsiteX3218" fmla="*/ 4467410 w 6555713"/>
              <a:gd name="connsiteY3218" fmla="*/ 347530 h 4156314"/>
              <a:gd name="connsiteX3219" fmla="*/ 4486582 w 6555713"/>
              <a:gd name="connsiteY3219" fmla="*/ 348495 h 4156314"/>
              <a:gd name="connsiteX3220" fmla="*/ 4481901 w 6555713"/>
              <a:gd name="connsiteY3220" fmla="*/ 368245 h 4156314"/>
              <a:gd name="connsiteX3221" fmla="*/ 4487285 w 6555713"/>
              <a:gd name="connsiteY3221" fmla="*/ 378879 h 4156314"/>
              <a:gd name="connsiteX3222" fmla="*/ 4505906 w 6555713"/>
              <a:gd name="connsiteY3222" fmla="*/ 376116 h 4156314"/>
              <a:gd name="connsiteX3223" fmla="*/ 4509075 w 6555713"/>
              <a:gd name="connsiteY3223" fmla="*/ 371834 h 4156314"/>
              <a:gd name="connsiteX3224" fmla="*/ 4518737 w 6555713"/>
              <a:gd name="connsiteY3224" fmla="*/ 385645 h 4156314"/>
              <a:gd name="connsiteX3225" fmla="*/ 4526184 w 6555713"/>
              <a:gd name="connsiteY3225" fmla="*/ 384540 h 4156314"/>
              <a:gd name="connsiteX3226" fmla="*/ 4513502 w 6555713"/>
              <a:gd name="connsiteY3226" fmla="*/ 401666 h 4156314"/>
              <a:gd name="connsiteX3227" fmla="*/ 4506896 w 6555713"/>
              <a:gd name="connsiteY3227" fmla="*/ 402646 h 4156314"/>
              <a:gd name="connsiteX3228" fmla="*/ 4509273 w 6555713"/>
              <a:gd name="connsiteY3228" fmla="*/ 399614 h 4156314"/>
              <a:gd name="connsiteX3229" fmla="*/ 4502331 w 6555713"/>
              <a:gd name="connsiteY3229" fmla="*/ 403323 h 4156314"/>
              <a:gd name="connsiteX3230" fmla="*/ 4504880 w 6555713"/>
              <a:gd name="connsiteY3230" fmla="*/ 405217 h 4156314"/>
              <a:gd name="connsiteX3231" fmla="*/ 4493372 w 6555713"/>
              <a:gd name="connsiteY3231" fmla="*/ 419897 h 4156314"/>
              <a:gd name="connsiteX3232" fmla="*/ 4481093 w 6555713"/>
              <a:gd name="connsiteY3232" fmla="*/ 414097 h 4156314"/>
              <a:gd name="connsiteX3233" fmla="*/ 4471582 w 6555713"/>
              <a:gd name="connsiteY3233" fmla="*/ 426942 h 4156314"/>
              <a:gd name="connsiteX3234" fmla="*/ 4472135 w 6555713"/>
              <a:gd name="connsiteY3234" fmla="*/ 430671 h 4156314"/>
              <a:gd name="connsiteX3235" fmla="*/ 4480137 w 6555713"/>
              <a:gd name="connsiteY3235" fmla="*/ 433295 h 4156314"/>
              <a:gd name="connsiteX3236" fmla="*/ 4471731 w 6555713"/>
              <a:gd name="connsiteY3236" fmla="*/ 453597 h 4156314"/>
              <a:gd name="connsiteX3237" fmla="*/ 4444706 w 6555713"/>
              <a:gd name="connsiteY3237" fmla="*/ 476663 h 4156314"/>
              <a:gd name="connsiteX3238" fmla="*/ 4466901 w 6555713"/>
              <a:gd name="connsiteY3238" fmla="*/ 446692 h 4156314"/>
              <a:gd name="connsiteX3239" fmla="*/ 4448834 w 6555713"/>
              <a:gd name="connsiteY3239" fmla="*/ 453184 h 4156314"/>
              <a:gd name="connsiteX3240" fmla="*/ 4440429 w 6555713"/>
              <a:gd name="connsiteY3240" fmla="*/ 473486 h 4156314"/>
              <a:gd name="connsiteX3241" fmla="*/ 4422363 w 6555713"/>
              <a:gd name="connsiteY3241" fmla="*/ 479979 h 4156314"/>
              <a:gd name="connsiteX3242" fmla="*/ 4413255 w 6555713"/>
              <a:gd name="connsiteY3242" fmla="*/ 469897 h 4156314"/>
              <a:gd name="connsiteX3243" fmla="*/ 4434492 w 6555713"/>
              <a:gd name="connsiteY3243" fmla="*/ 459123 h 4156314"/>
              <a:gd name="connsiteX3244" fmla="*/ 4450345 w 6555713"/>
              <a:gd name="connsiteY3244" fmla="*/ 437716 h 4156314"/>
              <a:gd name="connsiteX3245" fmla="*/ 4452260 w 6555713"/>
              <a:gd name="connsiteY3245" fmla="*/ 435982 h 4156314"/>
              <a:gd name="connsiteX3246" fmla="*/ 4460221 w 6555713"/>
              <a:gd name="connsiteY3246" fmla="*/ 432141 h 4156314"/>
              <a:gd name="connsiteX3247" fmla="*/ 4464687 w 6555713"/>
              <a:gd name="connsiteY3247" fmla="*/ 431776 h 4156314"/>
              <a:gd name="connsiteX3248" fmla="*/ 4460410 w 6555713"/>
              <a:gd name="connsiteY3248" fmla="*/ 428600 h 4156314"/>
              <a:gd name="connsiteX3249" fmla="*/ 4459152 w 6555713"/>
              <a:gd name="connsiteY3249" fmla="*/ 429739 h 4156314"/>
              <a:gd name="connsiteX3250" fmla="*/ 4452260 w 6555713"/>
              <a:gd name="connsiteY3250" fmla="*/ 435982 h 4156314"/>
              <a:gd name="connsiteX3251" fmla="*/ 4449344 w 6555713"/>
              <a:gd name="connsiteY3251" fmla="*/ 437388 h 4156314"/>
              <a:gd name="connsiteX3252" fmla="*/ 4480540 w 6555713"/>
              <a:gd name="connsiteY3252" fmla="*/ 410369 h 4156314"/>
              <a:gd name="connsiteX3253" fmla="*/ 4467155 w 6555713"/>
              <a:gd name="connsiteY3253" fmla="*/ 397111 h 4156314"/>
              <a:gd name="connsiteX3254" fmla="*/ 4462877 w 6555713"/>
              <a:gd name="connsiteY3254" fmla="*/ 393934 h 4156314"/>
              <a:gd name="connsiteX3255" fmla="*/ 4448535 w 6555713"/>
              <a:gd name="connsiteY3255" fmla="*/ 399874 h 4156314"/>
              <a:gd name="connsiteX3256" fmla="*/ 4457643 w 6555713"/>
              <a:gd name="connsiteY3256" fmla="*/ 409955 h 4156314"/>
              <a:gd name="connsiteX3257" fmla="*/ 4436406 w 6555713"/>
              <a:gd name="connsiteY3257" fmla="*/ 420728 h 4156314"/>
              <a:gd name="connsiteX3258" fmla="*/ 4430858 w 6555713"/>
              <a:gd name="connsiteY3258" fmla="*/ 428222 h 4156314"/>
              <a:gd name="connsiteX3259" fmla="*/ 4430291 w 6555713"/>
              <a:gd name="connsiteY3259" fmla="*/ 428989 h 4156314"/>
              <a:gd name="connsiteX3260" fmla="*/ 4430246 w 6555713"/>
              <a:gd name="connsiteY3260" fmla="*/ 428449 h 4156314"/>
              <a:gd name="connsiteX3261" fmla="*/ 4430908 w 6555713"/>
              <a:gd name="connsiteY3261" fmla="*/ 425356 h 4156314"/>
              <a:gd name="connsiteX3262" fmla="*/ 4429967 w 6555713"/>
              <a:gd name="connsiteY3262" fmla="*/ 425020 h 4156314"/>
              <a:gd name="connsiteX3263" fmla="*/ 4430246 w 6555713"/>
              <a:gd name="connsiteY3263" fmla="*/ 428449 h 4156314"/>
              <a:gd name="connsiteX3264" fmla="*/ 4430065 w 6555713"/>
              <a:gd name="connsiteY3264" fmla="*/ 429291 h 4156314"/>
              <a:gd name="connsiteX3265" fmla="*/ 4430291 w 6555713"/>
              <a:gd name="connsiteY3265" fmla="*/ 428989 h 4156314"/>
              <a:gd name="connsiteX3266" fmla="*/ 4430618 w 6555713"/>
              <a:gd name="connsiteY3266" fmla="*/ 433021 h 4156314"/>
              <a:gd name="connsiteX3267" fmla="*/ 4426341 w 6555713"/>
              <a:gd name="connsiteY3267" fmla="*/ 429844 h 4156314"/>
              <a:gd name="connsiteX3268" fmla="*/ 4404700 w 6555713"/>
              <a:gd name="connsiteY3268" fmla="*/ 463544 h 4156314"/>
              <a:gd name="connsiteX3269" fmla="*/ 4400977 w 6555713"/>
              <a:gd name="connsiteY3269" fmla="*/ 464096 h 4156314"/>
              <a:gd name="connsiteX3270" fmla="*/ 4402084 w 6555713"/>
              <a:gd name="connsiteY3270" fmla="*/ 471554 h 4156314"/>
              <a:gd name="connsiteX3271" fmla="*/ 4390911 w 6555713"/>
              <a:gd name="connsiteY3271" fmla="*/ 473212 h 4156314"/>
              <a:gd name="connsiteX3272" fmla="*/ 4378229 w 6555713"/>
              <a:gd name="connsiteY3272" fmla="*/ 490338 h 4156314"/>
              <a:gd name="connsiteX3273" fmla="*/ 4361824 w 6555713"/>
              <a:gd name="connsiteY3273" fmla="*/ 508017 h 4156314"/>
              <a:gd name="connsiteX3274" fmla="*/ 4340033 w 6555713"/>
              <a:gd name="connsiteY3274" fmla="*/ 515062 h 4156314"/>
              <a:gd name="connsiteX3275" fmla="*/ 4336862 w 6555713"/>
              <a:gd name="connsiteY3275" fmla="*/ 519343 h 4156314"/>
              <a:gd name="connsiteX3276" fmla="*/ 4318646 w 6555713"/>
              <a:gd name="connsiteY3276" fmla="*/ 499180 h 4156314"/>
              <a:gd name="connsiteX3277" fmla="*/ 4305411 w 6555713"/>
              <a:gd name="connsiteY3277" fmla="*/ 512578 h 4156314"/>
              <a:gd name="connsiteX3278" fmla="*/ 4304539 w 6555713"/>
              <a:gd name="connsiteY3278" fmla="*/ 512166 h 4156314"/>
              <a:gd name="connsiteX3279" fmla="*/ 4307991 w 6555713"/>
              <a:gd name="connsiteY3279" fmla="*/ 503114 h 4156314"/>
              <a:gd name="connsiteX3280" fmla="*/ 4319051 w 6555713"/>
              <a:gd name="connsiteY3280" fmla="*/ 476254 h 4156314"/>
              <a:gd name="connsiteX3281" fmla="*/ 4342351 w 6555713"/>
              <a:gd name="connsiteY3281" fmla="*/ 453742 h 4156314"/>
              <a:gd name="connsiteX3282" fmla="*/ 4368972 w 6555713"/>
              <a:gd name="connsiteY3282" fmla="*/ 453602 h 4156314"/>
              <a:gd name="connsiteX3283" fmla="*/ 4386485 w 6555713"/>
              <a:gd name="connsiteY3283" fmla="*/ 443381 h 4156314"/>
              <a:gd name="connsiteX3284" fmla="*/ 4384271 w 6555713"/>
              <a:gd name="connsiteY3284" fmla="*/ 428465 h 4156314"/>
              <a:gd name="connsiteX3285" fmla="*/ 4394890 w 6555713"/>
              <a:gd name="connsiteY3285" fmla="*/ 423079 h 4156314"/>
              <a:gd name="connsiteX3286" fmla="*/ 4389506 w 6555713"/>
              <a:gd name="connsiteY3286" fmla="*/ 412444 h 4156314"/>
              <a:gd name="connsiteX3287" fmla="*/ 4388952 w 6555713"/>
              <a:gd name="connsiteY3287" fmla="*/ 408716 h 4156314"/>
              <a:gd name="connsiteX3288" fmla="*/ 4388399 w 6555713"/>
              <a:gd name="connsiteY3288" fmla="*/ 404986 h 4156314"/>
              <a:gd name="connsiteX3289" fmla="*/ 4396400 w 6555713"/>
              <a:gd name="connsiteY3289" fmla="*/ 407610 h 4156314"/>
              <a:gd name="connsiteX3290" fmla="*/ 4403848 w 6555713"/>
              <a:gd name="connsiteY3290" fmla="*/ 406505 h 4156314"/>
              <a:gd name="connsiteX3291" fmla="*/ 4402741 w 6555713"/>
              <a:gd name="connsiteY3291" fmla="*/ 399047 h 4156314"/>
              <a:gd name="connsiteX3292" fmla="*/ 4393633 w 6555713"/>
              <a:gd name="connsiteY3292" fmla="*/ 388965 h 4156314"/>
              <a:gd name="connsiteX3293" fmla="*/ 4385632 w 6555713"/>
              <a:gd name="connsiteY3293" fmla="*/ 386342 h 4156314"/>
              <a:gd name="connsiteX3294" fmla="*/ 4407827 w 6555713"/>
              <a:gd name="connsiteY3294" fmla="*/ 356372 h 4156314"/>
              <a:gd name="connsiteX3295" fmla="*/ 4396654 w 6555713"/>
              <a:gd name="connsiteY3295" fmla="*/ 358030 h 4156314"/>
              <a:gd name="connsiteX3296" fmla="*/ 4383419 w 6555713"/>
              <a:gd name="connsiteY3296" fmla="*/ 371426 h 4156314"/>
              <a:gd name="connsiteX3297" fmla="*/ 4382865 w 6555713"/>
              <a:gd name="connsiteY3297" fmla="*/ 367697 h 4156314"/>
              <a:gd name="connsiteX3298" fmla="*/ 4368523 w 6555713"/>
              <a:gd name="connsiteY3298" fmla="*/ 373637 h 4156314"/>
              <a:gd name="connsiteX3299" fmla="*/ 4333094 w 6555713"/>
              <a:gd name="connsiteY3299" fmla="*/ 417005 h 4156314"/>
              <a:gd name="connsiteX3300" fmla="*/ 4319305 w 6555713"/>
              <a:gd name="connsiteY3300" fmla="*/ 426673 h 4156314"/>
              <a:gd name="connsiteX3301" fmla="*/ 4313517 w 6555713"/>
              <a:gd name="connsiteY3301" fmla="*/ 438964 h 4156314"/>
              <a:gd name="connsiteX3302" fmla="*/ 4305112 w 6555713"/>
              <a:gd name="connsiteY3302" fmla="*/ 459268 h 4156314"/>
              <a:gd name="connsiteX3303" fmla="*/ 4294494 w 6555713"/>
              <a:gd name="connsiteY3303" fmla="*/ 464654 h 4156314"/>
              <a:gd name="connsiteX3304" fmla="*/ 4286088 w 6555713"/>
              <a:gd name="connsiteY3304" fmla="*/ 484957 h 4156314"/>
              <a:gd name="connsiteX3305" fmla="*/ 4274362 w 6555713"/>
              <a:gd name="connsiteY3305" fmla="*/ 482885 h 4156314"/>
              <a:gd name="connsiteX3306" fmla="*/ 4270639 w 6555713"/>
              <a:gd name="connsiteY3306" fmla="*/ 483438 h 4156314"/>
              <a:gd name="connsiteX3307" fmla="*/ 4276022 w 6555713"/>
              <a:gd name="connsiteY3307" fmla="*/ 494073 h 4156314"/>
              <a:gd name="connsiteX3308" fmla="*/ 4265405 w 6555713"/>
              <a:gd name="connsiteY3308" fmla="*/ 499459 h 4156314"/>
              <a:gd name="connsiteX3309" fmla="*/ 4265958 w 6555713"/>
              <a:gd name="connsiteY3309" fmla="*/ 503188 h 4156314"/>
              <a:gd name="connsiteX3310" fmla="*/ 4254786 w 6555713"/>
              <a:gd name="connsiteY3310" fmla="*/ 504846 h 4156314"/>
              <a:gd name="connsiteX3311" fmla="*/ 4245275 w 6555713"/>
              <a:gd name="connsiteY3311" fmla="*/ 517690 h 4156314"/>
              <a:gd name="connsiteX3312" fmla="*/ 4240997 w 6555713"/>
              <a:gd name="connsiteY3312" fmla="*/ 514515 h 4156314"/>
              <a:gd name="connsiteX3313" fmla="*/ 4244870 w 6555713"/>
              <a:gd name="connsiteY3313" fmla="*/ 540617 h 4156314"/>
              <a:gd name="connsiteX3314" fmla="*/ 4217292 w 6555713"/>
              <a:gd name="connsiteY3314" fmla="*/ 559953 h 4156314"/>
              <a:gd name="connsiteX3315" fmla="*/ 4217846 w 6555713"/>
              <a:gd name="connsiteY3315" fmla="*/ 563683 h 4156314"/>
              <a:gd name="connsiteX3316" fmla="*/ 4182820 w 6555713"/>
              <a:gd name="connsiteY3316" fmla="*/ 584125 h 4156314"/>
              <a:gd name="connsiteX3317" fmla="*/ 4181310 w 6555713"/>
              <a:gd name="connsiteY3317" fmla="*/ 599593 h 4156314"/>
              <a:gd name="connsiteX3318" fmla="*/ 4174415 w 6555713"/>
              <a:gd name="connsiteY3318" fmla="*/ 604426 h 4156314"/>
              <a:gd name="connsiteX3319" fmla="*/ 4168628 w 6555713"/>
              <a:gd name="connsiteY3319" fmla="*/ 616719 h 4156314"/>
              <a:gd name="connsiteX3320" fmla="*/ 4154839 w 6555713"/>
              <a:gd name="connsiteY3320" fmla="*/ 626387 h 4156314"/>
              <a:gd name="connsiteX3321" fmla="*/ 4151114 w 6555713"/>
              <a:gd name="connsiteY3321" fmla="*/ 626940 h 4156314"/>
              <a:gd name="connsiteX3322" fmla="*/ 4145880 w 6555713"/>
              <a:gd name="connsiteY3322" fmla="*/ 642961 h 4156314"/>
              <a:gd name="connsiteX3323" fmla="*/ 4138432 w 6555713"/>
              <a:gd name="connsiteY3323" fmla="*/ 644066 h 4156314"/>
              <a:gd name="connsiteX3324" fmla="*/ 4140092 w 6555713"/>
              <a:gd name="connsiteY3324" fmla="*/ 655252 h 4156314"/>
              <a:gd name="connsiteX3325" fmla="*/ 4075021 w 6555713"/>
              <a:gd name="connsiteY3325" fmla="*/ 729696 h 4156314"/>
              <a:gd name="connsiteX3326" fmla="*/ 4073509 w 6555713"/>
              <a:gd name="connsiteY3326" fmla="*/ 745164 h 4156314"/>
              <a:gd name="connsiteX3327" fmla="*/ 4088405 w 6555713"/>
              <a:gd name="connsiteY3327" fmla="*/ 742954 h 4156314"/>
              <a:gd name="connsiteX3328" fmla="*/ 4082617 w 6555713"/>
              <a:gd name="connsiteY3328" fmla="*/ 755247 h 4156314"/>
              <a:gd name="connsiteX3329" fmla="*/ 4054636 w 6555713"/>
              <a:gd name="connsiteY3329" fmla="*/ 797509 h 4156314"/>
              <a:gd name="connsiteX3330" fmla="*/ 4043464 w 6555713"/>
              <a:gd name="connsiteY3330" fmla="*/ 799167 h 4156314"/>
              <a:gd name="connsiteX3331" fmla="*/ 4041250 w 6555713"/>
              <a:gd name="connsiteY3331" fmla="*/ 784251 h 4156314"/>
              <a:gd name="connsiteX3332" fmla="*/ 4016844 w 6555713"/>
              <a:gd name="connsiteY3332" fmla="*/ 799306 h 4156314"/>
              <a:gd name="connsiteX3333" fmla="*/ 4017951 w 6555713"/>
              <a:gd name="connsiteY3333" fmla="*/ 806764 h 4156314"/>
              <a:gd name="connsiteX3334" fmla="*/ 4008927 w 6555713"/>
              <a:gd name="connsiteY3334" fmla="*/ 808103 h 4156314"/>
              <a:gd name="connsiteX3335" fmla="*/ 4010830 w 6555713"/>
              <a:gd name="connsiteY3335" fmla="*/ 806868 h 4156314"/>
              <a:gd name="connsiteX3336" fmla="*/ 3996161 w 6555713"/>
              <a:gd name="connsiteY3336" fmla="*/ 813809 h 4156314"/>
              <a:gd name="connsiteX3337" fmla="*/ 4004715 w 6555713"/>
              <a:gd name="connsiteY3337" fmla="*/ 820162 h 4156314"/>
              <a:gd name="connsiteX3338" fmla="*/ 3992033 w 6555713"/>
              <a:gd name="connsiteY3338" fmla="*/ 837288 h 4156314"/>
              <a:gd name="connsiteX3339" fmla="*/ 3993139 w 6555713"/>
              <a:gd name="connsiteY3339" fmla="*/ 844746 h 4156314"/>
              <a:gd name="connsiteX3340" fmla="*/ 3981414 w 6555713"/>
              <a:gd name="connsiteY3340" fmla="*/ 842674 h 4156314"/>
              <a:gd name="connsiteX3341" fmla="*/ 3973563 w 6555713"/>
              <a:gd name="connsiteY3341" fmla="*/ 866706 h 4156314"/>
              <a:gd name="connsiteX3342" fmla="*/ 3985841 w 6555713"/>
              <a:gd name="connsiteY3342" fmla="*/ 872506 h 4156314"/>
              <a:gd name="connsiteX3343" fmla="*/ 3989012 w 6555713"/>
              <a:gd name="connsiteY3343" fmla="*/ 868224 h 4156314"/>
              <a:gd name="connsiteX3344" fmla="*/ 3987501 w 6555713"/>
              <a:gd name="connsiteY3344" fmla="*/ 883693 h 4156314"/>
              <a:gd name="connsiteX3345" fmla="*/ 3984330 w 6555713"/>
              <a:gd name="connsiteY3345" fmla="*/ 887974 h 4156314"/>
              <a:gd name="connsiteX3346" fmla="*/ 3953986 w 6555713"/>
              <a:gd name="connsiteY3346" fmla="*/ 888667 h 4156314"/>
              <a:gd name="connsiteX3347" fmla="*/ 3937026 w 6555713"/>
              <a:gd name="connsiteY3347" fmla="*/ 902616 h 4156314"/>
              <a:gd name="connsiteX3348" fmla="*/ 3933855 w 6555713"/>
              <a:gd name="connsiteY3348" fmla="*/ 906898 h 4156314"/>
              <a:gd name="connsiteX3349" fmla="*/ 3956753 w 6555713"/>
              <a:gd name="connsiteY3349" fmla="*/ 907311 h 4156314"/>
              <a:gd name="connsiteX3350" fmla="*/ 3995098 w 6555713"/>
              <a:gd name="connsiteY3350" fmla="*/ 909242 h 4156314"/>
              <a:gd name="connsiteX3351" fmla="*/ 4005163 w 6555713"/>
              <a:gd name="connsiteY3351" fmla="*/ 900127 h 4156314"/>
              <a:gd name="connsiteX3352" fmla="*/ 4019505 w 6555713"/>
              <a:gd name="connsiteY3352" fmla="*/ 894188 h 4156314"/>
              <a:gd name="connsiteX3353" fmla="*/ 4014122 w 6555713"/>
              <a:gd name="connsiteY3353" fmla="*/ 883553 h 4156314"/>
              <a:gd name="connsiteX3354" fmla="*/ 4051764 w 6555713"/>
              <a:gd name="connsiteY3354" fmla="*/ 855101 h 4156314"/>
              <a:gd name="connsiteX3355" fmla="*/ 4050657 w 6555713"/>
              <a:gd name="connsiteY3355" fmla="*/ 847643 h 4156314"/>
              <a:gd name="connsiteX3356" fmla="*/ 4081960 w 6555713"/>
              <a:gd name="connsiteY3356" fmla="*/ 827754 h 4156314"/>
              <a:gd name="connsiteX3357" fmla="*/ 4088301 w 6555713"/>
              <a:gd name="connsiteY3357" fmla="*/ 819190 h 4156314"/>
              <a:gd name="connsiteX3358" fmla="*/ 4087748 w 6555713"/>
              <a:gd name="connsiteY3358" fmla="*/ 815462 h 4156314"/>
              <a:gd name="connsiteX3359" fmla="*/ 4079746 w 6555713"/>
              <a:gd name="connsiteY3359" fmla="*/ 812838 h 4156314"/>
              <a:gd name="connsiteX3360" fmla="*/ 4072852 w 6555713"/>
              <a:gd name="connsiteY3360" fmla="*/ 817673 h 4156314"/>
              <a:gd name="connsiteX3361" fmla="*/ 4074915 w 6555713"/>
              <a:gd name="connsiteY3361" fmla="*/ 805933 h 4156314"/>
              <a:gd name="connsiteX3362" fmla="*/ 4094642 w 6555713"/>
              <a:gd name="connsiteY3362" fmla="*/ 810628 h 4156314"/>
              <a:gd name="connsiteX3363" fmla="*/ 4116836 w 6555713"/>
              <a:gd name="connsiteY3363" fmla="*/ 780657 h 4156314"/>
              <a:gd name="connsiteX3364" fmla="*/ 4128417 w 6555713"/>
              <a:gd name="connsiteY3364" fmla="*/ 768934 h 4156314"/>
              <a:gd name="connsiteX3365" fmla="*/ 4130052 w 6555713"/>
              <a:gd name="connsiteY3365" fmla="*/ 767279 h 4156314"/>
              <a:gd name="connsiteX3366" fmla="*/ 4130956 w 6555713"/>
              <a:gd name="connsiteY3366" fmla="*/ 773620 h 4156314"/>
              <a:gd name="connsiteX3367" fmla="*/ 4155437 w 6555713"/>
              <a:gd name="connsiteY3367" fmla="*/ 733007 h 4156314"/>
              <a:gd name="connsiteX3368" fmla="*/ 4177630 w 6555713"/>
              <a:gd name="connsiteY3368" fmla="*/ 703037 h 4156314"/>
              <a:gd name="connsiteX3369" fmla="*/ 4178004 w 6555713"/>
              <a:gd name="connsiteY3369" fmla="*/ 702534 h 4156314"/>
              <a:gd name="connsiteX3370" fmla="*/ 4185078 w 6555713"/>
              <a:gd name="connsiteY3370" fmla="*/ 701931 h 4156314"/>
              <a:gd name="connsiteX3371" fmla="*/ 4183418 w 6555713"/>
              <a:gd name="connsiteY3371" fmla="*/ 690744 h 4156314"/>
              <a:gd name="connsiteX3372" fmla="*/ 4198314 w 6555713"/>
              <a:gd name="connsiteY3372" fmla="*/ 688534 h 4156314"/>
              <a:gd name="connsiteX3373" fmla="*/ 4226296 w 6555713"/>
              <a:gd name="connsiteY3373" fmla="*/ 646272 h 4156314"/>
              <a:gd name="connsiteX3374" fmla="*/ 4248086 w 6555713"/>
              <a:gd name="connsiteY3374" fmla="*/ 639227 h 4156314"/>
              <a:gd name="connsiteX3375" fmla="*/ 4252214 w 6555713"/>
              <a:gd name="connsiteY3375" fmla="*/ 615748 h 4156314"/>
              <a:gd name="connsiteX3376" fmla="*/ 4266003 w 6555713"/>
              <a:gd name="connsiteY3376" fmla="*/ 606080 h 4156314"/>
              <a:gd name="connsiteX3377" fmla="*/ 4271238 w 6555713"/>
              <a:gd name="connsiteY3377" fmla="*/ 590059 h 4156314"/>
              <a:gd name="connsiteX3378" fmla="*/ 4285580 w 6555713"/>
              <a:gd name="connsiteY3378" fmla="*/ 584120 h 4156314"/>
              <a:gd name="connsiteX3379" fmla="*/ 4293431 w 6555713"/>
              <a:gd name="connsiteY3379" fmla="*/ 560089 h 4156314"/>
              <a:gd name="connsiteX3380" fmla="*/ 4300325 w 6555713"/>
              <a:gd name="connsiteY3380" fmla="*/ 555254 h 4156314"/>
              <a:gd name="connsiteX3381" fmla="*/ 4291368 w 6555713"/>
              <a:gd name="connsiteY3381" fmla="*/ 571827 h 4156314"/>
              <a:gd name="connsiteX3382" fmla="*/ 4313158 w 6555713"/>
              <a:gd name="connsiteY3382" fmla="*/ 564783 h 4156314"/>
              <a:gd name="connsiteX3383" fmla="*/ 4318945 w 6555713"/>
              <a:gd name="connsiteY3383" fmla="*/ 552490 h 4156314"/>
              <a:gd name="connsiteX3384" fmla="*/ 4310391 w 6555713"/>
              <a:gd name="connsiteY3384" fmla="*/ 546138 h 4156314"/>
              <a:gd name="connsiteX3385" fmla="*/ 4299772 w 6555713"/>
              <a:gd name="connsiteY3385" fmla="*/ 551525 h 4156314"/>
              <a:gd name="connsiteX3386" fmla="*/ 4294942 w 6555713"/>
              <a:gd name="connsiteY3386" fmla="*/ 544620 h 4156314"/>
              <a:gd name="connsiteX3387" fmla="*/ 4282353 w 6555713"/>
              <a:gd name="connsiteY3387" fmla="*/ 546488 h 4156314"/>
              <a:gd name="connsiteX3388" fmla="*/ 4285834 w 6555713"/>
              <a:gd name="connsiteY3388" fmla="*/ 534538 h 4156314"/>
              <a:gd name="connsiteX3389" fmla="*/ 4285281 w 6555713"/>
              <a:gd name="connsiteY3389" fmla="*/ 530809 h 4156314"/>
              <a:gd name="connsiteX3390" fmla="*/ 4290215 w 6555713"/>
              <a:gd name="connsiteY3390" fmla="*/ 526340 h 4156314"/>
              <a:gd name="connsiteX3391" fmla="*/ 4297559 w 6555713"/>
              <a:gd name="connsiteY3391" fmla="*/ 536610 h 4156314"/>
              <a:gd name="connsiteX3392" fmla="*/ 4334799 w 6555713"/>
              <a:gd name="connsiteY3392" fmla="*/ 531083 h 4156314"/>
              <a:gd name="connsiteX3393" fmla="*/ 4331628 w 6555713"/>
              <a:gd name="connsiteY3393" fmla="*/ 535364 h 4156314"/>
              <a:gd name="connsiteX3394" fmla="*/ 4340736 w 6555713"/>
              <a:gd name="connsiteY3394" fmla="*/ 545446 h 4156314"/>
              <a:gd name="connsiteX3395" fmla="*/ 4320606 w 6555713"/>
              <a:gd name="connsiteY3395" fmla="*/ 563678 h 4156314"/>
              <a:gd name="connsiteX3396" fmla="*/ 4314264 w 6555713"/>
              <a:gd name="connsiteY3396" fmla="*/ 572241 h 4156314"/>
              <a:gd name="connsiteX3397" fmla="*/ 4315371 w 6555713"/>
              <a:gd name="connsiteY3397" fmla="*/ 579699 h 4156314"/>
              <a:gd name="connsiteX3398" fmla="*/ 4304199 w 6555713"/>
              <a:gd name="connsiteY3398" fmla="*/ 581357 h 4156314"/>
              <a:gd name="connsiteX3399" fmla="*/ 4278281 w 6555713"/>
              <a:gd name="connsiteY3399" fmla="*/ 611880 h 4156314"/>
              <a:gd name="connsiteX3400" fmla="*/ 4276771 w 6555713"/>
              <a:gd name="connsiteY3400" fmla="*/ 627348 h 4156314"/>
              <a:gd name="connsiteX3401" fmla="*/ 4267259 w 6555713"/>
              <a:gd name="connsiteY3401" fmla="*/ 640193 h 4156314"/>
              <a:gd name="connsiteX3402" fmla="*/ 4259811 w 6555713"/>
              <a:gd name="connsiteY3402" fmla="*/ 641299 h 4156314"/>
              <a:gd name="connsiteX3403" fmla="*/ 4257747 w 6555713"/>
              <a:gd name="connsiteY3403" fmla="*/ 653037 h 4156314"/>
              <a:gd name="connsiteX3404" fmla="*/ 4218041 w 6555713"/>
              <a:gd name="connsiteY3404" fmla="*/ 693228 h 4156314"/>
              <a:gd name="connsiteX3405" fmla="*/ 4202187 w 6555713"/>
              <a:gd name="connsiteY3405" fmla="*/ 714637 h 4156314"/>
              <a:gd name="connsiteX3406" fmla="*/ 4179994 w 6555713"/>
              <a:gd name="connsiteY3406" fmla="*/ 744607 h 4156314"/>
              <a:gd name="connsiteX3407" fmla="*/ 4171439 w 6555713"/>
              <a:gd name="connsiteY3407" fmla="*/ 738254 h 4156314"/>
              <a:gd name="connsiteX3408" fmla="*/ 4168821 w 6555713"/>
              <a:gd name="connsiteY3408" fmla="*/ 746265 h 4156314"/>
              <a:gd name="connsiteX3409" fmla="*/ 4163034 w 6555713"/>
              <a:gd name="connsiteY3409" fmla="*/ 758558 h 4156314"/>
              <a:gd name="connsiteX3410" fmla="*/ 4142350 w 6555713"/>
              <a:gd name="connsiteY3410" fmla="*/ 773060 h 4156314"/>
              <a:gd name="connsiteX3411" fmla="*/ 4144564 w 6555713"/>
              <a:gd name="connsiteY3411" fmla="*/ 787975 h 4156314"/>
              <a:gd name="connsiteX3412" fmla="*/ 4134499 w 6555713"/>
              <a:gd name="connsiteY3412" fmla="*/ 797091 h 4156314"/>
              <a:gd name="connsiteX3413" fmla="*/ 4131328 w 6555713"/>
              <a:gd name="connsiteY3413" fmla="*/ 801373 h 4156314"/>
              <a:gd name="connsiteX3414" fmla="*/ 4131882 w 6555713"/>
              <a:gd name="connsiteY3414" fmla="*/ 805101 h 4156314"/>
              <a:gd name="connsiteX3415" fmla="*/ 4143054 w 6555713"/>
              <a:gd name="connsiteY3415" fmla="*/ 803444 h 4156314"/>
              <a:gd name="connsiteX3416" fmla="*/ 4152379 w 6555713"/>
              <a:gd name="connsiteY3416" fmla="*/ 790852 h 4156314"/>
              <a:gd name="connsiteX3417" fmla="*/ 4153217 w 6555713"/>
              <a:gd name="connsiteY3417" fmla="*/ 790979 h 4156314"/>
              <a:gd name="connsiteX3418" fmla="*/ 4162630 w 6555713"/>
              <a:gd name="connsiteY3418" fmla="*/ 781484 h 4156314"/>
              <a:gd name="connsiteX3419" fmla="*/ 4134648 w 6555713"/>
              <a:gd name="connsiteY3419" fmla="*/ 823747 h 4156314"/>
              <a:gd name="connsiteX3420" fmla="*/ 4115474 w 6555713"/>
              <a:gd name="connsiteY3420" fmla="*/ 822780 h 4156314"/>
              <a:gd name="connsiteX3421" fmla="*/ 4101686 w 6555713"/>
              <a:gd name="connsiteY3421" fmla="*/ 832448 h 4156314"/>
              <a:gd name="connsiteX3422" fmla="*/ 4105410 w 6555713"/>
              <a:gd name="connsiteY3422" fmla="*/ 831896 h 4156314"/>
              <a:gd name="connsiteX3423" fmla="*/ 4089557 w 6555713"/>
              <a:gd name="connsiteY3423" fmla="*/ 853304 h 4156314"/>
              <a:gd name="connsiteX3424" fmla="*/ 4098111 w 6555713"/>
              <a:gd name="connsiteY3424" fmla="*/ 859657 h 4156314"/>
              <a:gd name="connsiteX3425" fmla="*/ 4115071 w 6555713"/>
              <a:gd name="connsiteY3425" fmla="*/ 845706 h 4156314"/>
              <a:gd name="connsiteX3426" fmla="*/ 4109284 w 6555713"/>
              <a:gd name="connsiteY3426" fmla="*/ 857999 h 4156314"/>
              <a:gd name="connsiteX3427" fmla="*/ 4092323 w 6555713"/>
              <a:gd name="connsiteY3427" fmla="*/ 871949 h 4156314"/>
              <a:gd name="connsiteX3428" fmla="*/ 4087089 w 6555713"/>
              <a:gd name="connsiteY3428" fmla="*/ 887970 h 4156314"/>
              <a:gd name="connsiteX3429" fmla="*/ 4105156 w 6555713"/>
              <a:gd name="connsiteY3429" fmla="*/ 881478 h 4156314"/>
              <a:gd name="connsiteX3430" fmla="*/ 4108326 w 6555713"/>
              <a:gd name="connsiteY3430" fmla="*/ 877196 h 4156314"/>
              <a:gd name="connsiteX3431" fmla="*/ 4118391 w 6555713"/>
              <a:gd name="connsiteY3431" fmla="*/ 868080 h 4156314"/>
              <a:gd name="connsiteX3432" fmla="*/ 4122115 w 6555713"/>
              <a:gd name="connsiteY3432" fmla="*/ 867527 h 4156314"/>
              <a:gd name="connsiteX3433" fmla="*/ 4119498 w 6555713"/>
              <a:gd name="connsiteY3433" fmla="*/ 875538 h 4156314"/>
              <a:gd name="connsiteX3434" fmla="*/ 4155077 w 6555713"/>
              <a:gd name="connsiteY3434" fmla="*/ 858826 h 4156314"/>
              <a:gd name="connsiteX3435" fmla="*/ 4176314 w 6555713"/>
              <a:gd name="connsiteY3435" fmla="*/ 848052 h 4156314"/>
              <a:gd name="connsiteX3436" fmla="*/ 4173548 w 6555713"/>
              <a:gd name="connsiteY3436" fmla="*/ 829407 h 4156314"/>
              <a:gd name="connsiteX3437" fmla="*/ 4184167 w 6555713"/>
              <a:gd name="connsiteY3437" fmla="*/ 824020 h 4156314"/>
              <a:gd name="connsiteX3438" fmla="*/ 4195891 w 6555713"/>
              <a:gd name="connsiteY3438" fmla="*/ 826091 h 4156314"/>
              <a:gd name="connsiteX3439" fmla="*/ 4207063 w 6555713"/>
              <a:gd name="connsiteY3439" fmla="*/ 824433 h 4156314"/>
              <a:gd name="connsiteX3440" fmla="*/ 4205403 w 6555713"/>
              <a:gd name="connsiteY3440" fmla="*/ 813247 h 4156314"/>
              <a:gd name="connsiteX3441" fmla="*/ 4229810 w 6555713"/>
              <a:gd name="connsiteY3441" fmla="*/ 798191 h 4156314"/>
              <a:gd name="connsiteX3442" fmla="*/ 4229257 w 6555713"/>
              <a:gd name="connsiteY3442" fmla="*/ 794463 h 4156314"/>
              <a:gd name="connsiteX3443" fmla="*/ 4246217 w 6555713"/>
              <a:gd name="connsiteY3443" fmla="*/ 780513 h 4156314"/>
              <a:gd name="connsiteX3444" fmla="*/ 4244557 w 6555713"/>
              <a:gd name="connsiteY3444" fmla="*/ 769326 h 4156314"/>
              <a:gd name="connsiteX3445" fmla="*/ 4262622 w 6555713"/>
              <a:gd name="connsiteY3445" fmla="*/ 762834 h 4156314"/>
              <a:gd name="connsiteX3446" fmla="*/ 4281092 w 6555713"/>
              <a:gd name="connsiteY3446" fmla="*/ 733416 h 4156314"/>
              <a:gd name="connsiteX3447" fmla="*/ 4287434 w 6555713"/>
              <a:gd name="connsiteY3447" fmla="*/ 724853 h 4156314"/>
              <a:gd name="connsiteX3448" fmla="*/ 4293372 w 6555713"/>
              <a:gd name="connsiteY3448" fmla="*/ 739216 h 4156314"/>
              <a:gd name="connsiteX3449" fmla="*/ 4305096 w 6555713"/>
              <a:gd name="connsiteY3449" fmla="*/ 741287 h 4156314"/>
              <a:gd name="connsiteX3450" fmla="*/ 4302479 w 6555713"/>
              <a:gd name="connsiteY3450" fmla="*/ 749297 h 4156314"/>
              <a:gd name="connsiteX3451" fmla="*/ 4314204 w 6555713"/>
              <a:gd name="connsiteY3451" fmla="*/ 751369 h 4156314"/>
              <a:gd name="connsiteX3452" fmla="*/ 4326886 w 6555713"/>
              <a:gd name="connsiteY3452" fmla="*/ 734243 h 4156314"/>
              <a:gd name="connsiteX3453" fmla="*/ 4320396 w 6555713"/>
              <a:gd name="connsiteY3453" fmla="*/ 716150 h 4156314"/>
              <a:gd name="connsiteX3454" fmla="*/ 4330462 w 6555713"/>
              <a:gd name="connsiteY3454" fmla="*/ 707034 h 4156314"/>
              <a:gd name="connsiteX3455" fmla="*/ 4331015 w 6555713"/>
              <a:gd name="connsiteY3455" fmla="*/ 710764 h 4156314"/>
              <a:gd name="connsiteX3456" fmla="*/ 4335292 w 6555713"/>
              <a:gd name="connsiteY3456" fmla="*/ 713940 h 4156314"/>
              <a:gd name="connsiteX3457" fmla="*/ 4356529 w 6555713"/>
              <a:gd name="connsiteY3457" fmla="*/ 703166 h 4156314"/>
              <a:gd name="connsiteX3458" fmla="*/ 4357635 w 6555713"/>
              <a:gd name="connsiteY3458" fmla="*/ 710624 h 4156314"/>
              <a:gd name="connsiteX3459" fmla="*/ 4362466 w 6555713"/>
              <a:gd name="connsiteY3459" fmla="*/ 717529 h 4156314"/>
              <a:gd name="connsiteX3460" fmla="*/ 4368254 w 6555713"/>
              <a:gd name="connsiteY3460" fmla="*/ 705238 h 4156314"/>
              <a:gd name="connsiteX3461" fmla="*/ 4359146 w 6555713"/>
              <a:gd name="connsiteY3461" fmla="*/ 695157 h 4156314"/>
              <a:gd name="connsiteX3462" fmla="*/ 4357486 w 6555713"/>
              <a:gd name="connsiteY3462" fmla="*/ 683969 h 4156314"/>
              <a:gd name="connsiteX3463" fmla="*/ 4371829 w 6555713"/>
              <a:gd name="connsiteY3463" fmla="*/ 678029 h 4156314"/>
              <a:gd name="connsiteX3464" fmla="*/ 4373338 w 6555713"/>
              <a:gd name="connsiteY3464" fmla="*/ 662561 h 4156314"/>
              <a:gd name="connsiteX3465" fmla="*/ 4388234 w 6555713"/>
              <a:gd name="connsiteY3465" fmla="*/ 660350 h 4156314"/>
              <a:gd name="connsiteX3466" fmla="*/ 4379680 w 6555713"/>
              <a:gd name="connsiteY3466" fmla="*/ 653999 h 4156314"/>
              <a:gd name="connsiteX3467" fmla="*/ 4389192 w 6555713"/>
              <a:gd name="connsiteY3467" fmla="*/ 641154 h 4156314"/>
              <a:gd name="connsiteX3468" fmla="*/ 4393469 w 6555713"/>
              <a:gd name="connsiteY3468" fmla="*/ 644331 h 4156314"/>
              <a:gd name="connsiteX3469" fmla="*/ 4398703 w 6555713"/>
              <a:gd name="connsiteY3469" fmla="*/ 628310 h 4156314"/>
              <a:gd name="connsiteX3470" fmla="*/ 4399256 w 6555713"/>
              <a:gd name="connsiteY3470" fmla="*/ 632038 h 4156314"/>
              <a:gd name="connsiteX3471" fmla="*/ 4422707 w 6555713"/>
              <a:gd name="connsiteY3471" fmla="*/ 636180 h 4156314"/>
              <a:gd name="connsiteX3472" fmla="*/ 4430154 w 6555713"/>
              <a:gd name="connsiteY3472" fmla="*/ 635075 h 4156314"/>
              <a:gd name="connsiteX3473" fmla="*/ 4421600 w 6555713"/>
              <a:gd name="connsiteY3473" fmla="*/ 628722 h 4156314"/>
              <a:gd name="connsiteX3474" fmla="*/ 4406704 w 6555713"/>
              <a:gd name="connsiteY3474" fmla="*/ 630933 h 4156314"/>
              <a:gd name="connsiteX3475" fmla="*/ 4414556 w 6555713"/>
              <a:gd name="connsiteY3475" fmla="*/ 606901 h 4156314"/>
              <a:gd name="connsiteX3476" fmla="*/ 4435793 w 6555713"/>
              <a:gd name="connsiteY3476" fmla="*/ 596128 h 4156314"/>
              <a:gd name="connsiteX3477" fmla="*/ 4430962 w 6555713"/>
              <a:gd name="connsiteY3477" fmla="*/ 589223 h 4156314"/>
              <a:gd name="connsiteX3478" fmla="*/ 4436750 w 6555713"/>
              <a:gd name="connsiteY3478" fmla="*/ 576931 h 4156314"/>
              <a:gd name="connsiteX3479" fmla="*/ 4449029 w 6555713"/>
              <a:gd name="connsiteY3479" fmla="*/ 582731 h 4156314"/>
              <a:gd name="connsiteX3480" fmla="*/ 4453710 w 6555713"/>
              <a:gd name="connsiteY3480" fmla="*/ 562981 h 4156314"/>
              <a:gd name="connsiteX3481" fmla="*/ 4464328 w 6555713"/>
              <a:gd name="connsiteY3481" fmla="*/ 557595 h 4156314"/>
              <a:gd name="connsiteX3482" fmla="*/ 4461561 w 6555713"/>
              <a:gd name="connsiteY3482" fmla="*/ 538949 h 4156314"/>
              <a:gd name="connsiteX3483" fmla="*/ 4475350 w 6555713"/>
              <a:gd name="connsiteY3483" fmla="*/ 529281 h 4156314"/>
              <a:gd name="connsiteX3484" fmla="*/ 4485011 w 6555713"/>
              <a:gd name="connsiteY3484" fmla="*/ 543092 h 4156314"/>
              <a:gd name="connsiteX3485" fmla="*/ 4488145 w 6555713"/>
              <a:gd name="connsiteY3485" fmla="*/ 540894 h 4156314"/>
              <a:gd name="connsiteX3486" fmla="*/ 4488667 w 6555713"/>
              <a:gd name="connsiteY3486" fmla="*/ 542073 h 4156314"/>
              <a:gd name="connsiteX3487" fmla="*/ 4491906 w 6555713"/>
              <a:gd name="connsiteY3487" fmla="*/ 538258 h 4156314"/>
              <a:gd name="connsiteX3488" fmla="*/ 4488145 w 6555713"/>
              <a:gd name="connsiteY3488" fmla="*/ 540894 h 4156314"/>
              <a:gd name="connsiteX3489" fmla="*/ 4487950 w 6555713"/>
              <a:gd name="connsiteY3489" fmla="*/ 540453 h 4156314"/>
              <a:gd name="connsiteX3490" fmla="*/ 4494524 w 6555713"/>
              <a:gd name="connsiteY3490" fmla="*/ 530248 h 4156314"/>
              <a:gd name="connsiteX3491" fmla="*/ 4485969 w 6555713"/>
              <a:gd name="connsiteY3491" fmla="*/ 523895 h 4156314"/>
              <a:gd name="connsiteX3492" fmla="*/ 4492310 w 6555713"/>
              <a:gd name="connsiteY3492" fmla="*/ 515332 h 4156314"/>
              <a:gd name="connsiteX3493" fmla="*/ 4488032 w 6555713"/>
              <a:gd name="connsiteY3493" fmla="*/ 512155 h 4156314"/>
              <a:gd name="connsiteX3494" fmla="*/ 4499205 w 6555713"/>
              <a:gd name="connsiteY3494" fmla="*/ 510497 h 4156314"/>
              <a:gd name="connsiteX3495" fmla="*/ 4505546 w 6555713"/>
              <a:gd name="connsiteY3495" fmla="*/ 501934 h 4156314"/>
              <a:gd name="connsiteX3496" fmla="*/ 4496991 w 6555713"/>
              <a:gd name="connsiteY3496" fmla="*/ 495581 h 4156314"/>
              <a:gd name="connsiteX3497" fmla="*/ 4512291 w 6555713"/>
              <a:gd name="connsiteY3497" fmla="*/ 470444 h 4156314"/>
              <a:gd name="connsiteX3498" fmla="*/ 4527187 w 6555713"/>
              <a:gd name="connsiteY3498" fmla="*/ 468234 h 4156314"/>
              <a:gd name="connsiteX3499" fmla="*/ 4533528 w 6555713"/>
              <a:gd name="connsiteY3499" fmla="*/ 459671 h 4156314"/>
              <a:gd name="connsiteX3500" fmla="*/ 4521249 w 6555713"/>
              <a:gd name="connsiteY3500" fmla="*/ 453871 h 4156314"/>
              <a:gd name="connsiteX3501" fmla="*/ 4518633 w 6555713"/>
              <a:gd name="connsiteY3501" fmla="*/ 461881 h 4156314"/>
              <a:gd name="connsiteX3502" fmla="*/ 4520696 w 6555713"/>
              <a:gd name="connsiteY3502" fmla="*/ 450143 h 4156314"/>
              <a:gd name="connsiteX3503" fmla="*/ 4508971 w 6555713"/>
              <a:gd name="connsiteY3503" fmla="*/ 448071 h 4156314"/>
              <a:gd name="connsiteX3504" fmla="*/ 4520142 w 6555713"/>
              <a:gd name="connsiteY3504" fmla="*/ 446413 h 4156314"/>
              <a:gd name="connsiteX3505" fmla="*/ 4523867 w 6555713"/>
              <a:gd name="connsiteY3505" fmla="*/ 445860 h 4156314"/>
              <a:gd name="connsiteX3506" fmla="*/ 4532421 w 6555713"/>
              <a:gd name="connsiteY3506" fmla="*/ 452213 h 4156314"/>
              <a:gd name="connsiteX3507" fmla="*/ 4544551 w 6555713"/>
              <a:gd name="connsiteY3507" fmla="*/ 431359 h 4156314"/>
              <a:gd name="connsiteX3508" fmla="*/ 4561106 w 6555713"/>
              <a:gd name="connsiteY3508" fmla="*/ 440334 h 4156314"/>
              <a:gd name="connsiteX3509" fmla="*/ 4566894 w 6555713"/>
              <a:gd name="connsiteY3509" fmla="*/ 428043 h 4156314"/>
              <a:gd name="connsiteX3510" fmla="*/ 4551445 w 6555713"/>
              <a:gd name="connsiteY3510" fmla="*/ 426524 h 4156314"/>
              <a:gd name="connsiteX3511" fmla="*/ 4550892 w 6555713"/>
              <a:gd name="connsiteY3511" fmla="*/ 422795 h 4156314"/>
              <a:gd name="connsiteX3512" fmla="*/ 4543444 w 6555713"/>
              <a:gd name="connsiteY3512" fmla="*/ 423901 h 4156314"/>
              <a:gd name="connsiteX3513" fmla="*/ 4549232 w 6555713"/>
              <a:gd name="connsiteY3513" fmla="*/ 411608 h 4156314"/>
              <a:gd name="connsiteX3514" fmla="*/ 4557232 w 6555713"/>
              <a:gd name="connsiteY3514" fmla="*/ 414232 h 4156314"/>
              <a:gd name="connsiteX3515" fmla="*/ 4566744 w 6555713"/>
              <a:gd name="connsiteY3515" fmla="*/ 401387 h 4156314"/>
              <a:gd name="connsiteX3516" fmla="*/ 4566190 w 6555713"/>
              <a:gd name="connsiteY3516" fmla="*/ 397659 h 4156314"/>
              <a:gd name="connsiteX3517" fmla="*/ 4558743 w 6555713"/>
              <a:gd name="connsiteY3517" fmla="*/ 398764 h 4156314"/>
              <a:gd name="connsiteX3518" fmla="*/ 4560807 w 6555713"/>
              <a:gd name="connsiteY3518" fmla="*/ 387024 h 4156314"/>
              <a:gd name="connsiteX3519" fmla="*/ 4598301 w 6555713"/>
              <a:gd name="connsiteY3519" fmla="*/ 331917 h 4156314"/>
              <a:gd name="connsiteX3520" fmla="*/ 4616366 w 6555713"/>
              <a:gd name="connsiteY3520" fmla="*/ 325426 h 4156314"/>
              <a:gd name="connsiteX3521" fmla="*/ 4627388 w 6555713"/>
              <a:gd name="connsiteY3521" fmla="*/ 297112 h 4156314"/>
              <a:gd name="connsiteX3522" fmla="*/ 4642284 w 6555713"/>
              <a:gd name="connsiteY3522" fmla="*/ 294902 h 4156314"/>
              <a:gd name="connsiteX3523" fmla="*/ 4647519 w 6555713"/>
              <a:gd name="connsiteY3523" fmla="*/ 278881 h 4156314"/>
              <a:gd name="connsiteX3524" fmla="*/ 4653306 w 6555713"/>
              <a:gd name="connsiteY3524" fmla="*/ 266589 h 4156314"/>
              <a:gd name="connsiteX3525" fmla="*/ 4668202 w 6555713"/>
              <a:gd name="connsiteY3525" fmla="*/ 264379 h 4156314"/>
              <a:gd name="connsiteX3526" fmla="*/ 4674543 w 6555713"/>
              <a:gd name="connsiteY3526" fmla="*/ 255816 h 4156314"/>
              <a:gd name="connsiteX3527" fmla="*/ 4669309 w 6555713"/>
              <a:gd name="connsiteY3527" fmla="*/ 271837 h 4156314"/>
              <a:gd name="connsiteX3528" fmla="*/ 4665032 w 6555713"/>
              <a:gd name="connsiteY3528" fmla="*/ 268660 h 4156314"/>
              <a:gd name="connsiteX3529" fmla="*/ 4662414 w 6555713"/>
              <a:gd name="connsiteY3529" fmla="*/ 276670 h 4156314"/>
              <a:gd name="connsiteX3530" fmla="*/ 4666692 w 6555713"/>
              <a:gd name="connsiteY3530" fmla="*/ 279847 h 4156314"/>
              <a:gd name="connsiteX3531" fmla="*/ 4631815 w 6555713"/>
              <a:gd name="connsiteY3531" fmla="*/ 326944 h 4156314"/>
              <a:gd name="connsiteX3532" fmla="*/ 4636093 w 6555713"/>
              <a:gd name="connsiteY3532" fmla="*/ 330119 h 4156314"/>
              <a:gd name="connsiteX3533" fmla="*/ 4611282 w 6555713"/>
              <a:gd name="connsiteY3533" fmla="*/ 368101 h 4156314"/>
              <a:gd name="connsiteX3534" fmla="*/ 4592216 w 6555713"/>
              <a:gd name="connsiteY3534" fmla="*/ 374265 h 4156314"/>
              <a:gd name="connsiteX3535" fmla="*/ 4589698 w 6555713"/>
              <a:gd name="connsiteY3535" fmla="*/ 375078 h 4156314"/>
              <a:gd name="connsiteX3536" fmla="*/ 4590074 w 6555713"/>
              <a:gd name="connsiteY3536" fmla="*/ 374005 h 4156314"/>
              <a:gd name="connsiteX3537" fmla="*/ 4591335 w 6555713"/>
              <a:gd name="connsiteY3537" fmla="*/ 371537 h 4156314"/>
              <a:gd name="connsiteX3538" fmla="*/ 4590673 w 6555713"/>
              <a:gd name="connsiteY3538" fmla="*/ 372291 h 4156314"/>
              <a:gd name="connsiteX3539" fmla="*/ 4590074 w 6555713"/>
              <a:gd name="connsiteY3539" fmla="*/ 374005 h 4156314"/>
              <a:gd name="connsiteX3540" fmla="*/ 4589491 w 6555713"/>
              <a:gd name="connsiteY3540" fmla="*/ 375145 h 4156314"/>
              <a:gd name="connsiteX3541" fmla="*/ 4589698 w 6555713"/>
              <a:gd name="connsiteY3541" fmla="*/ 375078 h 4156314"/>
              <a:gd name="connsiteX3542" fmla="*/ 4586874 w 6555713"/>
              <a:gd name="connsiteY3542" fmla="*/ 383156 h 4156314"/>
              <a:gd name="connsiteX3543" fmla="*/ 4611835 w 6555713"/>
              <a:gd name="connsiteY3543" fmla="*/ 371829 h 4156314"/>
              <a:gd name="connsiteX3544" fmla="*/ 4593918 w 6555713"/>
              <a:gd name="connsiteY3544" fmla="*/ 404977 h 4156314"/>
              <a:gd name="connsiteX3545" fmla="*/ 4583300 w 6555713"/>
              <a:gd name="connsiteY3545" fmla="*/ 410364 h 4156314"/>
              <a:gd name="connsiteX3546" fmla="*/ 4587578 w 6555713"/>
              <a:gd name="connsiteY3546" fmla="*/ 413540 h 4156314"/>
              <a:gd name="connsiteX3547" fmla="*/ 4578618 w 6555713"/>
              <a:gd name="connsiteY3547" fmla="*/ 430113 h 4156314"/>
              <a:gd name="connsiteX3548" fmla="*/ 4571170 w 6555713"/>
              <a:gd name="connsiteY3548" fmla="*/ 431219 h 4156314"/>
              <a:gd name="connsiteX3549" fmla="*/ 4564830 w 6555713"/>
              <a:gd name="connsiteY3549" fmla="*/ 439782 h 4156314"/>
              <a:gd name="connsiteX3550" fmla="*/ 4573384 w 6555713"/>
              <a:gd name="connsiteY3550" fmla="*/ 446134 h 4156314"/>
              <a:gd name="connsiteX3551" fmla="*/ 4563319 w 6555713"/>
              <a:gd name="connsiteY3551" fmla="*/ 455250 h 4156314"/>
              <a:gd name="connsiteX3552" fmla="*/ 4543338 w 6555713"/>
              <a:gd name="connsiteY3552" fmla="*/ 500137 h 4156314"/>
              <a:gd name="connsiteX3553" fmla="*/ 4547063 w 6555713"/>
              <a:gd name="connsiteY3553" fmla="*/ 499585 h 4156314"/>
              <a:gd name="connsiteX3554" fmla="*/ 4549276 w 6555713"/>
              <a:gd name="connsiteY3554" fmla="*/ 514500 h 4156314"/>
              <a:gd name="connsiteX3555" fmla="*/ 4544445 w 6555713"/>
              <a:gd name="connsiteY3555" fmla="*/ 507595 h 4156314"/>
              <a:gd name="connsiteX3556" fmla="*/ 4528040 w 6555713"/>
              <a:gd name="connsiteY3556" fmla="*/ 525274 h 4156314"/>
              <a:gd name="connsiteX3557" fmla="*/ 4532870 w 6555713"/>
              <a:gd name="connsiteY3557" fmla="*/ 532179 h 4156314"/>
              <a:gd name="connsiteX3558" fmla="*/ 4515356 w 6555713"/>
              <a:gd name="connsiteY3558" fmla="*/ 542400 h 4156314"/>
              <a:gd name="connsiteX3559" fmla="*/ 4512739 w 6555713"/>
              <a:gd name="connsiteY3559" fmla="*/ 550411 h 4156314"/>
              <a:gd name="connsiteX3560" fmla="*/ 4493163 w 6555713"/>
              <a:gd name="connsiteY3560" fmla="*/ 572370 h 4156314"/>
              <a:gd name="connsiteX3561" fmla="*/ 4502824 w 6555713"/>
              <a:gd name="connsiteY3561" fmla="*/ 586181 h 4156314"/>
              <a:gd name="connsiteX3562" fmla="*/ 4489035 w 6555713"/>
              <a:gd name="connsiteY3562" fmla="*/ 595849 h 4156314"/>
              <a:gd name="connsiteX3563" fmla="*/ 4486971 w 6555713"/>
              <a:gd name="connsiteY3563" fmla="*/ 607589 h 4156314"/>
              <a:gd name="connsiteX3564" fmla="*/ 4473182 w 6555713"/>
              <a:gd name="connsiteY3564" fmla="*/ 617258 h 4156314"/>
              <a:gd name="connsiteX3565" fmla="*/ 4470565 w 6555713"/>
              <a:gd name="connsiteY3565" fmla="*/ 625268 h 4156314"/>
              <a:gd name="connsiteX3566" fmla="*/ 4448370 w 6555713"/>
              <a:gd name="connsiteY3566" fmla="*/ 655238 h 4156314"/>
              <a:gd name="connsiteX3567" fmla="*/ 4416111 w 6555713"/>
              <a:gd name="connsiteY3567" fmla="*/ 694324 h 4156314"/>
              <a:gd name="connsiteX3568" fmla="*/ 4393918 w 6555713"/>
              <a:gd name="connsiteY3568" fmla="*/ 724296 h 4156314"/>
              <a:gd name="connsiteX3569" fmla="*/ 4376001 w 6555713"/>
              <a:gd name="connsiteY3569" fmla="*/ 757443 h 4156314"/>
              <a:gd name="connsiteX3570" fmla="*/ 4368000 w 6555713"/>
              <a:gd name="connsiteY3570" fmla="*/ 754818 h 4156314"/>
              <a:gd name="connsiteX3571" fmla="*/ 4361659 w 6555713"/>
              <a:gd name="connsiteY3571" fmla="*/ 763381 h 4156314"/>
              <a:gd name="connsiteX3572" fmla="*/ 4377108 w 6555713"/>
              <a:gd name="connsiteY3572" fmla="*/ 764901 h 4156314"/>
              <a:gd name="connsiteX3573" fmla="*/ 4348423 w 6555713"/>
              <a:gd name="connsiteY3573" fmla="*/ 776780 h 4156314"/>
              <a:gd name="connsiteX3574" fmla="*/ 4345805 w 6555713"/>
              <a:gd name="connsiteY3574" fmla="*/ 784790 h 4156314"/>
              <a:gd name="connsiteX3575" fmla="*/ 4361254 w 6555713"/>
              <a:gd name="connsiteY3575" fmla="*/ 786308 h 4156314"/>
              <a:gd name="connsiteX3576" fmla="*/ 4389386 w 6555713"/>
              <a:gd name="connsiteY3576" fmla="*/ 770701 h 4156314"/>
              <a:gd name="connsiteX3577" fmla="*/ 4414900 w 6555713"/>
              <a:gd name="connsiteY3577" fmla="*/ 763103 h 4156314"/>
              <a:gd name="connsiteX3578" fmla="*/ 4417517 w 6555713"/>
              <a:gd name="connsiteY3578" fmla="*/ 755092 h 4156314"/>
              <a:gd name="connsiteX3579" fmla="*/ 4412687 w 6555713"/>
              <a:gd name="connsiteY3579" fmla="*/ 748187 h 4156314"/>
              <a:gd name="connsiteX3580" fmla="*/ 4438754 w 6555713"/>
              <a:gd name="connsiteY3580" fmla="*/ 744319 h 4156314"/>
              <a:gd name="connsiteX3581" fmla="*/ 4439307 w 6555713"/>
              <a:gd name="connsiteY3581" fmla="*/ 748048 h 4156314"/>
              <a:gd name="connsiteX3582" fmla="*/ 4424965 w 6555713"/>
              <a:gd name="connsiteY3582" fmla="*/ 753987 h 4156314"/>
              <a:gd name="connsiteX3583" fmla="*/ 4432966 w 6555713"/>
              <a:gd name="connsiteY3583" fmla="*/ 756612 h 4156314"/>
              <a:gd name="connsiteX3584" fmla="*/ 4486612 w 6555713"/>
              <a:gd name="connsiteY3584" fmla="*/ 733407 h 4156314"/>
              <a:gd name="connsiteX3585" fmla="*/ 4485505 w 6555713"/>
              <a:gd name="connsiteY3585" fmla="*/ 725949 h 4156314"/>
              <a:gd name="connsiteX3586" fmla="*/ 4501508 w 6555713"/>
              <a:gd name="connsiteY3586" fmla="*/ 731196 h 4156314"/>
              <a:gd name="connsiteX3587" fmla="*/ 4533362 w 6555713"/>
              <a:gd name="connsiteY3587" fmla="*/ 715035 h 4156314"/>
              <a:gd name="connsiteX3588" fmla="*/ 4532809 w 6555713"/>
              <a:gd name="connsiteY3588" fmla="*/ 711307 h 4156314"/>
              <a:gd name="connsiteX3589" fmla="*/ 4541364 w 6555713"/>
              <a:gd name="connsiteY3589" fmla="*/ 717660 h 4156314"/>
              <a:gd name="connsiteX3590" fmla="*/ 4544535 w 6555713"/>
              <a:gd name="connsiteY3590" fmla="*/ 713377 h 4156314"/>
              <a:gd name="connsiteX3591" fmla="*/ 4552536 w 6555713"/>
              <a:gd name="connsiteY3591" fmla="*/ 716002 h 4156314"/>
              <a:gd name="connsiteX3592" fmla="*/ 4562048 w 6555713"/>
              <a:gd name="connsiteY3592" fmla="*/ 703156 h 4156314"/>
              <a:gd name="connsiteX3593" fmla="*/ 4573773 w 6555713"/>
              <a:gd name="connsiteY3593" fmla="*/ 705228 h 4156314"/>
              <a:gd name="connsiteX3594" fmla="*/ 4572112 w 6555713"/>
              <a:gd name="connsiteY3594" fmla="*/ 694041 h 4156314"/>
              <a:gd name="connsiteX3595" fmla="*/ 4583879 w 6555713"/>
              <a:gd name="connsiteY3595" fmla="*/ 697900 h 4156314"/>
              <a:gd name="connsiteX3596" fmla="*/ 4579369 w 6555713"/>
              <a:gd name="connsiteY3596" fmla="*/ 701659 h 4156314"/>
              <a:gd name="connsiteX3597" fmla="*/ 4588115 w 6555713"/>
              <a:gd name="connsiteY3597" fmla="*/ 699288 h 4156314"/>
              <a:gd name="connsiteX3598" fmla="*/ 4586115 w 6555713"/>
              <a:gd name="connsiteY3598" fmla="*/ 698633 h 4156314"/>
              <a:gd name="connsiteX3599" fmla="*/ 4583879 w 6555713"/>
              <a:gd name="connsiteY3599" fmla="*/ 697900 h 4156314"/>
              <a:gd name="connsiteX3600" fmla="*/ 4597627 w 6555713"/>
              <a:gd name="connsiteY3600" fmla="*/ 686444 h 4156314"/>
              <a:gd name="connsiteX3601" fmla="*/ 4602458 w 6555713"/>
              <a:gd name="connsiteY3601" fmla="*/ 693350 h 4156314"/>
              <a:gd name="connsiteX3602" fmla="*/ 4614033 w 6555713"/>
              <a:gd name="connsiteY3602" fmla="*/ 668765 h 4156314"/>
              <a:gd name="connsiteX3603" fmla="*/ 4621183 w 6555713"/>
              <a:gd name="connsiteY3603" fmla="*/ 667704 h 4156314"/>
              <a:gd name="connsiteX3604" fmla="*/ 4619544 w 6555713"/>
              <a:gd name="connsiteY3604" fmla="*/ 672235 h 4156314"/>
              <a:gd name="connsiteX3605" fmla="*/ 4625206 w 6555713"/>
              <a:gd name="connsiteY3605" fmla="*/ 667108 h 4156314"/>
              <a:gd name="connsiteX3606" fmla="*/ 4623808 w 6555713"/>
              <a:gd name="connsiteY3606" fmla="*/ 667315 h 4156314"/>
              <a:gd name="connsiteX3607" fmla="*/ 4621183 w 6555713"/>
              <a:gd name="connsiteY3607" fmla="*/ 667704 h 4156314"/>
              <a:gd name="connsiteX3608" fmla="*/ 4623462 w 6555713"/>
              <a:gd name="connsiteY3608" fmla="*/ 661407 h 4156314"/>
              <a:gd name="connsiteX3609" fmla="*/ 4635823 w 6555713"/>
              <a:gd name="connsiteY3609" fmla="*/ 661720 h 4156314"/>
              <a:gd name="connsiteX3610" fmla="*/ 4633610 w 6555713"/>
              <a:gd name="connsiteY3610" fmla="*/ 646804 h 4156314"/>
              <a:gd name="connsiteX3611" fmla="*/ 4654846 w 6555713"/>
              <a:gd name="connsiteY3611" fmla="*/ 636031 h 4156314"/>
              <a:gd name="connsiteX3612" fmla="*/ 4664359 w 6555713"/>
              <a:gd name="connsiteY3612" fmla="*/ 623187 h 4156314"/>
              <a:gd name="connsiteX3613" fmla="*/ 4659528 w 6555713"/>
              <a:gd name="connsiteY3613" fmla="*/ 616282 h 4156314"/>
              <a:gd name="connsiteX3614" fmla="*/ 4663252 w 6555713"/>
              <a:gd name="connsiteY3614" fmla="*/ 615729 h 4156314"/>
              <a:gd name="connsiteX3615" fmla="*/ 4657868 w 6555713"/>
              <a:gd name="connsiteY3615" fmla="*/ 605096 h 4156314"/>
              <a:gd name="connsiteX3616" fmla="*/ 4674828 w 6555713"/>
              <a:gd name="connsiteY3616" fmla="*/ 591145 h 4156314"/>
              <a:gd name="connsiteX3617" fmla="*/ 4687510 w 6555713"/>
              <a:gd name="connsiteY3617" fmla="*/ 574019 h 4156314"/>
              <a:gd name="connsiteX3618" fmla="*/ 4690127 w 6555713"/>
              <a:gd name="connsiteY3618" fmla="*/ 566008 h 4156314"/>
              <a:gd name="connsiteX3619" fmla="*/ 4693851 w 6555713"/>
              <a:gd name="connsiteY3619" fmla="*/ 565456 h 4156314"/>
              <a:gd name="connsiteX3620" fmla="*/ 4691233 w 6555713"/>
              <a:gd name="connsiteY3620" fmla="*/ 573466 h 4156314"/>
              <a:gd name="connsiteX3621" fmla="*/ 4707789 w 6555713"/>
              <a:gd name="connsiteY3621" fmla="*/ 582443 h 4156314"/>
              <a:gd name="connsiteX3622" fmla="*/ 4710960 w 6555713"/>
              <a:gd name="connsiteY3622" fmla="*/ 578161 h 4156314"/>
              <a:gd name="connsiteX3623" fmla="*/ 4705022 w 6555713"/>
              <a:gd name="connsiteY3623" fmla="*/ 563798 h 4156314"/>
              <a:gd name="connsiteX3624" fmla="*/ 4710222 w 6555713"/>
              <a:gd name="connsiteY3624" fmla="*/ 561161 h 4156314"/>
              <a:gd name="connsiteX3625" fmla="*/ 4711282 w 6555713"/>
              <a:gd name="connsiteY3625" fmla="*/ 564298 h 4156314"/>
              <a:gd name="connsiteX3626" fmla="*/ 4715641 w 6555713"/>
              <a:gd name="connsiteY3626" fmla="*/ 558412 h 4156314"/>
              <a:gd name="connsiteX3627" fmla="*/ 4714314 w 6555713"/>
              <a:gd name="connsiteY3627" fmla="*/ 559085 h 4156314"/>
              <a:gd name="connsiteX3628" fmla="*/ 4710222 w 6555713"/>
              <a:gd name="connsiteY3628" fmla="*/ 561161 h 4156314"/>
              <a:gd name="connsiteX3629" fmla="*/ 4710114 w 6555713"/>
              <a:gd name="connsiteY3629" fmla="*/ 560839 h 4156314"/>
              <a:gd name="connsiteX3630" fmla="*/ 4715011 w 6555713"/>
              <a:gd name="connsiteY3630" fmla="*/ 548386 h 4156314"/>
              <a:gd name="connsiteX3631" fmla="*/ 4721164 w 6555713"/>
              <a:gd name="connsiteY3631" fmla="*/ 544729 h 4156314"/>
              <a:gd name="connsiteX3632" fmla="*/ 4724599 w 6555713"/>
              <a:gd name="connsiteY3632" fmla="*/ 541838 h 4156314"/>
              <a:gd name="connsiteX3633" fmla="*/ 4717501 w 6555713"/>
              <a:gd name="connsiteY3633" fmla="*/ 542891 h 4156314"/>
              <a:gd name="connsiteX3634" fmla="*/ 4723740 w 6555713"/>
              <a:gd name="connsiteY3634" fmla="*/ 537797 h 4156314"/>
              <a:gd name="connsiteX3635" fmla="*/ 4747900 w 6555713"/>
              <a:gd name="connsiteY3635" fmla="*/ 519324 h 4156314"/>
              <a:gd name="connsiteX3636" fmla="*/ 4776436 w 6555713"/>
              <a:gd name="connsiteY3636" fmla="*/ 480791 h 4156314"/>
              <a:gd name="connsiteX3637" fmla="*/ 4786188 w 6555713"/>
              <a:gd name="connsiteY3637" fmla="*/ 470919 h 4156314"/>
              <a:gd name="connsiteX3638" fmla="*/ 4780109 w 6555713"/>
              <a:gd name="connsiteY3638" fmla="*/ 483105 h 4156314"/>
              <a:gd name="connsiteX3639" fmla="*/ 4777543 w 6555713"/>
              <a:gd name="connsiteY3639" fmla="*/ 488249 h 4156314"/>
              <a:gd name="connsiteX3640" fmla="*/ 4771202 w 6555713"/>
              <a:gd name="connsiteY3640" fmla="*/ 496812 h 4156314"/>
              <a:gd name="connsiteX3641" fmla="*/ 4772862 w 6555713"/>
              <a:gd name="connsiteY3641" fmla="*/ 507998 h 4156314"/>
              <a:gd name="connsiteX3642" fmla="*/ 4737431 w 6555713"/>
              <a:gd name="connsiteY3642" fmla="*/ 551366 h 4156314"/>
              <a:gd name="connsiteX3643" fmla="*/ 4716897 w 6555713"/>
              <a:gd name="connsiteY3643" fmla="*/ 592524 h 4156314"/>
              <a:gd name="connsiteX3644" fmla="*/ 4736070 w 6555713"/>
              <a:gd name="connsiteY3644" fmla="*/ 593491 h 4156314"/>
              <a:gd name="connsiteX3645" fmla="*/ 4717047 w 6555713"/>
              <a:gd name="connsiteY3645" fmla="*/ 619179 h 4156314"/>
              <a:gd name="connsiteX3646" fmla="*/ 4725048 w 6555713"/>
              <a:gd name="connsiteY3646" fmla="*/ 621803 h 4156314"/>
              <a:gd name="connsiteX3647" fmla="*/ 4734559 w 6555713"/>
              <a:gd name="connsiteY3647" fmla="*/ 608958 h 4156314"/>
              <a:gd name="connsiteX3648" fmla="*/ 4736220 w 6555713"/>
              <a:gd name="connsiteY3648" fmla="*/ 620145 h 4156314"/>
              <a:gd name="connsiteX3649" fmla="*/ 4723537 w 6555713"/>
              <a:gd name="connsiteY3649" fmla="*/ 637272 h 4156314"/>
              <a:gd name="connsiteX3650" fmla="*/ 4724091 w 6555713"/>
              <a:gd name="connsiteY3650" fmla="*/ 641001 h 4156314"/>
              <a:gd name="connsiteX3651" fmla="*/ 4741604 w 6555713"/>
              <a:gd name="connsiteY3651" fmla="*/ 630779 h 4156314"/>
              <a:gd name="connsiteX3652" fmla="*/ 4756350 w 6555713"/>
              <a:gd name="connsiteY3652" fmla="*/ 601914 h 4156314"/>
              <a:gd name="connsiteX3653" fmla="*/ 4758010 w 6555713"/>
              <a:gd name="connsiteY3653" fmla="*/ 613100 h 4156314"/>
              <a:gd name="connsiteX3654" fmla="*/ 4765458 w 6555713"/>
              <a:gd name="connsiteY3654" fmla="*/ 611995 h 4156314"/>
              <a:gd name="connsiteX3655" fmla="*/ 4766012 w 6555713"/>
              <a:gd name="connsiteY3655" fmla="*/ 615724 h 4156314"/>
              <a:gd name="connsiteX3656" fmla="*/ 4751116 w 6555713"/>
              <a:gd name="connsiteY3656" fmla="*/ 617935 h 4156314"/>
              <a:gd name="connsiteX3657" fmla="*/ 4742711 w 6555713"/>
              <a:gd name="connsiteY3657" fmla="*/ 638238 h 4156314"/>
              <a:gd name="connsiteX3658" fmla="*/ 4761331 w 6555713"/>
              <a:gd name="connsiteY3658" fmla="*/ 635475 h 4156314"/>
              <a:gd name="connsiteX3659" fmla="*/ 4770842 w 6555713"/>
              <a:gd name="connsiteY3659" fmla="*/ 622630 h 4156314"/>
              <a:gd name="connsiteX3660" fmla="*/ 4788909 w 6555713"/>
              <a:gd name="connsiteY3660" fmla="*/ 616137 h 4156314"/>
              <a:gd name="connsiteX3661" fmla="*/ 4741200 w 6555713"/>
              <a:gd name="connsiteY3661" fmla="*/ 653705 h 4156314"/>
              <a:gd name="connsiteX3662" fmla="*/ 4799676 w 6555713"/>
              <a:gd name="connsiteY3662" fmla="*/ 637405 h 4156314"/>
              <a:gd name="connsiteX3663" fmla="*/ 4809563 w 6555713"/>
              <a:gd name="connsiteY3663" fmla="*/ 631636 h 4156314"/>
              <a:gd name="connsiteX3664" fmla="*/ 4814547 w 6555713"/>
              <a:gd name="connsiteY3664" fmla="*/ 632222 h 4156314"/>
              <a:gd name="connsiteX3665" fmla="*/ 4817189 w 6555713"/>
              <a:gd name="connsiteY3665" fmla="*/ 627186 h 4156314"/>
              <a:gd name="connsiteX3666" fmla="*/ 4815000 w 6555713"/>
              <a:gd name="connsiteY3666" fmla="*/ 628463 h 4156314"/>
              <a:gd name="connsiteX3667" fmla="*/ 4809563 w 6555713"/>
              <a:gd name="connsiteY3667" fmla="*/ 631636 h 4156314"/>
              <a:gd name="connsiteX3668" fmla="*/ 4807829 w 6555713"/>
              <a:gd name="connsiteY3668" fmla="*/ 631432 h 4156314"/>
              <a:gd name="connsiteX3669" fmla="*/ 4837872 w 6555713"/>
              <a:gd name="connsiteY3669" fmla="*/ 612683 h 4156314"/>
              <a:gd name="connsiteX3670" fmla="*/ 4838426 w 6555713"/>
              <a:gd name="connsiteY3670" fmla="*/ 616411 h 4156314"/>
              <a:gd name="connsiteX3671" fmla="*/ 4857600 w 6555713"/>
              <a:gd name="connsiteY3671" fmla="*/ 617377 h 4156314"/>
              <a:gd name="connsiteX3672" fmla="*/ 4863940 w 6555713"/>
              <a:gd name="connsiteY3672" fmla="*/ 608814 h 4156314"/>
              <a:gd name="connsiteX3673" fmla="*/ 4868217 w 6555713"/>
              <a:gd name="connsiteY3673" fmla="*/ 611990 h 4156314"/>
              <a:gd name="connsiteX3674" fmla="*/ 4882006 w 6555713"/>
              <a:gd name="connsiteY3674" fmla="*/ 602322 h 4156314"/>
              <a:gd name="connsiteX3675" fmla="*/ 4890007 w 6555713"/>
              <a:gd name="connsiteY3675" fmla="*/ 604946 h 4156314"/>
              <a:gd name="connsiteX3676" fmla="*/ 4903796 w 6555713"/>
              <a:gd name="connsiteY3676" fmla="*/ 595278 h 4156314"/>
              <a:gd name="connsiteX3677" fmla="*/ 4918249 w 6555713"/>
              <a:gd name="connsiteY3677" fmla="*/ 590085 h 4156314"/>
              <a:gd name="connsiteX3678" fmla="*/ 4919591 w 6555713"/>
              <a:gd name="connsiteY3678" fmla="*/ 599127 h 4156314"/>
              <a:gd name="connsiteX3679" fmla="*/ 4919799 w 6555713"/>
              <a:gd name="connsiteY3679" fmla="*/ 600525 h 4156314"/>
              <a:gd name="connsiteX3680" fmla="*/ 4935801 w 6555713"/>
              <a:gd name="connsiteY3680" fmla="*/ 605773 h 4156314"/>
              <a:gd name="connsiteX3681" fmla="*/ 4932631 w 6555713"/>
              <a:gd name="connsiteY3681" fmla="*/ 610055 h 4156314"/>
              <a:gd name="connsiteX3682" fmla="*/ 4898562 w 6555713"/>
              <a:gd name="connsiteY3682" fmla="*/ 611299 h 4156314"/>
              <a:gd name="connsiteX3683" fmla="*/ 4893327 w 6555713"/>
              <a:gd name="connsiteY3683" fmla="*/ 627320 h 4156314"/>
              <a:gd name="connsiteX3684" fmla="*/ 4881603 w 6555713"/>
              <a:gd name="connsiteY3684" fmla="*/ 625248 h 4156314"/>
              <a:gd name="connsiteX3685" fmla="*/ 4877878 w 6555713"/>
              <a:gd name="connsiteY3685" fmla="*/ 625801 h 4156314"/>
              <a:gd name="connsiteX3686" fmla="*/ 4849194 w 6555713"/>
              <a:gd name="connsiteY3686" fmla="*/ 637679 h 4156314"/>
              <a:gd name="connsiteX3687" fmla="*/ 4853472 w 6555713"/>
              <a:gd name="connsiteY3687" fmla="*/ 640856 h 4156314"/>
              <a:gd name="connsiteX3688" fmla="*/ 4841746 w 6555713"/>
              <a:gd name="connsiteY3688" fmla="*/ 638785 h 4156314"/>
              <a:gd name="connsiteX3689" fmla="*/ 4832235 w 6555713"/>
              <a:gd name="connsiteY3689" fmla="*/ 651630 h 4156314"/>
              <a:gd name="connsiteX3690" fmla="*/ 4820509 w 6555713"/>
              <a:gd name="connsiteY3690" fmla="*/ 649558 h 4156314"/>
              <a:gd name="connsiteX3691" fmla="*/ 4817892 w 6555713"/>
              <a:gd name="connsiteY3691" fmla="*/ 657569 h 4156314"/>
              <a:gd name="connsiteX3692" fmla="*/ 4809891 w 6555713"/>
              <a:gd name="connsiteY3692" fmla="*/ 654945 h 4156314"/>
              <a:gd name="connsiteX3693" fmla="*/ 4801486 w 6555713"/>
              <a:gd name="connsiteY3693" fmla="*/ 675247 h 4156314"/>
              <a:gd name="connsiteX3694" fmla="*/ 4793485 w 6555713"/>
              <a:gd name="connsiteY3694" fmla="*/ 672624 h 4156314"/>
              <a:gd name="connsiteX3695" fmla="*/ 4792378 w 6555713"/>
              <a:gd name="connsiteY3695" fmla="*/ 665166 h 4156314"/>
              <a:gd name="connsiteX3696" fmla="*/ 4766864 w 6555713"/>
              <a:gd name="connsiteY3696" fmla="*/ 672763 h 4156314"/>
              <a:gd name="connsiteX3697" fmla="*/ 4764247 w 6555713"/>
              <a:gd name="connsiteY3697" fmla="*/ 680773 h 4156314"/>
              <a:gd name="connsiteX3698" fmla="*/ 4755692 w 6555713"/>
              <a:gd name="connsiteY3698" fmla="*/ 674421 h 4156314"/>
              <a:gd name="connsiteX3699" fmla="*/ 4757757 w 6555713"/>
              <a:gd name="connsiteY3699" fmla="*/ 662682 h 4156314"/>
              <a:gd name="connsiteX3700" fmla="*/ 4739136 w 6555713"/>
              <a:gd name="connsiteY3700" fmla="*/ 665445 h 4156314"/>
              <a:gd name="connsiteX3701" fmla="*/ 4749351 w 6555713"/>
              <a:gd name="connsiteY3701" fmla="*/ 682984 h 4156314"/>
              <a:gd name="connsiteX3702" fmla="*/ 4738732 w 6555713"/>
              <a:gd name="connsiteY3702" fmla="*/ 688371 h 4156314"/>
              <a:gd name="connsiteX3703" fmla="*/ 4712665 w 6555713"/>
              <a:gd name="connsiteY3703" fmla="*/ 692240 h 4156314"/>
              <a:gd name="connsiteX3704" fmla="*/ 4688257 w 6555713"/>
              <a:gd name="connsiteY3704" fmla="*/ 707294 h 4156314"/>
              <a:gd name="connsiteX3705" fmla="*/ 4663297 w 6555713"/>
              <a:gd name="connsiteY3705" fmla="*/ 718620 h 4156314"/>
              <a:gd name="connsiteX3706" fmla="*/ 4633655 w 6555713"/>
              <a:gd name="connsiteY3706" fmla="*/ 749697 h 4156314"/>
              <a:gd name="connsiteX3707" fmla="*/ 4645933 w 6555713"/>
              <a:gd name="connsiteY3707" fmla="*/ 755497 h 4156314"/>
              <a:gd name="connsiteX3708" fmla="*/ 4606227 w 6555713"/>
              <a:gd name="connsiteY3708" fmla="*/ 795688 h 4156314"/>
              <a:gd name="connsiteX3709" fmla="*/ 4598374 w 6555713"/>
              <a:gd name="connsiteY3709" fmla="*/ 819720 h 4156314"/>
              <a:gd name="connsiteX3710" fmla="*/ 4605822 w 6555713"/>
              <a:gd name="connsiteY3710" fmla="*/ 818615 h 4156314"/>
              <a:gd name="connsiteX3711" fmla="*/ 4608440 w 6555713"/>
              <a:gd name="connsiteY3711" fmla="*/ 810604 h 4156314"/>
              <a:gd name="connsiteX3712" fmla="*/ 4622932 w 6555713"/>
              <a:gd name="connsiteY3712" fmla="*/ 831320 h 4156314"/>
              <a:gd name="connsiteX3713" fmla="*/ 4637827 w 6555713"/>
              <a:gd name="connsiteY3713" fmla="*/ 829109 h 4156314"/>
              <a:gd name="connsiteX3714" fmla="*/ 4640998 w 6555713"/>
              <a:gd name="connsiteY3714" fmla="*/ 824828 h 4156314"/>
              <a:gd name="connsiteX3715" fmla="*/ 4629272 w 6555713"/>
              <a:gd name="connsiteY3715" fmla="*/ 822757 h 4156314"/>
              <a:gd name="connsiteX3716" fmla="*/ 4653680 w 6555713"/>
              <a:gd name="connsiteY3716" fmla="*/ 807702 h 4156314"/>
              <a:gd name="connsiteX3717" fmla="*/ 4657957 w 6555713"/>
              <a:gd name="connsiteY3717" fmla="*/ 810878 h 4156314"/>
              <a:gd name="connsiteX3718" fmla="*/ 4662223 w 6555713"/>
              <a:gd name="connsiteY3718" fmla="*/ 807015 h 4156314"/>
              <a:gd name="connsiteX3719" fmla="*/ 4663594 w 6555713"/>
              <a:gd name="connsiteY3719" fmla="*/ 807183 h 4156314"/>
              <a:gd name="connsiteX3720" fmla="*/ 4664660 w 6555713"/>
              <a:gd name="connsiteY3720" fmla="*/ 804808 h 4156314"/>
              <a:gd name="connsiteX3721" fmla="*/ 4666766 w 6555713"/>
              <a:gd name="connsiteY3721" fmla="*/ 802902 h 4156314"/>
              <a:gd name="connsiteX3722" fmla="*/ 4668023 w 6555713"/>
              <a:gd name="connsiteY3722" fmla="*/ 801762 h 4156314"/>
              <a:gd name="connsiteX3723" fmla="*/ 4665427 w 6555713"/>
              <a:gd name="connsiteY3723" fmla="*/ 803101 h 4156314"/>
              <a:gd name="connsiteX3724" fmla="*/ 4664660 w 6555713"/>
              <a:gd name="connsiteY3724" fmla="*/ 804808 h 4156314"/>
              <a:gd name="connsiteX3725" fmla="*/ 4662223 w 6555713"/>
              <a:gd name="connsiteY3725" fmla="*/ 807015 h 4156314"/>
              <a:gd name="connsiteX3726" fmla="*/ 4661838 w 6555713"/>
              <a:gd name="connsiteY3726" fmla="*/ 806968 h 4156314"/>
              <a:gd name="connsiteX3727" fmla="*/ 4659468 w 6555713"/>
              <a:gd name="connsiteY3727" fmla="*/ 795410 h 4156314"/>
              <a:gd name="connsiteX3728" fmla="*/ 4675471 w 6555713"/>
              <a:gd name="connsiteY3728" fmla="*/ 800657 h 4156314"/>
              <a:gd name="connsiteX3729" fmla="*/ 4697814 w 6555713"/>
              <a:gd name="connsiteY3729" fmla="*/ 797341 h 4156314"/>
              <a:gd name="connsiteX3730" fmla="*/ 4704709 w 6555713"/>
              <a:gd name="connsiteY3730" fmla="*/ 792508 h 4156314"/>
              <a:gd name="connsiteX3731" fmla="*/ 4725945 w 6555713"/>
              <a:gd name="connsiteY3731" fmla="*/ 781734 h 4156314"/>
              <a:gd name="connsiteX3732" fmla="*/ 4723881 w 6555713"/>
              <a:gd name="connsiteY3732" fmla="*/ 793473 h 4156314"/>
              <a:gd name="connsiteX3733" fmla="*/ 4731882 w 6555713"/>
              <a:gd name="connsiteY3733" fmla="*/ 796097 h 4156314"/>
              <a:gd name="connsiteX3734" fmla="*/ 4779187 w 6555713"/>
              <a:gd name="connsiteY3734" fmla="*/ 781456 h 4156314"/>
              <a:gd name="connsiteX3735" fmla="*/ 4844004 w 6555713"/>
              <a:gd name="connsiteY3735" fmla="*/ 756593 h 4156314"/>
              <a:gd name="connsiteX3736" fmla="*/ 4868966 w 6555713"/>
              <a:gd name="connsiteY3736" fmla="*/ 745267 h 4156314"/>
              <a:gd name="connsiteX3737" fmla="*/ 4872689 w 6555713"/>
              <a:gd name="connsiteY3737" fmla="*/ 744714 h 4156314"/>
              <a:gd name="connsiteX3738" fmla="*/ 4882754 w 6555713"/>
              <a:gd name="connsiteY3738" fmla="*/ 735598 h 4156314"/>
              <a:gd name="connsiteX3739" fmla="*/ 4856133 w 6555713"/>
              <a:gd name="connsiteY3739" fmla="*/ 735737 h 4156314"/>
              <a:gd name="connsiteX3740" fmla="*/ 4870475 w 6555713"/>
              <a:gd name="connsiteY3740" fmla="*/ 729798 h 4156314"/>
              <a:gd name="connsiteX3741" fmla="*/ 4877370 w 6555713"/>
              <a:gd name="connsiteY3741" fmla="*/ 724963 h 4156314"/>
              <a:gd name="connsiteX3742" fmla="*/ 4909779 w 6555713"/>
              <a:gd name="connsiteY3742" fmla="*/ 712532 h 4156314"/>
              <a:gd name="connsiteX3743" fmla="*/ 4912396 w 6555713"/>
              <a:gd name="connsiteY3743" fmla="*/ 704522 h 4156314"/>
              <a:gd name="connsiteX3744" fmla="*/ 4931569 w 6555713"/>
              <a:gd name="connsiteY3744" fmla="*/ 705488 h 4156314"/>
              <a:gd name="connsiteX3745" fmla="*/ 4939017 w 6555713"/>
              <a:gd name="connsiteY3745" fmla="*/ 704383 h 4156314"/>
              <a:gd name="connsiteX3746" fmla="*/ 4945358 w 6555713"/>
              <a:gd name="connsiteY3746" fmla="*/ 695820 h 4156314"/>
              <a:gd name="connsiteX3747" fmla="*/ 4967148 w 6555713"/>
              <a:gd name="connsiteY3747" fmla="*/ 688775 h 4156314"/>
              <a:gd name="connsiteX3748" fmla="*/ 4962318 w 6555713"/>
              <a:gd name="connsiteY3748" fmla="*/ 681869 h 4156314"/>
              <a:gd name="connsiteX3749" fmla="*/ 4969766 w 6555713"/>
              <a:gd name="connsiteY3749" fmla="*/ 680764 h 4156314"/>
              <a:gd name="connsiteX3750" fmla="*/ 4982044 w 6555713"/>
              <a:gd name="connsiteY3750" fmla="*/ 686564 h 4156314"/>
              <a:gd name="connsiteX3751" fmla="*/ 5006452 w 6555713"/>
              <a:gd name="connsiteY3751" fmla="*/ 671510 h 4156314"/>
              <a:gd name="connsiteX3752" fmla="*/ 5013900 w 6555713"/>
              <a:gd name="connsiteY3752" fmla="*/ 670404 h 4156314"/>
              <a:gd name="connsiteX3753" fmla="*/ 5010729 w 6555713"/>
              <a:gd name="connsiteY3753" fmla="*/ 674685 h 4156314"/>
              <a:gd name="connsiteX3754" fmla="*/ 5022454 w 6555713"/>
              <a:gd name="connsiteY3754" fmla="*/ 676757 h 4156314"/>
              <a:gd name="connsiteX3755" fmla="*/ 5056927 w 6555713"/>
              <a:gd name="connsiteY3755" fmla="*/ 652586 h 4156314"/>
              <a:gd name="connsiteX3756" fmla="*/ 5069205 w 6555713"/>
              <a:gd name="connsiteY3756" fmla="*/ 658386 h 4156314"/>
              <a:gd name="connsiteX3757" fmla="*/ 5083547 w 6555713"/>
              <a:gd name="connsiteY3757" fmla="*/ 652447 h 4156314"/>
              <a:gd name="connsiteX3758" fmla="*/ 5086165 w 6555713"/>
              <a:gd name="connsiteY3758" fmla="*/ 644437 h 4156314"/>
              <a:gd name="connsiteX3759" fmla="*/ 5106848 w 6555713"/>
              <a:gd name="connsiteY3759" fmla="*/ 629934 h 4156314"/>
              <a:gd name="connsiteX3760" fmla="*/ 5136640 w 6555713"/>
              <a:gd name="connsiteY3760" fmla="*/ 625512 h 4156314"/>
              <a:gd name="connsiteX3761" fmla="*/ 5108508 w 6555713"/>
              <a:gd name="connsiteY3761" fmla="*/ 641121 h 4156314"/>
              <a:gd name="connsiteX3762" fmla="*/ 5090995 w 6555713"/>
              <a:gd name="connsiteY3762" fmla="*/ 651342 h 4156314"/>
              <a:gd name="connsiteX3763" fmla="*/ 5095273 w 6555713"/>
              <a:gd name="connsiteY3763" fmla="*/ 654518 h 4156314"/>
              <a:gd name="connsiteX3764" fmla="*/ 5081483 w 6555713"/>
              <a:gd name="connsiteY3764" fmla="*/ 664186 h 4156314"/>
              <a:gd name="connsiteX3765" fmla="*/ 5093208 w 6555713"/>
              <a:gd name="connsiteY3765" fmla="*/ 666258 h 4156314"/>
              <a:gd name="connsiteX3766" fmla="*/ 5121567 w 6555713"/>
              <a:gd name="connsiteY3766" fmla="*/ 655381 h 4156314"/>
              <a:gd name="connsiteX3767" fmla="*/ 5123907 w 6555713"/>
              <a:gd name="connsiteY3767" fmla="*/ 654482 h 4156314"/>
              <a:gd name="connsiteX3768" fmla="*/ 5112935 w 6555713"/>
              <a:gd name="connsiteY3768" fmla="*/ 670952 h 4156314"/>
              <a:gd name="connsiteX3769" fmla="*/ 5086313 w 6555713"/>
              <a:gd name="connsiteY3769" fmla="*/ 671091 h 4156314"/>
              <a:gd name="connsiteX3770" fmla="*/ 5076249 w 6555713"/>
              <a:gd name="connsiteY3770" fmla="*/ 680207 h 4156314"/>
              <a:gd name="connsiteX3771" fmla="*/ 5067695 w 6555713"/>
              <a:gd name="connsiteY3771" fmla="*/ 673854 h 4156314"/>
              <a:gd name="connsiteX3772" fmla="*/ 5065077 w 6555713"/>
              <a:gd name="connsiteY3772" fmla="*/ 681865 h 4156314"/>
              <a:gd name="connsiteX3773" fmla="*/ 5045904 w 6555713"/>
              <a:gd name="connsiteY3773" fmla="*/ 680899 h 4156314"/>
              <a:gd name="connsiteX3774" fmla="*/ 5010325 w 6555713"/>
              <a:gd name="connsiteY3774" fmla="*/ 697612 h 4156314"/>
              <a:gd name="connsiteX3775" fmla="*/ 4996537 w 6555713"/>
              <a:gd name="connsiteY3775" fmla="*/ 707280 h 4156314"/>
              <a:gd name="connsiteX3776" fmla="*/ 4985364 w 6555713"/>
              <a:gd name="connsiteY3776" fmla="*/ 708938 h 4156314"/>
              <a:gd name="connsiteX3777" fmla="*/ 4935443 w 6555713"/>
              <a:gd name="connsiteY3777" fmla="*/ 731590 h 4156314"/>
              <a:gd name="connsiteX3778" fmla="*/ 4927995 w 6555713"/>
              <a:gd name="connsiteY3778" fmla="*/ 732695 h 4156314"/>
              <a:gd name="connsiteX3779" fmla="*/ 4920547 w 6555713"/>
              <a:gd name="connsiteY3779" fmla="*/ 733801 h 4156314"/>
              <a:gd name="connsiteX3780" fmla="*/ 4909928 w 6555713"/>
              <a:gd name="connsiteY3780" fmla="*/ 739188 h 4156314"/>
              <a:gd name="connsiteX3781" fmla="*/ 4907312 w 6555713"/>
              <a:gd name="connsiteY3781" fmla="*/ 747198 h 4156314"/>
              <a:gd name="connsiteX3782" fmla="*/ 4914759 w 6555713"/>
              <a:gd name="connsiteY3782" fmla="*/ 746093 h 4156314"/>
              <a:gd name="connsiteX3783" fmla="*/ 4860560 w 6555713"/>
              <a:gd name="connsiteY3783" fmla="*/ 765569 h 4156314"/>
              <a:gd name="connsiteX3784" fmla="*/ 4864838 w 6555713"/>
              <a:gd name="connsiteY3784" fmla="*/ 768746 h 4156314"/>
              <a:gd name="connsiteX3785" fmla="*/ 4824427 w 6555713"/>
              <a:gd name="connsiteY3785" fmla="*/ 778553 h 4156314"/>
              <a:gd name="connsiteX3786" fmla="*/ 4794636 w 6555713"/>
              <a:gd name="connsiteY3786" fmla="*/ 782973 h 4156314"/>
              <a:gd name="connsiteX3787" fmla="*/ 4726095 w 6555713"/>
              <a:gd name="connsiteY3787" fmla="*/ 808389 h 4156314"/>
              <a:gd name="connsiteX3788" fmla="*/ 4690516 w 6555713"/>
              <a:gd name="connsiteY3788" fmla="*/ 825102 h 4156314"/>
              <a:gd name="connsiteX3789" fmla="*/ 4699474 w 6555713"/>
              <a:gd name="connsiteY3789" fmla="*/ 808529 h 4156314"/>
              <a:gd name="connsiteX3790" fmla="*/ 4695196 w 6555713"/>
              <a:gd name="connsiteY3790" fmla="*/ 805352 h 4156314"/>
              <a:gd name="connsiteX3791" fmla="*/ 4684579 w 6555713"/>
              <a:gd name="connsiteY3791" fmla="*/ 810739 h 4156314"/>
              <a:gd name="connsiteX3792" fmla="*/ 4677684 w 6555713"/>
              <a:gd name="connsiteY3792" fmla="*/ 815573 h 4156314"/>
              <a:gd name="connsiteX3793" fmla="*/ 4681961 w 6555713"/>
              <a:gd name="connsiteY3793" fmla="*/ 818750 h 4156314"/>
              <a:gd name="connsiteX3794" fmla="*/ 4683068 w 6555713"/>
              <a:gd name="connsiteY3794" fmla="*/ 826208 h 4156314"/>
              <a:gd name="connsiteX3795" fmla="*/ 4661831 w 6555713"/>
              <a:gd name="connsiteY3795" fmla="*/ 836981 h 4156314"/>
              <a:gd name="connsiteX3796" fmla="*/ 4643212 w 6555713"/>
              <a:gd name="connsiteY3796" fmla="*/ 839744 h 4156314"/>
              <a:gd name="connsiteX3797" fmla="*/ 4616741 w 6555713"/>
              <a:gd name="connsiteY3797" fmla="*/ 866538 h 4156314"/>
              <a:gd name="connsiteX3798" fmla="*/ 4618804 w 6555713"/>
              <a:gd name="connsiteY3798" fmla="*/ 854799 h 4156314"/>
              <a:gd name="connsiteX3799" fmla="*/ 4607079 w 6555713"/>
              <a:gd name="connsiteY3799" fmla="*/ 852728 h 4156314"/>
              <a:gd name="connsiteX3800" fmla="*/ 4575223 w 6555713"/>
              <a:gd name="connsiteY3800" fmla="*/ 868888 h 4156314"/>
              <a:gd name="connsiteX3801" fmla="*/ 4568329 w 6555713"/>
              <a:gd name="connsiteY3801" fmla="*/ 873723 h 4156314"/>
              <a:gd name="connsiteX3802" fmla="*/ 4572607 w 6555713"/>
              <a:gd name="connsiteY3802" fmla="*/ 876898 h 4156314"/>
              <a:gd name="connsiteX3803" fmla="*/ 4539644 w 6555713"/>
              <a:gd name="connsiteY3803" fmla="*/ 885601 h 4156314"/>
              <a:gd name="connsiteX3804" fmla="*/ 4530686 w 6555713"/>
              <a:gd name="connsiteY3804" fmla="*/ 902175 h 4156314"/>
              <a:gd name="connsiteX3805" fmla="*/ 4545581 w 6555713"/>
              <a:gd name="connsiteY3805" fmla="*/ 899964 h 4156314"/>
              <a:gd name="connsiteX3806" fmla="*/ 4549306 w 6555713"/>
              <a:gd name="connsiteY3806" fmla="*/ 899412 h 4156314"/>
              <a:gd name="connsiteX3807" fmla="*/ 4546972 w 6555713"/>
              <a:gd name="connsiteY3807" fmla="*/ 902563 h 4156314"/>
              <a:gd name="connsiteX3808" fmla="*/ 4536329 w 6555713"/>
              <a:gd name="connsiteY3808" fmla="*/ 909287 h 4156314"/>
              <a:gd name="connsiteX3809" fmla="*/ 4514833 w 6555713"/>
              <a:gd name="connsiteY3809" fmla="*/ 923582 h 4156314"/>
              <a:gd name="connsiteX3810" fmla="*/ 4515940 w 6555713"/>
              <a:gd name="connsiteY3810" fmla="*/ 931040 h 4156314"/>
              <a:gd name="connsiteX3811" fmla="*/ 4544220 w 6555713"/>
              <a:gd name="connsiteY3811" fmla="*/ 942088 h 4156314"/>
              <a:gd name="connsiteX3812" fmla="*/ 4555392 w 6555713"/>
              <a:gd name="connsiteY3812" fmla="*/ 940430 h 4156314"/>
              <a:gd name="connsiteX3813" fmla="*/ 4553732 w 6555713"/>
              <a:gd name="connsiteY3813" fmla="*/ 929244 h 4156314"/>
              <a:gd name="connsiteX3814" fmla="*/ 4567521 w 6555713"/>
              <a:gd name="connsiteY3814" fmla="*/ 919575 h 4156314"/>
              <a:gd name="connsiteX3815" fmla="*/ 4582970 w 6555713"/>
              <a:gd name="connsiteY3815" fmla="*/ 921093 h 4156314"/>
              <a:gd name="connsiteX3816" fmla="*/ 4587802 w 6555713"/>
              <a:gd name="connsiteY3816" fmla="*/ 927998 h 4156314"/>
              <a:gd name="connsiteX3817" fmla="*/ 4602144 w 6555713"/>
              <a:gd name="connsiteY3817" fmla="*/ 922060 h 4156314"/>
              <a:gd name="connsiteX3818" fmla="*/ 4614826 w 6555713"/>
              <a:gd name="connsiteY3818" fmla="*/ 904933 h 4156314"/>
              <a:gd name="connsiteX3819" fmla="*/ 4585438 w 6555713"/>
              <a:gd name="connsiteY3819" fmla="*/ 886428 h 4156314"/>
              <a:gd name="connsiteX3820" fmla="*/ 4632339 w 6555713"/>
              <a:gd name="connsiteY3820" fmla="*/ 894712 h 4156314"/>
              <a:gd name="connsiteX3821" fmla="*/ 4646127 w 6555713"/>
              <a:gd name="connsiteY3821" fmla="*/ 885044 h 4156314"/>
              <a:gd name="connsiteX3822" fmla="*/ 4660470 w 6555713"/>
              <a:gd name="connsiteY3822" fmla="*/ 879104 h 4156314"/>
              <a:gd name="connsiteX3823" fmla="*/ 4658407 w 6555713"/>
              <a:gd name="connsiteY3823" fmla="*/ 890844 h 4156314"/>
              <a:gd name="connsiteX3824" fmla="*/ 4643511 w 6555713"/>
              <a:gd name="connsiteY3824" fmla="*/ 893054 h 4156314"/>
              <a:gd name="connsiteX3825" fmla="*/ 4649447 w 6555713"/>
              <a:gd name="connsiteY3825" fmla="*/ 907418 h 4156314"/>
              <a:gd name="connsiteX3826" fmla="*/ 4666961 w 6555713"/>
              <a:gd name="connsiteY3826" fmla="*/ 897197 h 4156314"/>
              <a:gd name="connsiteX3827" fmla="*/ 4674962 w 6555713"/>
              <a:gd name="connsiteY3827" fmla="*/ 899820 h 4156314"/>
              <a:gd name="connsiteX3828" fmla="*/ 4724331 w 6555713"/>
              <a:gd name="connsiteY3828" fmla="*/ 873439 h 4156314"/>
              <a:gd name="connsiteX3829" fmla="*/ 4778530 w 6555713"/>
              <a:gd name="connsiteY3829" fmla="*/ 853962 h 4156314"/>
              <a:gd name="connsiteX3830" fmla="*/ 4800320 w 6555713"/>
              <a:gd name="connsiteY3830" fmla="*/ 846918 h 4156314"/>
              <a:gd name="connsiteX3831" fmla="*/ 4801980 w 6555713"/>
              <a:gd name="connsiteY3831" fmla="*/ 858105 h 4156314"/>
              <a:gd name="connsiteX3832" fmla="*/ 4808874 w 6555713"/>
              <a:gd name="connsiteY3832" fmla="*/ 853271 h 4156314"/>
              <a:gd name="connsiteX3833" fmla="*/ 4804043 w 6555713"/>
              <a:gd name="connsiteY3833" fmla="*/ 846366 h 4156314"/>
              <a:gd name="connsiteX3834" fmla="*/ 4830664 w 6555713"/>
              <a:gd name="connsiteY3834" fmla="*/ 846226 h 4156314"/>
              <a:gd name="connsiteX3835" fmla="*/ 4833281 w 6555713"/>
              <a:gd name="connsiteY3835" fmla="*/ 838216 h 4156314"/>
              <a:gd name="connsiteX3836" fmla="*/ 4869413 w 6555713"/>
              <a:gd name="connsiteY3836" fmla="*/ 825232 h 4156314"/>
              <a:gd name="connsiteX3837" fmla="*/ 4899205 w 6555713"/>
              <a:gd name="connsiteY3837" fmla="*/ 820811 h 4156314"/>
              <a:gd name="connsiteX3838" fmla="*/ 4981536 w 6555713"/>
              <a:gd name="connsiteY3838" fmla="*/ 785727 h 4156314"/>
              <a:gd name="connsiteX3839" fmla="*/ 4988430 w 6555713"/>
              <a:gd name="connsiteY3839" fmla="*/ 780893 h 4156314"/>
              <a:gd name="connsiteX3840" fmla="*/ 5024563 w 6555713"/>
              <a:gd name="connsiteY3840" fmla="*/ 767909 h 4156314"/>
              <a:gd name="connsiteX3841" fmla="*/ 5023456 w 6555713"/>
              <a:gd name="connsiteY3841" fmla="*/ 760452 h 4156314"/>
              <a:gd name="connsiteX3842" fmla="*/ 5033521 w 6555713"/>
              <a:gd name="connsiteY3842" fmla="*/ 751336 h 4156314"/>
              <a:gd name="connsiteX3843" fmla="*/ 5038351 w 6555713"/>
              <a:gd name="connsiteY3843" fmla="*/ 758241 h 4156314"/>
              <a:gd name="connsiteX3844" fmla="*/ 5035735 w 6555713"/>
              <a:gd name="connsiteY3844" fmla="*/ 766252 h 4156314"/>
              <a:gd name="connsiteX3845" fmla="*/ 5007050 w 6555713"/>
              <a:gd name="connsiteY3845" fmla="*/ 778131 h 4156314"/>
              <a:gd name="connsiteX3846" fmla="*/ 5034224 w 6555713"/>
              <a:gd name="connsiteY3846" fmla="*/ 781720 h 4156314"/>
              <a:gd name="connsiteX3847" fmla="*/ 5050077 w 6555713"/>
              <a:gd name="connsiteY3847" fmla="*/ 760312 h 4156314"/>
              <a:gd name="connsiteX3848" fmla="*/ 5055461 w 6555713"/>
              <a:gd name="connsiteY3848" fmla="*/ 770946 h 4156314"/>
              <a:gd name="connsiteX3849" fmla="*/ 5078357 w 6555713"/>
              <a:gd name="connsiteY3849" fmla="*/ 771359 h 4156314"/>
              <a:gd name="connsiteX3850" fmla="*/ 5075741 w 6555713"/>
              <a:gd name="connsiteY3850" fmla="*/ 779370 h 4156314"/>
              <a:gd name="connsiteX3851" fmla="*/ 5102361 w 6555713"/>
              <a:gd name="connsiteY3851" fmla="*/ 779231 h 4156314"/>
              <a:gd name="connsiteX3852" fmla="*/ 5142218 w 6555713"/>
              <a:gd name="connsiteY3852" fmla="*/ 765695 h 4156314"/>
              <a:gd name="connsiteX3853" fmla="*/ 5156560 w 6555713"/>
              <a:gd name="connsiteY3853" fmla="*/ 759754 h 4156314"/>
              <a:gd name="connsiteX3854" fmla="*/ 5152284 w 6555713"/>
              <a:gd name="connsiteY3854" fmla="*/ 756579 h 4156314"/>
              <a:gd name="connsiteX3855" fmla="*/ 5162059 w 6555713"/>
              <a:gd name="connsiteY3855" fmla="*/ 755128 h 4156314"/>
              <a:gd name="connsiteX3856" fmla="*/ 5163038 w 6555713"/>
              <a:gd name="connsiteY3856" fmla="*/ 754983 h 4156314"/>
              <a:gd name="connsiteX3857" fmla="*/ 5163143 w 6555713"/>
              <a:gd name="connsiteY3857" fmla="*/ 755622 h 4156314"/>
              <a:gd name="connsiteX3858" fmla="*/ 5163455 w 6555713"/>
              <a:gd name="connsiteY3858" fmla="*/ 754921 h 4156314"/>
              <a:gd name="connsiteX3859" fmla="*/ 5163038 w 6555713"/>
              <a:gd name="connsiteY3859" fmla="*/ 754983 h 4156314"/>
              <a:gd name="connsiteX3860" fmla="*/ 5162505 w 6555713"/>
              <a:gd name="connsiteY3860" fmla="*/ 751726 h 4156314"/>
              <a:gd name="connsiteX3861" fmla="*/ 5172009 w 6555713"/>
              <a:gd name="connsiteY3861" fmla="*/ 761273 h 4156314"/>
              <a:gd name="connsiteX3862" fmla="*/ 5198077 w 6555713"/>
              <a:gd name="connsiteY3862" fmla="*/ 757405 h 4156314"/>
              <a:gd name="connsiteX3863" fmla="*/ 5242211 w 6555713"/>
              <a:gd name="connsiteY3863" fmla="*/ 747044 h 4156314"/>
              <a:gd name="connsiteX3864" fmla="*/ 5264926 w 6555713"/>
              <a:gd name="connsiteY3864" fmla="*/ 743673 h 4156314"/>
              <a:gd name="connsiteX3865" fmla="*/ 5264366 w 6555713"/>
              <a:gd name="connsiteY3865" fmla="*/ 745662 h 4156314"/>
              <a:gd name="connsiteX3866" fmla="*/ 5268278 w 6555713"/>
              <a:gd name="connsiteY3866" fmla="*/ 743176 h 4156314"/>
              <a:gd name="connsiteX3867" fmla="*/ 5265020 w 6555713"/>
              <a:gd name="connsiteY3867" fmla="*/ 743660 h 4156314"/>
              <a:gd name="connsiteX3868" fmla="*/ 5264926 w 6555713"/>
              <a:gd name="connsiteY3868" fmla="*/ 743673 h 4156314"/>
              <a:gd name="connsiteX3869" fmla="*/ 5267171 w 6555713"/>
              <a:gd name="connsiteY3869" fmla="*/ 735718 h 4156314"/>
              <a:gd name="connsiteX3870" fmla="*/ 5279450 w 6555713"/>
              <a:gd name="connsiteY3870" fmla="*/ 741518 h 4156314"/>
              <a:gd name="connsiteX3871" fmla="*/ 5293792 w 6555713"/>
              <a:gd name="connsiteY3871" fmla="*/ 735579 h 4156314"/>
              <a:gd name="connsiteX3872" fmla="*/ 5365654 w 6555713"/>
              <a:gd name="connsiteY3872" fmla="*/ 732538 h 4156314"/>
              <a:gd name="connsiteX3873" fmla="*/ 5395999 w 6555713"/>
              <a:gd name="connsiteY3873" fmla="*/ 731845 h 4156314"/>
              <a:gd name="connsiteX3874" fmla="*/ 5411448 w 6555713"/>
              <a:gd name="connsiteY3874" fmla="*/ 733364 h 4156314"/>
              <a:gd name="connsiteX3875" fmla="*/ 5404553 w 6555713"/>
              <a:gd name="connsiteY3875" fmla="*/ 738198 h 4156314"/>
              <a:gd name="connsiteX3876" fmla="*/ 5416831 w 6555713"/>
              <a:gd name="connsiteY3876" fmla="*/ 743998 h 4156314"/>
              <a:gd name="connsiteX3877" fmla="*/ 5418896 w 6555713"/>
              <a:gd name="connsiteY3877" fmla="*/ 732259 h 4156314"/>
              <a:gd name="connsiteX3878" fmla="*/ 5434898 w 6555713"/>
              <a:gd name="connsiteY3878" fmla="*/ 737507 h 4156314"/>
              <a:gd name="connsiteX3879" fmla="*/ 5433387 w 6555713"/>
              <a:gd name="connsiteY3879" fmla="*/ 752975 h 4156314"/>
              <a:gd name="connsiteX3880" fmla="*/ 5422769 w 6555713"/>
              <a:gd name="connsiteY3880" fmla="*/ 758361 h 4156314"/>
              <a:gd name="connsiteX3881" fmla="*/ 5404299 w 6555713"/>
              <a:gd name="connsiteY3881" fmla="*/ 787780 h 4156314"/>
              <a:gd name="connsiteX3882" fmla="*/ 5335907 w 6555713"/>
              <a:gd name="connsiteY3882" fmla="*/ 839850 h 4156314"/>
              <a:gd name="connsiteX3883" fmla="*/ 5330119 w 6555713"/>
              <a:gd name="connsiteY3883" fmla="*/ 852143 h 4156314"/>
              <a:gd name="connsiteX3884" fmla="*/ 5321564 w 6555713"/>
              <a:gd name="connsiteY3884" fmla="*/ 845790 h 4156314"/>
              <a:gd name="connsiteX3885" fmla="*/ 5297711 w 6555713"/>
              <a:gd name="connsiteY3885" fmla="*/ 864574 h 4156314"/>
              <a:gd name="connsiteX3886" fmla="*/ 5285432 w 6555713"/>
              <a:gd name="connsiteY3886" fmla="*/ 858774 h 4156314"/>
              <a:gd name="connsiteX3887" fmla="*/ 5279091 w 6555713"/>
              <a:gd name="connsiteY3887" fmla="*/ 867337 h 4156314"/>
              <a:gd name="connsiteX3888" fmla="*/ 5287092 w 6555713"/>
              <a:gd name="connsiteY3888" fmla="*/ 869960 h 4156314"/>
              <a:gd name="connsiteX3889" fmla="*/ 5280197 w 6555713"/>
              <a:gd name="connsiteY3889" fmla="*/ 874794 h 4156314"/>
              <a:gd name="connsiteX3890" fmla="*/ 5299371 w 6555713"/>
              <a:gd name="connsiteY3890" fmla="*/ 875760 h 4156314"/>
              <a:gd name="connsiteX3891" fmla="*/ 5338673 w 6555713"/>
              <a:gd name="connsiteY3891" fmla="*/ 858495 h 4156314"/>
              <a:gd name="connsiteX3892" fmla="*/ 5347781 w 6555713"/>
              <a:gd name="connsiteY3892" fmla="*/ 868576 h 4156314"/>
              <a:gd name="connsiteX3893" fmla="*/ 5353166 w 6555713"/>
              <a:gd name="connsiteY3893" fmla="*/ 879210 h 4156314"/>
              <a:gd name="connsiteX3894" fmla="*/ 5362678 w 6555713"/>
              <a:gd name="connsiteY3894" fmla="*/ 866366 h 4156314"/>
              <a:gd name="connsiteX3895" fmla="*/ 5358953 w 6555713"/>
              <a:gd name="connsiteY3895" fmla="*/ 866918 h 4156314"/>
              <a:gd name="connsiteX3896" fmla="*/ 5365295 w 6555713"/>
              <a:gd name="connsiteY3896" fmla="*/ 858355 h 4156314"/>
              <a:gd name="connsiteX3897" fmla="*/ 5369573 w 6555713"/>
              <a:gd name="connsiteY3897" fmla="*/ 861531 h 4156314"/>
              <a:gd name="connsiteX3898" fmla="*/ 5371636 w 6555713"/>
              <a:gd name="connsiteY3898" fmla="*/ 849792 h 4156314"/>
              <a:gd name="connsiteX3899" fmla="*/ 5380191 w 6555713"/>
              <a:gd name="connsiteY3899" fmla="*/ 856145 h 4156314"/>
              <a:gd name="connsiteX3900" fmla="*/ 5380744 w 6555713"/>
              <a:gd name="connsiteY3900" fmla="*/ 859873 h 4156314"/>
              <a:gd name="connsiteX3901" fmla="*/ 5390809 w 6555713"/>
              <a:gd name="connsiteY3901" fmla="*/ 850759 h 4156314"/>
              <a:gd name="connsiteX3902" fmla="*/ 5402534 w 6555713"/>
              <a:gd name="connsiteY3902" fmla="*/ 852829 h 4156314"/>
              <a:gd name="connsiteX3903" fmla="*/ 5399917 w 6555713"/>
              <a:gd name="connsiteY3903" fmla="*/ 860840 h 4156314"/>
              <a:gd name="connsiteX3904" fmla="*/ 5407919 w 6555713"/>
              <a:gd name="connsiteY3904" fmla="*/ 863463 h 4156314"/>
              <a:gd name="connsiteX3905" fmla="*/ 5415366 w 6555713"/>
              <a:gd name="connsiteY3905" fmla="*/ 862357 h 4156314"/>
              <a:gd name="connsiteX3906" fmla="*/ 5406259 w 6555713"/>
              <a:gd name="connsiteY3906" fmla="*/ 852276 h 4156314"/>
              <a:gd name="connsiteX3907" fmla="*/ 5413153 w 6555713"/>
              <a:gd name="connsiteY3907" fmla="*/ 847443 h 4156314"/>
              <a:gd name="connsiteX3908" fmla="*/ 5422261 w 6555713"/>
              <a:gd name="connsiteY3908" fmla="*/ 857524 h 4156314"/>
              <a:gd name="connsiteX3909" fmla="*/ 5428256 w 6555713"/>
              <a:gd name="connsiteY3909" fmla="*/ 853321 h 4156314"/>
              <a:gd name="connsiteX3910" fmla="*/ 5429709 w 6555713"/>
              <a:gd name="connsiteY3910" fmla="*/ 856419 h 4156314"/>
              <a:gd name="connsiteX3911" fmla="*/ 5437157 w 6555713"/>
              <a:gd name="connsiteY3911" fmla="*/ 855313 h 4156314"/>
              <a:gd name="connsiteX3912" fmla="*/ 5442945 w 6555713"/>
              <a:gd name="connsiteY3912" fmla="*/ 843022 h 4156314"/>
              <a:gd name="connsiteX3913" fmla="*/ 5434943 w 6555713"/>
              <a:gd name="connsiteY3913" fmla="*/ 840398 h 4156314"/>
              <a:gd name="connsiteX3914" fmla="*/ 5441284 w 6555713"/>
              <a:gd name="connsiteY3914" fmla="*/ 831835 h 4156314"/>
              <a:gd name="connsiteX3915" fmla="*/ 5481694 w 6555713"/>
              <a:gd name="connsiteY3915" fmla="*/ 822028 h 4156314"/>
              <a:gd name="connsiteX3916" fmla="*/ 5504590 w 6555713"/>
              <a:gd name="connsiteY3916" fmla="*/ 822440 h 4156314"/>
              <a:gd name="connsiteX3917" fmla="*/ 5482800 w 6555713"/>
              <a:gd name="connsiteY3917" fmla="*/ 829486 h 4156314"/>
              <a:gd name="connsiteX3918" fmla="*/ 5488738 w 6555713"/>
              <a:gd name="connsiteY3918" fmla="*/ 843848 h 4156314"/>
              <a:gd name="connsiteX3919" fmla="*/ 5481843 w 6555713"/>
              <a:gd name="connsiteY3919" fmla="*/ 848682 h 4156314"/>
              <a:gd name="connsiteX3920" fmla="*/ 5509017 w 6555713"/>
              <a:gd name="connsiteY3920" fmla="*/ 852272 h 4156314"/>
              <a:gd name="connsiteX3921" fmla="*/ 5519636 w 6555713"/>
              <a:gd name="connsiteY3921" fmla="*/ 846885 h 4156314"/>
              <a:gd name="connsiteX3922" fmla="*/ 5522194 w 6555713"/>
              <a:gd name="connsiteY3922" fmla="*/ 848785 h 4156314"/>
              <a:gd name="connsiteX3923" fmla="*/ 5519957 w 6555713"/>
              <a:gd name="connsiteY3923" fmla="*/ 852256 h 4156314"/>
              <a:gd name="connsiteX3924" fmla="*/ 5523913 w 6555713"/>
              <a:gd name="connsiteY3924" fmla="*/ 850062 h 4156314"/>
              <a:gd name="connsiteX3925" fmla="*/ 5522194 w 6555713"/>
              <a:gd name="connsiteY3925" fmla="*/ 848785 h 4156314"/>
              <a:gd name="connsiteX3926" fmla="*/ 5526530 w 6555713"/>
              <a:gd name="connsiteY3926" fmla="*/ 842051 h 4156314"/>
              <a:gd name="connsiteX3927" fmla="*/ 5534532 w 6555713"/>
              <a:gd name="connsiteY3927" fmla="*/ 844674 h 4156314"/>
              <a:gd name="connsiteX3928" fmla="*/ 5544043 w 6555713"/>
              <a:gd name="connsiteY3928" fmla="*/ 831830 h 4156314"/>
              <a:gd name="connsiteX3929" fmla="*/ 5554662 w 6555713"/>
              <a:gd name="connsiteY3929" fmla="*/ 826444 h 4156314"/>
              <a:gd name="connsiteX3930" fmla="*/ 5556725 w 6555713"/>
              <a:gd name="connsiteY3930" fmla="*/ 814704 h 4156314"/>
              <a:gd name="connsiteX3931" fmla="*/ 5569004 w 6555713"/>
              <a:gd name="connsiteY3931" fmla="*/ 820504 h 4156314"/>
              <a:gd name="connsiteX3932" fmla="*/ 5579070 w 6555713"/>
              <a:gd name="connsiteY3932" fmla="*/ 811388 h 4156314"/>
              <a:gd name="connsiteX3933" fmla="*/ 5584453 w 6555713"/>
              <a:gd name="connsiteY3933" fmla="*/ 822023 h 4156314"/>
              <a:gd name="connsiteX3934" fmla="*/ 5592454 w 6555713"/>
              <a:gd name="connsiteY3934" fmla="*/ 824646 h 4156314"/>
              <a:gd name="connsiteX3935" fmla="*/ 5635481 w 6555713"/>
              <a:gd name="connsiteY3935" fmla="*/ 806829 h 4156314"/>
              <a:gd name="connsiteX3936" fmla="*/ 5650781 w 6555713"/>
              <a:gd name="connsiteY3936" fmla="*/ 781692 h 4156314"/>
              <a:gd name="connsiteX3937" fmla="*/ 5655058 w 6555713"/>
              <a:gd name="connsiteY3937" fmla="*/ 784868 h 4156314"/>
              <a:gd name="connsiteX3938" fmla="*/ 5672018 w 6555713"/>
              <a:gd name="connsiteY3938" fmla="*/ 770918 h 4156314"/>
              <a:gd name="connsiteX3939" fmla="*/ 5667337 w 6555713"/>
              <a:gd name="connsiteY3939" fmla="*/ 790668 h 4156314"/>
              <a:gd name="connsiteX3940" fmla="*/ 5654655 w 6555713"/>
              <a:gd name="connsiteY3940" fmla="*/ 807794 h 4156314"/>
              <a:gd name="connsiteX3941" fmla="*/ 5650377 w 6555713"/>
              <a:gd name="connsiteY3941" fmla="*/ 804618 h 4156314"/>
              <a:gd name="connsiteX3942" fmla="*/ 5647207 w 6555713"/>
              <a:gd name="connsiteY3942" fmla="*/ 808899 h 4156314"/>
              <a:gd name="connsiteX3943" fmla="*/ 5656315 w 6555713"/>
              <a:gd name="connsiteY3943" fmla="*/ 818980 h 4156314"/>
              <a:gd name="connsiteX3944" fmla="*/ 5658931 w 6555713"/>
              <a:gd name="connsiteY3944" fmla="*/ 810971 h 4156314"/>
              <a:gd name="connsiteX3945" fmla="*/ 5675487 w 6555713"/>
              <a:gd name="connsiteY3945" fmla="*/ 819947 h 4156314"/>
              <a:gd name="connsiteX3946" fmla="*/ 5690383 w 6555713"/>
              <a:gd name="connsiteY3946" fmla="*/ 817736 h 4156314"/>
              <a:gd name="connsiteX3947" fmla="*/ 5695214 w 6555713"/>
              <a:gd name="connsiteY3947" fmla="*/ 824641 h 4156314"/>
              <a:gd name="connsiteX3948" fmla="*/ 5695767 w 6555713"/>
              <a:gd name="connsiteY3948" fmla="*/ 828370 h 4156314"/>
              <a:gd name="connsiteX3949" fmla="*/ 5709003 w 6555713"/>
              <a:gd name="connsiteY3949" fmla="*/ 814973 h 4156314"/>
              <a:gd name="connsiteX3950" fmla="*/ 5710110 w 6555713"/>
              <a:gd name="connsiteY3950" fmla="*/ 822431 h 4156314"/>
              <a:gd name="connsiteX3951" fmla="*/ 5721519 w 6555713"/>
              <a:gd name="connsiteY3951" fmla="*/ 829086 h 4156314"/>
              <a:gd name="connsiteX3952" fmla="*/ 5717713 w 6555713"/>
              <a:gd name="connsiteY3952" fmla="*/ 831188 h 4156314"/>
              <a:gd name="connsiteX3953" fmla="*/ 5717038 w 6555713"/>
              <a:gd name="connsiteY3953" fmla="*/ 831759 h 4156314"/>
              <a:gd name="connsiteX3954" fmla="*/ 5704875 w 6555713"/>
              <a:gd name="connsiteY3954" fmla="*/ 838452 h 4156314"/>
              <a:gd name="connsiteX3955" fmla="*/ 5709705 w 6555713"/>
              <a:gd name="connsiteY3955" fmla="*/ 845357 h 4156314"/>
              <a:gd name="connsiteX3956" fmla="*/ 5740603 w 6555713"/>
              <a:gd name="connsiteY3956" fmla="*/ 848394 h 4156314"/>
              <a:gd name="connsiteX3957" fmla="*/ 5726733 w 6555713"/>
              <a:gd name="connsiteY3957" fmla="*/ 867126 h 4156314"/>
              <a:gd name="connsiteX3958" fmla="*/ 5726632 w 6555713"/>
              <a:gd name="connsiteY3958" fmla="*/ 867262 h 4156314"/>
              <a:gd name="connsiteX3959" fmla="*/ 5717857 w 6555713"/>
              <a:gd name="connsiteY3959" fmla="*/ 874636 h 4156314"/>
              <a:gd name="connsiteX3960" fmla="*/ 5718410 w 6555713"/>
              <a:gd name="connsiteY3960" fmla="*/ 878364 h 4156314"/>
              <a:gd name="connsiteX3961" fmla="*/ 5737029 w 6555713"/>
              <a:gd name="connsiteY3961" fmla="*/ 875601 h 4156314"/>
              <a:gd name="connsiteX3962" fmla="*/ 5755649 w 6555713"/>
              <a:gd name="connsiteY3962" fmla="*/ 872838 h 4156314"/>
              <a:gd name="connsiteX3963" fmla="*/ 5762544 w 6555713"/>
              <a:gd name="connsiteY3963" fmla="*/ 868005 h 4156314"/>
              <a:gd name="connsiteX3964" fmla="*/ 5772758 w 6555713"/>
              <a:gd name="connsiteY3964" fmla="*/ 885544 h 4156314"/>
              <a:gd name="connsiteX3965" fmla="*/ 5787654 w 6555713"/>
              <a:gd name="connsiteY3965" fmla="*/ 883333 h 4156314"/>
              <a:gd name="connsiteX3966" fmla="*/ 5777588 w 6555713"/>
              <a:gd name="connsiteY3966" fmla="*/ 892449 h 4156314"/>
              <a:gd name="connsiteX3967" fmla="*/ 5778695 w 6555713"/>
              <a:gd name="connsiteY3967" fmla="*/ 899907 h 4156314"/>
              <a:gd name="connsiteX3968" fmla="*/ 5794145 w 6555713"/>
              <a:gd name="connsiteY3968" fmla="*/ 901426 h 4156314"/>
              <a:gd name="connsiteX3969" fmla="*/ 5788911 w 6555713"/>
              <a:gd name="connsiteY3969" fmla="*/ 917447 h 4156314"/>
              <a:gd name="connsiteX3970" fmla="*/ 5810701 w 6555713"/>
              <a:gd name="connsiteY3970" fmla="*/ 910401 h 4156314"/>
              <a:gd name="connsiteX3971" fmla="*/ 5810148 w 6555713"/>
              <a:gd name="connsiteY3971" fmla="*/ 906673 h 4156314"/>
              <a:gd name="connsiteX3972" fmla="*/ 5821319 w 6555713"/>
              <a:gd name="connsiteY3972" fmla="*/ 905015 h 4156314"/>
              <a:gd name="connsiteX3973" fmla="*/ 5825597 w 6555713"/>
              <a:gd name="connsiteY3973" fmla="*/ 908191 h 4156314"/>
              <a:gd name="connsiteX3974" fmla="*/ 5811808 w 6555713"/>
              <a:gd name="connsiteY3974" fmla="*/ 917860 h 4156314"/>
              <a:gd name="connsiteX3975" fmla="*/ 5816084 w 6555713"/>
              <a:gd name="connsiteY3975" fmla="*/ 921037 h 4156314"/>
              <a:gd name="connsiteX3976" fmla="*/ 5804913 w 6555713"/>
              <a:gd name="connsiteY3976" fmla="*/ 922694 h 4156314"/>
              <a:gd name="connsiteX3977" fmla="*/ 5778441 w 6555713"/>
              <a:gd name="connsiteY3977" fmla="*/ 949489 h 4156314"/>
              <a:gd name="connsiteX3978" fmla="*/ 5797614 w 6555713"/>
              <a:gd name="connsiteY3978" fmla="*/ 950454 h 4156314"/>
              <a:gd name="connsiteX3979" fmla="*/ 5830577 w 6555713"/>
              <a:gd name="connsiteY3979" fmla="*/ 941752 h 4156314"/>
              <a:gd name="connsiteX3980" fmla="*/ 5817341 w 6555713"/>
              <a:gd name="connsiteY3980" fmla="*/ 955149 h 4156314"/>
              <a:gd name="connsiteX3981" fmla="*/ 5806169 w 6555713"/>
              <a:gd name="connsiteY3981" fmla="*/ 956807 h 4156314"/>
              <a:gd name="connsiteX3982" fmla="*/ 5804106 w 6555713"/>
              <a:gd name="connsiteY3982" fmla="*/ 968547 h 4156314"/>
              <a:gd name="connsiteX3983" fmla="*/ 5834451 w 6555713"/>
              <a:gd name="connsiteY3983" fmla="*/ 967854 h 4156314"/>
              <a:gd name="connsiteX3984" fmla="*/ 5838174 w 6555713"/>
              <a:gd name="connsiteY3984" fmla="*/ 967302 h 4156314"/>
              <a:gd name="connsiteX3985" fmla="*/ 5857901 w 6555713"/>
              <a:gd name="connsiteY3985" fmla="*/ 971997 h 4156314"/>
              <a:gd name="connsiteX3986" fmla="*/ 5868518 w 6555713"/>
              <a:gd name="connsiteY3986" fmla="*/ 966611 h 4156314"/>
              <a:gd name="connsiteX3987" fmla="*/ 5873350 w 6555713"/>
              <a:gd name="connsiteY3987" fmla="*/ 973516 h 4156314"/>
              <a:gd name="connsiteX3988" fmla="*/ 5859007 w 6555713"/>
              <a:gd name="connsiteY3988" fmla="*/ 979454 h 4156314"/>
              <a:gd name="connsiteX3989" fmla="*/ 5893225 w 6555713"/>
              <a:gd name="connsiteY3989" fmla="*/ 1004865 h 4156314"/>
              <a:gd name="connsiteX3990" fmla="*/ 5908121 w 6555713"/>
              <a:gd name="connsiteY3990" fmla="*/ 1002654 h 4156314"/>
              <a:gd name="connsiteX3991" fmla="*/ 5902737 w 6555713"/>
              <a:gd name="connsiteY3991" fmla="*/ 992021 h 4156314"/>
              <a:gd name="connsiteX3992" fmla="*/ 5891565 w 6555713"/>
              <a:gd name="connsiteY3992" fmla="*/ 993679 h 4156314"/>
              <a:gd name="connsiteX3993" fmla="*/ 5894182 w 6555713"/>
              <a:gd name="connsiteY3993" fmla="*/ 985669 h 4156314"/>
              <a:gd name="connsiteX3994" fmla="*/ 5886181 w 6555713"/>
              <a:gd name="connsiteY3994" fmla="*/ 983044 h 4156314"/>
              <a:gd name="connsiteX3995" fmla="*/ 5882616 w 6555713"/>
              <a:gd name="connsiteY3995" fmla="*/ 980398 h 4156314"/>
              <a:gd name="connsiteX3996" fmla="*/ 5884816 w 6555713"/>
              <a:gd name="connsiteY3996" fmla="*/ 977054 h 4156314"/>
              <a:gd name="connsiteX3997" fmla="*/ 5899970 w 6555713"/>
              <a:gd name="connsiteY3997" fmla="*/ 973376 h 4156314"/>
              <a:gd name="connsiteX3998" fmla="*/ 5897353 w 6555713"/>
              <a:gd name="connsiteY3998" fmla="*/ 981386 h 4156314"/>
              <a:gd name="connsiteX3999" fmla="*/ 5915569 w 6555713"/>
              <a:gd name="connsiteY3999" fmla="*/ 1001549 h 4156314"/>
              <a:gd name="connsiteX4000" fmla="*/ 5917229 w 6555713"/>
              <a:gd name="connsiteY4000" fmla="*/ 1012737 h 4156314"/>
              <a:gd name="connsiteX4001" fmla="*/ 5933785 w 6555713"/>
              <a:gd name="connsiteY4001" fmla="*/ 1021713 h 4156314"/>
              <a:gd name="connsiteX4002" fmla="*/ 5944956 w 6555713"/>
              <a:gd name="connsiteY4002" fmla="*/ 1020055 h 4156314"/>
              <a:gd name="connsiteX4003" fmla="*/ 5940275 w 6555713"/>
              <a:gd name="connsiteY4003" fmla="*/ 1039805 h 4156314"/>
              <a:gd name="connsiteX4004" fmla="*/ 5927997 w 6555713"/>
              <a:gd name="connsiteY4004" fmla="*/ 1034005 h 4156314"/>
              <a:gd name="connsiteX4005" fmla="*/ 5917931 w 6555713"/>
              <a:gd name="connsiteY4005" fmla="*/ 1043121 h 4156314"/>
              <a:gd name="connsiteX4006" fmla="*/ 5925933 w 6555713"/>
              <a:gd name="connsiteY4006" fmla="*/ 1045744 h 4156314"/>
              <a:gd name="connsiteX4007" fmla="*/ 5922209 w 6555713"/>
              <a:gd name="connsiteY4007" fmla="*/ 1046297 h 4156314"/>
              <a:gd name="connsiteX4008" fmla="*/ 5940828 w 6555713"/>
              <a:gd name="connsiteY4008" fmla="*/ 1043534 h 4156314"/>
              <a:gd name="connsiteX4009" fmla="*/ 5952554 w 6555713"/>
              <a:gd name="connsiteY4009" fmla="*/ 1045605 h 4156314"/>
              <a:gd name="connsiteX4010" fmla="*/ 5962619 w 6555713"/>
              <a:gd name="connsiteY4010" fmla="*/ 1036490 h 4156314"/>
              <a:gd name="connsiteX4011" fmla="*/ 5976004 w 6555713"/>
              <a:gd name="connsiteY4011" fmla="*/ 1049748 h 4156314"/>
              <a:gd name="connsiteX4012" fmla="*/ 5973386 w 6555713"/>
              <a:gd name="connsiteY4012" fmla="*/ 1057757 h 4156314"/>
              <a:gd name="connsiteX4013" fmla="*/ 5978217 w 6555713"/>
              <a:gd name="connsiteY4013" fmla="*/ 1064662 h 4156314"/>
              <a:gd name="connsiteX4014" fmla="*/ 5975599 w 6555713"/>
              <a:gd name="connsiteY4014" fmla="*/ 1072672 h 4156314"/>
              <a:gd name="connsiteX4015" fmla="*/ 5942085 w 6555713"/>
              <a:gd name="connsiteY4015" fmla="*/ 1077646 h 4156314"/>
              <a:gd name="connsiteX4016" fmla="*/ 5935329 w 6555713"/>
              <a:gd name="connsiteY4016" fmla="*/ 1083412 h 4156314"/>
              <a:gd name="connsiteX4017" fmla="*/ 5935135 w 6555713"/>
              <a:gd name="connsiteY4017" fmla="*/ 1083776 h 4156314"/>
              <a:gd name="connsiteX4018" fmla="*/ 5931636 w 6555713"/>
              <a:gd name="connsiteY4018" fmla="*/ 1077768 h 4156314"/>
              <a:gd name="connsiteX4019" fmla="*/ 5930359 w 6555713"/>
              <a:gd name="connsiteY4019" fmla="*/ 1075575 h 4156314"/>
              <a:gd name="connsiteX4020" fmla="*/ 5939318 w 6555713"/>
              <a:gd name="connsiteY4020" fmla="*/ 1059002 h 4156314"/>
              <a:gd name="connsiteX4021" fmla="*/ 5908974 w 6555713"/>
              <a:gd name="connsiteY4021" fmla="*/ 1059694 h 4156314"/>
              <a:gd name="connsiteX4022" fmla="*/ 5898354 w 6555713"/>
              <a:gd name="connsiteY4022" fmla="*/ 1065081 h 4156314"/>
              <a:gd name="connsiteX4023" fmla="*/ 5891606 w 6555713"/>
              <a:gd name="connsiteY4023" fmla="*/ 1066082 h 4156314"/>
              <a:gd name="connsiteX4024" fmla="*/ 5900875 w 6555713"/>
              <a:gd name="connsiteY4024" fmla="*/ 1062027 h 4156314"/>
              <a:gd name="connsiteX4025" fmla="*/ 5883459 w 6555713"/>
              <a:gd name="connsiteY4025" fmla="*/ 1067291 h 4156314"/>
              <a:gd name="connsiteX4026" fmla="*/ 5885321 w 6555713"/>
              <a:gd name="connsiteY4026" fmla="*/ 1067015 h 4156314"/>
              <a:gd name="connsiteX4027" fmla="*/ 5891606 w 6555713"/>
              <a:gd name="connsiteY4027" fmla="*/ 1066082 h 4156314"/>
              <a:gd name="connsiteX4028" fmla="*/ 5883494 w 6555713"/>
              <a:gd name="connsiteY4028" fmla="*/ 1069631 h 4156314"/>
              <a:gd name="connsiteX4029" fmla="*/ 5851604 w 6555713"/>
              <a:gd name="connsiteY4029" fmla="*/ 1083451 h 4156314"/>
              <a:gd name="connsiteX4030" fmla="*/ 5852711 w 6555713"/>
              <a:gd name="connsiteY4030" fmla="*/ 1090909 h 4156314"/>
              <a:gd name="connsiteX4031" fmla="*/ 5879884 w 6555713"/>
              <a:gd name="connsiteY4031" fmla="*/ 1094498 h 4156314"/>
              <a:gd name="connsiteX4032" fmla="*/ 5878778 w 6555713"/>
              <a:gd name="connsiteY4032" fmla="*/ 1087040 h 4156314"/>
              <a:gd name="connsiteX4033" fmla="*/ 5910229 w 6555713"/>
              <a:gd name="connsiteY4033" fmla="*/ 1093807 h 4156314"/>
              <a:gd name="connsiteX4034" fmla="*/ 5923465 w 6555713"/>
              <a:gd name="connsiteY4034" fmla="*/ 1080409 h 4156314"/>
              <a:gd name="connsiteX4035" fmla="*/ 5921955 w 6555713"/>
              <a:gd name="connsiteY4035" fmla="*/ 1095877 h 4156314"/>
              <a:gd name="connsiteX4036" fmla="*/ 5929402 w 6555713"/>
              <a:gd name="connsiteY4036" fmla="*/ 1094772 h 4156314"/>
              <a:gd name="connsiteX4037" fmla="*/ 5930509 w 6555713"/>
              <a:gd name="connsiteY4037" fmla="*/ 1102231 h 4156314"/>
              <a:gd name="connsiteX4038" fmla="*/ 5947065 w 6555713"/>
              <a:gd name="connsiteY4038" fmla="*/ 1111207 h 4156314"/>
              <a:gd name="connsiteX4039" fmla="*/ 5943340 w 6555713"/>
              <a:gd name="connsiteY4039" fmla="*/ 1111760 h 4156314"/>
              <a:gd name="connsiteX4040" fmla="*/ 5951895 w 6555713"/>
              <a:gd name="connsiteY4040" fmla="*/ 1118113 h 4156314"/>
              <a:gd name="connsiteX4041" fmla="*/ 5953406 w 6555713"/>
              <a:gd name="connsiteY4041" fmla="*/ 1102644 h 4156314"/>
              <a:gd name="connsiteX4042" fmla="*/ 5960854 w 6555713"/>
              <a:gd name="connsiteY4042" fmla="*/ 1101539 h 4156314"/>
              <a:gd name="connsiteX4043" fmla="*/ 5967344 w 6555713"/>
              <a:gd name="connsiteY4043" fmla="*/ 1119630 h 4156314"/>
              <a:gd name="connsiteX4044" fmla="*/ 5956173 w 6555713"/>
              <a:gd name="connsiteY4044" fmla="*/ 1121288 h 4156314"/>
              <a:gd name="connsiteX4045" fmla="*/ 5952448 w 6555713"/>
              <a:gd name="connsiteY4045" fmla="*/ 1121841 h 4156314"/>
              <a:gd name="connsiteX4046" fmla="*/ 5950939 w 6555713"/>
              <a:gd name="connsiteY4046" fmla="*/ 1137309 h 4156314"/>
              <a:gd name="connsiteX4047" fmla="*/ 5961556 w 6555713"/>
              <a:gd name="connsiteY4047" fmla="*/ 1131923 h 4156314"/>
              <a:gd name="connsiteX4048" fmla="*/ 5973835 w 6555713"/>
              <a:gd name="connsiteY4048" fmla="*/ 1137723 h 4156314"/>
              <a:gd name="connsiteX4049" fmla="*/ 5963216 w 6555713"/>
              <a:gd name="connsiteY4049" fmla="*/ 1143109 h 4156314"/>
              <a:gd name="connsiteX4050" fmla="*/ 5951492 w 6555713"/>
              <a:gd name="connsiteY4050" fmla="*/ 1141039 h 4156314"/>
              <a:gd name="connsiteX4051" fmla="*/ 5940873 w 6555713"/>
              <a:gd name="connsiteY4051" fmla="*/ 1146425 h 4156314"/>
              <a:gd name="connsiteX4052" fmla="*/ 5937703 w 6555713"/>
              <a:gd name="connsiteY4052" fmla="*/ 1150707 h 4156314"/>
              <a:gd name="connsiteX4053" fmla="*/ 5942533 w 6555713"/>
              <a:gd name="connsiteY4053" fmla="*/ 1157612 h 4156314"/>
              <a:gd name="connsiteX4054" fmla="*/ 5953152 w 6555713"/>
              <a:gd name="connsiteY4054" fmla="*/ 1152225 h 4156314"/>
              <a:gd name="connsiteX4055" fmla="*/ 5957429 w 6555713"/>
              <a:gd name="connsiteY4055" fmla="*/ 1155402 h 4156314"/>
              <a:gd name="connsiteX4056" fmla="*/ 5990945 w 6555713"/>
              <a:gd name="connsiteY4056" fmla="*/ 1150428 h 4156314"/>
              <a:gd name="connsiteX4057" fmla="*/ 6008457 w 6555713"/>
              <a:gd name="connsiteY4057" fmla="*/ 1140207 h 4156314"/>
              <a:gd name="connsiteX4058" fmla="*/ 6014244 w 6555713"/>
              <a:gd name="connsiteY4058" fmla="*/ 1127915 h 4156314"/>
              <a:gd name="connsiteX4059" fmla="*/ 6019076 w 6555713"/>
              <a:gd name="connsiteY4059" fmla="*/ 1134820 h 4156314"/>
              <a:gd name="connsiteX4060" fmla="*/ 6022246 w 6555713"/>
              <a:gd name="connsiteY4060" fmla="*/ 1130539 h 4156314"/>
              <a:gd name="connsiteX4061" fmla="*/ 6030247 w 6555713"/>
              <a:gd name="connsiteY4061" fmla="*/ 1133162 h 4156314"/>
              <a:gd name="connsiteX4062" fmla="*/ 6020736 w 6555713"/>
              <a:gd name="connsiteY4062" fmla="*/ 1146007 h 4156314"/>
              <a:gd name="connsiteX4063" fmla="*/ 5999499 w 6555713"/>
              <a:gd name="connsiteY4063" fmla="*/ 1156781 h 4156314"/>
              <a:gd name="connsiteX4064" fmla="*/ 6018671 w 6555713"/>
              <a:gd name="connsiteY4064" fmla="*/ 1157746 h 4156314"/>
              <a:gd name="connsiteX4065" fmla="*/ 5988073 w 6555713"/>
              <a:gd name="connsiteY4065" fmla="*/ 1208019 h 4156314"/>
              <a:gd name="connsiteX4066" fmla="*/ 5983392 w 6555713"/>
              <a:gd name="connsiteY4066" fmla="*/ 1227770 h 4156314"/>
              <a:gd name="connsiteX4067" fmla="*/ 5979115 w 6555713"/>
              <a:gd name="connsiteY4067" fmla="*/ 1224593 h 4156314"/>
              <a:gd name="connsiteX4068" fmla="*/ 5965326 w 6555713"/>
              <a:gd name="connsiteY4068" fmla="*/ 1234261 h 4156314"/>
              <a:gd name="connsiteX4069" fmla="*/ 5963648 w 6555713"/>
              <a:gd name="connsiteY4069" fmla="*/ 1243800 h 4156314"/>
              <a:gd name="connsiteX4070" fmla="*/ 5955260 w 6555713"/>
              <a:gd name="connsiteY4070" fmla="*/ 1243377 h 4156314"/>
              <a:gd name="connsiteX4071" fmla="*/ 5952643 w 6555713"/>
              <a:gd name="connsiteY4071" fmla="*/ 1251388 h 4156314"/>
              <a:gd name="connsiteX4072" fmla="*/ 5940918 w 6555713"/>
              <a:gd name="connsiteY4072" fmla="*/ 1249317 h 4156314"/>
              <a:gd name="connsiteX4073" fmla="*/ 5944238 w 6555713"/>
              <a:gd name="connsiteY4073" fmla="*/ 1271691 h 4156314"/>
              <a:gd name="connsiteX4074" fmla="*/ 5921895 w 6555713"/>
              <a:gd name="connsiteY4074" fmla="*/ 1275006 h 4156314"/>
              <a:gd name="connsiteX4075" fmla="*/ 5931002 w 6555713"/>
              <a:gd name="connsiteY4075" fmla="*/ 1285088 h 4156314"/>
              <a:gd name="connsiteX4076" fmla="*/ 5911426 w 6555713"/>
              <a:gd name="connsiteY4076" fmla="*/ 1307049 h 4156314"/>
              <a:gd name="connsiteX4077" fmla="*/ 5916257 w 6555713"/>
              <a:gd name="connsiteY4077" fmla="*/ 1313954 h 4156314"/>
              <a:gd name="connsiteX4078" fmla="*/ 5923152 w 6555713"/>
              <a:gd name="connsiteY4078" fmla="*/ 1309119 h 4156314"/>
              <a:gd name="connsiteX4079" fmla="*/ 5925757 w 6555713"/>
              <a:gd name="connsiteY4079" fmla="*/ 1308732 h 4156314"/>
              <a:gd name="connsiteX4080" fmla="*/ 5927428 w 6555713"/>
              <a:gd name="connsiteY4080" fmla="*/ 1312296 h 4156314"/>
              <a:gd name="connsiteX4081" fmla="*/ 5948665 w 6555713"/>
              <a:gd name="connsiteY4081" fmla="*/ 1301522 h 4156314"/>
              <a:gd name="connsiteX4082" fmla="*/ 5955559 w 6555713"/>
              <a:gd name="connsiteY4082" fmla="*/ 1296687 h 4156314"/>
              <a:gd name="connsiteX4083" fmla="*/ 5964667 w 6555713"/>
              <a:gd name="connsiteY4083" fmla="*/ 1306770 h 4156314"/>
              <a:gd name="connsiteX4084" fmla="*/ 5986457 w 6555713"/>
              <a:gd name="connsiteY4084" fmla="*/ 1299725 h 4156314"/>
              <a:gd name="connsiteX4085" fmla="*/ 5999693 w 6555713"/>
              <a:gd name="connsiteY4085" fmla="*/ 1286328 h 4156314"/>
              <a:gd name="connsiteX4086" fmla="*/ 6003971 w 6555713"/>
              <a:gd name="connsiteY4086" fmla="*/ 1289504 h 4156314"/>
              <a:gd name="connsiteX4087" fmla="*/ 6014035 w 6555713"/>
              <a:gd name="connsiteY4087" fmla="*/ 1280388 h 4156314"/>
              <a:gd name="connsiteX4088" fmla="*/ 6023143 w 6555713"/>
              <a:gd name="connsiteY4088" fmla="*/ 1290470 h 4156314"/>
              <a:gd name="connsiteX4089" fmla="*/ 6016249 w 6555713"/>
              <a:gd name="connsiteY4089" fmla="*/ 1295304 h 4156314"/>
              <a:gd name="connsiteX4090" fmla="*/ 6027421 w 6555713"/>
              <a:gd name="connsiteY4090" fmla="*/ 1293646 h 4156314"/>
              <a:gd name="connsiteX4091" fmla="*/ 6030038 w 6555713"/>
              <a:gd name="connsiteY4091" fmla="*/ 1285635 h 4156314"/>
              <a:gd name="connsiteX4092" fmla="*/ 6039550 w 6555713"/>
              <a:gd name="connsiteY4092" fmla="*/ 1272791 h 4156314"/>
              <a:gd name="connsiteX4093" fmla="*/ 6040103 w 6555713"/>
              <a:gd name="connsiteY4093" fmla="*/ 1276520 h 4156314"/>
              <a:gd name="connsiteX4094" fmla="*/ 6063000 w 6555713"/>
              <a:gd name="connsiteY4094" fmla="*/ 1276933 h 4156314"/>
              <a:gd name="connsiteX4095" fmla="*/ 6095963 w 6555713"/>
              <a:gd name="connsiteY4095" fmla="*/ 1268231 h 4156314"/>
              <a:gd name="connsiteX4096" fmla="*/ 6107134 w 6555713"/>
              <a:gd name="connsiteY4096" fmla="*/ 1266573 h 4156314"/>
              <a:gd name="connsiteX4097" fmla="*/ 6105624 w 6555713"/>
              <a:gd name="connsiteY4097" fmla="*/ 1282041 h 4156314"/>
              <a:gd name="connsiteX4098" fmla="*/ 6098176 w 6555713"/>
              <a:gd name="connsiteY4098" fmla="*/ 1283146 h 4156314"/>
              <a:gd name="connsiteX4099" fmla="*/ 6103559 w 6555713"/>
              <a:gd name="connsiteY4099" fmla="*/ 1293781 h 4156314"/>
              <a:gd name="connsiteX4100" fmla="*/ 6116945 w 6555713"/>
              <a:gd name="connsiteY4100" fmla="*/ 1307039 h 4156314"/>
              <a:gd name="connsiteX4101" fmla="*/ 6104666 w 6555713"/>
              <a:gd name="connsiteY4101" fmla="*/ 1301239 h 4156314"/>
              <a:gd name="connsiteX4102" fmla="*/ 6101496 w 6555713"/>
              <a:gd name="connsiteY4102" fmla="*/ 1305520 h 4156314"/>
              <a:gd name="connsiteX4103" fmla="*/ 6111157 w 6555713"/>
              <a:gd name="connsiteY4103" fmla="*/ 1319330 h 4156314"/>
              <a:gd name="connsiteX4104" fmla="*/ 6129776 w 6555713"/>
              <a:gd name="connsiteY4104" fmla="*/ 1316567 h 4156314"/>
              <a:gd name="connsiteX4105" fmla="*/ 6123435 w 6555713"/>
              <a:gd name="connsiteY4105" fmla="*/ 1325130 h 4156314"/>
              <a:gd name="connsiteX4106" fmla="*/ 6143716 w 6555713"/>
              <a:gd name="connsiteY4106" fmla="*/ 1333555 h 4156314"/>
              <a:gd name="connsiteX4107" fmla="*/ 6138941 w 6555713"/>
              <a:gd name="connsiteY4107" fmla="*/ 1336645 h 4156314"/>
              <a:gd name="connsiteX4108" fmla="*/ 6142685 w 6555713"/>
              <a:gd name="connsiteY4108" fmla="*/ 1338132 h 4156314"/>
              <a:gd name="connsiteX4109" fmla="*/ 6136821 w 6555713"/>
              <a:gd name="connsiteY4109" fmla="*/ 1338388 h 4156314"/>
              <a:gd name="connsiteX4110" fmla="*/ 6126949 w 6555713"/>
              <a:gd name="connsiteY4110" fmla="*/ 1351719 h 4156314"/>
              <a:gd name="connsiteX4111" fmla="*/ 6126212 w 6555713"/>
              <a:gd name="connsiteY4111" fmla="*/ 1351455 h 4156314"/>
              <a:gd name="connsiteX4112" fmla="*/ 6108136 w 6555713"/>
              <a:gd name="connsiteY4112" fmla="*/ 1350267 h 4156314"/>
              <a:gd name="connsiteX4113" fmla="*/ 6104965 w 6555713"/>
              <a:gd name="connsiteY4113" fmla="*/ 1354549 h 4156314"/>
              <a:gd name="connsiteX4114" fmla="*/ 6111381 w 6555713"/>
              <a:gd name="connsiteY4114" fmla="*/ 1359313 h 4156314"/>
              <a:gd name="connsiteX4115" fmla="*/ 6106072 w 6555713"/>
              <a:gd name="connsiteY4115" fmla="*/ 1362007 h 4156314"/>
              <a:gd name="connsiteX4116" fmla="*/ 6111582 w 6555713"/>
              <a:gd name="connsiteY4116" fmla="*/ 1361190 h 4156314"/>
              <a:gd name="connsiteX4117" fmla="*/ 6107179 w 6555713"/>
              <a:gd name="connsiteY4117" fmla="*/ 1369465 h 4156314"/>
              <a:gd name="connsiteX4118" fmla="*/ 6100832 w 6555713"/>
              <a:gd name="connsiteY4118" fmla="*/ 1359152 h 4156314"/>
              <a:gd name="connsiteX4119" fmla="*/ 6085150 w 6555713"/>
              <a:gd name="connsiteY4119" fmla="*/ 1366344 h 4156314"/>
              <a:gd name="connsiteX4120" fmla="*/ 6085264 w 6555713"/>
              <a:gd name="connsiteY4120" fmla="*/ 1366047 h 4156314"/>
              <a:gd name="connsiteX4121" fmla="*/ 6084024 w 6555713"/>
              <a:gd name="connsiteY4121" fmla="*/ 1366860 h 4156314"/>
              <a:gd name="connsiteX4122" fmla="*/ 6076834 w 6555713"/>
              <a:gd name="connsiteY4122" fmla="*/ 1370157 h 4156314"/>
              <a:gd name="connsiteX4123" fmla="*/ 6080332 w 6555713"/>
              <a:gd name="connsiteY4123" fmla="*/ 1369280 h 4156314"/>
              <a:gd name="connsiteX4124" fmla="*/ 6084024 w 6555713"/>
              <a:gd name="connsiteY4124" fmla="*/ 1366860 h 4156314"/>
              <a:gd name="connsiteX4125" fmla="*/ 6085150 w 6555713"/>
              <a:gd name="connsiteY4125" fmla="*/ 1366344 h 4156314"/>
              <a:gd name="connsiteX4126" fmla="*/ 6084534 w 6555713"/>
              <a:gd name="connsiteY4126" fmla="*/ 1367943 h 4156314"/>
              <a:gd name="connsiteX4127" fmla="*/ 6071046 w 6555713"/>
              <a:gd name="connsiteY4127" fmla="*/ 1382449 h 4156314"/>
              <a:gd name="connsiteX4128" fmla="*/ 6071600 w 6555713"/>
              <a:gd name="connsiteY4128" fmla="*/ 1386177 h 4156314"/>
              <a:gd name="connsiteX4129" fmla="*/ 6082219 w 6555713"/>
              <a:gd name="connsiteY4129" fmla="*/ 1380791 h 4156314"/>
              <a:gd name="connsiteX4130" fmla="*/ 6076984 w 6555713"/>
              <a:gd name="connsiteY4130" fmla="*/ 1396812 h 4156314"/>
              <a:gd name="connsiteX4131" fmla="*/ 6080707 w 6555713"/>
              <a:gd name="connsiteY4131" fmla="*/ 1396260 h 4156314"/>
              <a:gd name="connsiteX4132" fmla="*/ 6056299 w 6555713"/>
              <a:gd name="connsiteY4132" fmla="*/ 1411314 h 4156314"/>
              <a:gd name="connsiteX4133" fmla="*/ 6047342 w 6555713"/>
              <a:gd name="connsiteY4133" fmla="*/ 1427888 h 4156314"/>
              <a:gd name="connsiteX4134" fmla="*/ 6036169 w 6555713"/>
              <a:gd name="connsiteY4134" fmla="*/ 1429546 h 4156314"/>
              <a:gd name="connsiteX4135" fmla="*/ 6031339 w 6555713"/>
              <a:gd name="connsiteY4135" fmla="*/ 1422640 h 4156314"/>
              <a:gd name="connsiteX4136" fmla="*/ 6027061 w 6555713"/>
              <a:gd name="connsiteY4136" fmla="*/ 1419465 h 4156314"/>
              <a:gd name="connsiteX4137" fmla="*/ 6014350 w 6555713"/>
              <a:gd name="connsiteY4137" fmla="*/ 1429920 h 4156314"/>
              <a:gd name="connsiteX4138" fmla="*/ 6014348 w 6555713"/>
              <a:gd name="connsiteY4138" fmla="*/ 1429569 h 4156314"/>
              <a:gd name="connsiteX4139" fmla="*/ 6010103 w 6555713"/>
              <a:gd name="connsiteY4139" fmla="*/ 1433414 h 4156314"/>
              <a:gd name="connsiteX4140" fmla="*/ 6012222 w 6555713"/>
              <a:gd name="connsiteY4140" fmla="*/ 1431670 h 4156314"/>
              <a:gd name="connsiteX4141" fmla="*/ 6014350 w 6555713"/>
              <a:gd name="connsiteY4141" fmla="*/ 1429920 h 4156314"/>
              <a:gd name="connsiteX4142" fmla="*/ 6014379 w 6555713"/>
              <a:gd name="connsiteY4142" fmla="*/ 1436590 h 4156314"/>
              <a:gd name="connsiteX4143" fmla="*/ 6021274 w 6555713"/>
              <a:gd name="connsiteY4143" fmla="*/ 1431756 h 4156314"/>
              <a:gd name="connsiteX4144" fmla="*/ 6044724 w 6555713"/>
              <a:gd name="connsiteY4144" fmla="*/ 1435898 h 4156314"/>
              <a:gd name="connsiteX4145" fmla="*/ 6038383 w 6555713"/>
              <a:gd name="connsiteY4145" fmla="*/ 1444461 h 4156314"/>
              <a:gd name="connsiteX4146" fmla="*/ 6046384 w 6555713"/>
              <a:gd name="connsiteY4146" fmla="*/ 1447085 h 4156314"/>
              <a:gd name="connsiteX4147" fmla="*/ 6033701 w 6555713"/>
              <a:gd name="connsiteY4147" fmla="*/ 1464211 h 4156314"/>
              <a:gd name="connsiteX4148" fmla="*/ 6032595 w 6555713"/>
              <a:gd name="connsiteY4148" fmla="*/ 1456753 h 4156314"/>
              <a:gd name="connsiteX4149" fmla="*/ 6016787 w 6555713"/>
              <a:gd name="connsiteY4149" fmla="*/ 1462434 h 4156314"/>
              <a:gd name="connsiteX4150" fmla="*/ 6015679 w 6555713"/>
              <a:gd name="connsiteY4150" fmla="*/ 1462832 h 4156314"/>
              <a:gd name="connsiteX4151" fmla="*/ 6016228 w 6555713"/>
              <a:gd name="connsiteY4151" fmla="*/ 1461604 h 4156314"/>
              <a:gd name="connsiteX4152" fmla="*/ 6016349 w 6555713"/>
              <a:gd name="connsiteY4152" fmla="*/ 1461487 h 4156314"/>
              <a:gd name="connsiteX4153" fmla="*/ 6018386 w 6555713"/>
              <a:gd name="connsiteY4153" fmla="*/ 1456778 h 4156314"/>
              <a:gd name="connsiteX4154" fmla="*/ 6016228 w 6555713"/>
              <a:gd name="connsiteY4154" fmla="*/ 1461604 h 4156314"/>
              <a:gd name="connsiteX4155" fmla="*/ 6014530 w 6555713"/>
              <a:gd name="connsiteY4155" fmla="*/ 1463245 h 4156314"/>
              <a:gd name="connsiteX4156" fmla="*/ 6015679 w 6555713"/>
              <a:gd name="connsiteY4156" fmla="*/ 1462832 h 4156314"/>
              <a:gd name="connsiteX4157" fmla="*/ 6011912 w 6555713"/>
              <a:gd name="connsiteY4157" fmla="*/ 1471256 h 4156314"/>
              <a:gd name="connsiteX4158" fmla="*/ 6004464 w 6555713"/>
              <a:gd name="connsiteY4158" fmla="*/ 1472361 h 4156314"/>
              <a:gd name="connsiteX4159" fmla="*/ 6004948 w 6555713"/>
              <a:gd name="connsiteY4159" fmla="*/ 1475624 h 4156314"/>
              <a:gd name="connsiteX4160" fmla="*/ 6005570 w 6555713"/>
              <a:gd name="connsiteY4160" fmla="*/ 1479819 h 4156314"/>
              <a:gd name="connsiteX4161" fmla="*/ 6005432 w 6555713"/>
              <a:gd name="connsiteY4161" fmla="*/ 1478886 h 4156314"/>
              <a:gd name="connsiteX4162" fmla="*/ 6004948 w 6555713"/>
              <a:gd name="connsiteY4162" fmla="*/ 1475624 h 4156314"/>
              <a:gd name="connsiteX4163" fmla="*/ 6013572 w 6555713"/>
              <a:gd name="connsiteY4163" fmla="*/ 1482442 h 4156314"/>
              <a:gd name="connsiteX4164" fmla="*/ 6014678 w 6555713"/>
              <a:gd name="connsiteY4164" fmla="*/ 1489900 h 4156314"/>
              <a:gd name="connsiteX4165" fmla="*/ 5984334 w 6555713"/>
              <a:gd name="connsiteY4165" fmla="*/ 1490593 h 4156314"/>
              <a:gd name="connsiteX4166" fmla="*/ 5976886 w 6555713"/>
              <a:gd name="connsiteY4166" fmla="*/ 1491698 h 4156314"/>
              <a:gd name="connsiteX4167" fmla="*/ 5990675 w 6555713"/>
              <a:gd name="connsiteY4167" fmla="*/ 1482029 h 4156314"/>
              <a:gd name="connsiteX4168" fmla="*/ 5990121 w 6555713"/>
              <a:gd name="connsiteY4168" fmla="*/ 1478300 h 4156314"/>
              <a:gd name="connsiteX4169" fmla="*/ 5949159 w 6555713"/>
              <a:gd name="connsiteY4169" fmla="*/ 1484378 h 4156314"/>
              <a:gd name="connsiteX4170" fmla="*/ 5935923 w 6555713"/>
              <a:gd name="connsiteY4170" fmla="*/ 1497776 h 4156314"/>
              <a:gd name="connsiteX4171" fmla="*/ 5948201 w 6555713"/>
              <a:gd name="connsiteY4171" fmla="*/ 1503576 h 4156314"/>
              <a:gd name="connsiteX4172" fmla="*/ 5945031 w 6555713"/>
              <a:gd name="connsiteY4172" fmla="*/ 1507857 h 4156314"/>
              <a:gd name="connsiteX4173" fmla="*/ 5925858 w 6555713"/>
              <a:gd name="connsiteY4173" fmla="*/ 1506892 h 4156314"/>
              <a:gd name="connsiteX4174" fmla="*/ 5920623 w 6555713"/>
              <a:gd name="connsiteY4174" fmla="*/ 1522913 h 4156314"/>
              <a:gd name="connsiteX4175" fmla="*/ 5913175 w 6555713"/>
              <a:gd name="connsiteY4175" fmla="*/ 1524018 h 4156314"/>
              <a:gd name="connsiteX4176" fmla="*/ 5859126 w 6555713"/>
              <a:gd name="connsiteY4176" fmla="*/ 1570149 h 4156314"/>
              <a:gd name="connsiteX4177" fmla="*/ 5837611 w 6555713"/>
              <a:gd name="connsiteY4177" fmla="*/ 1588512 h 4156314"/>
              <a:gd name="connsiteX4178" fmla="*/ 5840908 w 6555713"/>
              <a:gd name="connsiteY4178" fmla="*/ 1585239 h 4156314"/>
              <a:gd name="connsiteX4179" fmla="*/ 5821483 w 6555713"/>
              <a:gd name="connsiteY4179" fmla="*/ 1598602 h 4156314"/>
              <a:gd name="connsiteX4180" fmla="*/ 5841209 w 6555713"/>
              <a:gd name="connsiteY4180" fmla="*/ 1603297 h 4156314"/>
              <a:gd name="connsiteX4181" fmla="*/ 5841027 w 6555713"/>
              <a:gd name="connsiteY4181" fmla="*/ 1604872 h 4156314"/>
              <a:gd name="connsiteX4182" fmla="*/ 5839880 w 6555713"/>
              <a:gd name="connsiteY4182" fmla="*/ 1606071 h 4156314"/>
              <a:gd name="connsiteX4183" fmla="*/ 5839058 w 6555713"/>
              <a:gd name="connsiteY4183" fmla="*/ 1606831 h 4156314"/>
              <a:gd name="connsiteX4184" fmla="*/ 5838504 w 6555713"/>
              <a:gd name="connsiteY4184" fmla="*/ 1607509 h 4156314"/>
              <a:gd name="connsiteX4185" fmla="*/ 5839880 w 6555713"/>
              <a:gd name="connsiteY4185" fmla="*/ 1606071 h 4156314"/>
              <a:gd name="connsiteX4186" fmla="*/ 5848104 w 6555713"/>
              <a:gd name="connsiteY4186" fmla="*/ 1598462 h 4156314"/>
              <a:gd name="connsiteX4187" fmla="*/ 5843826 w 6555713"/>
              <a:gd name="connsiteY4187" fmla="*/ 1595286 h 4156314"/>
              <a:gd name="connsiteX4188" fmla="*/ 5850720 w 6555713"/>
              <a:gd name="connsiteY4188" fmla="*/ 1590452 h 4156314"/>
              <a:gd name="connsiteX4189" fmla="*/ 5854999 w 6555713"/>
              <a:gd name="connsiteY4189" fmla="*/ 1593628 h 4156314"/>
              <a:gd name="connsiteX4190" fmla="*/ 5865063 w 6555713"/>
              <a:gd name="connsiteY4190" fmla="*/ 1584513 h 4156314"/>
              <a:gd name="connsiteX4191" fmla="*/ 5869340 w 6555713"/>
              <a:gd name="connsiteY4191" fmla="*/ 1587688 h 4156314"/>
              <a:gd name="connsiteX4192" fmla="*/ 5875682 w 6555713"/>
              <a:gd name="connsiteY4192" fmla="*/ 1579125 h 4156314"/>
              <a:gd name="connsiteX4193" fmla="*/ 5876788 w 6555713"/>
              <a:gd name="connsiteY4193" fmla="*/ 1586583 h 4156314"/>
              <a:gd name="connsiteX4194" fmla="*/ 5880512 w 6555713"/>
              <a:gd name="connsiteY4194" fmla="*/ 1586030 h 4156314"/>
              <a:gd name="connsiteX4195" fmla="*/ 5893749 w 6555713"/>
              <a:gd name="connsiteY4195" fmla="*/ 1572634 h 4156314"/>
              <a:gd name="connsiteX4196" fmla="*/ 5868234 w 6555713"/>
              <a:gd name="connsiteY4196" fmla="*/ 1580230 h 4156314"/>
              <a:gd name="connsiteX4197" fmla="*/ 5867127 w 6555713"/>
              <a:gd name="connsiteY4197" fmla="*/ 1572772 h 4156314"/>
              <a:gd name="connsiteX4198" fmla="*/ 5893195 w 6555713"/>
              <a:gd name="connsiteY4198" fmla="*/ 1568904 h 4156314"/>
              <a:gd name="connsiteX4199" fmla="*/ 5895259 w 6555713"/>
              <a:gd name="connsiteY4199" fmla="*/ 1557166 h 4156314"/>
              <a:gd name="connsiteX4200" fmla="*/ 5906431 w 6555713"/>
              <a:gd name="connsiteY4200" fmla="*/ 1555508 h 4156314"/>
              <a:gd name="connsiteX4201" fmla="*/ 5896919 w 6555713"/>
              <a:gd name="connsiteY4201" fmla="*/ 1568352 h 4156314"/>
              <a:gd name="connsiteX4202" fmla="*/ 5933605 w 6555713"/>
              <a:gd name="connsiteY4202" fmla="*/ 1559097 h 4156314"/>
              <a:gd name="connsiteX4203" fmla="*/ 5927668 w 6555713"/>
              <a:gd name="connsiteY4203" fmla="*/ 1544734 h 4156314"/>
              <a:gd name="connsiteX4204" fmla="*/ 5971248 w 6555713"/>
              <a:gd name="connsiteY4204" fmla="*/ 1530645 h 4156314"/>
              <a:gd name="connsiteX4205" fmla="*/ 5986144 w 6555713"/>
              <a:gd name="connsiteY4205" fmla="*/ 1528434 h 4156314"/>
              <a:gd name="connsiteX4206" fmla="*/ 5982973 w 6555713"/>
              <a:gd name="connsiteY4206" fmla="*/ 1532715 h 4156314"/>
              <a:gd name="connsiteX4207" fmla="*/ 5990974 w 6555713"/>
              <a:gd name="connsiteY4207" fmla="*/ 1535340 h 4156314"/>
              <a:gd name="connsiteX4208" fmla="*/ 6019105 w 6555713"/>
              <a:gd name="connsiteY4208" fmla="*/ 1519732 h 4156314"/>
              <a:gd name="connsiteX4209" fmla="*/ 6072751 w 6555713"/>
              <a:gd name="connsiteY4209" fmla="*/ 1496527 h 4156314"/>
              <a:gd name="connsiteX4210" fmla="*/ 6105714 w 6555713"/>
              <a:gd name="connsiteY4210" fmla="*/ 1487825 h 4156314"/>
              <a:gd name="connsiteX4211" fmla="*/ 6137015 w 6555713"/>
              <a:gd name="connsiteY4211" fmla="*/ 1467936 h 4156314"/>
              <a:gd name="connsiteX4212" fmla="*/ 6187490 w 6555713"/>
              <a:gd name="connsiteY4212" fmla="*/ 1449011 h 4156314"/>
              <a:gd name="connsiteX4213" fmla="*/ 6194384 w 6555713"/>
              <a:gd name="connsiteY4213" fmla="*/ 1444178 h 4156314"/>
              <a:gd name="connsiteX4214" fmla="*/ 6211645 w 6555713"/>
              <a:gd name="connsiteY4214" fmla="*/ 1448285 h 4156314"/>
              <a:gd name="connsiteX4215" fmla="*/ 6213683 w 6555713"/>
              <a:gd name="connsiteY4215" fmla="*/ 1448771 h 4156314"/>
              <a:gd name="connsiteX4216" fmla="*/ 6202731 w 6555713"/>
              <a:gd name="connsiteY4216" fmla="*/ 1449132 h 4156314"/>
              <a:gd name="connsiteX4217" fmla="*/ 6204314 w 6555713"/>
              <a:gd name="connsiteY4217" fmla="*/ 1450981 h 4156314"/>
              <a:gd name="connsiteX4218" fmla="*/ 6216514 w 6555713"/>
              <a:gd name="connsiteY4218" fmla="*/ 1450592 h 4156314"/>
              <a:gd name="connsiteX4219" fmla="*/ 6218941 w 6555713"/>
              <a:gd name="connsiteY4219" fmla="*/ 1455778 h 4156314"/>
              <a:gd name="connsiteX4220" fmla="*/ 6219130 w 6555713"/>
              <a:gd name="connsiteY4220" fmla="*/ 1453845 h 4156314"/>
              <a:gd name="connsiteX4221" fmla="*/ 6219466 w 6555713"/>
              <a:gd name="connsiteY4221" fmla="*/ 1450416 h 4156314"/>
              <a:gd name="connsiteX4222" fmla="*/ 6240980 w 6555713"/>
              <a:gd name="connsiteY4222" fmla="*/ 1448492 h 4156314"/>
              <a:gd name="connsiteX4223" fmla="*/ 6240731 w 6555713"/>
              <a:gd name="connsiteY4223" fmla="*/ 1448733 h 4156314"/>
              <a:gd name="connsiteX4224" fmla="*/ 6257287 w 6555713"/>
              <a:gd name="connsiteY4224" fmla="*/ 1457710 h 4156314"/>
              <a:gd name="connsiteX4225" fmla="*/ 6250392 w 6555713"/>
              <a:gd name="connsiteY4225" fmla="*/ 1462543 h 4156314"/>
              <a:gd name="connsiteX4226" fmla="*/ 6246116 w 6555713"/>
              <a:gd name="connsiteY4226" fmla="*/ 1459368 h 4156314"/>
              <a:gd name="connsiteX4227" fmla="*/ 6213303 w 6555713"/>
              <a:gd name="connsiteY4227" fmla="*/ 1494725 h 4156314"/>
              <a:gd name="connsiteX4228" fmla="*/ 6195790 w 6555713"/>
              <a:gd name="connsiteY4228" fmla="*/ 1504946 h 4156314"/>
              <a:gd name="connsiteX4229" fmla="*/ 6185726 w 6555713"/>
              <a:gd name="connsiteY4229" fmla="*/ 1514062 h 4156314"/>
              <a:gd name="connsiteX4230" fmla="*/ 6159571 w 6555713"/>
              <a:gd name="connsiteY4230" fmla="*/ 1530680 h 4156314"/>
              <a:gd name="connsiteX4231" fmla="*/ 6159525 w 6555713"/>
              <a:gd name="connsiteY4231" fmla="*/ 1529858 h 4156314"/>
              <a:gd name="connsiteX4232" fmla="*/ 6154423 w 6555713"/>
              <a:gd name="connsiteY4232" fmla="*/ 1533951 h 4156314"/>
              <a:gd name="connsiteX4233" fmla="*/ 6158336 w 6555713"/>
              <a:gd name="connsiteY4233" fmla="*/ 1531464 h 4156314"/>
              <a:gd name="connsiteX4234" fmla="*/ 6159571 w 6555713"/>
              <a:gd name="connsiteY4234" fmla="*/ 1530680 h 4156314"/>
              <a:gd name="connsiteX4235" fmla="*/ 6159738 w 6555713"/>
              <a:gd name="connsiteY4235" fmla="*/ 1533698 h 4156314"/>
              <a:gd name="connsiteX4236" fmla="*/ 6144359 w 6555713"/>
              <a:gd name="connsiteY4236" fmla="*/ 1543067 h 4156314"/>
              <a:gd name="connsiteX4237" fmla="*/ 6142698 w 6555713"/>
              <a:gd name="connsiteY4237" fmla="*/ 1531879 h 4156314"/>
              <a:gd name="connsiteX4238" fmla="*/ 6137389 w 6555713"/>
              <a:gd name="connsiteY4238" fmla="*/ 1534573 h 4156314"/>
              <a:gd name="connsiteX4239" fmla="*/ 6146127 w 6555713"/>
              <a:gd name="connsiteY4239" fmla="*/ 1526131 h 4156314"/>
              <a:gd name="connsiteX4240" fmla="*/ 6149040 w 6555713"/>
              <a:gd name="connsiteY4240" fmla="*/ 1523316 h 4156314"/>
              <a:gd name="connsiteX4241" fmla="*/ 6160764 w 6555713"/>
              <a:gd name="connsiteY4241" fmla="*/ 1525388 h 4156314"/>
              <a:gd name="connsiteX4242" fmla="*/ 6163382 w 6555713"/>
              <a:gd name="connsiteY4242" fmla="*/ 1517378 h 4156314"/>
              <a:gd name="connsiteX4243" fmla="*/ 6128760 w 6555713"/>
              <a:gd name="connsiteY4243" fmla="*/ 1514893 h 4156314"/>
              <a:gd name="connsiteX4244" fmla="*/ 6107522 w 6555713"/>
              <a:gd name="connsiteY4244" fmla="*/ 1525667 h 4156314"/>
              <a:gd name="connsiteX4245" fmla="*/ 6113864 w 6555713"/>
              <a:gd name="connsiteY4245" fmla="*/ 1517104 h 4156314"/>
              <a:gd name="connsiteX4246" fmla="*/ 6149996 w 6555713"/>
              <a:gd name="connsiteY4246" fmla="*/ 1504120 h 4156314"/>
              <a:gd name="connsiteX4247" fmla="*/ 6154274 w 6555713"/>
              <a:gd name="connsiteY4247" fmla="*/ 1507295 h 4156314"/>
              <a:gd name="connsiteX4248" fmla="*/ 6178127 w 6555713"/>
              <a:gd name="connsiteY4248" fmla="*/ 1488511 h 4156314"/>
              <a:gd name="connsiteX4249" fmla="*/ 6171126 w 6555713"/>
              <a:gd name="connsiteY4249" fmla="*/ 1489550 h 4156314"/>
              <a:gd name="connsiteX4250" fmla="*/ 6188193 w 6555713"/>
              <a:gd name="connsiteY4250" fmla="*/ 1479396 h 4156314"/>
              <a:gd name="connsiteX4251" fmla="*/ 6192470 w 6555713"/>
              <a:gd name="connsiteY4251" fmla="*/ 1482573 h 4156314"/>
              <a:gd name="connsiteX4252" fmla="*/ 6224879 w 6555713"/>
              <a:gd name="connsiteY4252" fmla="*/ 1470141 h 4156314"/>
              <a:gd name="connsiteX4253" fmla="*/ 6231773 w 6555713"/>
              <a:gd name="connsiteY4253" fmla="*/ 1465306 h 4156314"/>
              <a:gd name="connsiteX4254" fmla="*/ 6204598 w 6555713"/>
              <a:gd name="connsiteY4254" fmla="*/ 1461717 h 4156314"/>
              <a:gd name="connsiteX4255" fmla="*/ 6142953 w 6555713"/>
              <a:gd name="connsiteY4255" fmla="*/ 1482299 h 4156314"/>
              <a:gd name="connsiteX4256" fmla="*/ 6141158 w 6555713"/>
              <a:gd name="connsiteY4256" fmla="*/ 1484115 h 4156314"/>
              <a:gd name="connsiteX4257" fmla="*/ 6137297 w 6555713"/>
              <a:gd name="connsiteY4257" fmla="*/ 1485460 h 4156314"/>
              <a:gd name="connsiteX4258" fmla="*/ 6105309 w 6555713"/>
              <a:gd name="connsiteY4258" fmla="*/ 1510751 h 4156314"/>
              <a:gd name="connsiteX4259" fmla="*/ 6086689 w 6555713"/>
              <a:gd name="connsiteY4259" fmla="*/ 1513514 h 4156314"/>
              <a:gd name="connsiteX4260" fmla="*/ 6062836 w 6555713"/>
              <a:gd name="connsiteY4260" fmla="*/ 1532298 h 4156314"/>
              <a:gd name="connsiteX4261" fmla="*/ 6054281 w 6555713"/>
              <a:gd name="connsiteY4261" fmla="*/ 1525945 h 4156314"/>
              <a:gd name="connsiteX4262" fmla="*/ 6052770 w 6555713"/>
              <a:gd name="connsiteY4262" fmla="*/ 1541414 h 4156314"/>
              <a:gd name="connsiteX4263" fmla="*/ 6020915 w 6555713"/>
              <a:gd name="connsiteY4263" fmla="*/ 1557573 h 4156314"/>
              <a:gd name="connsiteX4264" fmla="*/ 6014574 w 6555713"/>
              <a:gd name="connsiteY4264" fmla="*/ 1566136 h 4156314"/>
              <a:gd name="connsiteX4265" fmla="*/ 5977335 w 6555713"/>
              <a:gd name="connsiteY4265" fmla="*/ 1571663 h 4156314"/>
              <a:gd name="connsiteX4266" fmla="*/ 5952927 w 6555713"/>
              <a:gd name="connsiteY4266" fmla="*/ 1586718 h 4156314"/>
              <a:gd name="connsiteX4267" fmla="*/ 5954034 w 6555713"/>
              <a:gd name="connsiteY4267" fmla="*/ 1594176 h 4156314"/>
              <a:gd name="connsiteX4268" fmla="*/ 5893495 w 6555713"/>
              <a:gd name="connsiteY4268" fmla="*/ 1622214 h 4156314"/>
              <a:gd name="connsiteX4269" fmla="*/ 5894048 w 6555713"/>
              <a:gd name="connsiteY4269" fmla="*/ 1625944 h 4156314"/>
              <a:gd name="connsiteX4270" fmla="*/ 5886045 w 6555713"/>
              <a:gd name="connsiteY4270" fmla="*/ 1623320 h 4156314"/>
              <a:gd name="connsiteX4271" fmla="*/ 5833507 w 6555713"/>
              <a:gd name="connsiteY4271" fmla="*/ 1653982 h 4156314"/>
              <a:gd name="connsiteX4272" fmla="*/ 5797928 w 6555713"/>
              <a:gd name="connsiteY4272" fmla="*/ 1670696 h 4156314"/>
              <a:gd name="connsiteX4273" fmla="*/ 5798482 w 6555713"/>
              <a:gd name="connsiteY4273" fmla="*/ 1674424 h 4156314"/>
              <a:gd name="connsiteX4274" fmla="*/ 5752837 w 6555713"/>
              <a:gd name="connsiteY4274" fmla="*/ 1700254 h 4156314"/>
              <a:gd name="connsiteX4275" fmla="*/ 5743325 w 6555713"/>
              <a:gd name="connsiteY4275" fmla="*/ 1713098 h 4156314"/>
              <a:gd name="connsiteX4276" fmla="*/ 5722089 w 6555713"/>
              <a:gd name="connsiteY4276" fmla="*/ 1723871 h 4156314"/>
              <a:gd name="connsiteX4277" fmla="*/ 5720982 w 6555713"/>
              <a:gd name="connsiteY4277" fmla="*/ 1716413 h 4156314"/>
              <a:gd name="connsiteX4278" fmla="*/ 5697128 w 6555713"/>
              <a:gd name="connsiteY4278" fmla="*/ 1735197 h 4156314"/>
              <a:gd name="connsiteX4279" fmla="*/ 5689126 w 6555713"/>
              <a:gd name="connsiteY4279" fmla="*/ 1732574 h 4156314"/>
              <a:gd name="connsiteX4280" fmla="*/ 5683339 w 6555713"/>
              <a:gd name="connsiteY4280" fmla="*/ 1744866 h 4156314"/>
              <a:gd name="connsiteX4281" fmla="*/ 5659888 w 6555713"/>
              <a:gd name="connsiteY4281" fmla="*/ 1740723 h 4156314"/>
              <a:gd name="connsiteX4282" fmla="*/ 5605286 w 6555713"/>
              <a:gd name="connsiteY4282" fmla="*/ 1783126 h 4156314"/>
              <a:gd name="connsiteX4283" fmla="*/ 5594113 w 6555713"/>
              <a:gd name="connsiteY4283" fmla="*/ 1784784 h 4156314"/>
              <a:gd name="connsiteX4284" fmla="*/ 5593560 w 6555713"/>
              <a:gd name="connsiteY4284" fmla="*/ 1781055 h 4156314"/>
              <a:gd name="connsiteX4285" fmla="*/ 5590390 w 6555713"/>
              <a:gd name="connsiteY4285" fmla="*/ 1785337 h 4156314"/>
              <a:gd name="connsiteX4286" fmla="*/ 5595773 w 6555713"/>
              <a:gd name="connsiteY4286" fmla="*/ 1795970 h 4156314"/>
              <a:gd name="connsiteX4287" fmla="*/ 5592050 w 6555713"/>
              <a:gd name="connsiteY4287" fmla="*/ 1796523 h 4156314"/>
              <a:gd name="connsiteX4288" fmla="*/ 5597433 w 6555713"/>
              <a:gd name="connsiteY4288" fmla="*/ 1807156 h 4156314"/>
              <a:gd name="connsiteX4289" fmla="*/ 5531660 w 6555713"/>
              <a:gd name="connsiteY4289" fmla="*/ 1851217 h 4156314"/>
              <a:gd name="connsiteX4290" fmla="*/ 5497186 w 6555713"/>
              <a:gd name="connsiteY4290" fmla="*/ 1875387 h 4156314"/>
              <a:gd name="connsiteX4291" fmla="*/ 5481863 w 6555713"/>
              <a:gd name="connsiteY4291" fmla="*/ 1884331 h 4156314"/>
              <a:gd name="connsiteX4292" fmla="*/ 5481832 w 6555713"/>
              <a:gd name="connsiteY4292" fmla="*/ 1884349 h 4156314"/>
              <a:gd name="connsiteX4293" fmla="*/ 5482427 w 6555713"/>
              <a:gd name="connsiteY4293" fmla="*/ 1882521 h 4156314"/>
              <a:gd name="connsiteX4294" fmla="*/ 5479674 w 6555713"/>
              <a:gd name="connsiteY4294" fmla="*/ 1885608 h 4156314"/>
              <a:gd name="connsiteX4295" fmla="*/ 5481832 w 6555713"/>
              <a:gd name="connsiteY4295" fmla="*/ 1884349 h 4156314"/>
              <a:gd name="connsiteX4296" fmla="*/ 5477609 w 6555713"/>
              <a:gd name="connsiteY4296" fmla="*/ 1897348 h 4156314"/>
              <a:gd name="connsiteX4297" fmla="*/ 5481887 w 6555713"/>
              <a:gd name="connsiteY4297" fmla="*/ 1900524 h 4156314"/>
              <a:gd name="connsiteX4298" fmla="*/ 5485057 w 6555713"/>
              <a:gd name="connsiteY4298" fmla="*/ 1896243 h 4156314"/>
              <a:gd name="connsiteX4299" fmla="*/ 5480478 w 6555713"/>
              <a:gd name="connsiteY4299" fmla="*/ 1910260 h 4156314"/>
              <a:gd name="connsiteX4300" fmla="*/ 5480154 w 6555713"/>
              <a:gd name="connsiteY4300" fmla="*/ 1911250 h 4156314"/>
              <a:gd name="connsiteX4301" fmla="*/ 5475401 w 6555713"/>
              <a:gd name="connsiteY4301" fmla="*/ 1911311 h 4156314"/>
              <a:gd name="connsiteX4302" fmla="*/ 5479823 w 6555713"/>
              <a:gd name="connsiteY4302" fmla="*/ 1912264 h 4156314"/>
              <a:gd name="connsiteX4303" fmla="*/ 5480154 w 6555713"/>
              <a:gd name="connsiteY4303" fmla="*/ 1911250 h 4156314"/>
              <a:gd name="connsiteX4304" fmla="*/ 5487271 w 6555713"/>
              <a:gd name="connsiteY4304" fmla="*/ 1911159 h 4156314"/>
              <a:gd name="connsiteX4305" fmla="*/ 5488377 w 6555713"/>
              <a:gd name="connsiteY4305" fmla="*/ 1918617 h 4156314"/>
              <a:gd name="connsiteX4306" fmla="*/ 5480637 w 6555713"/>
              <a:gd name="connsiteY4306" fmla="*/ 1919303 h 4156314"/>
              <a:gd name="connsiteX4307" fmla="*/ 5476704 w 6555713"/>
              <a:gd name="connsiteY4307" fmla="*/ 1913679 h 4156314"/>
              <a:gd name="connsiteX4308" fmla="*/ 5476100 w 6555713"/>
              <a:gd name="connsiteY4308" fmla="*/ 1912817 h 4156314"/>
              <a:gd name="connsiteX4309" fmla="*/ 5452649 w 6555713"/>
              <a:gd name="connsiteY4309" fmla="*/ 1908674 h 4156314"/>
              <a:gd name="connsiteX4310" fmla="*/ 5453756 w 6555713"/>
              <a:gd name="connsiteY4310" fmla="*/ 1916132 h 4156314"/>
              <a:gd name="connsiteX4311" fmla="*/ 5431413 w 6555713"/>
              <a:gd name="connsiteY4311" fmla="*/ 1919448 h 4156314"/>
              <a:gd name="connsiteX4312" fmla="*/ 5435689 w 6555713"/>
              <a:gd name="connsiteY4312" fmla="*/ 1922624 h 4156314"/>
              <a:gd name="connsiteX4313" fmla="*/ 5428241 w 6555713"/>
              <a:gd name="connsiteY4313" fmla="*/ 1923729 h 4156314"/>
              <a:gd name="connsiteX4314" fmla="*/ 5421900 w 6555713"/>
              <a:gd name="connsiteY4314" fmla="*/ 1932292 h 4156314"/>
              <a:gd name="connsiteX4315" fmla="*/ 5430455 w 6555713"/>
              <a:gd name="connsiteY4315" fmla="*/ 1938645 h 4156314"/>
              <a:gd name="connsiteX4316" fmla="*/ 5427285 w 6555713"/>
              <a:gd name="connsiteY4316" fmla="*/ 1942927 h 4156314"/>
              <a:gd name="connsiteX4317" fmla="*/ 5410325 w 6555713"/>
              <a:gd name="connsiteY4317" fmla="*/ 1956876 h 4156314"/>
              <a:gd name="connsiteX4318" fmla="*/ 5406048 w 6555713"/>
              <a:gd name="connsiteY4318" fmla="*/ 1953700 h 4156314"/>
              <a:gd name="connsiteX4319" fmla="*/ 5399707 w 6555713"/>
              <a:gd name="connsiteY4319" fmla="*/ 1962263 h 4156314"/>
              <a:gd name="connsiteX4320" fmla="*/ 5392259 w 6555713"/>
              <a:gd name="connsiteY4320" fmla="*/ 1963368 h 4156314"/>
              <a:gd name="connsiteX4321" fmla="*/ 5391153 w 6555713"/>
              <a:gd name="connsiteY4321" fmla="*/ 1955911 h 4156314"/>
              <a:gd name="connsiteX4322" fmla="*/ 5383705 w 6555713"/>
              <a:gd name="connsiteY4322" fmla="*/ 1957016 h 4156314"/>
              <a:gd name="connsiteX4323" fmla="*/ 5377363 w 6555713"/>
              <a:gd name="connsiteY4323" fmla="*/ 1965579 h 4156314"/>
              <a:gd name="connsiteX4324" fmla="*/ 5374746 w 6555713"/>
              <a:gd name="connsiteY4324" fmla="*/ 1973590 h 4156314"/>
              <a:gd name="connsiteX4325" fmla="*/ 5359616 w 6555713"/>
              <a:gd name="connsiteY4325" fmla="*/ 1972618 h 4156314"/>
              <a:gd name="connsiteX4326" fmla="*/ 5360393 w 6555713"/>
              <a:gd name="connsiteY4326" fmla="*/ 1979430 h 4156314"/>
              <a:gd name="connsiteX4327" fmla="*/ 5349786 w 6555713"/>
              <a:gd name="connsiteY4327" fmla="*/ 1984916 h 4156314"/>
              <a:gd name="connsiteX4328" fmla="*/ 5341784 w 6555713"/>
              <a:gd name="connsiteY4328" fmla="*/ 1982291 h 4156314"/>
              <a:gd name="connsiteX4329" fmla="*/ 5279733 w 6555713"/>
              <a:gd name="connsiteY4329" fmla="*/ 2025799 h 4156314"/>
              <a:gd name="connsiteX4330" fmla="*/ 5248431 w 6555713"/>
              <a:gd name="connsiteY4330" fmla="*/ 2045689 h 4156314"/>
              <a:gd name="connsiteX4331" fmla="*/ 5248985 w 6555713"/>
              <a:gd name="connsiteY4331" fmla="*/ 2049417 h 4156314"/>
              <a:gd name="connsiteX4332" fmla="*/ 5231471 w 6555713"/>
              <a:gd name="connsiteY4332" fmla="*/ 2059638 h 4156314"/>
              <a:gd name="connsiteX4333" fmla="*/ 5229408 w 6555713"/>
              <a:gd name="connsiteY4333" fmla="*/ 2071378 h 4156314"/>
              <a:gd name="connsiteX4334" fmla="*/ 5241133 w 6555713"/>
              <a:gd name="connsiteY4334" fmla="*/ 2073449 h 4156314"/>
              <a:gd name="connsiteX4335" fmla="*/ 5262369 w 6555713"/>
              <a:gd name="connsiteY4335" fmla="*/ 2062675 h 4156314"/>
              <a:gd name="connsiteX4336" fmla="*/ 5266094 w 6555713"/>
              <a:gd name="connsiteY4336" fmla="*/ 2062122 h 4156314"/>
              <a:gd name="connsiteX4337" fmla="*/ 5269264 w 6555713"/>
              <a:gd name="connsiteY4337" fmla="*/ 2057841 h 4156314"/>
              <a:gd name="connsiteX4338" fmla="*/ 5261816 w 6555713"/>
              <a:gd name="connsiteY4338" fmla="*/ 2058947 h 4156314"/>
              <a:gd name="connsiteX4339" fmla="*/ 5268710 w 6555713"/>
              <a:gd name="connsiteY4339" fmla="*/ 2054112 h 4156314"/>
              <a:gd name="connsiteX4340" fmla="*/ 5264434 w 6555713"/>
              <a:gd name="connsiteY4340" fmla="*/ 2050936 h 4156314"/>
              <a:gd name="connsiteX4341" fmla="*/ 5250662 w 6555713"/>
              <a:gd name="connsiteY4341" fmla="*/ 2051907 h 4156314"/>
              <a:gd name="connsiteX4342" fmla="*/ 5277890 w 6555713"/>
              <a:gd name="connsiteY4342" fmla="*/ 2038687 h 4156314"/>
              <a:gd name="connsiteX4343" fmla="*/ 5284160 w 6555713"/>
              <a:gd name="connsiteY4343" fmla="*/ 2055631 h 4156314"/>
              <a:gd name="connsiteX4344" fmla="*/ 5320293 w 6555713"/>
              <a:gd name="connsiteY4344" fmla="*/ 2042647 h 4156314"/>
              <a:gd name="connsiteX4345" fmla="*/ 5330358 w 6555713"/>
              <a:gd name="connsiteY4345" fmla="*/ 2033531 h 4156314"/>
              <a:gd name="connsiteX4346" fmla="*/ 5318633 w 6555713"/>
              <a:gd name="connsiteY4346" fmla="*/ 2031459 h 4156314"/>
              <a:gd name="connsiteX4347" fmla="*/ 5320696 w 6555713"/>
              <a:gd name="connsiteY4347" fmla="*/ 2019721 h 4156314"/>
              <a:gd name="connsiteX4348" fmla="*/ 5315313 w 6555713"/>
              <a:gd name="connsiteY4348" fmla="*/ 2009086 h 4156314"/>
              <a:gd name="connsiteX4349" fmla="*/ 5322208 w 6555713"/>
              <a:gd name="connsiteY4349" fmla="*/ 2004252 h 4156314"/>
              <a:gd name="connsiteX4350" fmla="*/ 5326484 w 6555713"/>
              <a:gd name="connsiteY4350" fmla="*/ 2007428 h 4156314"/>
              <a:gd name="connsiteX4351" fmla="*/ 5323868 w 6555713"/>
              <a:gd name="connsiteY4351" fmla="*/ 2015438 h 4156314"/>
              <a:gd name="connsiteX4352" fmla="*/ 5331869 w 6555713"/>
              <a:gd name="connsiteY4352" fmla="*/ 2018063 h 4156314"/>
              <a:gd name="connsiteX4353" fmla="*/ 5339317 w 6555713"/>
              <a:gd name="connsiteY4353" fmla="*/ 2016957 h 4156314"/>
              <a:gd name="connsiteX4354" fmla="*/ 5328698 w 6555713"/>
              <a:gd name="connsiteY4354" fmla="*/ 2022344 h 4156314"/>
              <a:gd name="connsiteX4355" fmla="*/ 5329804 w 6555713"/>
              <a:gd name="connsiteY4355" fmla="*/ 2029802 h 4156314"/>
              <a:gd name="connsiteX4356" fmla="*/ 5359596 w 6555713"/>
              <a:gd name="connsiteY4356" fmla="*/ 2025381 h 4156314"/>
              <a:gd name="connsiteX4357" fmla="*/ 5379726 w 6555713"/>
              <a:gd name="connsiteY4357" fmla="*/ 2007149 h 4156314"/>
              <a:gd name="connsiteX4358" fmla="*/ 5383450 w 6555713"/>
              <a:gd name="connsiteY4358" fmla="*/ 2006597 h 4156314"/>
              <a:gd name="connsiteX4359" fmla="*/ 5391773 w 6555713"/>
              <a:gd name="connsiteY4359" fmla="*/ 1995358 h 4156314"/>
              <a:gd name="connsiteX4360" fmla="*/ 5392097 w 6555713"/>
              <a:gd name="connsiteY4360" fmla="*/ 1994920 h 4156314"/>
              <a:gd name="connsiteX4361" fmla="*/ 5397101 w 6555713"/>
              <a:gd name="connsiteY4361" fmla="*/ 1995997 h 4156314"/>
              <a:gd name="connsiteX4362" fmla="*/ 5392961 w 6555713"/>
              <a:gd name="connsiteY4362" fmla="*/ 1993753 h 4156314"/>
              <a:gd name="connsiteX4363" fmla="*/ 5392097 w 6555713"/>
              <a:gd name="connsiteY4363" fmla="*/ 1994920 h 4156314"/>
              <a:gd name="connsiteX4364" fmla="*/ 5389238 w 6555713"/>
              <a:gd name="connsiteY4364" fmla="*/ 1994305 h 4156314"/>
              <a:gd name="connsiteX4365" fmla="*/ 5399303 w 6555713"/>
              <a:gd name="connsiteY4365" fmla="*/ 1985190 h 4156314"/>
              <a:gd name="connsiteX4366" fmla="*/ 5409512 w 6555713"/>
              <a:gd name="connsiteY4366" fmla="*/ 1990725 h 4156314"/>
              <a:gd name="connsiteX4367" fmla="*/ 5408623 w 6555713"/>
              <a:gd name="connsiteY4367" fmla="*/ 1991488 h 4156314"/>
              <a:gd name="connsiteX4368" fmla="*/ 5409739 w 6555713"/>
              <a:gd name="connsiteY4368" fmla="*/ 1994598 h 4156314"/>
              <a:gd name="connsiteX4369" fmla="*/ 5414900 w 6555713"/>
              <a:gd name="connsiteY4369" fmla="*/ 1993646 h 4156314"/>
              <a:gd name="connsiteX4370" fmla="*/ 5415858 w 6555713"/>
              <a:gd name="connsiteY4370" fmla="*/ 1994166 h 4156314"/>
              <a:gd name="connsiteX4371" fmla="*/ 5423306 w 6555713"/>
              <a:gd name="connsiteY4371" fmla="*/ 1993060 h 4156314"/>
              <a:gd name="connsiteX4372" fmla="*/ 5418015 w 6555713"/>
              <a:gd name="connsiteY4372" fmla="*/ 1993072 h 4156314"/>
              <a:gd name="connsiteX4373" fmla="*/ 5414900 w 6555713"/>
              <a:gd name="connsiteY4373" fmla="*/ 1993646 h 4156314"/>
              <a:gd name="connsiteX4374" fmla="*/ 5413789 w 6555713"/>
              <a:gd name="connsiteY4374" fmla="*/ 1993043 h 4156314"/>
              <a:gd name="connsiteX4375" fmla="*/ 5409512 w 6555713"/>
              <a:gd name="connsiteY4375" fmla="*/ 1990725 h 4156314"/>
              <a:gd name="connsiteX4376" fmla="*/ 5424817 w 6555713"/>
              <a:gd name="connsiteY4376" fmla="*/ 1977592 h 4156314"/>
              <a:gd name="connsiteX4377" fmla="*/ 5429094 w 6555713"/>
              <a:gd name="connsiteY4377" fmla="*/ 1980769 h 4156314"/>
              <a:gd name="connsiteX4378" fmla="*/ 5431712 w 6555713"/>
              <a:gd name="connsiteY4378" fmla="*/ 1972758 h 4156314"/>
              <a:gd name="connsiteX4379" fmla="*/ 5439160 w 6555713"/>
              <a:gd name="connsiteY4379" fmla="*/ 1971653 h 4156314"/>
              <a:gd name="connsiteX4380" fmla="*/ 5437095 w 6555713"/>
              <a:gd name="connsiteY4380" fmla="*/ 1983392 h 4156314"/>
              <a:gd name="connsiteX4381" fmla="*/ 5430201 w 6555713"/>
              <a:gd name="connsiteY4381" fmla="*/ 1988227 h 4156314"/>
              <a:gd name="connsiteX4382" fmla="*/ 5459438 w 6555713"/>
              <a:gd name="connsiteY4382" fmla="*/ 1980076 h 4156314"/>
              <a:gd name="connsiteX4383" fmla="*/ 5462610 w 6555713"/>
              <a:gd name="connsiteY4383" fmla="*/ 1975795 h 4156314"/>
              <a:gd name="connsiteX4384" fmla="*/ 5484400 w 6555713"/>
              <a:gd name="connsiteY4384" fmla="*/ 1968750 h 4156314"/>
              <a:gd name="connsiteX4385" fmla="*/ 5485356 w 6555713"/>
              <a:gd name="connsiteY4385" fmla="*/ 1949553 h 4156314"/>
              <a:gd name="connsiteX4386" fmla="*/ 5503423 w 6555713"/>
              <a:gd name="connsiteY4386" fmla="*/ 1943061 h 4156314"/>
              <a:gd name="connsiteX4387" fmla="*/ 5509764 w 6555713"/>
              <a:gd name="connsiteY4387" fmla="*/ 1934498 h 4156314"/>
              <a:gd name="connsiteX4388" fmla="*/ 5514041 w 6555713"/>
              <a:gd name="connsiteY4388" fmla="*/ 1937675 h 4156314"/>
              <a:gd name="connsiteX4389" fmla="*/ 5524660 w 6555713"/>
              <a:gd name="connsiteY4389" fmla="*/ 1932287 h 4156314"/>
              <a:gd name="connsiteX4390" fmla="*/ 5530045 w 6555713"/>
              <a:gd name="connsiteY4390" fmla="*/ 1942922 h 4156314"/>
              <a:gd name="connsiteX4391" fmla="*/ 5563006 w 6555713"/>
              <a:gd name="connsiteY4391" fmla="*/ 1934219 h 4156314"/>
              <a:gd name="connsiteX4392" fmla="*/ 5571965 w 6555713"/>
              <a:gd name="connsiteY4392" fmla="*/ 1917645 h 4156314"/>
              <a:gd name="connsiteX4393" fmla="*/ 5582583 w 6555713"/>
              <a:gd name="connsiteY4393" fmla="*/ 1912259 h 4156314"/>
              <a:gd name="connsiteX4394" fmla="*/ 5586861 w 6555713"/>
              <a:gd name="connsiteY4394" fmla="*/ 1915435 h 4156314"/>
              <a:gd name="connsiteX4395" fmla="*/ 5597423 w 6555713"/>
              <a:gd name="connsiteY4395" fmla="*/ 1910076 h 4156314"/>
              <a:gd name="connsiteX4396" fmla="*/ 5624653 w 6555713"/>
              <a:gd name="connsiteY4396" fmla="*/ 1913638 h 4156314"/>
              <a:gd name="connsiteX4397" fmla="*/ 5621886 w 6555713"/>
              <a:gd name="connsiteY4397" fmla="*/ 1894993 h 4156314"/>
              <a:gd name="connsiteX4398" fmla="*/ 5647953 w 6555713"/>
              <a:gd name="connsiteY4398" fmla="*/ 1891125 h 4156314"/>
              <a:gd name="connsiteX4399" fmla="*/ 5658019 w 6555713"/>
              <a:gd name="connsiteY4399" fmla="*/ 1882009 h 4156314"/>
              <a:gd name="connsiteX4400" fmla="*/ 5662296 w 6555713"/>
              <a:gd name="connsiteY4400" fmla="*/ 1885186 h 4156314"/>
              <a:gd name="connsiteX4401" fmla="*/ 5672914 w 6555713"/>
              <a:gd name="connsiteY4401" fmla="*/ 1879799 h 4156314"/>
              <a:gd name="connsiteX4402" fmla="*/ 5675531 w 6555713"/>
              <a:gd name="connsiteY4402" fmla="*/ 1871788 h 4156314"/>
              <a:gd name="connsiteX4403" fmla="*/ 5663807 w 6555713"/>
              <a:gd name="connsiteY4403" fmla="*/ 1869718 h 4156314"/>
              <a:gd name="connsiteX4404" fmla="*/ 5669392 w 6555713"/>
              <a:gd name="connsiteY4404" fmla="*/ 1868889 h 4156314"/>
              <a:gd name="connsiteX4405" fmla="*/ 5671254 w 6555713"/>
              <a:gd name="connsiteY4405" fmla="*/ 1868613 h 4156314"/>
              <a:gd name="connsiteX4406" fmla="*/ 5686703 w 6555713"/>
              <a:gd name="connsiteY4406" fmla="*/ 1870130 h 4156314"/>
              <a:gd name="connsiteX4407" fmla="*/ 5692491 w 6555713"/>
              <a:gd name="connsiteY4407" fmla="*/ 1857839 h 4156314"/>
              <a:gd name="connsiteX4408" fmla="*/ 5694133 w 6555713"/>
              <a:gd name="connsiteY4408" fmla="*/ 1858129 h 4156314"/>
              <a:gd name="connsiteX4409" fmla="*/ 5691996 w 6555713"/>
              <a:gd name="connsiteY4409" fmla="*/ 1860115 h 4156314"/>
              <a:gd name="connsiteX4410" fmla="*/ 5707940 w 6555713"/>
              <a:gd name="connsiteY4410" fmla="*/ 1859357 h 4156314"/>
              <a:gd name="connsiteX4411" fmla="*/ 5704216 w 6555713"/>
              <a:gd name="connsiteY4411" fmla="*/ 1859910 h 4156314"/>
              <a:gd name="connsiteX4412" fmla="*/ 5702751 w 6555713"/>
              <a:gd name="connsiteY4412" fmla="*/ 1859651 h 4156314"/>
              <a:gd name="connsiteX4413" fmla="*/ 5694133 w 6555713"/>
              <a:gd name="connsiteY4413" fmla="*/ 1858129 h 4156314"/>
              <a:gd name="connsiteX4414" fmla="*/ 5704785 w 6555713"/>
              <a:gd name="connsiteY4414" fmla="*/ 1848226 h 4156314"/>
              <a:gd name="connsiteX4415" fmla="*/ 5710557 w 6555713"/>
              <a:gd name="connsiteY4415" fmla="*/ 1851346 h 4156314"/>
              <a:gd name="connsiteX4416" fmla="*/ 5734965 w 6555713"/>
              <a:gd name="connsiteY4416" fmla="*/ 1836292 h 4156314"/>
              <a:gd name="connsiteX4417" fmla="*/ 5744477 w 6555713"/>
              <a:gd name="connsiteY4417" fmla="*/ 1823447 h 4156314"/>
              <a:gd name="connsiteX4418" fmla="*/ 5748754 w 6555713"/>
              <a:gd name="connsiteY4418" fmla="*/ 1826624 h 4156314"/>
              <a:gd name="connsiteX4419" fmla="*/ 5751372 w 6555713"/>
              <a:gd name="connsiteY4419" fmla="*/ 1818613 h 4156314"/>
              <a:gd name="connsiteX4420" fmla="*/ 5768481 w 6555713"/>
              <a:gd name="connsiteY4420" fmla="*/ 1831318 h 4156314"/>
              <a:gd name="connsiteX4421" fmla="*/ 5789164 w 6555713"/>
              <a:gd name="connsiteY4421" fmla="*/ 1816815 h 4156314"/>
              <a:gd name="connsiteX4422" fmla="*/ 5788058 w 6555713"/>
              <a:gd name="connsiteY4422" fmla="*/ 1809357 h 4156314"/>
              <a:gd name="connsiteX4423" fmla="*/ 5806676 w 6555713"/>
              <a:gd name="connsiteY4423" fmla="*/ 1806594 h 4156314"/>
              <a:gd name="connsiteX4424" fmla="*/ 5806123 w 6555713"/>
              <a:gd name="connsiteY4424" fmla="*/ 1802866 h 4156314"/>
              <a:gd name="connsiteX4425" fmla="*/ 5810401 w 6555713"/>
              <a:gd name="connsiteY4425" fmla="*/ 1806042 h 4156314"/>
              <a:gd name="connsiteX4426" fmla="*/ 5819912 w 6555713"/>
              <a:gd name="connsiteY4426" fmla="*/ 1793198 h 4156314"/>
              <a:gd name="connsiteX4427" fmla="*/ 5838532 w 6555713"/>
              <a:gd name="connsiteY4427" fmla="*/ 1790435 h 4156314"/>
              <a:gd name="connsiteX4428" fmla="*/ 5860323 w 6555713"/>
              <a:gd name="connsiteY4428" fmla="*/ 1783389 h 4156314"/>
              <a:gd name="connsiteX4429" fmla="*/ 5858663 w 6555713"/>
              <a:gd name="connsiteY4429" fmla="*/ 1772203 h 4156314"/>
              <a:gd name="connsiteX4430" fmla="*/ 5869833 w 6555713"/>
              <a:gd name="connsiteY4430" fmla="*/ 1770546 h 4156314"/>
              <a:gd name="connsiteX4431" fmla="*/ 5857003 w 6555713"/>
              <a:gd name="connsiteY4431" fmla="*/ 1761017 h 4156314"/>
              <a:gd name="connsiteX4432" fmla="*/ 5879346 w 6555713"/>
              <a:gd name="connsiteY4432" fmla="*/ 1757701 h 4156314"/>
              <a:gd name="connsiteX4433" fmla="*/ 5877686 w 6555713"/>
              <a:gd name="connsiteY4433" fmla="*/ 1746514 h 4156314"/>
              <a:gd name="connsiteX4434" fmla="*/ 5885134 w 6555713"/>
              <a:gd name="connsiteY4434" fmla="*/ 1745409 h 4156314"/>
              <a:gd name="connsiteX4435" fmla="*/ 5884581 w 6555713"/>
              <a:gd name="connsiteY4435" fmla="*/ 1741680 h 4156314"/>
              <a:gd name="connsiteX4436" fmla="*/ 5865960 w 6555713"/>
              <a:gd name="connsiteY4436" fmla="*/ 1744444 h 4156314"/>
              <a:gd name="connsiteX4437" fmla="*/ 5853278 w 6555713"/>
              <a:gd name="connsiteY4437" fmla="*/ 1761570 h 4156314"/>
              <a:gd name="connsiteX4438" fmla="*/ 5854385 w 6555713"/>
              <a:gd name="connsiteY4438" fmla="*/ 1769026 h 4156314"/>
              <a:gd name="connsiteX4439" fmla="*/ 5836319 w 6555713"/>
              <a:gd name="connsiteY4439" fmla="*/ 1775519 h 4156314"/>
              <a:gd name="connsiteX4440" fmla="*/ 5820870 w 6555713"/>
              <a:gd name="connsiteY4440" fmla="*/ 1774000 h 4156314"/>
              <a:gd name="connsiteX4441" fmla="*/ 5810804 w 6555713"/>
              <a:gd name="connsiteY4441" fmla="*/ 1783116 h 4156314"/>
              <a:gd name="connsiteX4442" fmla="*/ 5830531 w 6555713"/>
              <a:gd name="connsiteY4442" fmla="*/ 1787810 h 4156314"/>
              <a:gd name="connsiteX4443" fmla="*/ 5811911 w 6555713"/>
              <a:gd name="connsiteY4443" fmla="*/ 1790573 h 4156314"/>
              <a:gd name="connsiteX4444" fmla="*/ 5791228 w 6555713"/>
              <a:gd name="connsiteY4444" fmla="*/ 1805077 h 4156314"/>
              <a:gd name="connsiteX4445" fmla="*/ 5783226 w 6555713"/>
              <a:gd name="connsiteY4445" fmla="*/ 1802452 h 4156314"/>
              <a:gd name="connsiteX4446" fmla="*/ 5784886 w 6555713"/>
              <a:gd name="connsiteY4446" fmla="*/ 1813640 h 4156314"/>
              <a:gd name="connsiteX4447" fmla="*/ 5777438 w 6555713"/>
              <a:gd name="connsiteY4447" fmla="*/ 1814745 h 4156314"/>
              <a:gd name="connsiteX4448" fmla="*/ 5776332 w 6555713"/>
              <a:gd name="connsiteY4448" fmla="*/ 1807287 h 4156314"/>
              <a:gd name="connsiteX4449" fmla="*/ 5765161 w 6555713"/>
              <a:gd name="connsiteY4449" fmla="*/ 1808945 h 4156314"/>
              <a:gd name="connsiteX4450" fmla="*/ 5766670 w 6555713"/>
              <a:gd name="connsiteY4450" fmla="*/ 1793476 h 4156314"/>
              <a:gd name="connsiteX4451" fmla="*/ 5771502 w 6555713"/>
              <a:gd name="connsiteY4451" fmla="*/ 1800382 h 4156314"/>
              <a:gd name="connsiteX4452" fmla="*/ 5786398 w 6555713"/>
              <a:gd name="connsiteY4452" fmla="*/ 1798171 h 4156314"/>
              <a:gd name="connsiteX4453" fmla="*/ 5785291 w 6555713"/>
              <a:gd name="connsiteY4453" fmla="*/ 1790713 h 4156314"/>
              <a:gd name="connsiteX4454" fmla="*/ 5770395 w 6555713"/>
              <a:gd name="connsiteY4454" fmla="*/ 1792924 h 4156314"/>
              <a:gd name="connsiteX4455" fmla="*/ 5773012 w 6555713"/>
              <a:gd name="connsiteY4455" fmla="*/ 1784913 h 4156314"/>
              <a:gd name="connsiteX4456" fmla="*/ 5804314 w 6555713"/>
              <a:gd name="connsiteY4456" fmla="*/ 1765024 h 4156314"/>
              <a:gd name="connsiteX4457" fmla="*/ 5808591 w 6555713"/>
              <a:gd name="connsiteY4457" fmla="*/ 1768201 h 4156314"/>
              <a:gd name="connsiteX4458" fmla="*/ 5824998 w 6555713"/>
              <a:gd name="connsiteY4458" fmla="*/ 1750522 h 4156314"/>
              <a:gd name="connsiteX4459" fmla="*/ 5836169 w 6555713"/>
              <a:gd name="connsiteY4459" fmla="*/ 1748864 h 4156314"/>
              <a:gd name="connsiteX4460" fmla="*/ 5847895 w 6555713"/>
              <a:gd name="connsiteY4460" fmla="*/ 1750935 h 4156314"/>
              <a:gd name="connsiteX4461" fmla="*/ 5862237 w 6555713"/>
              <a:gd name="connsiteY4461" fmla="*/ 1744996 h 4156314"/>
              <a:gd name="connsiteX4462" fmla="*/ 5861130 w 6555713"/>
              <a:gd name="connsiteY4462" fmla="*/ 1737538 h 4156314"/>
              <a:gd name="connsiteX4463" fmla="*/ 5868578 w 6555713"/>
              <a:gd name="connsiteY4463" fmla="*/ 1736433 h 4156314"/>
              <a:gd name="connsiteX4464" fmla="*/ 5875473 w 6555713"/>
              <a:gd name="connsiteY4464" fmla="*/ 1731598 h 4156314"/>
              <a:gd name="connsiteX4465" fmla="*/ 5867471 w 6555713"/>
              <a:gd name="connsiteY4465" fmla="*/ 1728975 h 4156314"/>
              <a:gd name="connsiteX4466" fmla="*/ 5878089 w 6555713"/>
              <a:gd name="connsiteY4466" fmla="*/ 1723588 h 4156314"/>
              <a:gd name="connsiteX4467" fmla="*/ 5883324 w 6555713"/>
              <a:gd name="connsiteY4467" fmla="*/ 1707567 h 4156314"/>
              <a:gd name="connsiteX4468" fmla="*/ 5898219 w 6555713"/>
              <a:gd name="connsiteY4468" fmla="*/ 1705356 h 4156314"/>
              <a:gd name="connsiteX4469" fmla="*/ 5904562 w 6555713"/>
              <a:gd name="connsiteY4469" fmla="*/ 1696793 h 4156314"/>
              <a:gd name="connsiteX4470" fmla="*/ 5909392 w 6555713"/>
              <a:gd name="connsiteY4470" fmla="*/ 1703699 h 4156314"/>
              <a:gd name="connsiteX4471" fmla="*/ 5912563 w 6555713"/>
              <a:gd name="connsiteY4471" fmla="*/ 1699418 h 4156314"/>
              <a:gd name="connsiteX4472" fmla="*/ 5911605 w 6555713"/>
              <a:gd name="connsiteY4472" fmla="*/ 1718614 h 4156314"/>
              <a:gd name="connsiteX4473" fmla="*/ 5902088 w 6555713"/>
              <a:gd name="connsiteY4473" fmla="*/ 1718597 h 4156314"/>
              <a:gd name="connsiteX4474" fmla="*/ 5900777 w 6555713"/>
              <a:gd name="connsiteY4474" fmla="*/ 1718316 h 4156314"/>
              <a:gd name="connsiteX4475" fmla="*/ 5902497 w 6555713"/>
              <a:gd name="connsiteY4475" fmla="*/ 1708533 h 4156314"/>
              <a:gd name="connsiteX4476" fmla="*/ 5898648 w 6555713"/>
              <a:gd name="connsiteY4476" fmla="*/ 1717858 h 4156314"/>
              <a:gd name="connsiteX4477" fmla="*/ 5900777 w 6555713"/>
              <a:gd name="connsiteY4477" fmla="*/ 1718316 h 4156314"/>
              <a:gd name="connsiteX4478" fmla="*/ 5900691 w 6555713"/>
              <a:gd name="connsiteY4478" fmla="*/ 1718805 h 4156314"/>
              <a:gd name="connsiteX4479" fmla="*/ 5900432 w 6555713"/>
              <a:gd name="connsiteY4479" fmla="*/ 1720272 h 4156314"/>
              <a:gd name="connsiteX4480" fmla="*/ 5882367 w 6555713"/>
              <a:gd name="connsiteY4480" fmla="*/ 1726765 h 4156314"/>
              <a:gd name="connsiteX4481" fmla="*/ 5888304 w 6555713"/>
              <a:gd name="connsiteY4481" fmla="*/ 1741128 h 4156314"/>
              <a:gd name="connsiteX4482" fmla="*/ 5899476 w 6555713"/>
              <a:gd name="connsiteY4482" fmla="*/ 1739470 h 4156314"/>
              <a:gd name="connsiteX4483" fmla="*/ 5902093 w 6555713"/>
              <a:gd name="connsiteY4483" fmla="*/ 1731460 h 4156314"/>
              <a:gd name="connsiteX4484" fmla="*/ 5906924 w 6555713"/>
              <a:gd name="connsiteY4484" fmla="*/ 1738365 h 4156314"/>
              <a:gd name="connsiteX4485" fmla="*/ 5922427 w 6555713"/>
              <a:gd name="connsiteY4485" fmla="*/ 1738391 h 4156314"/>
              <a:gd name="connsiteX4486" fmla="*/ 5918689 w 6555713"/>
              <a:gd name="connsiteY4486" fmla="*/ 1741308 h 4156314"/>
              <a:gd name="connsiteX4487" fmla="*/ 5870940 w 6555713"/>
              <a:gd name="connsiteY4487" fmla="*/ 1778003 h 4156314"/>
              <a:gd name="connsiteX4488" fmla="*/ 5840192 w 6555713"/>
              <a:gd name="connsiteY4488" fmla="*/ 1801621 h 4156314"/>
              <a:gd name="connsiteX4489" fmla="*/ 5835361 w 6555713"/>
              <a:gd name="connsiteY4489" fmla="*/ 1794716 h 4156314"/>
              <a:gd name="connsiteX4490" fmla="*/ 5813721 w 6555713"/>
              <a:gd name="connsiteY4490" fmla="*/ 1828415 h 4156314"/>
              <a:gd name="connsiteX4491" fmla="*/ 5803102 w 6555713"/>
              <a:gd name="connsiteY4491" fmla="*/ 1833803 h 4156314"/>
              <a:gd name="connsiteX4492" fmla="*/ 5802549 w 6555713"/>
              <a:gd name="connsiteY4492" fmla="*/ 1830073 h 4156314"/>
              <a:gd name="connsiteX4493" fmla="*/ 5771247 w 6555713"/>
              <a:gd name="connsiteY4493" fmla="*/ 1849962 h 4156314"/>
              <a:gd name="connsiteX4494" fmla="*/ 5768077 w 6555713"/>
              <a:gd name="connsiteY4494" fmla="*/ 1854245 h 4156314"/>
              <a:gd name="connsiteX4495" fmla="*/ 5810141 w 6555713"/>
              <a:gd name="connsiteY4495" fmla="*/ 1838356 h 4156314"/>
              <a:gd name="connsiteX4496" fmla="*/ 5834733 w 6555713"/>
              <a:gd name="connsiteY4496" fmla="*/ 1833081 h 4156314"/>
              <a:gd name="connsiteX4497" fmla="*/ 5837448 w 6555713"/>
              <a:gd name="connsiteY4497" fmla="*/ 1834423 h 4156314"/>
              <a:gd name="connsiteX4498" fmla="*/ 5846129 w 6555713"/>
              <a:gd name="connsiteY4498" fmla="*/ 1815984 h 4156314"/>
              <a:gd name="connsiteX4499" fmla="*/ 5846682 w 6555713"/>
              <a:gd name="connsiteY4499" fmla="*/ 1819714 h 4156314"/>
              <a:gd name="connsiteX4500" fmla="*/ 5853577 w 6555713"/>
              <a:gd name="connsiteY4500" fmla="*/ 1814879 h 4156314"/>
              <a:gd name="connsiteX4501" fmla="*/ 5875367 w 6555713"/>
              <a:gd name="connsiteY4501" fmla="*/ 1807835 h 4156314"/>
              <a:gd name="connsiteX4502" fmla="*/ 5865303 w 6555713"/>
              <a:gd name="connsiteY4502" fmla="*/ 1816951 h 4156314"/>
              <a:gd name="connsiteX4503" fmla="*/ 5896201 w 6555713"/>
              <a:gd name="connsiteY4503" fmla="*/ 1819987 h 4156314"/>
              <a:gd name="connsiteX4504" fmla="*/ 5899371 w 6555713"/>
              <a:gd name="connsiteY4504" fmla="*/ 1815705 h 4156314"/>
              <a:gd name="connsiteX4505" fmla="*/ 5900477 w 6555713"/>
              <a:gd name="connsiteY4505" fmla="*/ 1823163 h 4156314"/>
              <a:gd name="connsiteX4506" fmla="*/ 5911650 w 6555713"/>
              <a:gd name="connsiteY4506" fmla="*/ 1821505 h 4156314"/>
              <a:gd name="connsiteX4507" fmla="*/ 5910543 w 6555713"/>
              <a:gd name="connsiteY4507" fmla="*/ 1814048 h 4156314"/>
              <a:gd name="connsiteX4508" fmla="*/ 5920609 w 6555713"/>
              <a:gd name="connsiteY4508" fmla="*/ 1804932 h 4156314"/>
              <a:gd name="connsiteX4509" fmla="*/ 5918544 w 6555713"/>
              <a:gd name="connsiteY4509" fmla="*/ 1816672 h 4156314"/>
              <a:gd name="connsiteX4510" fmla="*/ 5937164 w 6555713"/>
              <a:gd name="connsiteY4510" fmla="*/ 1813909 h 4156314"/>
              <a:gd name="connsiteX4511" fmla="*/ 5942952 w 6555713"/>
              <a:gd name="connsiteY4511" fmla="*/ 1801616 h 4156314"/>
              <a:gd name="connsiteX4512" fmla="*/ 5954123 w 6555713"/>
              <a:gd name="connsiteY4512" fmla="*/ 1799958 h 4156314"/>
              <a:gd name="connsiteX4513" fmla="*/ 5938674 w 6555713"/>
              <a:gd name="connsiteY4513" fmla="*/ 1798441 h 4156314"/>
              <a:gd name="connsiteX4514" fmla="*/ 5934951 w 6555713"/>
              <a:gd name="connsiteY4514" fmla="*/ 1798993 h 4156314"/>
              <a:gd name="connsiteX4515" fmla="*/ 5938121 w 6555713"/>
              <a:gd name="connsiteY4515" fmla="*/ 1794711 h 4156314"/>
              <a:gd name="connsiteX4516" fmla="*/ 5930120 w 6555713"/>
              <a:gd name="connsiteY4516" fmla="*/ 1792088 h 4156314"/>
              <a:gd name="connsiteX4517" fmla="*/ 5927907 w 6555713"/>
              <a:gd name="connsiteY4517" fmla="*/ 1777172 h 4156314"/>
              <a:gd name="connsiteX4518" fmla="*/ 5939632 w 6555713"/>
              <a:gd name="connsiteY4518" fmla="*/ 1779243 h 4156314"/>
              <a:gd name="connsiteX4519" fmla="*/ 5941292 w 6555713"/>
              <a:gd name="connsiteY4519" fmla="*/ 1790430 h 4156314"/>
              <a:gd name="connsiteX4520" fmla="*/ 5955635 w 6555713"/>
              <a:gd name="connsiteY4520" fmla="*/ 1784490 h 4156314"/>
              <a:gd name="connsiteX4521" fmla="*/ 5953421 w 6555713"/>
              <a:gd name="connsiteY4521" fmla="*/ 1769574 h 4156314"/>
              <a:gd name="connsiteX4522" fmla="*/ 5979488 w 6555713"/>
              <a:gd name="connsiteY4522" fmla="*/ 1765706 h 4156314"/>
              <a:gd name="connsiteX4523" fmla="*/ 5994384 w 6555713"/>
              <a:gd name="connsiteY4523" fmla="*/ 1763496 h 4156314"/>
              <a:gd name="connsiteX4524" fmla="*/ 5988596 w 6555713"/>
              <a:gd name="connsiteY4524" fmla="*/ 1775788 h 4156314"/>
              <a:gd name="connsiteX4525" fmla="*/ 5996597 w 6555713"/>
              <a:gd name="connsiteY4525" fmla="*/ 1778411 h 4156314"/>
              <a:gd name="connsiteX4526" fmla="*/ 6027899 w 6555713"/>
              <a:gd name="connsiteY4526" fmla="*/ 1758522 h 4156314"/>
              <a:gd name="connsiteX4527" fmla="*/ 6026792 w 6555713"/>
              <a:gd name="connsiteY4527" fmla="*/ 1751064 h 4156314"/>
              <a:gd name="connsiteX4528" fmla="*/ 6059201 w 6555713"/>
              <a:gd name="connsiteY4528" fmla="*/ 1738633 h 4156314"/>
              <a:gd name="connsiteX4529" fmla="*/ 6086779 w 6555713"/>
              <a:gd name="connsiteY4529" fmla="*/ 1719298 h 4156314"/>
              <a:gd name="connsiteX4530" fmla="*/ 6105399 w 6555713"/>
              <a:gd name="connsiteY4530" fmla="*/ 1716534 h 4156314"/>
              <a:gd name="connsiteX4531" fmla="*/ 6103739 w 6555713"/>
              <a:gd name="connsiteY4531" fmla="*/ 1705347 h 4156314"/>
              <a:gd name="connsiteX4532" fmla="*/ 6118635 w 6555713"/>
              <a:gd name="connsiteY4532" fmla="*/ 1703136 h 4156314"/>
              <a:gd name="connsiteX4533" fmla="*/ 6117528 w 6555713"/>
              <a:gd name="connsiteY4533" fmla="*/ 1695679 h 4156314"/>
              <a:gd name="connsiteX4534" fmla="*/ 6122359 w 6555713"/>
              <a:gd name="connsiteY4534" fmla="*/ 1702584 h 4156314"/>
              <a:gd name="connsiteX4535" fmla="*/ 6124942 w 6555713"/>
              <a:gd name="connsiteY4535" fmla="*/ 1701041 h 4156314"/>
              <a:gd name="connsiteX4536" fmla="*/ 6105952 w 6555713"/>
              <a:gd name="connsiteY4536" fmla="*/ 1720263 h 4156314"/>
              <a:gd name="connsiteX4537" fmla="*/ 6088439 w 6555713"/>
              <a:gd name="connsiteY4537" fmla="*/ 1730484 h 4156314"/>
              <a:gd name="connsiteX4538" fmla="*/ 6088992 w 6555713"/>
              <a:gd name="connsiteY4538" fmla="*/ 1734212 h 4156314"/>
              <a:gd name="connsiteX4539" fmla="*/ 6104441 w 6555713"/>
              <a:gd name="connsiteY4539" fmla="*/ 1735731 h 4156314"/>
              <a:gd name="connsiteX4540" fmla="*/ 6118783 w 6555713"/>
              <a:gd name="connsiteY4540" fmla="*/ 1729791 h 4156314"/>
              <a:gd name="connsiteX4541" fmla="*/ 6120848 w 6555713"/>
              <a:gd name="connsiteY4541" fmla="*/ 1718052 h 4156314"/>
              <a:gd name="connsiteX4542" fmla="*/ 6135743 w 6555713"/>
              <a:gd name="connsiteY4542" fmla="*/ 1715842 h 4156314"/>
              <a:gd name="connsiteX4543" fmla="*/ 6142638 w 6555713"/>
              <a:gd name="connsiteY4543" fmla="*/ 1711008 h 4156314"/>
              <a:gd name="connsiteX4544" fmla="*/ 6123061 w 6555713"/>
              <a:gd name="connsiteY4544" fmla="*/ 1732968 h 4156314"/>
              <a:gd name="connsiteX4545" fmla="*/ 6146504 w 6555713"/>
              <a:gd name="connsiteY4545" fmla="*/ 1721075 h 4156314"/>
              <a:gd name="connsiteX4546" fmla="*/ 6145694 w 6555713"/>
              <a:gd name="connsiteY4546" fmla="*/ 1721987 h 4156314"/>
              <a:gd name="connsiteX4547" fmla="*/ 6152549 w 6555713"/>
              <a:gd name="connsiteY4547" fmla="*/ 1718268 h 4156314"/>
              <a:gd name="connsiteX4548" fmla="*/ 6148814 w 6555713"/>
              <a:gd name="connsiteY4548" fmla="*/ 1720571 h 4156314"/>
              <a:gd name="connsiteX4549" fmla="*/ 6169813 w 6555713"/>
              <a:gd name="connsiteY4549" fmla="*/ 1714598 h 4156314"/>
              <a:gd name="connsiteX4550" fmla="*/ 6160500 w 6555713"/>
              <a:gd name="connsiteY4550" fmla="*/ 1713955 h 4156314"/>
              <a:gd name="connsiteX4551" fmla="*/ 6152549 w 6555713"/>
              <a:gd name="connsiteY4551" fmla="*/ 1718268 h 4156314"/>
              <a:gd name="connsiteX4552" fmla="*/ 6154917 w 6555713"/>
              <a:gd name="connsiteY4552" fmla="*/ 1716808 h 4156314"/>
              <a:gd name="connsiteX4553" fmla="*/ 6150934 w 6555713"/>
              <a:gd name="connsiteY4553" fmla="*/ 1718828 h 4156314"/>
              <a:gd name="connsiteX4554" fmla="*/ 6146504 w 6555713"/>
              <a:gd name="connsiteY4554" fmla="*/ 1721075 h 4156314"/>
              <a:gd name="connsiteX4555" fmla="*/ 6148497 w 6555713"/>
              <a:gd name="connsiteY4555" fmla="*/ 1718832 h 4156314"/>
              <a:gd name="connsiteX4556" fmla="*/ 6192006 w 6555713"/>
              <a:gd name="connsiteY4556" fmla="*/ 1684626 h 4156314"/>
              <a:gd name="connsiteX4557" fmla="*/ 6195731 w 6555713"/>
              <a:gd name="connsiteY4557" fmla="*/ 1684074 h 4156314"/>
              <a:gd name="connsiteX4558" fmla="*/ 6205795 w 6555713"/>
              <a:gd name="connsiteY4558" fmla="*/ 1674958 h 4156314"/>
              <a:gd name="connsiteX4559" fmla="*/ 6189240 w 6555713"/>
              <a:gd name="connsiteY4559" fmla="*/ 1665982 h 4156314"/>
              <a:gd name="connsiteX4560" fmla="*/ 6170621 w 6555713"/>
              <a:gd name="connsiteY4560" fmla="*/ 1668745 h 4156314"/>
              <a:gd name="connsiteX4561" fmla="*/ 6167449 w 6555713"/>
              <a:gd name="connsiteY4561" fmla="*/ 1673026 h 4156314"/>
              <a:gd name="connsiteX4562" fmla="*/ 6163173 w 6555713"/>
              <a:gd name="connsiteY4562" fmla="*/ 1669851 h 4156314"/>
              <a:gd name="connsiteX4563" fmla="*/ 6169514 w 6555713"/>
              <a:gd name="connsiteY4563" fmla="*/ 1661287 h 4156314"/>
              <a:gd name="connsiteX4564" fmla="*/ 6168960 w 6555713"/>
              <a:gd name="connsiteY4564" fmla="*/ 1657558 h 4156314"/>
              <a:gd name="connsiteX4565" fmla="*/ 6174748 w 6555713"/>
              <a:gd name="connsiteY4565" fmla="*/ 1645266 h 4156314"/>
              <a:gd name="connsiteX4566" fmla="*/ 6182749 w 6555713"/>
              <a:gd name="connsiteY4566" fmla="*/ 1647890 h 4156314"/>
              <a:gd name="connsiteX4567" fmla="*/ 6180685 w 6555713"/>
              <a:gd name="connsiteY4567" fmla="*/ 1659630 h 4156314"/>
              <a:gd name="connsiteX4568" fmla="*/ 6187026 w 6555713"/>
              <a:gd name="connsiteY4568" fmla="*/ 1651067 h 4156314"/>
              <a:gd name="connsiteX4569" fmla="*/ 6188133 w 6555713"/>
              <a:gd name="connsiteY4569" fmla="*/ 1658525 h 4156314"/>
              <a:gd name="connsiteX4570" fmla="*/ 6203582 w 6555713"/>
              <a:gd name="connsiteY4570" fmla="*/ 1660042 h 4156314"/>
              <a:gd name="connsiteX4571" fmla="*/ 6214201 w 6555713"/>
              <a:gd name="connsiteY4571" fmla="*/ 1654656 h 4156314"/>
              <a:gd name="connsiteX4572" fmla="*/ 6219031 w 6555713"/>
              <a:gd name="connsiteY4572" fmla="*/ 1661561 h 4156314"/>
              <a:gd name="connsiteX4573" fmla="*/ 6235991 w 6555713"/>
              <a:gd name="connsiteY4573" fmla="*/ 1647611 h 4156314"/>
              <a:gd name="connsiteX4574" fmla="*/ 6230606 w 6555713"/>
              <a:gd name="connsiteY4574" fmla="*/ 1636977 h 4156314"/>
              <a:gd name="connsiteX4575" fmla="*/ 6236947 w 6555713"/>
              <a:gd name="connsiteY4575" fmla="*/ 1628415 h 4156314"/>
              <a:gd name="connsiteX4576" fmla="*/ 6248673 w 6555713"/>
              <a:gd name="connsiteY4576" fmla="*/ 1630485 h 4156314"/>
              <a:gd name="connsiteX4577" fmla="*/ 6254461 w 6555713"/>
              <a:gd name="connsiteY4577" fmla="*/ 1618194 h 4156314"/>
              <a:gd name="connsiteX4578" fmla="*/ 6261909 w 6555713"/>
              <a:gd name="connsiteY4578" fmla="*/ 1617088 h 4156314"/>
              <a:gd name="connsiteX4579" fmla="*/ 6264675 w 6555713"/>
              <a:gd name="connsiteY4579" fmla="*/ 1635732 h 4156314"/>
              <a:gd name="connsiteX4580" fmla="*/ 6254057 w 6555713"/>
              <a:gd name="connsiteY4580" fmla="*/ 1641120 h 4156314"/>
              <a:gd name="connsiteX4581" fmla="*/ 6258334 w 6555713"/>
              <a:gd name="connsiteY4581" fmla="*/ 1644296 h 4156314"/>
              <a:gd name="connsiteX4582" fmla="*/ 6251993 w 6555713"/>
              <a:gd name="connsiteY4582" fmla="*/ 1652858 h 4156314"/>
              <a:gd name="connsiteX4583" fmla="*/ 6257377 w 6555713"/>
              <a:gd name="connsiteY4583" fmla="*/ 1663493 h 4156314"/>
              <a:gd name="connsiteX4584" fmla="*/ 6238758 w 6555713"/>
              <a:gd name="connsiteY4584" fmla="*/ 1666256 h 4156314"/>
              <a:gd name="connsiteX4585" fmla="*/ 6247312 w 6555713"/>
              <a:gd name="connsiteY4585" fmla="*/ 1672609 h 4156314"/>
              <a:gd name="connsiteX4586" fmla="*/ 6220691 w 6555713"/>
              <a:gd name="connsiteY4586" fmla="*/ 1672748 h 4156314"/>
              <a:gd name="connsiteX4587" fmla="*/ 6229246 w 6555713"/>
              <a:gd name="connsiteY4587" fmla="*/ 1679100 h 4156314"/>
              <a:gd name="connsiteX4588" fmla="*/ 6210073 w 6555713"/>
              <a:gd name="connsiteY4588" fmla="*/ 1678135 h 4156314"/>
              <a:gd name="connsiteX4589" fmla="*/ 6184155 w 6555713"/>
              <a:gd name="connsiteY4589" fmla="*/ 1708658 h 4156314"/>
              <a:gd name="connsiteX4590" fmla="*/ 6192156 w 6555713"/>
              <a:gd name="connsiteY4590" fmla="*/ 1711282 h 4156314"/>
              <a:gd name="connsiteX4591" fmla="*/ 6220841 w 6555713"/>
              <a:gd name="connsiteY4591" fmla="*/ 1699403 h 4156314"/>
              <a:gd name="connsiteX4592" fmla="*/ 6240567 w 6555713"/>
              <a:gd name="connsiteY4592" fmla="*/ 1704098 h 4156314"/>
              <a:gd name="connsiteX4593" fmla="*/ 6265528 w 6555713"/>
              <a:gd name="connsiteY4593" fmla="*/ 1692772 h 4156314"/>
              <a:gd name="connsiteX4594" fmla="*/ 6402207 w 6555713"/>
              <a:gd name="connsiteY4594" fmla="*/ 1664868 h 4156314"/>
              <a:gd name="connsiteX4595" fmla="*/ 6420826 w 6555713"/>
              <a:gd name="connsiteY4595" fmla="*/ 1662105 h 4156314"/>
              <a:gd name="connsiteX4596" fmla="*/ 6425104 w 6555713"/>
              <a:gd name="connsiteY4596" fmla="*/ 1665280 h 4156314"/>
              <a:gd name="connsiteX4597" fmla="*/ 6396419 w 6555713"/>
              <a:gd name="connsiteY4597" fmla="*/ 1677159 h 4156314"/>
              <a:gd name="connsiteX4598" fmla="*/ 6478868 w 6555713"/>
              <a:gd name="connsiteY4598" fmla="*/ 1669331 h 4156314"/>
              <a:gd name="connsiteX4599" fmla="*/ 6482402 w 6555713"/>
              <a:gd name="connsiteY4599" fmla="*/ 1668995 h 4156314"/>
              <a:gd name="connsiteX4600" fmla="*/ 6490437 w 6555713"/>
              <a:gd name="connsiteY4600" fmla="*/ 1723144 h 4156314"/>
              <a:gd name="connsiteX4601" fmla="*/ 6486664 w 6555713"/>
              <a:gd name="connsiteY4601" fmla="*/ 1724268 h 4156314"/>
              <a:gd name="connsiteX4602" fmla="*/ 6483474 w 6555713"/>
              <a:gd name="connsiteY4602" fmla="*/ 1725217 h 4156314"/>
              <a:gd name="connsiteX4603" fmla="*/ 6488485 w 6555713"/>
              <a:gd name="connsiteY4603" fmla="*/ 1725725 h 4156314"/>
              <a:gd name="connsiteX4604" fmla="*/ 6490708 w 6555713"/>
              <a:gd name="connsiteY4604" fmla="*/ 1724965 h 4156314"/>
              <a:gd name="connsiteX4605" fmla="*/ 6490920 w 6555713"/>
              <a:gd name="connsiteY4605" fmla="*/ 1726398 h 4156314"/>
              <a:gd name="connsiteX4606" fmla="*/ 6486390 w 6555713"/>
              <a:gd name="connsiteY4606" fmla="*/ 1728380 h 4156314"/>
              <a:gd name="connsiteX4607" fmla="*/ 6459068 w 6555713"/>
              <a:gd name="connsiteY4607" fmla="*/ 1740272 h 4156314"/>
              <a:gd name="connsiteX4608" fmla="*/ 6451066 w 6555713"/>
              <a:gd name="connsiteY4608" fmla="*/ 1737649 h 4156314"/>
              <a:gd name="connsiteX4609" fmla="*/ 6444172 w 6555713"/>
              <a:gd name="connsiteY4609" fmla="*/ 1742482 h 4156314"/>
              <a:gd name="connsiteX4610" fmla="*/ 6445278 w 6555713"/>
              <a:gd name="connsiteY4610" fmla="*/ 1749940 h 4156314"/>
              <a:gd name="connsiteX4611" fmla="*/ 6434660 w 6555713"/>
              <a:gd name="connsiteY4611" fmla="*/ 1755328 h 4156314"/>
              <a:gd name="connsiteX4612" fmla="*/ 6394804 w 6555713"/>
              <a:gd name="connsiteY4612" fmla="*/ 1768864 h 4156314"/>
              <a:gd name="connsiteX4613" fmla="*/ 6381015 w 6555713"/>
              <a:gd name="connsiteY4613" fmla="*/ 1778532 h 4156314"/>
              <a:gd name="connsiteX4614" fmla="*/ 6373013 w 6555713"/>
              <a:gd name="connsiteY4614" fmla="*/ 1775908 h 4156314"/>
              <a:gd name="connsiteX4615" fmla="*/ 6358118 w 6555713"/>
              <a:gd name="connsiteY4615" fmla="*/ 1778118 h 4156314"/>
              <a:gd name="connsiteX4616" fmla="*/ 6349563 w 6555713"/>
              <a:gd name="connsiteY4616" fmla="*/ 1771766 h 4156314"/>
              <a:gd name="connsiteX4617" fmla="*/ 6340605 w 6555713"/>
              <a:gd name="connsiteY4617" fmla="*/ 1788339 h 4156314"/>
              <a:gd name="connsiteX4618" fmla="*/ 6327369 w 6555713"/>
              <a:gd name="connsiteY4618" fmla="*/ 1801737 h 4156314"/>
              <a:gd name="connsiteX4619" fmla="*/ 6326815 w 6555713"/>
              <a:gd name="connsiteY4619" fmla="*/ 1798008 h 4156314"/>
              <a:gd name="connsiteX4620" fmla="*/ 6302408 w 6555713"/>
              <a:gd name="connsiteY4620" fmla="*/ 1813064 h 4156314"/>
              <a:gd name="connsiteX4621" fmla="*/ 6299238 w 6555713"/>
              <a:gd name="connsiteY4621" fmla="*/ 1817345 h 4156314"/>
              <a:gd name="connsiteX4622" fmla="*/ 6311515 w 6555713"/>
              <a:gd name="connsiteY4622" fmla="*/ 1823145 h 4156314"/>
              <a:gd name="connsiteX4623" fmla="*/ 6390676 w 6555713"/>
              <a:gd name="connsiteY4623" fmla="*/ 1792343 h 4156314"/>
              <a:gd name="connsiteX4624" fmla="*/ 6419361 w 6555713"/>
              <a:gd name="connsiteY4624" fmla="*/ 1780464 h 4156314"/>
              <a:gd name="connsiteX4625" fmla="*/ 6472049 w 6555713"/>
              <a:gd name="connsiteY4625" fmla="*/ 1776456 h 4156314"/>
              <a:gd name="connsiteX4626" fmla="*/ 6478943 w 6555713"/>
              <a:gd name="connsiteY4626" fmla="*/ 1771622 h 4156314"/>
              <a:gd name="connsiteX4627" fmla="*/ 6494392 w 6555713"/>
              <a:gd name="connsiteY4627" fmla="*/ 1773140 h 4156314"/>
              <a:gd name="connsiteX4628" fmla="*/ 6496053 w 6555713"/>
              <a:gd name="connsiteY4628" fmla="*/ 1784328 h 4156314"/>
              <a:gd name="connsiteX4629" fmla="*/ 6482263 w 6555713"/>
              <a:gd name="connsiteY4629" fmla="*/ 1793996 h 4156314"/>
              <a:gd name="connsiteX4630" fmla="*/ 6456195 w 6555713"/>
              <a:gd name="connsiteY4630" fmla="*/ 1797864 h 4156314"/>
              <a:gd name="connsiteX4631" fmla="*/ 6451919 w 6555713"/>
              <a:gd name="connsiteY4631" fmla="*/ 1794688 h 4156314"/>
              <a:gd name="connsiteX4632" fmla="*/ 6416340 w 6555713"/>
              <a:gd name="connsiteY4632" fmla="*/ 1811401 h 4156314"/>
              <a:gd name="connsiteX4633" fmla="*/ 6393443 w 6555713"/>
              <a:gd name="connsiteY4633" fmla="*/ 1810987 h 4156314"/>
              <a:gd name="connsiteX4634" fmla="*/ 6364205 w 6555713"/>
              <a:gd name="connsiteY4634" fmla="*/ 1819137 h 4156314"/>
              <a:gd name="connsiteX4635" fmla="*/ 6367928 w 6555713"/>
              <a:gd name="connsiteY4635" fmla="*/ 1818585 h 4156314"/>
              <a:gd name="connsiteX4636" fmla="*/ 6358970 w 6555713"/>
              <a:gd name="connsiteY4636" fmla="*/ 1835158 h 4156314"/>
              <a:gd name="connsiteX4637" fmla="*/ 6354139 w 6555713"/>
              <a:gd name="connsiteY4637" fmla="*/ 1828253 h 4156314"/>
              <a:gd name="connsiteX4638" fmla="*/ 6343520 w 6555713"/>
              <a:gd name="connsiteY4638" fmla="*/ 1833639 h 4156314"/>
              <a:gd name="connsiteX4639" fmla="*/ 6340904 w 6555713"/>
              <a:gd name="connsiteY4639" fmla="*/ 1841650 h 4156314"/>
              <a:gd name="connsiteX4640" fmla="*/ 6399379 w 6555713"/>
              <a:gd name="connsiteY4640" fmla="*/ 1825350 h 4156314"/>
              <a:gd name="connsiteX4641" fmla="*/ 6396210 w 6555713"/>
              <a:gd name="connsiteY4641" fmla="*/ 1829632 h 4156314"/>
              <a:gd name="connsiteX4642" fmla="*/ 6400486 w 6555713"/>
              <a:gd name="connsiteY4642" fmla="*/ 1832808 h 4156314"/>
              <a:gd name="connsiteX4643" fmla="*/ 6388762 w 6555713"/>
              <a:gd name="connsiteY4643" fmla="*/ 1830738 h 4156314"/>
              <a:gd name="connsiteX4644" fmla="*/ 6382974 w 6555713"/>
              <a:gd name="connsiteY4644" fmla="*/ 1843029 h 4156314"/>
              <a:gd name="connsiteX4645" fmla="*/ 6396912 w 6555713"/>
              <a:gd name="connsiteY4645" fmla="*/ 1860016 h 4156314"/>
              <a:gd name="connsiteX4646" fmla="*/ 6422426 w 6555713"/>
              <a:gd name="connsiteY4646" fmla="*/ 1852419 h 4156314"/>
              <a:gd name="connsiteX4647" fmla="*/ 6425043 w 6555713"/>
              <a:gd name="connsiteY4647" fmla="*/ 1844408 h 4156314"/>
              <a:gd name="connsiteX4648" fmla="*/ 6443664 w 6555713"/>
              <a:gd name="connsiteY4648" fmla="*/ 1841645 h 4156314"/>
              <a:gd name="connsiteX4649" fmla="*/ 6444079 w 6555713"/>
              <a:gd name="connsiteY4649" fmla="*/ 1844442 h 4156314"/>
              <a:gd name="connsiteX4650" fmla="*/ 6444217 w 6555713"/>
              <a:gd name="connsiteY4650" fmla="*/ 1845375 h 4156314"/>
              <a:gd name="connsiteX4651" fmla="*/ 6459112 w 6555713"/>
              <a:gd name="connsiteY4651" fmla="*/ 1843164 h 4156314"/>
              <a:gd name="connsiteX4652" fmla="*/ 6459666 w 6555713"/>
              <a:gd name="connsiteY4652" fmla="*/ 1846893 h 4156314"/>
              <a:gd name="connsiteX4653" fmla="*/ 6430485 w 6555713"/>
              <a:gd name="connsiteY4653" fmla="*/ 1857833 h 4156314"/>
              <a:gd name="connsiteX4654" fmla="*/ 6416205 w 6555713"/>
              <a:gd name="connsiteY4654" fmla="*/ 1863186 h 4156314"/>
              <a:gd name="connsiteX4655" fmla="*/ 6416617 w 6555713"/>
              <a:gd name="connsiteY4655" fmla="*/ 1862903 h 4156314"/>
              <a:gd name="connsiteX4656" fmla="*/ 6417157 w 6555713"/>
              <a:gd name="connsiteY4656" fmla="*/ 1862691 h 4156314"/>
              <a:gd name="connsiteX4657" fmla="*/ 6418228 w 6555713"/>
              <a:gd name="connsiteY4657" fmla="*/ 1861795 h 4156314"/>
              <a:gd name="connsiteX4658" fmla="*/ 6416617 w 6555713"/>
              <a:gd name="connsiteY4658" fmla="*/ 1862903 h 4156314"/>
              <a:gd name="connsiteX4659" fmla="*/ 6409191 w 6555713"/>
              <a:gd name="connsiteY4659" fmla="*/ 1865817 h 4156314"/>
              <a:gd name="connsiteX4660" fmla="*/ 6415500 w 6555713"/>
              <a:gd name="connsiteY4660" fmla="*/ 1863451 h 4156314"/>
              <a:gd name="connsiteX4661" fmla="*/ 6416205 w 6555713"/>
              <a:gd name="connsiteY4661" fmla="*/ 1863186 h 4156314"/>
              <a:gd name="connsiteX4662" fmla="*/ 6399125 w 6555713"/>
              <a:gd name="connsiteY4662" fmla="*/ 1874932 h 4156314"/>
              <a:gd name="connsiteX4663" fmla="*/ 6380507 w 6555713"/>
              <a:gd name="connsiteY4663" fmla="*/ 1877695 h 4156314"/>
              <a:gd name="connsiteX4664" fmla="*/ 6375122 w 6555713"/>
              <a:gd name="connsiteY4664" fmla="*/ 1867060 h 4156314"/>
              <a:gd name="connsiteX4665" fmla="*/ 6347544 w 6555713"/>
              <a:gd name="connsiteY4665" fmla="*/ 1886397 h 4156314"/>
              <a:gd name="connsiteX4666" fmla="*/ 6325200 w 6555713"/>
              <a:gd name="connsiteY4666" fmla="*/ 1889713 h 4156314"/>
              <a:gd name="connsiteX4667" fmla="*/ 6301069 w 6555713"/>
              <a:gd name="connsiteY4667" fmla="*/ 1906632 h 4156314"/>
              <a:gd name="connsiteX4668" fmla="*/ 6297623 w 6555713"/>
              <a:gd name="connsiteY4668" fmla="*/ 1909048 h 4156314"/>
              <a:gd name="connsiteX4669" fmla="*/ 6299999 w 6555713"/>
              <a:gd name="connsiteY4669" fmla="*/ 1905839 h 4156314"/>
              <a:gd name="connsiteX4670" fmla="*/ 6300792 w 6555713"/>
              <a:gd name="connsiteY4670" fmla="*/ 1904769 h 4156314"/>
              <a:gd name="connsiteX4671" fmla="*/ 6286855 w 6555713"/>
              <a:gd name="connsiteY4671" fmla="*/ 1887781 h 4156314"/>
              <a:gd name="connsiteX4672" fmla="*/ 6305473 w 6555713"/>
              <a:gd name="connsiteY4672" fmla="*/ 1885018 h 4156314"/>
              <a:gd name="connsiteX4673" fmla="*/ 6293195 w 6555713"/>
              <a:gd name="connsiteY4673" fmla="*/ 1879218 h 4156314"/>
              <a:gd name="connsiteX4674" fmla="*/ 6267681 w 6555713"/>
              <a:gd name="connsiteY4674" fmla="*/ 1886816 h 4156314"/>
              <a:gd name="connsiteX4675" fmla="*/ 6254296 w 6555713"/>
              <a:gd name="connsiteY4675" fmla="*/ 1873558 h 4156314"/>
              <a:gd name="connsiteX4676" fmla="*/ 6249615 w 6555713"/>
              <a:gd name="connsiteY4676" fmla="*/ 1893307 h 4156314"/>
              <a:gd name="connsiteX4677" fmla="*/ 6209758 w 6555713"/>
              <a:gd name="connsiteY4677" fmla="*/ 1906844 h 4156314"/>
              <a:gd name="connsiteX4678" fmla="*/ 6199140 w 6555713"/>
              <a:gd name="connsiteY4678" fmla="*/ 1912231 h 4156314"/>
              <a:gd name="connsiteX4679" fmla="*/ 6173626 w 6555713"/>
              <a:gd name="connsiteY4679" fmla="*/ 1919828 h 4156314"/>
              <a:gd name="connsiteX4680" fmla="*/ 6155007 w 6555713"/>
              <a:gd name="connsiteY4680" fmla="*/ 1922591 h 4156314"/>
              <a:gd name="connsiteX4681" fmla="*/ 6153900 w 6555713"/>
              <a:gd name="connsiteY4681" fmla="*/ 1915133 h 4156314"/>
              <a:gd name="connsiteX4682" fmla="*/ 6126321 w 6555713"/>
              <a:gd name="connsiteY4682" fmla="*/ 1934470 h 4156314"/>
              <a:gd name="connsiteX4683" fmla="*/ 6117766 w 6555713"/>
              <a:gd name="connsiteY4683" fmla="*/ 1928117 h 4156314"/>
              <a:gd name="connsiteX4684" fmla="*/ 6108809 w 6555713"/>
              <a:gd name="connsiteY4684" fmla="*/ 1944690 h 4156314"/>
              <a:gd name="connsiteX4685" fmla="*/ 6104531 w 6555713"/>
              <a:gd name="connsiteY4685" fmla="*/ 1941515 h 4156314"/>
              <a:gd name="connsiteX4686" fmla="*/ 6086465 w 6555713"/>
              <a:gd name="connsiteY4686" fmla="*/ 1948006 h 4156314"/>
              <a:gd name="connsiteX4687" fmla="*/ 6098190 w 6555713"/>
              <a:gd name="connsiteY4687" fmla="*/ 1950078 h 4156314"/>
              <a:gd name="connsiteX4688" fmla="*/ 6110469 w 6555713"/>
              <a:gd name="connsiteY4688" fmla="*/ 1955878 h 4156314"/>
              <a:gd name="connsiteX4689" fmla="*/ 6100403 w 6555713"/>
              <a:gd name="connsiteY4689" fmla="*/ 1964994 h 4156314"/>
              <a:gd name="connsiteX4690" fmla="*/ 6123300 w 6555713"/>
              <a:gd name="connsiteY4690" fmla="*/ 1965406 h 4156314"/>
              <a:gd name="connsiteX4691" fmla="*/ 6138195 w 6555713"/>
              <a:gd name="connsiteY4691" fmla="*/ 1963196 h 4156314"/>
              <a:gd name="connsiteX4692" fmla="*/ 6151431 w 6555713"/>
              <a:gd name="connsiteY4692" fmla="*/ 1949799 h 4156314"/>
              <a:gd name="connsiteX4693" fmla="*/ 6198182 w 6555713"/>
              <a:gd name="connsiteY4693" fmla="*/ 1931428 h 4156314"/>
              <a:gd name="connsiteX4694" fmla="*/ 6201907 w 6555713"/>
              <a:gd name="connsiteY4694" fmla="*/ 1930875 h 4156314"/>
              <a:gd name="connsiteX4695" fmla="*/ 6163157 w 6555713"/>
              <a:gd name="connsiteY4695" fmla="*/ 1951870 h 4156314"/>
              <a:gd name="connsiteX4696" fmla="*/ 6160540 w 6555713"/>
              <a:gd name="connsiteY4696" fmla="*/ 1959880 h 4156314"/>
              <a:gd name="connsiteX4697" fmla="*/ 6164817 w 6555713"/>
              <a:gd name="connsiteY4697" fmla="*/ 1963057 h 4156314"/>
              <a:gd name="connsiteX4698" fmla="*/ 6161094 w 6555713"/>
              <a:gd name="connsiteY4698" fmla="*/ 1963610 h 4156314"/>
              <a:gd name="connsiteX4699" fmla="*/ 6162200 w 6555713"/>
              <a:gd name="connsiteY4699" fmla="*/ 1971067 h 4156314"/>
              <a:gd name="connsiteX4700" fmla="*/ 6166477 w 6555713"/>
              <a:gd name="connsiteY4700" fmla="*/ 1974243 h 4156314"/>
              <a:gd name="connsiteX4701" fmla="*/ 6169648 w 6555713"/>
              <a:gd name="connsiteY4701" fmla="*/ 1969962 h 4156314"/>
              <a:gd name="connsiteX4702" fmla="*/ 6173925 w 6555713"/>
              <a:gd name="connsiteY4702" fmla="*/ 1973138 h 4156314"/>
              <a:gd name="connsiteX4703" fmla="*/ 6252128 w 6555713"/>
              <a:gd name="connsiteY4703" fmla="*/ 1961533 h 4156314"/>
              <a:gd name="connsiteX4704" fmla="*/ 6260129 w 6555713"/>
              <a:gd name="connsiteY4704" fmla="*/ 1964157 h 4156314"/>
              <a:gd name="connsiteX4705" fmla="*/ 6242615 w 6555713"/>
              <a:gd name="connsiteY4705" fmla="*/ 1974379 h 4156314"/>
              <a:gd name="connsiteX4706" fmla="*/ 6235721 w 6555713"/>
              <a:gd name="connsiteY4706" fmla="*/ 1979212 h 4156314"/>
              <a:gd name="connsiteX4707" fmla="*/ 6244275 w 6555713"/>
              <a:gd name="connsiteY4707" fmla="*/ 1985565 h 4156314"/>
              <a:gd name="connsiteX4708" fmla="*/ 6283026 w 6555713"/>
              <a:gd name="connsiteY4708" fmla="*/ 1964570 h 4156314"/>
              <a:gd name="connsiteX4709" fmla="*/ 6305369 w 6555713"/>
              <a:gd name="connsiteY4709" fmla="*/ 1961255 h 4156314"/>
              <a:gd name="connsiteX4710" fmla="*/ 6355844 w 6555713"/>
              <a:gd name="connsiteY4710" fmla="*/ 1942332 h 4156314"/>
              <a:gd name="connsiteX4711" fmla="*/ 6399425 w 6555713"/>
              <a:gd name="connsiteY4711" fmla="*/ 1928243 h 4156314"/>
              <a:gd name="connsiteX4712" fmla="*/ 6467966 w 6555713"/>
              <a:gd name="connsiteY4712" fmla="*/ 1902827 h 4156314"/>
              <a:gd name="connsiteX4713" fmla="*/ 6503141 w 6555713"/>
              <a:gd name="connsiteY4713" fmla="*/ 1909040 h 4156314"/>
              <a:gd name="connsiteX4714" fmla="*/ 6519001 w 6555713"/>
              <a:gd name="connsiteY4714" fmla="*/ 1915629 h 4156314"/>
              <a:gd name="connsiteX4715" fmla="*/ 6525793 w 6555713"/>
              <a:gd name="connsiteY4715" fmla="*/ 1961399 h 4156314"/>
              <a:gd name="connsiteX4716" fmla="*/ 6522613 w 6555713"/>
              <a:gd name="connsiteY4716" fmla="*/ 1963317 h 4156314"/>
              <a:gd name="connsiteX4717" fmla="*/ 6514612 w 6555713"/>
              <a:gd name="connsiteY4717" fmla="*/ 1960693 h 4156314"/>
              <a:gd name="connsiteX4718" fmla="*/ 6510888 w 6555713"/>
              <a:gd name="connsiteY4718" fmla="*/ 1961245 h 4156314"/>
              <a:gd name="connsiteX4719" fmla="*/ 6508271 w 6555713"/>
              <a:gd name="connsiteY4719" fmla="*/ 1969256 h 4156314"/>
              <a:gd name="connsiteX4720" fmla="*/ 6496545 w 6555713"/>
              <a:gd name="connsiteY4720" fmla="*/ 1967185 h 4156314"/>
              <a:gd name="connsiteX4721" fmla="*/ 6489651 w 6555713"/>
              <a:gd name="connsiteY4721" fmla="*/ 1972019 h 4156314"/>
              <a:gd name="connsiteX4722" fmla="*/ 6497652 w 6555713"/>
              <a:gd name="connsiteY4722" fmla="*/ 1974643 h 4156314"/>
              <a:gd name="connsiteX4723" fmla="*/ 6465244 w 6555713"/>
              <a:gd name="connsiteY4723" fmla="*/ 1987074 h 4156314"/>
              <a:gd name="connsiteX4724" fmla="*/ 6448837 w 6555713"/>
              <a:gd name="connsiteY4724" fmla="*/ 2004752 h 4156314"/>
              <a:gd name="connsiteX4725" fmla="*/ 6402641 w 6555713"/>
              <a:gd name="connsiteY4725" fmla="*/ 2026851 h 4156314"/>
              <a:gd name="connsiteX4726" fmla="*/ 6398363 w 6555713"/>
              <a:gd name="connsiteY4726" fmla="*/ 2023676 h 4156314"/>
              <a:gd name="connsiteX4727" fmla="*/ 6396995 w 6555713"/>
              <a:gd name="connsiteY4727" fmla="*/ 2027863 h 4156314"/>
              <a:gd name="connsiteX4728" fmla="*/ 6390361 w 6555713"/>
              <a:gd name="connsiteY4728" fmla="*/ 2021052 h 4156314"/>
              <a:gd name="connsiteX4729" fmla="*/ 6373401 w 6555713"/>
              <a:gd name="connsiteY4729" fmla="*/ 2035002 h 4156314"/>
              <a:gd name="connsiteX4730" fmla="*/ 6369125 w 6555713"/>
              <a:gd name="connsiteY4730" fmla="*/ 2031825 h 4156314"/>
              <a:gd name="connsiteX4731" fmla="*/ 6366507 w 6555713"/>
              <a:gd name="connsiteY4731" fmla="*/ 2039836 h 4156314"/>
              <a:gd name="connsiteX4732" fmla="*/ 6372445 w 6555713"/>
              <a:gd name="connsiteY4732" fmla="*/ 2054199 h 4156314"/>
              <a:gd name="connsiteX4733" fmla="*/ 6374686 w 6555713"/>
              <a:gd name="connsiteY4733" fmla="*/ 2060893 h 4156314"/>
              <a:gd name="connsiteX4734" fmla="*/ 6379608 w 6555713"/>
              <a:gd name="connsiteY4734" fmla="*/ 2061598 h 4156314"/>
              <a:gd name="connsiteX4735" fmla="*/ 6373977 w 6555713"/>
              <a:gd name="connsiteY4735" fmla="*/ 2061370 h 4156314"/>
              <a:gd name="connsiteX4736" fmla="*/ 6350654 w 6555713"/>
              <a:gd name="connsiteY4736" fmla="*/ 2061244 h 4156314"/>
              <a:gd name="connsiteX4737" fmla="*/ 6366657 w 6555713"/>
              <a:gd name="connsiteY4737" fmla="*/ 2066491 h 4156314"/>
              <a:gd name="connsiteX4738" fmla="*/ 6385277 w 6555713"/>
              <a:gd name="connsiteY4738" fmla="*/ 2063728 h 4156314"/>
              <a:gd name="connsiteX4739" fmla="*/ 6386160 w 6555713"/>
              <a:gd name="connsiteY4739" fmla="*/ 2062535 h 4156314"/>
              <a:gd name="connsiteX4740" fmla="*/ 6386535 w 6555713"/>
              <a:gd name="connsiteY4740" fmla="*/ 2062588 h 4156314"/>
              <a:gd name="connsiteX4741" fmla="*/ 6386311 w 6555713"/>
              <a:gd name="connsiteY4741" fmla="*/ 2062332 h 4156314"/>
              <a:gd name="connsiteX4742" fmla="*/ 6388447 w 6555713"/>
              <a:gd name="connsiteY4742" fmla="*/ 2059446 h 4156314"/>
              <a:gd name="connsiteX4743" fmla="*/ 6412301 w 6555713"/>
              <a:gd name="connsiteY4743" fmla="*/ 2040662 h 4156314"/>
              <a:gd name="connsiteX4744" fmla="*/ 6420303 w 6555713"/>
              <a:gd name="connsiteY4744" fmla="*/ 2043286 h 4156314"/>
              <a:gd name="connsiteX4745" fmla="*/ 6423473 w 6555713"/>
              <a:gd name="connsiteY4745" fmla="*/ 2039004 h 4156314"/>
              <a:gd name="connsiteX4746" fmla="*/ 6442647 w 6555713"/>
              <a:gd name="connsiteY4746" fmla="*/ 2039971 h 4156314"/>
              <a:gd name="connsiteX4747" fmla="*/ 6456435 w 6555713"/>
              <a:gd name="connsiteY4747" fmla="*/ 2030302 h 4156314"/>
              <a:gd name="connsiteX4748" fmla="*/ 6468160 w 6555713"/>
              <a:gd name="connsiteY4748" fmla="*/ 2032373 h 4156314"/>
              <a:gd name="connsiteX4749" fmla="*/ 6469266 w 6555713"/>
              <a:gd name="connsiteY4749" fmla="*/ 2039831 h 4156314"/>
              <a:gd name="connsiteX4750" fmla="*/ 6463479 w 6555713"/>
              <a:gd name="connsiteY4750" fmla="*/ 2052124 h 4156314"/>
              <a:gd name="connsiteX4751" fmla="*/ 6433687 w 6555713"/>
              <a:gd name="connsiteY4751" fmla="*/ 2056545 h 4156314"/>
              <a:gd name="connsiteX4752" fmla="*/ 6420452 w 6555713"/>
              <a:gd name="connsiteY4752" fmla="*/ 2069941 h 4156314"/>
              <a:gd name="connsiteX4753" fmla="*/ 6406663 w 6555713"/>
              <a:gd name="connsiteY4753" fmla="*/ 2079609 h 4156314"/>
              <a:gd name="connsiteX4754" fmla="*/ 6402386 w 6555713"/>
              <a:gd name="connsiteY4754" fmla="*/ 2076434 h 4156314"/>
              <a:gd name="connsiteX4755" fmla="*/ 6383213 w 6555713"/>
              <a:gd name="connsiteY4755" fmla="*/ 2075467 h 4156314"/>
              <a:gd name="connsiteX4756" fmla="*/ 6375765 w 6555713"/>
              <a:gd name="connsiteY4756" fmla="*/ 2076572 h 4156314"/>
              <a:gd name="connsiteX4757" fmla="*/ 6372594 w 6555713"/>
              <a:gd name="connsiteY4757" fmla="*/ 2080855 h 4156314"/>
              <a:gd name="connsiteX4758" fmla="*/ 6389150 w 6555713"/>
              <a:gd name="connsiteY4758" fmla="*/ 2089830 h 4156314"/>
              <a:gd name="connsiteX4759" fmla="*/ 6379085 w 6555713"/>
              <a:gd name="connsiteY4759" fmla="*/ 2098946 h 4156314"/>
              <a:gd name="connsiteX4760" fmla="*/ 6356741 w 6555713"/>
              <a:gd name="connsiteY4760" fmla="*/ 2102262 h 4156314"/>
              <a:gd name="connsiteX4761" fmla="*/ 6342952 w 6555713"/>
              <a:gd name="connsiteY4761" fmla="*/ 2111930 h 4156314"/>
              <a:gd name="connsiteX4762" fmla="*/ 6325439 w 6555713"/>
              <a:gd name="connsiteY4762" fmla="*/ 2122151 h 4156314"/>
              <a:gd name="connsiteX4763" fmla="*/ 6325992 w 6555713"/>
              <a:gd name="connsiteY4763" fmla="*/ 2125881 h 4156314"/>
              <a:gd name="connsiteX4764" fmla="*/ 6347782 w 6555713"/>
              <a:gd name="connsiteY4764" fmla="*/ 2118835 h 4156314"/>
              <a:gd name="connsiteX4765" fmla="*/ 6330823 w 6555713"/>
              <a:gd name="connsiteY4765" fmla="*/ 2132786 h 4156314"/>
              <a:gd name="connsiteX4766" fmla="*/ 6338825 w 6555713"/>
              <a:gd name="connsiteY4766" fmla="*/ 2135409 h 4156314"/>
              <a:gd name="connsiteX4767" fmla="*/ 6356890 w 6555713"/>
              <a:gd name="connsiteY4767" fmla="*/ 2128917 h 4156314"/>
              <a:gd name="connsiteX4768" fmla="*/ 6362275 w 6555713"/>
              <a:gd name="connsiteY4768" fmla="*/ 2139551 h 4156314"/>
              <a:gd name="connsiteX4769" fmla="*/ 6347379 w 6555713"/>
              <a:gd name="connsiteY4769" fmla="*/ 2141761 h 4156314"/>
              <a:gd name="connsiteX4770" fmla="*/ 6347933 w 6555713"/>
              <a:gd name="connsiteY4770" fmla="*/ 2145491 h 4156314"/>
              <a:gd name="connsiteX4771" fmla="*/ 6352209 w 6555713"/>
              <a:gd name="connsiteY4771" fmla="*/ 2148667 h 4156314"/>
              <a:gd name="connsiteX4772" fmla="*/ 6340485 w 6555713"/>
              <a:gd name="connsiteY4772" fmla="*/ 2146596 h 4156314"/>
              <a:gd name="connsiteX4773" fmla="*/ 6337313 w 6555713"/>
              <a:gd name="connsiteY4773" fmla="*/ 2150877 h 4156314"/>
              <a:gd name="connsiteX4774" fmla="*/ 6323929 w 6555713"/>
              <a:gd name="connsiteY4774" fmla="*/ 2137619 h 4156314"/>
              <a:gd name="connsiteX4775" fmla="*/ 6316346 w 6555713"/>
              <a:gd name="connsiteY4775" fmla="*/ 2136874 h 4156314"/>
              <a:gd name="connsiteX4776" fmla="*/ 6318539 w 6555713"/>
              <a:gd name="connsiteY4776" fmla="*/ 2131088 h 4156314"/>
              <a:gd name="connsiteX4777" fmla="*/ 6319098 w 6555713"/>
              <a:gd name="connsiteY4777" fmla="*/ 2130714 h 4156314"/>
              <a:gd name="connsiteX4778" fmla="*/ 6318581 w 6555713"/>
              <a:gd name="connsiteY4778" fmla="*/ 2130977 h 4156314"/>
              <a:gd name="connsiteX4779" fmla="*/ 6321716 w 6555713"/>
              <a:gd name="connsiteY4779" fmla="*/ 2122704 h 4156314"/>
              <a:gd name="connsiteX4780" fmla="*/ 6295648 w 6555713"/>
              <a:gd name="connsiteY4780" fmla="*/ 2126572 h 4156314"/>
              <a:gd name="connsiteX4781" fmla="*/ 6292477 w 6555713"/>
              <a:gd name="connsiteY4781" fmla="*/ 2130854 h 4156314"/>
              <a:gd name="connsiteX4782" fmla="*/ 6259515 w 6555713"/>
              <a:gd name="connsiteY4782" fmla="*/ 2139556 h 4156314"/>
              <a:gd name="connsiteX4783" fmla="*/ 6250004 w 6555713"/>
              <a:gd name="connsiteY4783" fmla="*/ 2152401 h 4156314"/>
              <a:gd name="connsiteX4784" fmla="*/ 6250557 w 6555713"/>
              <a:gd name="connsiteY4784" fmla="*/ 2156129 h 4156314"/>
              <a:gd name="connsiteX4785" fmla="*/ 6246280 w 6555713"/>
              <a:gd name="connsiteY4785" fmla="*/ 2152954 h 4156314"/>
              <a:gd name="connsiteX4786" fmla="*/ 6236768 w 6555713"/>
              <a:gd name="connsiteY4786" fmla="*/ 2165798 h 4156314"/>
              <a:gd name="connsiteX4787" fmla="*/ 6231526 w 6555713"/>
              <a:gd name="connsiteY4787" fmla="*/ 2173210 h 4156314"/>
              <a:gd name="connsiteX4788" fmla="*/ 6224704 w 6555713"/>
              <a:gd name="connsiteY4788" fmla="*/ 2175011 h 4156314"/>
              <a:gd name="connsiteX4789" fmla="*/ 6223307 w 6555713"/>
              <a:gd name="connsiteY4789" fmla="*/ 2174465 h 4156314"/>
              <a:gd name="connsiteX4790" fmla="*/ 6189464 w 6555713"/>
              <a:gd name="connsiteY4790" fmla="*/ 2180439 h 4156314"/>
              <a:gd name="connsiteX4791" fmla="*/ 6192635 w 6555713"/>
              <a:gd name="connsiteY4791" fmla="*/ 2176159 h 4156314"/>
              <a:gd name="connsiteX4792" fmla="*/ 6188357 w 6555713"/>
              <a:gd name="connsiteY4792" fmla="*/ 2172982 h 4156314"/>
              <a:gd name="connsiteX4793" fmla="*/ 6145883 w 6555713"/>
              <a:gd name="connsiteY4793" fmla="*/ 2194529 h 4156314"/>
              <a:gd name="connsiteX4794" fmla="*/ 6135264 w 6555713"/>
              <a:gd name="connsiteY4794" fmla="*/ 2199916 h 4156314"/>
              <a:gd name="connsiteX4795" fmla="*/ 6136371 w 6555713"/>
              <a:gd name="connsiteY4795" fmla="*/ 2207374 h 4156314"/>
              <a:gd name="connsiteX4796" fmla="*/ 6144372 w 6555713"/>
              <a:gd name="connsiteY4796" fmla="*/ 2209997 h 4156314"/>
              <a:gd name="connsiteX4797" fmla="*/ 6151267 w 6555713"/>
              <a:gd name="connsiteY4797" fmla="*/ 2205164 h 4156314"/>
              <a:gd name="connsiteX4798" fmla="*/ 6226300 w 6555713"/>
              <a:gd name="connsiteY4798" fmla="*/ 2197840 h 4156314"/>
              <a:gd name="connsiteX4799" fmla="*/ 6230023 w 6555713"/>
              <a:gd name="connsiteY4799" fmla="*/ 2197287 h 4156314"/>
              <a:gd name="connsiteX4800" fmla="*/ 6233194 w 6555713"/>
              <a:gd name="connsiteY4800" fmla="*/ 2193006 h 4156314"/>
              <a:gd name="connsiteX4801" fmla="*/ 6228363 w 6555713"/>
              <a:gd name="connsiteY4801" fmla="*/ 2186101 h 4156314"/>
              <a:gd name="connsiteX4802" fmla="*/ 6238982 w 6555713"/>
              <a:gd name="connsiteY4802" fmla="*/ 2180713 h 4156314"/>
              <a:gd name="connsiteX4803" fmla="*/ 6222980 w 6555713"/>
              <a:gd name="connsiteY4803" fmla="*/ 2175466 h 4156314"/>
              <a:gd name="connsiteX4804" fmla="*/ 6224704 w 6555713"/>
              <a:gd name="connsiteY4804" fmla="*/ 2175011 h 4156314"/>
              <a:gd name="connsiteX4805" fmla="*/ 6229051 w 6555713"/>
              <a:gd name="connsiteY4805" fmla="*/ 2176709 h 4156314"/>
              <a:gd name="connsiteX4806" fmla="*/ 6231526 w 6555713"/>
              <a:gd name="connsiteY4806" fmla="*/ 2173210 h 4156314"/>
              <a:gd name="connsiteX4807" fmla="*/ 6251821 w 6555713"/>
              <a:gd name="connsiteY4807" fmla="*/ 2167852 h 4156314"/>
              <a:gd name="connsiteX4808" fmla="*/ 6255941 w 6555713"/>
              <a:gd name="connsiteY4808" fmla="*/ 2166764 h 4156314"/>
              <a:gd name="connsiteX4809" fmla="*/ 6249600 w 6555713"/>
              <a:gd name="connsiteY4809" fmla="*/ 2175327 h 4156314"/>
              <a:gd name="connsiteX4810" fmla="*/ 6270986 w 6555713"/>
              <a:gd name="connsiteY4810" fmla="*/ 2191208 h 4156314"/>
              <a:gd name="connsiteX4811" fmla="*/ 6277881 w 6555713"/>
              <a:gd name="connsiteY4811" fmla="*/ 2186375 h 4156314"/>
              <a:gd name="connsiteX4812" fmla="*/ 6285882 w 6555713"/>
              <a:gd name="connsiteY4812" fmla="*/ 2188998 h 4156314"/>
              <a:gd name="connsiteX4813" fmla="*/ 6285329 w 6555713"/>
              <a:gd name="connsiteY4813" fmla="*/ 2185269 h 4156314"/>
              <a:gd name="connsiteX4814" fmla="*/ 6307672 w 6555713"/>
              <a:gd name="connsiteY4814" fmla="*/ 2181954 h 4156314"/>
              <a:gd name="connsiteX4815" fmla="*/ 6304501 w 6555713"/>
              <a:gd name="connsiteY4815" fmla="*/ 2186235 h 4156314"/>
              <a:gd name="connsiteX4816" fmla="*/ 6322568 w 6555713"/>
              <a:gd name="connsiteY4816" fmla="*/ 2179743 h 4156314"/>
              <a:gd name="connsiteX4817" fmla="*/ 6314014 w 6555713"/>
              <a:gd name="connsiteY4817" fmla="*/ 2173391 h 4156314"/>
              <a:gd name="connsiteX4818" fmla="*/ 6326291 w 6555713"/>
              <a:gd name="connsiteY4818" fmla="*/ 2179191 h 4156314"/>
              <a:gd name="connsiteX4819" fmla="*/ 6330016 w 6555713"/>
              <a:gd name="connsiteY4819" fmla="*/ 2178638 h 4156314"/>
              <a:gd name="connsiteX4820" fmla="*/ 6333739 w 6555713"/>
              <a:gd name="connsiteY4820" fmla="*/ 2178086 h 4156314"/>
              <a:gd name="connsiteX4821" fmla="*/ 6336910 w 6555713"/>
              <a:gd name="connsiteY4821" fmla="*/ 2173804 h 4156314"/>
              <a:gd name="connsiteX4822" fmla="*/ 6353466 w 6555713"/>
              <a:gd name="connsiteY4822" fmla="*/ 2182781 h 4156314"/>
              <a:gd name="connsiteX4823" fmla="*/ 6360361 w 6555713"/>
              <a:gd name="connsiteY4823" fmla="*/ 2177946 h 4156314"/>
              <a:gd name="connsiteX4824" fmla="*/ 6363531 w 6555713"/>
              <a:gd name="connsiteY4824" fmla="*/ 2173665 h 4156314"/>
              <a:gd name="connsiteX4825" fmla="*/ 6367808 w 6555713"/>
              <a:gd name="connsiteY4825" fmla="*/ 2176841 h 4156314"/>
              <a:gd name="connsiteX4826" fmla="*/ 6377319 w 6555713"/>
              <a:gd name="connsiteY4826" fmla="*/ 2163997 h 4156314"/>
              <a:gd name="connsiteX4827" fmla="*/ 6372489 w 6555713"/>
              <a:gd name="connsiteY4827" fmla="*/ 2157091 h 4156314"/>
              <a:gd name="connsiteX4828" fmla="*/ 6387939 w 6555713"/>
              <a:gd name="connsiteY4828" fmla="*/ 2158609 h 4156314"/>
              <a:gd name="connsiteX4829" fmla="*/ 6391109 w 6555713"/>
              <a:gd name="connsiteY4829" fmla="*/ 2154328 h 4156314"/>
              <a:gd name="connsiteX4830" fmla="*/ 6413453 w 6555713"/>
              <a:gd name="connsiteY4830" fmla="*/ 2151012 h 4156314"/>
              <a:gd name="connsiteX4831" fmla="*/ 6427795 w 6555713"/>
              <a:gd name="connsiteY4831" fmla="*/ 2145072 h 4156314"/>
              <a:gd name="connsiteX4832" fmla="*/ 6518679 w 6555713"/>
              <a:gd name="connsiteY4832" fmla="*/ 2116342 h 4156314"/>
              <a:gd name="connsiteX4833" fmla="*/ 6547199 w 6555713"/>
              <a:gd name="connsiteY4833" fmla="*/ 2105650 h 4156314"/>
              <a:gd name="connsiteX4834" fmla="*/ 6552308 w 6555713"/>
              <a:gd name="connsiteY4834" fmla="*/ 2140079 h 4156314"/>
              <a:gd name="connsiteX4835" fmla="*/ 6551992 w 6555713"/>
              <a:gd name="connsiteY4835" fmla="*/ 2158084 h 4156314"/>
              <a:gd name="connsiteX4836" fmla="*/ 6551941 w 6555713"/>
              <a:gd name="connsiteY4836" fmla="*/ 2160950 h 4156314"/>
              <a:gd name="connsiteX4837" fmla="*/ 6555115 w 6555713"/>
              <a:gd name="connsiteY4837" fmla="*/ 2158992 h 4156314"/>
              <a:gd name="connsiteX4838" fmla="*/ 6555713 w 6555713"/>
              <a:gd name="connsiteY4838" fmla="*/ 2163023 h 4156314"/>
              <a:gd name="connsiteX4839" fmla="*/ 6555713 w 6555713"/>
              <a:gd name="connsiteY4839" fmla="*/ 2170096 h 4156314"/>
              <a:gd name="connsiteX4840" fmla="*/ 6553601 w 6555713"/>
              <a:gd name="connsiteY4840" fmla="*/ 2172136 h 4156314"/>
              <a:gd name="connsiteX4841" fmla="*/ 6495679 w 6555713"/>
              <a:gd name="connsiteY4841" fmla="*/ 2192165 h 4156314"/>
              <a:gd name="connsiteX4842" fmla="*/ 6467547 w 6555713"/>
              <a:gd name="connsiteY4842" fmla="*/ 2207772 h 4156314"/>
              <a:gd name="connsiteX4843" fmla="*/ 6475548 w 6555713"/>
              <a:gd name="connsiteY4843" fmla="*/ 2210397 h 4156314"/>
              <a:gd name="connsiteX4844" fmla="*/ 6472931 w 6555713"/>
              <a:gd name="connsiteY4844" fmla="*/ 2218407 h 4156314"/>
              <a:gd name="connsiteX4845" fmla="*/ 6450959 w 6555713"/>
              <a:gd name="connsiteY4845" fmla="*/ 2204994 h 4156314"/>
              <a:gd name="connsiteX4846" fmla="*/ 6449827 w 6555713"/>
              <a:gd name="connsiteY4846" fmla="*/ 2204303 h 4156314"/>
              <a:gd name="connsiteX4847" fmla="*/ 6453337 w 6555713"/>
              <a:gd name="connsiteY4847" fmla="*/ 2201783 h 4156314"/>
              <a:gd name="connsiteX4848" fmla="*/ 6451933 w 6555713"/>
              <a:gd name="connsiteY4848" fmla="*/ 2201931 h 4156314"/>
              <a:gd name="connsiteX4849" fmla="*/ 6449191 w 6555713"/>
              <a:gd name="connsiteY4849" fmla="*/ 2203915 h 4156314"/>
              <a:gd name="connsiteX4850" fmla="*/ 6447820 w 6555713"/>
              <a:gd name="connsiteY4850" fmla="*/ 2203078 h 4156314"/>
              <a:gd name="connsiteX4851" fmla="*/ 6448947 w 6555713"/>
              <a:gd name="connsiteY4851" fmla="*/ 2204092 h 4156314"/>
              <a:gd name="connsiteX4852" fmla="*/ 6437756 w 6555713"/>
              <a:gd name="connsiteY4852" fmla="*/ 2212193 h 4156314"/>
              <a:gd name="connsiteX4853" fmla="*/ 6446864 w 6555713"/>
              <a:gd name="connsiteY4853" fmla="*/ 2222276 h 4156314"/>
              <a:gd name="connsiteX4854" fmla="*/ 6432522 w 6555713"/>
              <a:gd name="connsiteY4854" fmla="*/ 2228214 h 4156314"/>
              <a:gd name="connsiteX4855" fmla="*/ 6434182 w 6555713"/>
              <a:gd name="connsiteY4855" fmla="*/ 2239402 h 4156314"/>
              <a:gd name="connsiteX4856" fmla="*/ 6419286 w 6555713"/>
              <a:gd name="connsiteY4856" fmla="*/ 2241612 h 4156314"/>
              <a:gd name="connsiteX4857" fmla="*/ 6402879 w 6555713"/>
              <a:gd name="connsiteY4857" fmla="*/ 2259291 h 4156314"/>
              <a:gd name="connsiteX4858" fmla="*/ 6384812 w 6555713"/>
              <a:gd name="connsiteY4858" fmla="*/ 2265782 h 4156314"/>
              <a:gd name="connsiteX4859" fmla="*/ 6382749 w 6555713"/>
              <a:gd name="connsiteY4859" fmla="*/ 2277522 h 4156314"/>
              <a:gd name="connsiteX4860" fmla="*/ 6387026 w 6555713"/>
              <a:gd name="connsiteY4860" fmla="*/ 2280698 h 4156314"/>
              <a:gd name="connsiteX4861" fmla="*/ 6383855 w 6555713"/>
              <a:gd name="connsiteY4861" fmla="*/ 2284980 h 4156314"/>
              <a:gd name="connsiteX4862" fmla="*/ 6344957 w 6555713"/>
              <a:gd name="connsiteY4862" fmla="*/ 2279319 h 4156314"/>
              <a:gd name="connsiteX4863" fmla="*/ 6318335 w 6555713"/>
              <a:gd name="connsiteY4863" fmla="*/ 2279459 h 4156314"/>
              <a:gd name="connsiteX4864" fmla="*/ 6300823 w 6555713"/>
              <a:gd name="connsiteY4864" fmla="*/ 2289680 h 4156314"/>
              <a:gd name="connsiteX4865" fmla="*/ 6329656 w 6555713"/>
              <a:gd name="connsiteY4865" fmla="*/ 2304456 h 4156314"/>
              <a:gd name="connsiteX4866" fmla="*/ 6334488 w 6555713"/>
              <a:gd name="connsiteY4866" fmla="*/ 2311361 h 4156314"/>
              <a:gd name="connsiteX4867" fmla="*/ 6320145 w 6555713"/>
              <a:gd name="connsiteY4867" fmla="*/ 2317301 h 4156314"/>
              <a:gd name="connsiteX4868" fmla="*/ 6299865 w 6555713"/>
              <a:gd name="connsiteY4868" fmla="*/ 2308877 h 4156314"/>
              <a:gd name="connsiteX4869" fmla="*/ 6284969 w 6555713"/>
              <a:gd name="connsiteY4869" fmla="*/ 2311087 h 4156314"/>
              <a:gd name="connsiteX4870" fmla="*/ 6281246 w 6555713"/>
              <a:gd name="connsiteY4870" fmla="*/ 2311640 h 4156314"/>
              <a:gd name="connsiteX4871" fmla="*/ 6287034 w 6555713"/>
              <a:gd name="connsiteY4871" fmla="*/ 2299348 h 4156314"/>
              <a:gd name="connsiteX4872" fmla="*/ 6257796 w 6555713"/>
              <a:gd name="connsiteY4872" fmla="*/ 2307497 h 4156314"/>
              <a:gd name="connsiteX4873" fmla="*/ 6247730 w 6555713"/>
              <a:gd name="connsiteY4873" fmla="*/ 2316613 h 4156314"/>
              <a:gd name="connsiteX4874" fmla="*/ 6206766 w 6555713"/>
              <a:gd name="connsiteY4874" fmla="*/ 2322692 h 4156314"/>
              <a:gd name="connsiteX4875" fmla="*/ 6205810 w 6555713"/>
              <a:gd name="connsiteY4875" fmla="*/ 2341890 h 4156314"/>
              <a:gd name="connsiteX4876" fmla="*/ 6213258 w 6555713"/>
              <a:gd name="connsiteY4876" fmla="*/ 2340785 h 4156314"/>
              <a:gd name="connsiteX4877" fmla="*/ 6197278 w 6555713"/>
              <a:gd name="connsiteY4877" fmla="*/ 2345950 h 4156314"/>
              <a:gd name="connsiteX4878" fmla="*/ 6188172 w 6555713"/>
              <a:gd name="connsiteY4878" fmla="*/ 2341649 h 4156314"/>
              <a:gd name="connsiteX4879" fmla="*/ 6186636 w 6555713"/>
              <a:gd name="connsiteY4879" fmla="*/ 2340923 h 4156314"/>
              <a:gd name="connsiteX4880" fmla="*/ 6175465 w 6555713"/>
              <a:gd name="connsiteY4880" fmla="*/ 2342581 h 4156314"/>
              <a:gd name="connsiteX4881" fmla="*/ 6139333 w 6555713"/>
              <a:gd name="connsiteY4881" fmla="*/ 2355565 h 4156314"/>
              <a:gd name="connsiteX4882" fmla="*/ 6114925 w 6555713"/>
              <a:gd name="connsiteY4882" fmla="*/ 2370619 h 4156314"/>
              <a:gd name="connsiteX4883" fmla="*/ 6106923 w 6555713"/>
              <a:gd name="connsiteY4883" fmla="*/ 2367997 h 4156314"/>
              <a:gd name="connsiteX4884" fmla="*/ 6057002 w 6555713"/>
              <a:gd name="connsiteY4884" fmla="*/ 2390649 h 4156314"/>
              <a:gd name="connsiteX4885" fmla="*/ 6045831 w 6555713"/>
              <a:gd name="connsiteY4885" fmla="*/ 2392306 h 4156314"/>
              <a:gd name="connsiteX4886" fmla="*/ 6056449 w 6555713"/>
              <a:gd name="connsiteY4886" fmla="*/ 2386919 h 4156314"/>
              <a:gd name="connsiteX4887" fmla="*/ 6040446 w 6555713"/>
              <a:gd name="connsiteY4887" fmla="*/ 2381672 h 4156314"/>
              <a:gd name="connsiteX4888" fmla="*/ 6037830 w 6555713"/>
              <a:gd name="connsiteY4888" fmla="*/ 2389682 h 4156314"/>
              <a:gd name="connsiteX4889" fmla="*/ 6036122 w 6555713"/>
              <a:gd name="connsiteY4889" fmla="*/ 2387960 h 4156314"/>
              <a:gd name="connsiteX4890" fmla="*/ 6038855 w 6555713"/>
              <a:gd name="connsiteY4890" fmla="*/ 2385778 h 4156314"/>
              <a:gd name="connsiteX4891" fmla="*/ 6035102 w 6555713"/>
              <a:gd name="connsiteY4891" fmla="*/ 2386931 h 4156314"/>
              <a:gd name="connsiteX4892" fmla="*/ 6036122 w 6555713"/>
              <a:gd name="connsiteY4892" fmla="*/ 2387960 h 4156314"/>
              <a:gd name="connsiteX4893" fmla="*/ 6027211 w 6555713"/>
              <a:gd name="connsiteY4893" fmla="*/ 2395070 h 4156314"/>
              <a:gd name="connsiteX4894" fmla="*/ 6018656 w 6555713"/>
              <a:gd name="connsiteY4894" fmla="*/ 2388717 h 4156314"/>
              <a:gd name="connsiteX4895" fmla="*/ 6020316 w 6555713"/>
              <a:gd name="connsiteY4895" fmla="*/ 2399903 h 4156314"/>
              <a:gd name="connsiteX4896" fmla="*/ 6016039 w 6555713"/>
              <a:gd name="connsiteY4896" fmla="*/ 2396727 h 4156314"/>
              <a:gd name="connsiteX4897" fmla="*/ 6001696 w 6555713"/>
              <a:gd name="connsiteY4897" fmla="*/ 2402666 h 4156314"/>
              <a:gd name="connsiteX4898" fmla="*/ 6001043 w 6555713"/>
              <a:gd name="connsiteY4898" fmla="*/ 2404670 h 4156314"/>
              <a:gd name="connsiteX4899" fmla="*/ 5997419 w 6555713"/>
              <a:gd name="connsiteY4899" fmla="*/ 2399490 h 4156314"/>
              <a:gd name="connsiteX4900" fmla="*/ 5983631 w 6555713"/>
              <a:gd name="connsiteY4900" fmla="*/ 2409159 h 4156314"/>
              <a:gd name="connsiteX4901" fmla="*/ 5965563 w 6555713"/>
              <a:gd name="connsiteY4901" fmla="*/ 2415650 h 4156314"/>
              <a:gd name="connsiteX4902" fmla="*/ 5959222 w 6555713"/>
              <a:gd name="connsiteY4902" fmla="*/ 2424213 h 4156314"/>
              <a:gd name="connsiteX4903" fmla="*/ 5944327 w 6555713"/>
              <a:gd name="connsiteY4903" fmla="*/ 2426424 h 4156314"/>
              <a:gd name="connsiteX4904" fmla="*/ 5926814 w 6555713"/>
              <a:gd name="connsiteY4904" fmla="*/ 2436645 h 4156314"/>
              <a:gd name="connsiteX4905" fmla="*/ 5923005 w 6555713"/>
              <a:gd name="connsiteY4905" fmla="*/ 2435396 h 4156314"/>
              <a:gd name="connsiteX4906" fmla="*/ 5930519 w 6555713"/>
              <a:gd name="connsiteY4906" fmla="*/ 2432760 h 4156314"/>
              <a:gd name="connsiteX4907" fmla="*/ 5928685 w 6555713"/>
              <a:gd name="connsiteY4907" fmla="*/ 2432020 h 4156314"/>
              <a:gd name="connsiteX4908" fmla="*/ 5920395 w 6555713"/>
              <a:gd name="connsiteY4908" fmla="*/ 2434540 h 4156314"/>
              <a:gd name="connsiteX4909" fmla="*/ 5918813 w 6555713"/>
              <a:gd name="connsiteY4909" fmla="*/ 2434022 h 4156314"/>
              <a:gd name="connsiteX4910" fmla="*/ 5919989 w 6555713"/>
              <a:gd name="connsiteY4910" fmla="*/ 2434664 h 4156314"/>
              <a:gd name="connsiteX4911" fmla="*/ 5900746 w 6555713"/>
              <a:gd name="connsiteY4911" fmla="*/ 2440513 h 4156314"/>
              <a:gd name="connsiteX4912" fmla="*/ 5901853 w 6555713"/>
              <a:gd name="connsiteY4912" fmla="*/ 2447971 h 4156314"/>
              <a:gd name="connsiteX4913" fmla="*/ 5921027 w 6555713"/>
              <a:gd name="connsiteY4913" fmla="*/ 2448937 h 4156314"/>
              <a:gd name="connsiteX4914" fmla="*/ 5907791 w 6555713"/>
              <a:gd name="connsiteY4914" fmla="*/ 2462334 h 4156314"/>
              <a:gd name="connsiteX4915" fmla="*/ 5886554 w 6555713"/>
              <a:gd name="connsiteY4915" fmla="*/ 2473107 h 4156314"/>
              <a:gd name="connsiteX4916" fmla="*/ 5883383 w 6555713"/>
              <a:gd name="connsiteY4916" fmla="*/ 2477390 h 4156314"/>
              <a:gd name="connsiteX4917" fmla="*/ 5875935 w 6555713"/>
              <a:gd name="connsiteY4917" fmla="*/ 2478495 h 4156314"/>
              <a:gd name="connsiteX4918" fmla="*/ 5861189 w 6555713"/>
              <a:gd name="connsiteY4918" fmla="*/ 2507360 h 4156314"/>
              <a:gd name="connsiteX4919" fmla="*/ 5839548 w 6555713"/>
              <a:gd name="connsiteY4919" fmla="*/ 2541060 h 4156314"/>
              <a:gd name="connsiteX4920" fmla="*/ 5848103 w 6555713"/>
              <a:gd name="connsiteY4920" fmla="*/ 2547412 h 4156314"/>
              <a:gd name="connsiteX4921" fmla="*/ 5865063 w 6555713"/>
              <a:gd name="connsiteY4921" fmla="*/ 2533463 h 4156314"/>
              <a:gd name="connsiteX4922" fmla="*/ 5891683 w 6555713"/>
              <a:gd name="connsiteY4922" fmla="*/ 2533323 h 4156314"/>
              <a:gd name="connsiteX4923" fmla="*/ 5875681 w 6555713"/>
              <a:gd name="connsiteY4923" fmla="*/ 2528076 h 4156314"/>
              <a:gd name="connsiteX4924" fmla="*/ 5878852 w 6555713"/>
              <a:gd name="connsiteY4924" fmla="*/ 2523795 h 4156314"/>
              <a:gd name="connsiteX4925" fmla="*/ 5891130 w 6555713"/>
              <a:gd name="connsiteY4925" fmla="*/ 2529595 h 4156314"/>
              <a:gd name="connsiteX4926" fmla="*/ 5929881 w 6555713"/>
              <a:gd name="connsiteY4926" fmla="*/ 2508600 h 4156314"/>
              <a:gd name="connsiteX4927" fmla="*/ 5927263 w 6555713"/>
              <a:gd name="connsiteY4927" fmla="*/ 2516611 h 4156314"/>
              <a:gd name="connsiteX4928" fmla="*/ 5957054 w 6555713"/>
              <a:gd name="connsiteY4928" fmla="*/ 2512190 h 4156314"/>
              <a:gd name="connsiteX4929" fmla="*/ 5960225 w 6555713"/>
              <a:gd name="connsiteY4929" fmla="*/ 2507908 h 4156314"/>
              <a:gd name="connsiteX4930" fmla="*/ 5941051 w 6555713"/>
              <a:gd name="connsiteY4930" fmla="*/ 2506943 h 4156314"/>
              <a:gd name="connsiteX4931" fmla="*/ 5939945 w 6555713"/>
              <a:gd name="connsiteY4931" fmla="*/ 2499485 h 4156314"/>
              <a:gd name="connsiteX4932" fmla="*/ 5960628 w 6555713"/>
              <a:gd name="connsiteY4932" fmla="*/ 2484982 h 4156314"/>
              <a:gd name="connsiteX4933" fmla="*/ 5966013 w 6555713"/>
              <a:gd name="connsiteY4933" fmla="*/ 2495616 h 4156314"/>
              <a:gd name="connsiteX4934" fmla="*/ 5999528 w 6555713"/>
              <a:gd name="connsiteY4934" fmla="*/ 2490643 h 4156314"/>
              <a:gd name="connsiteX4935" fmla="*/ 6020728 w 6555713"/>
              <a:gd name="connsiteY4935" fmla="*/ 2484330 h 4156314"/>
              <a:gd name="connsiteX4936" fmla="*/ 6020147 w 6555713"/>
              <a:gd name="connsiteY4936" fmla="*/ 2488535 h 4156314"/>
              <a:gd name="connsiteX4937" fmla="*/ 6021631 w 6555713"/>
              <a:gd name="connsiteY4937" fmla="*/ 2488910 h 4156314"/>
              <a:gd name="connsiteX4938" fmla="*/ 6022515 w 6555713"/>
              <a:gd name="connsiteY4938" fmla="*/ 2483798 h 4156314"/>
              <a:gd name="connsiteX4939" fmla="*/ 6025042 w 6555713"/>
              <a:gd name="connsiteY4939" fmla="*/ 2483045 h 4156314"/>
              <a:gd name="connsiteX4940" fmla="*/ 6022594 w 6555713"/>
              <a:gd name="connsiteY4940" fmla="*/ 2483339 h 4156314"/>
              <a:gd name="connsiteX4941" fmla="*/ 6023935 w 6555713"/>
              <a:gd name="connsiteY4941" fmla="*/ 2475587 h 4156314"/>
              <a:gd name="connsiteX4942" fmla="*/ 6027660 w 6555713"/>
              <a:gd name="connsiteY4942" fmla="*/ 2475035 h 4156314"/>
              <a:gd name="connsiteX4943" fmla="*/ 6028213 w 6555713"/>
              <a:gd name="connsiteY4943" fmla="*/ 2478764 h 4156314"/>
              <a:gd name="connsiteX4944" fmla="*/ 6046279 w 6555713"/>
              <a:gd name="connsiteY4944" fmla="*/ 2472272 h 4156314"/>
              <a:gd name="connsiteX4945" fmla="*/ 6045726 w 6555713"/>
              <a:gd name="connsiteY4945" fmla="*/ 2468543 h 4156314"/>
              <a:gd name="connsiteX4946" fmla="*/ 6066963 w 6555713"/>
              <a:gd name="connsiteY4946" fmla="*/ 2457770 h 4156314"/>
              <a:gd name="connsiteX4947" fmla="*/ 6068069 w 6555713"/>
              <a:gd name="connsiteY4947" fmla="*/ 2465227 h 4156314"/>
              <a:gd name="connsiteX4948" fmla="*/ 6074410 w 6555713"/>
              <a:gd name="connsiteY4948" fmla="*/ 2456665 h 4156314"/>
              <a:gd name="connsiteX4949" fmla="*/ 6073857 w 6555713"/>
              <a:gd name="connsiteY4949" fmla="*/ 2452935 h 4156314"/>
              <a:gd name="connsiteX4950" fmla="*/ 6087646 w 6555713"/>
              <a:gd name="connsiteY4950" fmla="*/ 2443267 h 4156314"/>
              <a:gd name="connsiteX4951" fmla="*/ 6092444 w 6555713"/>
              <a:gd name="connsiteY4951" fmla="*/ 2439229 h 4156314"/>
              <a:gd name="connsiteX4952" fmla="*/ 6093956 w 6555713"/>
              <a:gd name="connsiteY4952" fmla="*/ 2440901 h 4156314"/>
              <a:gd name="connsiteX4953" fmla="*/ 6095094 w 6555713"/>
              <a:gd name="connsiteY4953" fmla="*/ 2442161 h 4156314"/>
              <a:gd name="connsiteX4954" fmla="*/ 6123778 w 6555713"/>
              <a:gd name="connsiteY4954" fmla="*/ 2430283 h 4156314"/>
              <a:gd name="connsiteX4955" fmla="*/ 6128609 w 6555713"/>
              <a:gd name="connsiteY4955" fmla="*/ 2437188 h 4156314"/>
              <a:gd name="connsiteX4956" fmla="*/ 6116884 w 6555713"/>
              <a:gd name="connsiteY4956" fmla="*/ 2435117 h 4156314"/>
              <a:gd name="connsiteX4957" fmla="*/ 6117991 w 6555713"/>
              <a:gd name="connsiteY4957" fmla="*/ 2442575 h 4156314"/>
              <a:gd name="connsiteX4958" fmla="*/ 6129163 w 6555713"/>
              <a:gd name="connsiteY4958" fmla="*/ 2440917 h 4156314"/>
              <a:gd name="connsiteX4959" fmla="*/ 6133412 w 6555713"/>
              <a:gd name="connsiteY4959" fmla="*/ 2435179 h 4156314"/>
              <a:gd name="connsiteX4960" fmla="*/ 6134145 w 6555713"/>
              <a:gd name="connsiteY4960" fmla="*/ 2439225 h 4156314"/>
              <a:gd name="connsiteX4961" fmla="*/ 6142952 w 6555713"/>
              <a:gd name="connsiteY4961" fmla="*/ 2431249 h 4156314"/>
              <a:gd name="connsiteX4962" fmla="*/ 6141416 w 6555713"/>
              <a:gd name="connsiteY4962" fmla="*/ 2430524 h 4156314"/>
              <a:gd name="connsiteX4963" fmla="*/ 6138672 w 6555713"/>
              <a:gd name="connsiteY4963" fmla="*/ 2429227 h 4156314"/>
              <a:gd name="connsiteX4964" fmla="*/ 6142913 w 6555713"/>
              <a:gd name="connsiteY4964" fmla="*/ 2425732 h 4156314"/>
              <a:gd name="connsiteX4965" fmla="*/ 6163082 w 6555713"/>
              <a:gd name="connsiteY4965" fmla="*/ 2413018 h 4156314"/>
              <a:gd name="connsiteX4966" fmla="*/ 6160464 w 6555713"/>
              <a:gd name="connsiteY4966" fmla="*/ 2421028 h 4156314"/>
              <a:gd name="connsiteX4967" fmla="*/ 6167912 w 6555713"/>
              <a:gd name="connsiteY4967" fmla="*/ 2419923 h 4156314"/>
              <a:gd name="connsiteX4968" fmla="*/ 6170530 w 6555713"/>
              <a:gd name="connsiteY4968" fmla="*/ 2411912 h 4156314"/>
              <a:gd name="connsiteX4969" fmla="*/ 6216727 w 6555713"/>
              <a:gd name="connsiteY4969" fmla="*/ 2389813 h 4156314"/>
              <a:gd name="connsiteX4970" fmla="*/ 6223999 w 6555713"/>
              <a:gd name="connsiteY4970" fmla="*/ 2381111 h 4156314"/>
              <a:gd name="connsiteX4971" fmla="*/ 6227503 w 6555713"/>
              <a:gd name="connsiteY4971" fmla="*/ 2379156 h 4156314"/>
              <a:gd name="connsiteX4972" fmla="*/ 6238518 w 6555713"/>
              <a:gd name="connsiteY4972" fmla="*/ 2382767 h 4156314"/>
              <a:gd name="connsiteX4973" fmla="*/ 6228942 w 6555713"/>
              <a:gd name="connsiteY4973" fmla="*/ 2378353 h 4156314"/>
              <a:gd name="connsiteX4974" fmla="*/ 6227503 w 6555713"/>
              <a:gd name="connsiteY4974" fmla="*/ 2379156 h 4156314"/>
              <a:gd name="connsiteX4975" fmla="*/ 6217514 w 6555713"/>
              <a:gd name="connsiteY4975" fmla="*/ 2375881 h 4156314"/>
              <a:gd name="connsiteX4976" fmla="*/ 6214513 w 6555713"/>
              <a:gd name="connsiteY4976" fmla="*/ 2374897 h 4156314"/>
              <a:gd name="connsiteX4977" fmla="*/ 6203895 w 6555713"/>
              <a:gd name="connsiteY4977" fmla="*/ 2380283 h 4156314"/>
              <a:gd name="connsiteX4978" fmla="*/ 6199064 w 6555713"/>
              <a:gd name="connsiteY4978" fmla="*/ 2373378 h 4156314"/>
              <a:gd name="connsiteX4979" fmla="*/ 6161825 w 6555713"/>
              <a:gd name="connsiteY4979" fmla="*/ 2378904 h 4156314"/>
              <a:gd name="connsiteX4980" fmla="*/ 6156995 w 6555713"/>
              <a:gd name="connsiteY4980" fmla="*/ 2371999 h 4156314"/>
              <a:gd name="connsiteX4981" fmla="*/ 6139481 w 6555713"/>
              <a:gd name="connsiteY4981" fmla="*/ 2382220 h 4156314"/>
              <a:gd name="connsiteX4982" fmla="*/ 6130927 w 6555713"/>
              <a:gd name="connsiteY4982" fmla="*/ 2375867 h 4156314"/>
              <a:gd name="connsiteX4983" fmla="*/ 6159059 w 6555713"/>
              <a:gd name="connsiteY4983" fmla="*/ 2360260 h 4156314"/>
              <a:gd name="connsiteX4984" fmla="*/ 6167059 w 6555713"/>
              <a:gd name="connsiteY4984" fmla="*/ 2362883 h 4156314"/>
              <a:gd name="connsiteX4985" fmla="*/ 6160165 w 6555713"/>
              <a:gd name="connsiteY4985" fmla="*/ 2367718 h 4156314"/>
              <a:gd name="connsiteX4986" fmla="*/ 6179892 w 6555713"/>
              <a:gd name="connsiteY4986" fmla="*/ 2372413 h 4156314"/>
              <a:gd name="connsiteX4987" fmla="*/ 6183615 w 6555713"/>
              <a:gd name="connsiteY4987" fmla="*/ 2371860 h 4156314"/>
              <a:gd name="connsiteX4988" fmla="*/ 6174507 w 6555713"/>
              <a:gd name="connsiteY4988" fmla="*/ 2361778 h 4156314"/>
              <a:gd name="connsiteX4989" fmla="*/ 6170231 w 6555713"/>
              <a:gd name="connsiteY4989" fmla="*/ 2358602 h 4156314"/>
              <a:gd name="connsiteX4990" fmla="*/ 6180848 w 6555713"/>
              <a:gd name="connsiteY4990" fmla="*/ 2353215 h 4156314"/>
              <a:gd name="connsiteX4991" fmla="*/ 6181402 w 6555713"/>
              <a:gd name="connsiteY4991" fmla="*/ 2356944 h 4156314"/>
              <a:gd name="connsiteX4992" fmla="*/ 6206512 w 6555713"/>
              <a:gd name="connsiteY4992" fmla="*/ 2372273 h 4156314"/>
              <a:gd name="connsiteX4993" fmla="*/ 6240028 w 6555713"/>
              <a:gd name="connsiteY4993" fmla="*/ 2367299 h 4156314"/>
              <a:gd name="connsiteX4994" fmla="*/ 6259755 w 6555713"/>
              <a:gd name="connsiteY4994" fmla="*/ 2371994 h 4156314"/>
              <a:gd name="connsiteX4995" fmla="*/ 6258244 w 6555713"/>
              <a:gd name="connsiteY4995" fmla="*/ 2387462 h 4156314"/>
              <a:gd name="connsiteX4996" fmla="*/ 6274246 w 6555713"/>
              <a:gd name="connsiteY4996" fmla="*/ 2392710 h 4156314"/>
              <a:gd name="connsiteX4997" fmla="*/ 6273693 w 6555713"/>
              <a:gd name="connsiteY4997" fmla="*/ 2388982 h 4156314"/>
              <a:gd name="connsiteX4998" fmla="*/ 6277971 w 6555713"/>
              <a:gd name="connsiteY4998" fmla="*/ 2392157 h 4156314"/>
              <a:gd name="connsiteX4999" fmla="*/ 6281694 w 6555713"/>
              <a:gd name="connsiteY4999" fmla="*/ 2391604 h 4156314"/>
              <a:gd name="connsiteX5000" fmla="*/ 6284865 w 6555713"/>
              <a:gd name="connsiteY5000" fmla="*/ 2387324 h 4156314"/>
              <a:gd name="connsiteX5001" fmla="*/ 6280587 w 6555713"/>
              <a:gd name="connsiteY5001" fmla="*/ 2384147 h 4156314"/>
              <a:gd name="connsiteX5002" fmla="*/ 6314657 w 6555713"/>
              <a:gd name="connsiteY5002" fmla="*/ 2382903 h 4156314"/>
              <a:gd name="connsiteX5003" fmla="*/ 6338510 w 6555713"/>
              <a:gd name="connsiteY5003" fmla="*/ 2364119 h 4156314"/>
              <a:gd name="connsiteX5004" fmla="*/ 6370919 w 6555713"/>
              <a:gd name="connsiteY5004" fmla="*/ 2351687 h 4156314"/>
              <a:gd name="connsiteX5005" fmla="*/ 6369812 w 6555713"/>
              <a:gd name="connsiteY5005" fmla="*/ 2344229 h 4156314"/>
              <a:gd name="connsiteX5006" fmla="*/ 6388985 w 6555713"/>
              <a:gd name="connsiteY5006" fmla="*/ 2345195 h 4156314"/>
              <a:gd name="connsiteX5007" fmla="*/ 6446909 w 6555713"/>
              <a:gd name="connsiteY5007" fmla="*/ 2325167 h 4156314"/>
              <a:gd name="connsiteX5008" fmla="*/ 6447462 w 6555713"/>
              <a:gd name="connsiteY5008" fmla="*/ 2328895 h 4156314"/>
              <a:gd name="connsiteX5009" fmla="*/ 6464667 w 6555713"/>
              <a:gd name="connsiteY5009" fmla="*/ 2326342 h 4156314"/>
              <a:gd name="connsiteX5010" fmla="*/ 6463599 w 6555713"/>
              <a:gd name="connsiteY5010" fmla="*/ 2327037 h 4156314"/>
              <a:gd name="connsiteX5011" fmla="*/ 6469805 w 6555713"/>
              <a:gd name="connsiteY5011" fmla="*/ 2325579 h 4156314"/>
              <a:gd name="connsiteX5012" fmla="*/ 6467012 w 6555713"/>
              <a:gd name="connsiteY5012" fmla="*/ 2325994 h 4156314"/>
              <a:gd name="connsiteX5013" fmla="*/ 6464667 w 6555713"/>
              <a:gd name="connsiteY5013" fmla="*/ 2326342 h 4156314"/>
              <a:gd name="connsiteX5014" fmla="*/ 6479870 w 6555713"/>
              <a:gd name="connsiteY5014" fmla="*/ 2316464 h 4156314"/>
              <a:gd name="connsiteX5015" fmla="*/ 6480977 w 6555713"/>
              <a:gd name="connsiteY5015" fmla="*/ 2323922 h 4156314"/>
              <a:gd name="connsiteX5016" fmla="*/ 6506491 w 6555713"/>
              <a:gd name="connsiteY5016" fmla="*/ 2316325 h 4156314"/>
              <a:gd name="connsiteX5017" fmla="*/ 6509661 w 6555713"/>
              <a:gd name="connsiteY5017" fmla="*/ 2312043 h 4156314"/>
              <a:gd name="connsiteX5018" fmla="*/ 6497383 w 6555713"/>
              <a:gd name="connsiteY5018" fmla="*/ 2306243 h 4156314"/>
              <a:gd name="connsiteX5019" fmla="*/ 6515449 w 6555713"/>
              <a:gd name="connsiteY5019" fmla="*/ 2299752 h 4156314"/>
              <a:gd name="connsiteX5020" fmla="*/ 6519727 w 6555713"/>
              <a:gd name="connsiteY5020" fmla="*/ 2302927 h 4156314"/>
              <a:gd name="connsiteX5021" fmla="*/ 6550475 w 6555713"/>
              <a:gd name="connsiteY5021" fmla="*/ 2279310 h 4156314"/>
              <a:gd name="connsiteX5022" fmla="*/ 6555713 w 6555713"/>
              <a:gd name="connsiteY5022" fmla="*/ 2277531 h 4156314"/>
              <a:gd name="connsiteX5023" fmla="*/ 6555713 w 6555713"/>
              <a:gd name="connsiteY5023" fmla="*/ 2327395 h 4156314"/>
              <a:gd name="connsiteX5024" fmla="*/ 6549217 w 6555713"/>
              <a:gd name="connsiteY5024" fmla="*/ 2328838 h 4156314"/>
              <a:gd name="connsiteX5025" fmla="*/ 6546497 w 6555713"/>
              <a:gd name="connsiteY5025" fmla="*/ 2329443 h 4156314"/>
              <a:gd name="connsiteX5026" fmla="*/ 6540709 w 6555713"/>
              <a:gd name="connsiteY5026" fmla="*/ 2341736 h 4156314"/>
              <a:gd name="connsiteX5027" fmla="*/ 6512025 w 6555713"/>
              <a:gd name="connsiteY5027" fmla="*/ 2353614 h 4156314"/>
              <a:gd name="connsiteX5028" fmla="*/ 6501959 w 6555713"/>
              <a:gd name="connsiteY5028" fmla="*/ 2362730 h 4156314"/>
              <a:gd name="connsiteX5029" fmla="*/ 6473828 w 6555713"/>
              <a:gd name="connsiteY5029" fmla="*/ 2378337 h 4156314"/>
              <a:gd name="connsiteX5030" fmla="*/ 6475488 w 6555713"/>
              <a:gd name="connsiteY5030" fmla="*/ 2389525 h 4156314"/>
              <a:gd name="connsiteX5031" fmla="*/ 6455937 w 6555713"/>
              <a:gd name="connsiteY5031" fmla="*/ 2392426 h 4156314"/>
              <a:gd name="connsiteX5032" fmla="*/ 6454005 w 6555713"/>
              <a:gd name="connsiteY5032" fmla="*/ 2392713 h 4156314"/>
              <a:gd name="connsiteX5033" fmla="*/ 6452591 w 6555713"/>
              <a:gd name="connsiteY5033" fmla="*/ 2389111 h 4156314"/>
              <a:gd name="connsiteX5034" fmla="*/ 6425567 w 6555713"/>
              <a:gd name="connsiteY5034" fmla="*/ 2412177 h 4156314"/>
              <a:gd name="connsiteX5035" fmla="*/ 6414394 w 6555713"/>
              <a:gd name="connsiteY5035" fmla="*/ 2413835 h 4156314"/>
              <a:gd name="connsiteX5036" fmla="*/ 6408606 w 6555713"/>
              <a:gd name="connsiteY5036" fmla="*/ 2426126 h 4156314"/>
              <a:gd name="connsiteX5037" fmla="*/ 6403223 w 6555713"/>
              <a:gd name="connsiteY5037" fmla="*/ 2415493 h 4156314"/>
              <a:gd name="connsiteX5038" fmla="*/ 6389434 w 6555713"/>
              <a:gd name="connsiteY5038" fmla="*/ 2425161 h 4156314"/>
              <a:gd name="connsiteX5039" fmla="*/ 6391094 w 6555713"/>
              <a:gd name="connsiteY5039" fmla="*/ 2436347 h 4156314"/>
              <a:gd name="connsiteX5040" fmla="*/ 6379921 w 6555713"/>
              <a:gd name="connsiteY5040" fmla="*/ 2438005 h 4156314"/>
              <a:gd name="connsiteX5041" fmla="*/ 6377305 w 6555713"/>
              <a:gd name="connsiteY5041" fmla="*/ 2446015 h 4156314"/>
              <a:gd name="connsiteX5042" fmla="*/ 6362409 w 6555713"/>
              <a:gd name="connsiteY5042" fmla="*/ 2448226 h 4156314"/>
              <a:gd name="connsiteX5043" fmla="*/ 6356622 w 6555713"/>
              <a:gd name="connsiteY5043" fmla="*/ 2460519 h 4156314"/>
              <a:gd name="connsiteX5044" fmla="*/ 6333172 w 6555713"/>
              <a:gd name="connsiteY5044" fmla="*/ 2456376 h 4156314"/>
              <a:gd name="connsiteX5045" fmla="*/ 6315104 w 6555713"/>
              <a:gd name="connsiteY5045" fmla="*/ 2462868 h 4156314"/>
              <a:gd name="connsiteX5046" fmla="*/ 6316211 w 6555713"/>
              <a:gd name="connsiteY5046" fmla="*/ 2470326 h 4156314"/>
              <a:gd name="connsiteX5047" fmla="*/ 6336492 w 6555713"/>
              <a:gd name="connsiteY5047" fmla="*/ 2478750 h 4156314"/>
              <a:gd name="connsiteX5048" fmla="*/ 6353601 w 6555713"/>
              <a:gd name="connsiteY5048" fmla="*/ 2491455 h 4156314"/>
              <a:gd name="connsiteX5049" fmla="*/ 6343535 w 6555713"/>
              <a:gd name="connsiteY5049" fmla="*/ 2500571 h 4156314"/>
              <a:gd name="connsiteX5050" fmla="*/ 6326426 w 6555713"/>
              <a:gd name="connsiteY5050" fmla="*/ 2487866 h 4156314"/>
              <a:gd name="connsiteX5051" fmla="*/ 6257332 w 6555713"/>
              <a:gd name="connsiteY5051" fmla="*/ 2509551 h 4156314"/>
              <a:gd name="connsiteX5052" fmla="*/ 6249331 w 6555713"/>
              <a:gd name="connsiteY5052" fmla="*/ 2506928 h 4156314"/>
              <a:gd name="connsiteX5053" fmla="*/ 6206303 w 6555713"/>
              <a:gd name="connsiteY5053" fmla="*/ 2524746 h 4156314"/>
              <a:gd name="connsiteX5054" fmla="*/ 6183959 w 6555713"/>
              <a:gd name="connsiteY5054" fmla="*/ 2528061 h 4156314"/>
              <a:gd name="connsiteX5055" fmla="*/ 6184513 w 6555713"/>
              <a:gd name="connsiteY5055" fmla="*/ 2531791 h 4156314"/>
              <a:gd name="connsiteX5056" fmla="*/ 6172788 w 6555713"/>
              <a:gd name="connsiteY5056" fmla="*/ 2529719 h 4156314"/>
              <a:gd name="connsiteX5057" fmla="*/ 6159552 w 6555713"/>
              <a:gd name="connsiteY5057" fmla="*/ 2543117 h 4156314"/>
              <a:gd name="connsiteX5058" fmla="*/ 6151551 w 6555713"/>
              <a:gd name="connsiteY5058" fmla="*/ 2540493 h 4156314"/>
              <a:gd name="connsiteX5059" fmla="*/ 6148380 w 6555713"/>
              <a:gd name="connsiteY5059" fmla="*/ 2544775 h 4156314"/>
              <a:gd name="connsiteX5060" fmla="*/ 6101077 w 6555713"/>
              <a:gd name="connsiteY5060" fmla="*/ 2559417 h 4156314"/>
              <a:gd name="connsiteX5061" fmla="*/ 6001786 w 6555713"/>
              <a:gd name="connsiteY5061" fmla="*/ 2608450 h 4156314"/>
              <a:gd name="connsiteX5062" fmla="*/ 5984827 w 6555713"/>
              <a:gd name="connsiteY5062" fmla="*/ 2622400 h 4156314"/>
              <a:gd name="connsiteX5063" fmla="*/ 5973101 w 6555713"/>
              <a:gd name="connsiteY5063" fmla="*/ 2620329 h 4156314"/>
              <a:gd name="connsiteX5064" fmla="*/ 5962483 w 6555713"/>
              <a:gd name="connsiteY5064" fmla="*/ 2625716 h 4156314"/>
              <a:gd name="connsiteX5065" fmla="*/ 5963036 w 6555713"/>
              <a:gd name="connsiteY5065" fmla="*/ 2629444 h 4156314"/>
              <a:gd name="connsiteX5066" fmla="*/ 5971038 w 6555713"/>
              <a:gd name="connsiteY5066" fmla="*/ 2632069 h 4156314"/>
              <a:gd name="connsiteX5067" fmla="*/ 5879196 w 6555713"/>
              <a:gd name="connsiteY5067" fmla="*/ 2679996 h 4156314"/>
              <a:gd name="connsiteX5068" fmla="*/ 5851618 w 6555713"/>
              <a:gd name="connsiteY5068" fmla="*/ 2699333 h 4156314"/>
              <a:gd name="connsiteX5069" fmla="*/ 5840446 w 6555713"/>
              <a:gd name="connsiteY5069" fmla="*/ 2700991 h 4156314"/>
              <a:gd name="connsiteX5070" fmla="*/ 5837828 w 6555713"/>
              <a:gd name="connsiteY5070" fmla="*/ 2709001 h 4156314"/>
              <a:gd name="connsiteX5071" fmla="*/ 5829827 w 6555713"/>
              <a:gd name="connsiteY5071" fmla="*/ 2706377 h 4156314"/>
              <a:gd name="connsiteX5072" fmla="*/ 5811728 w 6555713"/>
              <a:gd name="connsiteY5072" fmla="*/ 2719067 h 4156314"/>
              <a:gd name="connsiteX5073" fmla="*/ 5809143 w 6555713"/>
              <a:gd name="connsiteY5073" fmla="*/ 2720880 h 4156314"/>
              <a:gd name="connsiteX5074" fmla="*/ 5804866 w 6555713"/>
              <a:gd name="connsiteY5074" fmla="*/ 2717703 h 4156314"/>
              <a:gd name="connsiteX5075" fmla="*/ 5747497 w 6555713"/>
              <a:gd name="connsiteY5075" fmla="*/ 2741460 h 4156314"/>
              <a:gd name="connsiteX5076" fmla="*/ 5733155 w 6555713"/>
              <a:gd name="connsiteY5076" fmla="*/ 2747400 h 4156314"/>
              <a:gd name="connsiteX5077" fmla="*/ 5690682 w 6555713"/>
              <a:gd name="connsiteY5077" fmla="*/ 2768947 h 4156314"/>
              <a:gd name="connsiteX5078" fmla="*/ 5669998 w 6555713"/>
              <a:gd name="connsiteY5078" fmla="*/ 2783449 h 4156314"/>
              <a:gd name="connsiteX5079" fmla="*/ 5622439 w 6555713"/>
              <a:gd name="connsiteY5079" fmla="*/ 2847673 h 4156314"/>
              <a:gd name="connsiteX5080" fmla="*/ 5603969 w 6555713"/>
              <a:gd name="connsiteY5080" fmla="*/ 2877091 h 4156314"/>
              <a:gd name="connsiteX5081" fmla="*/ 5599559 w 6555713"/>
              <a:gd name="connsiteY5081" fmla="*/ 2881843 h 4156314"/>
              <a:gd name="connsiteX5082" fmla="*/ 5597004 w 6555713"/>
              <a:gd name="connsiteY5082" fmla="*/ 2882651 h 4156314"/>
              <a:gd name="connsiteX5083" fmla="*/ 5568539 w 6555713"/>
              <a:gd name="connsiteY5083" fmla="*/ 2920459 h 4156314"/>
              <a:gd name="connsiteX5084" fmla="*/ 5542067 w 6555713"/>
              <a:gd name="connsiteY5084" fmla="*/ 2947254 h 4156314"/>
              <a:gd name="connsiteX5085" fmla="*/ 5538898 w 6555713"/>
              <a:gd name="connsiteY5085" fmla="*/ 2951536 h 4156314"/>
              <a:gd name="connsiteX5086" fmla="*/ 5543174 w 6555713"/>
              <a:gd name="connsiteY5086" fmla="*/ 2954712 h 4156314"/>
              <a:gd name="connsiteX5087" fmla="*/ 5540558 w 6555713"/>
              <a:gd name="connsiteY5087" fmla="*/ 2962722 h 4156314"/>
              <a:gd name="connsiteX5088" fmla="*/ 5536280 w 6555713"/>
              <a:gd name="connsiteY5088" fmla="*/ 2959547 h 4156314"/>
              <a:gd name="connsiteX5089" fmla="*/ 5519874 w 6555713"/>
              <a:gd name="connsiteY5089" fmla="*/ 2977225 h 4156314"/>
              <a:gd name="connsiteX5090" fmla="*/ 5520981 w 6555713"/>
              <a:gd name="connsiteY5090" fmla="*/ 2984683 h 4156314"/>
              <a:gd name="connsiteX5091" fmla="*/ 5508299 w 6555713"/>
              <a:gd name="connsiteY5091" fmla="*/ 3001809 h 4156314"/>
              <a:gd name="connsiteX5092" fmla="*/ 5469145 w 6555713"/>
              <a:gd name="connsiteY5092" fmla="*/ 3045729 h 4156314"/>
              <a:gd name="connsiteX5093" fmla="*/ 5463909 w 6555713"/>
              <a:gd name="connsiteY5093" fmla="*/ 3061750 h 4156314"/>
              <a:gd name="connsiteX5094" fmla="*/ 5443226 w 6555713"/>
              <a:gd name="connsiteY5094" fmla="*/ 3076253 h 4156314"/>
              <a:gd name="connsiteX5095" fmla="*/ 5435778 w 6555713"/>
              <a:gd name="connsiteY5095" fmla="*/ 3077358 h 4156314"/>
              <a:gd name="connsiteX5096" fmla="*/ 5434268 w 6555713"/>
              <a:gd name="connsiteY5096" fmla="*/ 3092826 h 4156314"/>
              <a:gd name="connsiteX5097" fmla="*/ 5408350 w 6555713"/>
              <a:gd name="connsiteY5097" fmla="*/ 3123349 h 4156314"/>
              <a:gd name="connsiteX5098" fmla="*/ 5404626 w 6555713"/>
              <a:gd name="connsiteY5098" fmla="*/ 3123902 h 4156314"/>
              <a:gd name="connsiteX5099" fmla="*/ 5400903 w 6555713"/>
              <a:gd name="connsiteY5099" fmla="*/ 3124454 h 4156314"/>
              <a:gd name="connsiteX5100" fmla="*/ 5402563 w 6555713"/>
              <a:gd name="connsiteY5100" fmla="*/ 3135642 h 4156314"/>
              <a:gd name="connsiteX5101" fmla="*/ 5379815 w 6555713"/>
              <a:gd name="connsiteY5101" fmla="*/ 3161884 h 4156314"/>
              <a:gd name="connsiteX5102" fmla="*/ 5369750 w 6555713"/>
              <a:gd name="connsiteY5102" fmla="*/ 3171000 h 4156314"/>
              <a:gd name="connsiteX5103" fmla="*/ 5366579 w 6555713"/>
              <a:gd name="connsiteY5103" fmla="*/ 3175280 h 4156314"/>
              <a:gd name="connsiteX5104" fmla="*/ 5362856 w 6555713"/>
              <a:gd name="connsiteY5104" fmla="*/ 3175833 h 4156314"/>
              <a:gd name="connsiteX5105" fmla="*/ 5368239 w 6555713"/>
              <a:gd name="connsiteY5105" fmla="*/ 3186468 h 4156314"/>
              <a:gd name="connsiteX5106" fmla="*/ 5354450 w 6555713"/>
              <a:gd name="connsiteY5106" fmla="*/ 3196136 h 4156314"/>
              <a:gd name="connsiteX5107" fmla="*/ 5351280 w 6555713"/>
              <a:gd name="connsiteY5107" fmla="*/ 3200417 h 4156314"/>
              <a:gd name="connsiteX5108" fmla="*/ 5339554 w 6555713"/>
              <a:gd name="connsiteY5108" fmla="*/ 3198347 h 4156314"/>
              <a:gd name="connsiteX5109" fmla="*/ 5333766 w 6555713"/>
              <a:gd name="connsiteY5109" fmla="*/ 3210638 h 4156314"/>
              <a:gd name="connsiteX5110" fmla="*/ 5341768 w 6555713"/>
              <a:gd name="connsiteY5110" fmla="*/ 3213262 h 4156314"/>
              <a:gd name="connsiteX5111" fmla="*/ 5321638 w 6555713"/>
              <a:gd name="connsiteY5111" fmla="*/ 3231494 h 4156314"/>
              <a:gd name="connsiteX5112" fmla="*/ 5314190 w 6555713"/>
              <a:gd name="connsiteY5112" fmla="*/ 3232599 h 4156314"/>
              <a:gd name="connsiteX5113" fmla="*/ 5315850 w 6555713"/>
              <a:gd name="connsiteY5113" fmla="*/ 3243785 h 4156314"/>
              <a:gd name="connsiteX5114" fmla="*/ 5302614 w 6555713"/>
              <a:gd name="connsiteY5114" fmla="*/ 3257183 h 4156314"/>
              <a:gd name="connsiteX5115" fmla="*/ 5299996 w 6555713"/>
              <a:gd name="connsiteY5115" fmla="*/ 3265194 h 4156314"/>
              <a:gd name="connsiteX5116" fmla="*/ 5285101 w 6555713"/>
              <a:gd name="connsiteY5116" fmla="*/ 3267404 h 4156314"/>
              <a:gd name="connsiteX5117" fmla="*/ 5286208 w 6555713"/>
              <a:gd name="connsiteY5117" fmla="*/ 3274862 h 4156314"/>
              <a:gd name="connsiteX5118" fmla="*/ 5268124 w 6555713"/>
              <a:gd name="connsiteY5118" fmla="*/ 3292334 h 4156314"/>
              <a:gd name="connsiteX5119" fmla="*/ 5267968 w 6555713"/>
              <a:gd name="connsiteY5119" fmla="*/ 3291801 h 4156314"/>
              <a:gd name="connsiteX5120" fmla="*/ 5262907 w 6555713"/>
              <a:gd name="connsiteY5120" fmla="*/ 3297374 h 4156314"/>
              <a:gd name="connsiteX5121" fmla="*/ 5265820 w 6555713"/>
              <a:gd name="connsiteY5121" fmla="*/ 3294561 h 4156314"/>
              <a:gd name="connsiteX5122" fmla="*/ 5268124 w 6555713"/>
              <a:gd name="connsiteY5122" fmla="*/ 3292334 h 4156314"/>
              <a:gd name="connsiteX5123" fmla="*/ 5271462 w 6555713"/>
              <a:gd name="connsiteY5123" fmla="*/ 3303727 h 4156314"/>
              <a:gd name="connsiteX5124" fmla="*/ 5260843 w 6555713"/>
              <a:gd name="connsiteY5124" fmla="*/ 3309114 h 4156314"/>
              <a:gd name="connsiteX5125" fmla="*/ 5255055 w 6555713"/>
              <a:gd name="connsiteY5125" fmla="*/ 3321406 h 4156314"/>
              <a:gd name="connsiteX5126" fmla="*/ 5236989 w 6555713"/>
              <a:gd name="connsiteY5126" fmla="*/ 3327898 h 4156314"/>
              <a:gd name="connsiteX5127" fmla="*/ 5238649 w 6555713"/>
              <a:gd name="connsiteY5127" fmla="*/ 3339085 h 4156314"/>
              <a:gd name="connsiteX5128" fmla="*/ 5225414 w 6555713"/>
              <a:gd name="connsiteY5128" fmla="*/ 3352482 h 4156314"/>
              <a:gd name="connsiteX5129" fmla="*/ 5214242 w 6555713"/>
              <a:gd name="connsiteY5129" fmla="*/ 3354140 h 4156314"/>
              <a:gd name="connsiteX5130" fmla="*/ 5219626 w 6555713"/>
              <a:gd name="connsiteY5130" fmla="*/ 3364774 h 4156314"/>
              <a:gd name="connsiteX5131" fmla="*/ 5206944 w 6555713"/>
              <a:gd name="connsiteY5131" fmla="*/ 3381900 h 4156314"/>
              <a:gd name="connsiteX5132" fmla="*/ 5199496 w 6555713"/>
              <a:gd name="connsiteY5132" fmla="*/ 3383005 h 4156314"/>
              <a:gd name="connsiteX5133" fmla="*/ 5156618 w 6555713"/>
              <a:gd name="connsiteY5133" fmla="*/ 3427479 h 4156314"/>
              <a:gd name="connsiteX5134" fmla="*/ 5160896 w 6555713"/>
              <a:gd name="connsiteY5134" fmla="*/ 3430654 h 4156314"/>
              <a:gd name="connsiteX5135" fmla="*/ 5150830 w 6555713"/>
              <a:gd name="connsiteY5135" fmla="*/ 3439770 h 4156314"/>
              <a:gd name="connsiteX5136" fmla="*/ 5149045 w 6555713"/>
              <a:gd name="connsiteY5136" fmla="*/ 3441762 h 4156314"/>
              <a:gd name="connsiteX5137" fmla="*/ 5149042 w 6555713"/>
              <a:gd name="connsiteY5137" fmla="*/ 3441761 h 4156314"/>
              <a:gd name="connsiteX5138" fmla="*/ 5148175 w 6555713"/>
              <a:gd name="connsiteY5138" fmla="*/ 3441117 h 4156314"/>
              <a:gd name="connsiteX5139" fmla="*/ 5147106 w 6555713"/>
              <a:gd name="connsiteY5139" fmla="*/ 3440323 h 4156314"/>
              <a:gd name="connsiteX5140" fmla="*/ 5146954 w 6555713"/>
              <a:gd name="connsiteY5140" fmla="*/ 3440585 h 4156314"/>
              <a:gd name="connsiteX5141" fmla="*/ 5146040 w 6555713"/>
              <a:gd name="connsiteY5141" fmla="*/ 3439946 h 4156314"/>
              <a:gd name="connsiteX5142" fmla="*/ 5145640 w 6555713"/>
              <a:gd name="connsiteY5142" fmla="*/ 3440064 h 4156314"/>
              <a:gd name="connsiteX5143" fmla="*/ 5146893 w 6555713"/>
              <a:gd name="connsiteY5143" fmla="*/ 3440689 h 4156314"/>
              <a:gd name="connsiteX5144" fmla="*/ 5136494 w 6555713"/>
              <a:gd name="connsiteY5144" fmla="*/ 3458571 h 4156314"/>
              <a:gd name="connsiteX5145" fmla="*/ 5134977 w 6555713"/>
              <a:gd name="connsiteY5145" fmla="*/ 3461178 h 4156314"/>
              <a:gd name="connsiteX5146" fmla="*/ 5120635 w 6555713"/>
              <a:gd name="connsiteY5146" fmla="*/ 3467117 h 4156314"/>
              <a:gd name="connsiteX5147" fmla="*/ 5122295 w 6555713"/>
              <a:gd name="connsiteY5147" fmla="*/ 3478305 h 4156314"/>
              <a:gd name="connsiteX5148" fmla="*/ 5105336 w 6555713"/>
              <a:gd name="connsiteY5148" fmla="*/ 3492254 h 4156314"/>
              <a:gd name="connsiteX5149" fmla="*/ 5103271 w 6555713"/>
              <a:gd name="connsiteY5149" fmla="*/ 3503994 h 4156314"/>
              <a:gd name="connsiteX5150" fmla="*/ 5088929 w 6555713"/>
              <a:gd name="connsiteY5150" fmla="*/ 3509933 h 4156314"/>
              <a:gd name="connsiteX5151" fmla="*/ 5080525 w 6555713"/>
              <a:gd name="connsiteY5151" fmla="*/ 3530236 h 4156314"/>
              <a:gd name="connsiteX5152" fmla="*/ 4881181 w 6555713"/>
              <a:gd name="connsiteY5152" fmla="*/ 3777047 h 4156314"/>
              <a:gd name="connsiteX5153" fmla="*/ 4885459 w 6555713"/>
              <a:gd name="connsiteY5153" fmla="*/ 3780222 h 4156314"/>
              <a:gd name="connsiteX5154" fmla="*/ 4825622 w 6555713"/>
              <a:gd name="connsiteY5154" fmla="*/ 3838646 h 4156314"/>
              <a:gd name="connsiteX5155" fmla="*/ 4829899 w 6555713"/>
              <a:gd name="connsiteY5155" fmla="*/ 3841822 h 4156314"/>
              <a:gd name="connsiteX5156" fmla="*/ 4782893 w 6555713"/>
              <a:gd name="connsiteY5156" fmla="*/ 3909774 h 4156314"/>
              <a:gd name="connsiteX5157" fmla="*/ 4767041 w 6555713"/>
              <a:gd name="connsiteY5157" fmla="*/ 3931182 h 4156314"/>
              <a:gd name="connsiteX5158" fmla="*/ 4771318 w 6555713"/>
              <a:gd name="connsiteY5158" fmla="*/ 3934358 h 4156314"/>
              <a:gd name="connsiteX5159" fmla="*/ 4768701 w 6555713"/>
              <a:gd name="connsiteY5159" fmla="*/ 3942368 h 4156314"/>
              <a:gd name="connsiteX5160" fmla="*/ 4772468 w 6555713"/>
              <a:gd name="connsiteY5160" fmla="*/ 3943603 h 4156314"/>
              <a:gd name="connsiteX5161" fmla="*/ 4771678 w 6555713"/>
              <a:gd name="connsiteY5161" fmla="*/ 3943595 h 4156314"/>
              <a:gd name="connsiteX5162" fmla="*/ 4774085 w 6555713"/>
              <a:gd name="connsiteY5162" fmla="*/ 3953003 h 4156314"/>
              <a:gd name="connsiteX5163" fmla="*/ 4758082 w 6555713"/>
              <a:gd name="connsiteY5163" fmla="*/ 3947756 h 4156314"/>
              <a:gd name="connsiteX5164" fmla="*/ 4705693 w 6555713"/>
              <a:gd name="connsiteY5164" fmla="*/ 4005073 h 4156314"/>
              <a:gd name="connsiteX5165" fmla="*/ 4703630 w 6555713"/>
              <a:gd name="connsiteY5165" fmla="*/ 4016813 h 4156314"/>
              <a:gd name="connsiteX5166" fmla="*/ 4682393 w 6555713"/>
              <a:gd name="connsiteY5166" fmla="*/ 4027587 h 4156314"/>
              <a:gd name="connsiteX5167" fmla="*/ 4630258 w 6555713"/>
              <a:gd name="connsiteY5167" fmla="*/ 4035323 h 4156314"/>
              <a:gd name="connsiteX5168" fmla="*/ 4613702 w 6555713"/>
              <a:gd name="connsiteY5168" fmla="*/ 4026346 h 4156314"/>
              <a:gd name="connsiteX5169" fmla="*/ 4624320 w 6555713"/>
              <a:gd name="connsiteY5169" fmla="*/ 4020960 h 4156314"/>
              <a:gd name="connsiteX5170" fmla="*/ 4623213 w 6555713"/>
              <a:gd name="connsiteY5170" fmla="*/ 4013502 h 4156314"/>
              <a:gd name="connsiteX5171" fmla="*/ 4638513 w 6555713"/>
              <a:gd name="connsiteY5171" fmla="*/ 3988366 h 4156314"/>
              <a:gd name="connsiteX5172" fmla="*/ 4634236 w 6555713"/>
              <a:gd name="connsiteY5172" fmla="*/ 3985189 h 4156314"/>
              <a:gd name="connsiteX5173" fmla="*/ 4640577 w 6555713"/>
              <a:gd name="connsiteY5173" fmla="*/ 3976626 h 4156314"/>
              <a:gd name="connsiteX5174" fmla="*/ 4636300 w 6555713"/>
              <a:gd name="connsiteY5174" fmla="*/ 3973450 h 4156314"/>
              <a:gd name="connsiteX5175" fmla="*/ 4608722 w 6555713"/>
              <a:gd name="connsiteY5175" fmla="*/ 3992786 h 4156314"/>
              <a:gd name="connsiteX5176" fmla="*/ 4600870 w 6555713"/>
              <a:gd name="connsiteY5176" fmla="*/ 4016818 h 4156314"/>
              <a:gd name="connsiteX5177" fmla="*/ 4587081 w 6555713"/>
              <a:gd name="connsiteY5177" fmla="*/ 4026486 h 4156314"/>
              <a:gd name="connsiteX5178" fmla="*/ 4591357 w 6555713"/>
              <a:gd name="connsiteY5178" fmla="*/ 4029662 h 4156314"/>
              <a:gd name="connsiteX5179" fmla="*/ 4581847 w 6555713"/>
              <a:gd name="connsiteY5179" fmla="*/ 4042507 h 4156314"/>
              <a:gd name="connsiteX5180" fmla="*/ 4514816 w 6555713"/>
              <a:gd name="connsiteY5180" fmla="*/ 4052454 h 4156314"/>
              <a:gd name="connsiteX5181" fmla="*/ 4513709 w 6555713"/>
              <a:gd name="connsiteY5181" fmla="*/ 4044996 h 4156314"/>
              <a:gd name="connsiteX5182" fmla="*/ 4534946 w 6555713"/>
              <a:gd name="connsiteY5182" fmla="*/ 4034223 h 4156314"/>
              <a:gd name="connsiteX5183" fmla="*/ 4544457 w 6555713"/>
              <a:gd name="connsiteY5183" fmla="*/ 4021378 h 4156314"/>
              <a:gd name="connsiteX5184" fmla="*/ 4539627 w 6555713"/>
              <a:gd name="connsiteY5184" fmla="*/ 4014472 h 4156314"/>
              <a:gd name="connsiteX5185" fmla="*/ 4557241 w 6555713"/>
              <a:gd name="connsiteY5185" fmla="*/ 3998520 h 4156314"/>
              <a:gd name="connsiteX5186" fmla="*/ 4559757 w 6555713"/>
              <a:gd name="connsiteY5186" fmla="*/ 3996241 h 4156314"/>
              <a:gd name="connsiteX5187" fmla="*/ 4555479 w 6555713"/>
              <a:gd name="connsiteY5187" fmla="*/ 3993065 h 4156314"/>
              <a:gd name="connsiteX5188" fmla="*/ 4579483 w 6555713"/>
              <a:gd name="connsiteY5188" fmla="*/ 4000936 h 4156314"/>
              <a:gd name="connsiteX5189" fmla="*/ 4582654 w 6555713"/>
              <a:gd name="connsiteY5189" fmla="*/ 3996655 h 4156314"/>
              <a:gd name="connsiteX5190" fmla="*/ 4578376 w 6555713"/>
              <a:gd name="connsiteY5190" fmla="*/ 3993478 h 4156314"/>
              <a:gd name="connsiteX5191" fmla="*/ 4566652 w 6555713"/>
              <a:gd name="connsiteY5191" fmla="*/ 3991407 h 4156314"/>
              <a:gd name="connsiteX5192" fmla="*/ 4572993 w 6555713"/>
              <a:gd name="connsiteY5192" fmla="*/ 3982844 h 4156314"/>
              <a:gd name="connsiteX5193" fmla="*/ 4571886 w 6555713"/>
              <a:gd name="connsiteY5193" fmla="*/ 3975386 h 4156314"/>
              <a:gd name="connsiteX5194" fmla="*/ 4528306 w 6555713"/>
              <a:gd name="connsiteY5194" fmla="*/ 3989476 h 4156314"/>
              <a:gd name="connsiteX5195" fmla="*/ 4505558 w 6555713"/>
              <a:gd name="connsiteY5195" fmla="*/ 4015717 h 4156314"/>
              <a:gd name="connsiteX5196" fmla="*/ 4509282 w 6555713"/>
              <a:gd name="connsiteY5196" fmla="*/ 4015165 h 4156314"/>
              <a:gd name="connsiteX5197" fmla="*/ 4477577 w 6555713"/>
              <a:gd name="connsiteY5197" fmla="*/ 4057980 h 4156314"/>
              <a:gd name="connsiteX5198" fmla="*/ 4414270 w 6555713"/>
              <a:gd name="connsiteY5198" fmla="*/ 4067375 h 4156314"/>
              <a:gd name="connsiteX5199" fmla="*/ 4416334 w 6555713"/>
              <a:gd name="connsiteY5199" fmla="*/ 4055635 h 4156314"/>
              <a:gd name="connsiteX5200" fmla="*/ 4405715 w 6555713"/>
              <a:gd name="connsiteY5200" fmla="*/ 4061022 h 4156314"/>
              <a:gd name="connsiteX5201" fmla="*/ 4410396 w 6555713"/>
              <a:gd name="connsiteY5201" fmla="*/ 4041272 h 4156314"/>
              <a:gd name="connsiteX5202" fmla="*/ 4424185 w 6555713"/>
              <a:gd name="connsiteY5202" fmla="*/ 4031603 h 4156314"/>
              <a:gd name="connsiteX5203" fmla="*/ 4419908 w 6555713"/>
              <a:gd name="connsiteY5203" fmla="*/ 4028427 h 4156314"/>
              <a:gd name="connsiteX5204" fmla="*/ 4391223 w 6555713"/>
              <a:gd name="connsiteY5204" fmla="*/ 4040306 h 4156314"/>
              <a:gd name="connsiteX5205" fmla="*/ 4420312 w 6555713"/>
              <a:gd name="connsiteY5205" fmla="*/ 4005501 h 4156314"/>
              <a:gd name="connsiteX5206" fmla="*/ 4453677 w 6555713"/>
              <a:gd name="connsiteY5206" fmla="*/ 3973872 h 4156314"/>
              <a:gd name="connsiteX5207" fmla="*/ 4452017 w 6555713"/>
              <a:gd name="connsiteY5207" fmla="*/ 3962686 h 4156314"/>
              <a:gd name="connsiteX5208" fmla="*/ 4463190 w 6555713"/>
              <a:gd name="connsiteY5208" fmla="*/ 3961028 h 4156314"/>
              <a:gd name="connsiteX5209" fmla="*/ 4476828 w 6555713"/>
              <a:gd name="connsiteY5209" fmla="*/ 3924704 h 4156314"/>
              <a:gd name="connsiteX5210" fmla="*/ 4467317 w 6555713"/>
              <a:gd name="connsiteY5210" fmla="*/ 3937549 h 4156314"/>
              <a:gd name="connsiteX5211" fmla="*/ 4365709 w 6555713"/>
              <a:gd name="connsiteY5211" fmla="*/ 4047903 h 4156314"/>
              <a:gd name="connsiteX5212" fmla="*/ 4367369 w 6555713"/>
              <a:gd name="connsiteY5212" fmla="*/ 4059090 h 4156314"/>
              <a:gd name="connsiteX5213" fmla="*/ 4354687 w 6555713"/>
              <a:gd name="connsiteY5213" fmla="*/ 4076216 h 4156314"/>
              <a:gd name="connsiteX5214" fmla="*/ 4302552 w 6555713"/>
              <a:gd name="connsiteY5214" fmla="*/ 4083953 h 4156314"/>
              <a:gd name="connsiteX5215" fmla="*/ 4324192 w 6555713"/>
              <a:gd name="connsiteY5215" fmla="*/ 4050253 h 4156314"/>
              <a:gd name="connsiteX5216" fmla="*/ 4323638 w 6555713"/>
              <a:gd name="connsiteY5216" fmla="*/ 4046524 h 4156314"/>
              <a:gd name="connsiteX5217" fmla="*/ 4357962 w 6555713"/>
              <a:gd name="connsiteY5217" fmla="*/ 3995698 h 4156314"/>
              <a:gd name="connsiteX5218" fmla="*/ 4351471 w 6555713"/>
              <a:gd name="connsiteY5218" fmla="*/ 3977606 h 4156314"/>
              <a:gd name="connsiteX5219" fmla="*/ 4350917 w 6555713"/>
              <a:gd name="connsiteY5219" fmla="*/ 3973877 h 4156314"/>
              <a:gd name="connsiteX5220" fmla="*/ 4330787 w 6555713"/>
              <a:gd name="connsiteY5220" fmla="*/ 3992108 h 4156314"/>
              <a:gd name="connsiteX5221" fmla="*/ 4310657 w 6555713"/>
              <a:gd name="connsiteY5221" fmla="*/ 4010340 h 4156314"/>
              <a:gd name="connsiteX5222" fmla="*/ 4328574 w 6555713"/>
              <a:gd name="connsiteY5222" fmla="*/ 3977192 h 4156314"/>
              <a:gd name="connsiteX5223" fmla="*/ 4334915 w 6555713"/>
              <a:gd name="connsiteY5223" fmla="*/ 3968629 h 4156314"/>
              <a:gd name="connsiteX5224" fmla="*/ 4330638 w 6555713"/>
              <a:gd name="connsiteY5224" fmla="*/ 3965453 h 4156314"/>
              <a:gd name="connsiteX5225" fmla="*/ 4336426 w 6555713"/>
              <a:gd name="connsiteY5225" fmla="*/ 3953161 h 4156314"/>
              <a:gd name="connsiteX5226" fmla="*/ 4332148 w 6555713"/>
              <a:gd name="connsiteY5226" fmla="*/ 3949985 h 4156314"/>
              <a:gd name="connsiteX5227" fmla="*/ 4321530 w 6555713"/>
              <a:gd name="connsiteY5227" fmla="*/ 3955371 h 4156314"/>
              <a:gd name="connsiteX5228" fmla="*/ 4319466 w 6555713"/>
              <a:gd name="connsiteY5228" fmla="*/ 3967111 h 4156314"/>
              <a:gd name="connsiteX5229" fmla="*/ 4323744 w 6555713"/>
              <a:gd name="connsiteY5229" fmla="*/ 3970287 h 4156314"/>
              <a:gd name="connsiteX5230" fmla="*/ 4317403 w 6555713"/>
              <a:gd name="connsiteY5230" fmla="*/ 3978850 h 4156314"/>
              <a:gd name="connsiteX5231" fmla="*/ 4312018 w 6555713"/>
              <a:gd name="connsiteY5231" fmla="*/ 3968217 h 4156314"/>
              <a:gd name="connsiteX5232" fmla="*/ 4279759 w 6555713"/>
              <a:gd name="connsiteY5232" fmla="*/ 4007303 h 4156314"/>
              <a:gd name="connsiteX5233" fmla="*/ 4271758 w 6555713"/>
              <a:gd name="connsiteY5233" fmla="*/ 4004679 h 4156314"/>
              <a:gd name="connsiteX5234" fmla="*/ 4272716 w 6555713"/>
              <a:gd name="connsiteY5234" fmla="*/ 3985481 h 4156314"/>
              <a:gd name="connsiteX5235" fmla="*/ 4276439 w 6555713"/>
              <a:gd name="connsiteY5235" fmla="*/ 3984929 h 4156314"/>
              <a:gd name="connsiteX5236" fmla="*/ 4282491 w 6555713"/>
              <a:gd name="connsiteY5236" fmla="*/ 3984031 h 4156314"/>
              <a:gd name="connsiteX5237" fmla="*/ 4283887 w 6555713"/>
              <a:gd name="connsiteY5237" fmla="*/ 3983824 h 4156314"/>
              <a:gd name="connsiteX5238" fmla="*/ 4286214 w 6555713"/>
              <a:gd name="connsiteY5238" fmla="*/ 3983478 h 4156314"/>
              <a:gd name="connsiteX5239" fmla="*/ 4287611 w 6555713"/>
              <a:gd name="connsiteY5239" fmla="*/ 3983271 h 4156314"/>
              <a:gd name="connsiteX5240" fmla="*/ 4290228 w 6555713"/>
              <a:gd name="connsiteY5240" fmla="*/ 3975261 h 4156314"/>
              <a:gd name="connsiteX5241" fmla="*/ 4281673 w 6555713"/>
              <a:gd name="connsiteY5241" fmla="*/ 3968908 h 4156314"/>
              <a:gd name="connsiteX5242" fmla="*/ 4281120 w 6555713"/>
              <a:gd name="connsiteY5242" fmla="*/ 3965180 h 4156314"/>
              <a:gd name="connsiteX5243" fmla="*/ 4260990 w 6555713"/>
              <a:gd name="connsiteY5243" fmla="*/ 3983411 h 4156314"/>
              <a:gd name="connsiteX5244" fmla="*/ 4255202 w 6555713"/>
              <a:gd name="connsiteY5244" fmla="*/ 3995702 h 4156314"/>
              <a:gd name="connsiteX5245" fmla="*/ 4248861 w 6555713"/>
              <a:gd name="connsiteY5245" fmla="*/ 4004265 h 4156314"/>
              <a:gd name="connsiteX5246" fmla="*/ 4243478 w 6555713"/>
              <a:gd name="connsiteY5246" fmla="*/ 3993632 h 4156314"/>
              <a:gd name="connsiteX5247" fmla="*/ 4227071 w 6555713"/>
              <a:gd name="connsiteY5247" fmla="*/ 4011311 h 4156314"/>
              <a:gd name="connsiteX5248" fmla="*/ 4228731 w 6555713"/>
              <a:gd name="connsiteY5248" fmla="*/ 4022497 h 4156314"/>
              <a:gd name="connsiteX5249" fmla="*/ 4214389 w 6555713"/>
              <a:gd name="connsiteY5249" fmla="*/ 4028437 h 4156314"/>
              <a:gd name="connsiteX5250" fmla="*/ 4201706 w 6555713"/>
              <a:gd name="connsiteY5250" fmla="*/ 4045563 h 4156314"/>
              <a:gd name="connsiteX5251" fmla="*/ 4202813 w 6555713"/>
              <a:gd name="connsiteY5251" fmla="*/ 4053021 h 4156314"/>
              <a:gd name="connsiteX5252" fmla="*/ 4195919 w 6555713"/>
              <a:gd name="connsiteY5252" fmla="*/ 4057854 h 4156314"/>
              <a:gd name="connsiteX5253" fmla="*/ 4179363 w 6555713"/>
              <a:gd name="connsiteY5253" fmla="*/ 4048879 h 4156314"/>
              <a:gd name="connsiteX5254" fmla="*/ 4173022 w 6555713"/>
              <a:gd name="connsiteY5254" fmla="*/ 4057442 h 4156314"/>
              <a:gd name="connsiteX5255" fmla="*/ 4160953 w 6555713"/>
              <a:gd name="connsiteY5255" fmla="*/ 4059233 h 4156314"/>
              <a:gd name="connsiteX5256" fmla="*/ 4162229 w 6555713"/>
              <a:gd name="connsiteY5256" fmla="*/ 4056839 h 4156314"/>
              <a:gd name="connsiteX5257" fmla="*/ 4155913 w 6555713"/>
              <a:gd name="connsiteY5257" fmla="*/ 4044737 h 4156314"/>
              <a:gd name="connsiteX5258" fmla="*/ 4186108 w 6555713"/>
              <a:gd name="connsiteY5258" fmla="*/ 4017389 h 4156314"/>
              <a:gd name="connsiteX5259" fmla="*/ 4184448 w 6555713"/>
              <a:gd name="connsiteY5259" fmla="*/ 4006202 h 4156314"/>
              <a:gd name="connsiteX5260" fmla="*/ 4168445 w 6555713"/>
              <a:gd name="connsiteY5260" fmla="*/ 4000955 h 4156314"/>
              <a:gd name="connsiteX5261" fmla="*/ 4160997 w 6555713"/>
              <a:gd name="connsiteY5261" fmla="*/ 4002060 h 4156314"/>
              <a:gd name="connsiteX5262" fmla="*/ 4152039 w 6555713"/>
              <a:gd name="connsiteY5262" fmla="*/ 4018633 h 4156314"/>
              <a:gd name="connsiteX5263" fmla="*/ 4147208 w 6555713"/>
              <a:gd name="connsiteY5263" fmla="*/ 4011728 h 4156314"/>
              <a:gd name="connsiteX5264" fmla="*/ 4133972 w 6555713"/>
              <a:gd name="connsiteY5264" fmla="*/ 4025126 h 4156314"/>
              <a:gd name="connsiteX5265" fmla="*/ 4129696 w 6555713"/>
              <a:gd name="connsiteY5265" fmla="*/ 4021949 h 4156314"/>
              <a:gd name="connsiteX5266" fmla="*/ 4119077 w 6555713"/>
              <a:gd name="connsiteY5266" fmla="*/ 4027336 h 4156314"/>
              <a:gd name="connsiteX5267" fmla="*/ 4115353 w 6555713"/>
              <a:gd name="connsiteY5267" fmla="*/ 4027889 h 4156314"/>
              <a:gd name="connsiteX5268" fmla="*/ 4154357 w 6555713"/>
              <a:gd name="connsiteY5268" fmla="*/ 3957313 h 4156314"/>
              <a:gd name="connsiteX5269" fmla="*/ 4150633 w 6555713"/>
              <a:gd name="connsiteY5269" fmla="*/ 3957865 h 4156314"/>
              <a:gd name="connsiteX5270" fmla="*/ 4105542 w 6555713"/>
              <a:gd name="connsiteY5270" fmla="*/ 3987423 h 4156314"/>
              <a:gd name="connsiteX5271" fmla="*/ 4112436 w 6555713"/>
              <a:gd name="connsiteY5271" fmla="*/ 3982589 h 4156314"/>
              <a:gd name="connsiteX5272" fmla="*/ 4113948 w 6555713"/>
              <a:gd name="connsiteY5272" fmla="*/ 3967121 h 4156314"/>
              <a:gd name="connsiteX5273" fmla="*/ 4106500 w 6555713"/>
              <a:gd name="connsiteY5273" fmla="*/ 3968226 h 4156314"/>
              <a:gd name="connsiteX5274" fmla="*/ 4077964 w 6555713"/>
              <a:gd name="connsiteY5274" fmla="*/ 4006759 h 4156314"/>
              <a:gd name="connsiteX5275" fmla="*/ 4069963 w 6555713"/>
              <a:gd name="connsiteY5275" fmla="*/ 4004136 h 4156314"/>
              <a:gd name="connsiteX5276" fmla="*/ 4066793 w 6555713"/>
              <a:gd name="connsiteY5276" fmla="*/ 4008417 h 4156314"/>
              <a:gd name="connsiteX5277" fmla="*/ 4071623 w 6555713"/>
              <a:gd name="connsiteY5277" fmla="*/ 4015322 h 4156314"/>
              <a:gd name="connsiteX5278" fmla="*/ 4063622 w 6555713"/>
              <a:gd name="connsiteY5278" fmla="*/ 4012699 h 4156314"/>
              <a:gd name="connsiteX5279" fmla="*/ 4049279 w 6555713"/>
              <a:gd name="connsiteY5279" fmla="*/ 4018638 h 4156314"/>
              <a:gd name="connsiteX5280" fmla="*/ 4058792 w 6555713"/>
              <a:gd name="connsiteY5280" fmla="*/ 4005794 h 4156314"/>
              <a:gd name="connsiteX5281" fmla="*/ 4057685 w 6555713"/>
              <a:gd name="connsiteY5281" fmla="*/ 3998336 h 4156314"/>
              <a:gd name="connsiteX5282" fmla="*/ 4080985 w 6555713"/>
              <a:gd name="connsiteY5282" fmla="*/ 3975823 h 4156314"/>
              <a:gd name="connsiteX5283" fmla="*/ 4083603 w 6555713"/>
              <a:gd name="connsiteY5283" fmla="*/ 3967812 h 4156314"/>
              <a:gd name="connsiteX5284" fmla="*/ 4079325 w 6555713"/>
              <a:gd name="connsiteY5284" fmla="*/ 3964636 h 4156314"/>
              <a:gd name="connsiteX5285" fmla="*/ 4074495 w 6555713"/>
              <a:gd name="connsiteY5285" fmla="*/ 3957731 h 4156314"/>
              <a:gd name="connsiteX5286" fmla="*/ 4080836 w 6555713"/>
              <a:gd name="connsiteY5286" fmla="*/ 3949168 h 4156314"/>
              <a:gd name="connsiteX5287" fmla="*/ 4076558 w 6555713"/>
              <a:gd name="connsiteY5287" fmla="*/ 3945991 h 4156314"/>
              <a:gd name="connsiteX5288" fmla="*/ 4051598 w 6555713"/>
              <a:gd name="connsiteY5288" fmla="*/ 3957317 h 4156314"/>
              <a:gd name="connsiteX5289" fmla="*/ 4048427 w 6555713"/>
              <a:gd name="connsiteY5289" fmla="*/ 3961599 h 4156314"/>
              <a:gd name="connsiteX5290" fmla="*/ 4067047 w 6555713"/>
              <a:gd name="connsiteY5290" fmla="*/ 3958836 h 4156314"/>
              <a:gd name="connsiteX5291" fmla="*/ 4030361 w 6555713"/>
              <a:gd name="connsiteY5291" fmla="*/ 3968091 h 4156314"/>
              <a:gd name="connsiteX5292" fmla="*/ 4039319 w 6555713"/>
              <a:gd name="connsiteY5292" fmla="*/ 3951517 h 4156314"/>
              <a:gd name="connsiteX5293" fmla="*/ 4034489 w 6555713"/>
              <a:gd name="connsiteY5293" fmla="*/ 3944612 h 4156314"/>
              <a:gd name="connsiteX5294" fmla="*/ 4031871 w 6555713"/>
              <a:gd name="connsiteY5294" fmla="*/ 3952622 h 4156314"/>
              <a:gd name="connsiteX5295" fmla="*/ 4023870 w 6555713"/>
              <a:gd name="connsiteY5295" fmla="*/ 3949999 h 4156314"/>
              <a:gd name="connsiteX5296" fmla="*/ 4034892 w 6555713"/>
              <a:gd name="connsiteY5296" fmla="*/ 3921686 h 4156314"/>
              <a:gd name="connsiteX5297" fmla="*/ 4056129 w 6555713"/>
              <a:gd name="connsiteY5297" fmla="*/ 3910912 h 4156314"/>
              <a:gd name="connsiteX5298" fmla="*/ 4064535 w 6555713"/>
              <a:gd name="connsiteY5298" fmla="*/ 3890610 h 4156314"/>
              <a:gd name="connsiteX5299" fmla="*/ 4075152 w 6555713"/>
              <a:gd name="connsiteY5299" fmla="*/ 3885223 h 4156314"/>
              <a:gd name="connsiteX5300" fmla="*/ 4077770 w 6555713"/>
              <a:gd name="connsiteY5300" fmla="*/ 3877214 h 4156314"/>
              <a:gd name="connsiteX5301" fmla="*/ 4062875 w 6555713"/>
              <a:gd name="connsiteY5301" fmla="*/ 3879424 h 4156314"/>
              <a:gd name="connsiteX5302" fmla="*/ 4057640 w 6555713"/>
              <a:gd name="connsiteY5302" fmla="*/ 3895444 h 4156314"/>
              <a:gd name="connsiteX5303" fmla="*/ 4049086 w 6555713"/>
              <a:gd name="connsiteY5303" fmla="*/ 3889091 h 4156314"/>
              <a:gd name="connsiteX5304" fmla="*/ 4052256 w 6555713"/>
              <a:gd name="connsiteY5304" fmla="*/ 3884810 h 4156314"/>
              <a:gd name="connsiteX5305" fmla="*/ 4047979 w 6555713"/>
              <a:gd name="connsiteY5305" fmla="*/ 3881634 h 4156314"/>
              <a:gd name="connsiteX5306" fmla="*/ 4058448 w 6555713"/>
              <a:gd name="connsiteY5306" fmla="*/ 3849592 h 4156314"/>
              <a:gd name="connsiteX5307" fmla="*/ 4088642 w 6555713"/>
              <a:gd name="connsiteY5307" fmla="*/ 3822245 h 4156314"/>
              <a:gd name="connsiteX5308" fmla="*/ 4088089 w 6555713"/>
              <a:gd name="connsiteY5308" fmla="*/ 3818516 h 4156314"/>
              <a:gd name="connsiteX5309" fmla="*/ 4083812 w 6555713"/>
              <a:gd name="connsiteY5309" fmla="*/ 3815340 h 4156314"/>
              <a:gd name="connsiteX5310" fmla="*/ 4077471 w 6555713"/>
              <a:gd name="connsiteY5310" fmla="*/ 3823903 h 4156314"/>
              <a:gd name="connsiteX5311" fmla="*/ 4066852 w 6555713"/>
              <a:gd name="connsiteY5311" fmla="*/ 3829289 h 4156314"/>
              <a:gd name="connsiteX5312" fmla="*/ 4016123 w 6555713"/>
              <a:gd name="connsiteY5312" fmla="*/ 3897794 h 4156314"/>
              <a:gd name="connsiteX5313" fmla="*/ 4001227 w 6555713"/>
              <a:gd name="connsiteY5313" fmla="*/ 3900004 h 4156314"/>
              <a:gd name="connsiteX5314" fmla="*/ 3998611 w 6555713"/>
              <a:gd name="connsiteY5314" fmla="*/ 3908015 h 4156314"/>
              <a:gd name="connsiteX5315" fmla="*/ 3981651 w 6555713"/>
              <a:gd name="connsiteY5315" fmla="*/ 3921964 h 4156314"/>
              <a:gd name="connsiteX5316" fmla="*/ 3985929 w 6555713"/>
              <a:gd name="connsiteY5316" fmla="*/ 3925141 h 4156314"/>
              <a:gd name="connsiteX5317" fmla="*/ 3969522 w 6555713"/>
              <a:gd name="connsiteY5317" fmla="*/ 3942820 h 4156314"/>
              <a:gd name="connsiteX5318" fmla="*/ 3961520 w 6555713"/>
              <a:gd name="connsiteY5318" fmla="*/ 3940196 h 4156314"/>
              <a:gd name="connsiteX5319" fmla="*/ 3962627 w 6555713"/>
              <a:gd name="connsiteY5319" fmla="*/ 3947654 h 4156314"/>
              <a:gd name="connsiteX5320" fmla="*/ 3950498 w 6555713"/>
              <a:gd name="connsiteY5320" fmla="*/ 3968509 h 4156314"/>
              <a:gd name="connsiteX5321" fmla="*/ 3952158 w 6555713"/>
              <a:gd name="connsiteY5321" fmla="*/ 3979696 h 4156314"/>
              <a:gd name="connsiteX5322" fmla="*/ 3940986 w 6555713"/>
              <a:gd name="connsiteY5322" fmla="*/ 3981353 h 4156314"/>
              <a:gd name="connsiteX5323" fmla="*/ 3943604 w 6555713"/>
              <a:gd name="connsiteY5323" fmla="*/ 3973343 h 4156314"/>
              <a:gd name="connsiteX5324" fmla="*/ 3935603 w 6555713"/>
              <a:gd name="connsiteY5324" fmla="*/ 3970720 h 4156314"/>
              <a:gd name="connsiteX5325" fmla="*/ 3929815 w 6555713"/>
              <a:gd name="connsiteY5325" fmla="*/ 3983011 h 4156314"/>
              <a:gd name="connsiteX5326" fmla="*/ 3913812 w 6555713"/>
              <a:gd name="connsiteY5326" fmla="*/ 3977764 h 4156314"/>
              <a:gd name="connsiteX5327" fmla="*/ 3906918 w 6555713"/>
              <a:gd name="connsiteY5327" fmla="*/ 3982598 h 4156314"/>
              <a:gd name="connsiteX5328" fmla="*/ 3904853 w 6555713"/>
              <a:gd name="connsiteY5328" fmla="*/ 3994337 h 4156314"/>
              <a:gd name="connsiteX5329" fmla="*/ 3900024 w 6555713"/>
              <a:gd name="connsiteY5329" fmla="*/ 3987432 h 4156314"/>
              <a:gd name="connsiteX5330" fmla="*/ 3883064 w 6555713"/>
              <a:gd name="connsiteY5330" fmla="*/ 4001382 h 4156314"/>
              <a:gd name="connsiteX5331" fmla="*/ 3871488 w 6555713"/>
              <a:gd name="connsiteY5331" fmla="*/ 4025967 h 4156314"/>
              <a:gd name="connsiteX5332" fmla="*/ 3867765 w 6555713"/>
              <a:gd name="connsiteY5332" fmla="*/ 4026519 h 4156314"/>
              <a:gd name="connsiteX5333" fmla="*/ 3866104 w 6555713"/>
              <a:gd name="connsiteY5333" fmla="*/ 4015332 h 4156314"/>
              <a:gd name="connsiteX5334" fmla="*/ 3851209 w 6555713"/>
              <a:gd name="connsiteY5334" fmla="*/ 4017542 h 4156314"/>
              <a:gd name="connsiteX5335" fmla="*/ 3864998 w 6555713"/>
              <a:gd name="connsiteY5335" fmla="*/ 4007874 h 4156314"/>
              <a:gd name="connsiteX5336" fmla="*/ 3863891 w 6555713"/>
              <a:gd name="connsiteY5336" fmla="*/ 4000416 h 4156314"/>
              <a:gd name="connsiteX5337" fmla="*/ 3867614 w 6555713"/>
              <a:gd name="connsiteY5337" fmla="*/ 3999863 h 4156314"/>
              <a:gd name="connsiteX5338" fmla="*/ 3869125 w 6555713"/>
              <a:gd name="connsiteY5338" fmla="*/ 3984395 h 4156314"/>
              <a:gd name="connsiteX5339" fmla="*/ 3880850 w 6555713"/>
              <a:gd name="connsiteY5339" fmla="*/ 3986467 h 4156314"/>
              <a:gd name="connsiteX5340" fmla="*/ 3897810 w 6555713"/>
              <a:gd name="connsiteY5340" fmla="*/ 3972516 h 4156314"/>
              <a:gd name="connsiteX5341" fmla="*/ 3899873 w 6555713"/>
              <a:gd name="connsiteY5341" fmla="*/ 3960778 h 4156314"/>
              <a:gd name="connsiteX5342" fmla="*/ 3888702 w 6555713"/>
              <a:gd name="connsiteY5342" fmla="*/ 3962435 h 4156314"/>
              <a:gd name="connsiteX5343" fmla="*/ 3882361 w 6555713"/>
              <a:gd name="connsiteY5343" fmla="*/ 3970998 h 4156314"/>
              <a:gd name="connsiteX5344" fmla="*/ 3874913 w 6555713"/>
              <a:gd name="connsiteY5344" fmla="*/ 3972104 h 4156314"/>
              <a:gd name="connsiteX5345" fmla="*/ 3887596 w 6555713"/>
              <a:gd name="connsiteY5345" fmla="*/ 3954977 h 4156314"/>
              <a:gd name="connsiteX5346" fmla="*/ 3868975 w 6555713"/>
              <a:gd name="connsiteY5346" fmla="*/ 3957740 h 4156314"/>
              <a:gd name="connsiteX5347" fmla="*/ 3879041 w 6555713"/>
              <a:gd name="connsiteY5347" fmla="*/ 3948625 h 4156314"/>
              <a:gd name="connsiteX5348" fmla="*/ 3877381 w 6555713"/>
              <a:gd name="connsiteY5348" fmla="*/ 3937437 h 4156314"/>
              <a:gd name="connsiteX5349" fmla="*/ 3846632 w 6555713"/>
              <a:gd name="connsiteY5349" fmla="*/ 3961056 h 4156314"/>
              <a:gd name="connsiteX5350" fmla="*/ 3844972 w 6555713"/>
              <a:gd name="connsiteY5350" fmla="*/ 3949869 h 4156314"/>
              <a:gd name="connsiteX5351" fmla="*/ 3834907 w 6555713"/>
              <a:gd name="connsiteY5351" fmla="*/ 3958984 h 4156314"/>
              <a:gd name="connsiteX5352" fmla="*/ 3840695 w 6555713"/>
              <a:gd name="connsiteY5352" fmla="*/ 3946693 h 4156314"/>
              <a:gd name="connsiteX5353" fmla="*/ 3848143 w 6555713"/>
              <a:gd name="connsiteY5353" fmla="*/ 3945588 h 4156314"/>
              <a:gd name="connsiteX5354" fmla="*/ 3854484 w 6555713"/>
              <a:gd name="connsiteY5354" fmla="*/ 3937025 h 4156314"/>
              <a:gd name="connsiteX5355" fmla="*/ 3862485 w 6555713"/>
              <a:gd name="connsiteY5355" fmla="*/ 3939648 h 4156314"/>
              <a:gd name="connsiteX5356" fmla="*/ 3869380 w 6555713"/>
              <a:gd name="connsiteY5356" fmla="*/ 3934814 h 4156314"/>
              <a:gd name="connsiteX5357" fmla="*/ 3864549 w 6555713"/>
              <a:gd name="connsiteY5357" fmla="*/ 3927909 h 4156314"/>
              <a:gd name="connsiteX5358" fmla="*/ 3849099 w 6555713"/>
              <a:gd name="connsiteY5358" fmla="*/ 3926390 h 4156314"/>
              <a:gd name="connsiteX5359" fmla="*/ 3855441 w 6555713"/>
              <a:gd name="connsiteY5359" fmla="*/ 3917827 h 4156314"/>
              <a:gd name="connsiteX5360" fmla="*/ 3851717 w 6555713"/>
              <a:gd name="connsiteY5360" fmla="*/ 3918379 h 4156314"/>
              <a:gd name="connsiteX5361" fmla="*/ 3853781 w 6555713"/>
              <a:gd name="connsiteY5361" fmla="*/ 3906641 h 4156314"/>
              <a:gd name="connsiteX5362" fmla="*/ 3849504 w 6555713"/>
              <a:gd name="connsiteY5362" fmla="*/ 3903465 h 4156314"/>
              <a:gd name="connsiteX5363" fmla="*/ 3843163 w 6555713"/>
              <a:gd name="connsiteY5363" fmla="*/ 3912028 h 4156314"/>
              <a:gd name="connsiteX5364" fmla="*/ 3851567 w 6555713"/>
              <a:gd name="connsiteY5364" fmla="*/ 3891725 h 4156314"/>
              <a:gd name="connsiteX5365" fmla="*/ 3841353 w 6555713"/>
              <a:gd name="connsiteY5365" fmla="*/ 3874186 h 4156314"/>
              <a:gd name="connsiteX5366" fmla="*/ 3847140 w 6555713"/>
              <a:gd name="connsiteY5366" fmla="*/ 3861893 h 4156314"/>
              <a:gd name="connsiteX5367" fmla="*/ 3862590 w 6555713"/>
              <a:gd name="connsiteY5367" fmla="*/ 3863413 h 4156314"/>
              <a:gd name="connsiteX5368" fmla="*/ 3866314 w 6555713"/>
              <a:gd name="connsiteY5368" fmla="*/ 3862860 h 4156314"/>
              <a:gd name="connsiteX5369" fmla="*/ 3873209 w 6555713"/>
              <a:gd name="connsiteY5369" fmla="*/ 3858025 h 4156314"/>
              <a:gd name="connsiteX5370" fmla="*/ 3860376 w 6555713"/>
              <a:gd name="connsiteY5370" fmla="*/ 3848497 h 4156314"/>
              <a:gd name="connsiteX5371" fmla="*/ 3867675 w 6555713"/>
              <a:gd name="connsiteY5371" fmla="*/ 3820736 h 4156314"/>
              <a:gd name="connsiteX5372" fmla="*/ 3878846 w 6555713"/>
              <a:gd name="connsiteY5372" fmla="*/ 3819078 h 4156314"/>
              <a:gd name="connsiteX5373" fmla="*/ 3893593 w 6555713"/>
              <a:gd name="connsiteY5373" fmla="*/ 3790213 h 4156314"/>
              <a:gd name="connsiteX5374" fmla="*/ 3895656 w 6555713"/>
              <a:gd name="connsiteY5374" fmla="*/ 3778473 h 4156314"/>
              <a:gd name="connsiteX5375" fmla="*/ 3898827 w 6555713"/>
              <a:gd name="connsiteY5375" fmla="*/ 3774192 h 4156314"/>
              <a:gd name="connsiteX5376" fmla="*/ 3904211 w 6555713"/>
              <a:gd name="connsiteY5376" fmla="*/ 3784825 h 4156314"/>
              <a:gd name="connsiteX5377" fmla="*/ 3915383 w 6555713"/>
              <a:gd name="connsiteY5377" fmla="*/ 3783167 h 4156314"/>
              <a:gd name="connsiteX5378" fmla="*/ 3914276 w 6555713"/>
              <a:gd name="connsiteY5378" fmla="*/ 3775710 h 4156314"/>
              <a:gd name="connsiteX5379" fmla="*/ 3924341 w 6555713"/>
              <a:gd name="connsiteY5379" fmla="*/ 3766594 h 4156314"/>
              <a:gd name="connsiteX5380" fmla="*/ 3933300 w 6555713"/>
              <a:gd name="connsiteY5380" fmla="*/ 3750020 h 4156314"/>
              <a:gd name="connsiteX5381" fmla="*/ 3953983 w 6555713"/>
              <a:gd name="connsiteY5381" fmla="*/ 3735519 h 4156314"/>
              <a:gd name="connsiteX5382" fmla="*/ 3952323 w 6555713"/>
              <a:gd name="connsiteY5382" fmla="*/ 3724331 h 4156314"/>
              <a:gd name="connsiteX5383" fmla="*/ 4024842 w 6555713"/>
              <a:gd name="connsiteY5383" fmla="*/ 3648782 h 4156314"/>
              <a:gd name="connsiteX5384" fmla="*/ 4023182 w 6555713"/>
              <a:gd name="connsiteY5384" fmla="*/ 3637595 h 4156314"/>
              <a:gd name="connsiteX5385" fmla="*/ 4027460 w 6555713"/>
              <a:gd name="connsiteY5385" fmla="*/ 3640772 h 4156314"/>
              <a:gd name="connsiteX5386" fmla="*/ 4038078 w 6555713"/>
              <a:gd name="connsiteY5386" fmla="*/ 3635384 h 4156314"/>
              <a:gd name="connsiteX5387" fmla="*/ 4039589 w 6555713"/>
              <a:gd name="connsiteY5387" fmla="*/ 3619916 h 4156314"/>
              <a:gd name="connsiteX5388" fmla="*/ 4047590 w 6555713"/>
              <a:gd name="connsiteY5388" fmla="*/ 3622540 h 4156314"/>
              <a:gd name="connsiteX5389" fmla="*/ 4059166 w 6555713"/>
              <a:gd name="connsiteY5389" fmla="*/ 3597956 h 4156314"/>
              <a:gd name="connsiteX5390" fmla="*/ 4043163 w 6555713"/>
              <a:gd name="connsiteY5390" fmla="*/ 3592709 h 4156314"/>
              <a:gd name="connsiteX5391" fmla="*/ 4059016 w 6555713"/>
              <a:gd name="connsiteY5391" fmla="*/ 3571301 h 4156314"/>
              <a:gd name="connsiteX5392" fmla="*/ 4070188 w 6555713"/>
              <a:gd name="connsiteY5392" fmla="*/ 3569643 h 4156314"/>
              <a:gd name="connsiteX5393" fmla="*/ 4069635 w 6555713"/>
              <a:gd name="connsiteY5393" fmla="*/ 3565914 h 4156314"/>
              <a:gd name="connsiteX5394" fmla="*/ 4087147 w 6555713"/>
              <a:gd name="connsiteY5394" fmla="*/ 3555694 h 4156314"/>
              <a:gd name="connsiteX5395" fmla="*/ 4075422 w 6555713"/>
              <a:gd name="connsiteY5395" fmla="*/ 3553623 h 4156314"/>
              <a:gd name="connsiteX5396" fmla="*/ 4086040 w 6555713"/>
              <a:gd name="connsiteY5396" fmla="*/ 3548236 h 4156314"/>
              <a:gd name="connsiteX5397" fmla="*/ 4092935 w 6555713"/>
              <a:gd name="connsiteY5397" fmla="*/ 3543402 h 4156314"/>
              <a:gd name="connsiteX5398" fmla="*/ 4084933 w 6555713"/>
              <a:gd name="connsiteY5398" fmla="*/ 3540778 h 4156314"/>
              <a:gd name="connsiteX5399" fmla="*/ 4105617 w 6555713"/>
              <a:gd name="connsiteY5399" fmla="*/ 3526276 h 4156314"/>
              <a:gd name="connsiteX5400" fmla="*/ 4113066 w 6555713"/>
              <a:gd name="connsiteY5400" fmla="*/ 3525171 h 4156314"/>
              <a:gd name="connsiteX5401" fmla="*/ 4116789 w 6555713"/>
              <a:gd name="connsiteY5401" fmla="*/ 3524618 h 4156314"/>
              <a:gd name="connsiteX5402" fmla="*/ 4123684 w 6555713"/>
              <a:gd name="connsiteY5402" fmla="*/ 3519783 h 4156314"/>
              <a:gd name="connsiteX5403" fmla="*/ 4100787 w 6555713"/>
              <a:gd name="connsiteY5403" fmla="*/ 3519371 h 4156314"/>
              <a:gd name="connsiteX5404" fmla="*/ 4111406 w 6555713"/>
              <a:gd name="connsiteY5404" fmla="*/ 3513983 h 4156314"/>
              <a:gd name="connsiteX5405" fmla="*/ 4126855 w 6555713"/>
              <a:gd name="connsiteY5405" fmla="*/ 3515502 h 4156314"/>
              <a:gd name="connsiteX5406" fmla="*/ 4130025 w 6555713"/>
              <a:gd name="connsiteY5406" fmla="*/ 3511220 h 4156314"/>
              <a:gd name="connsiteX5407" fmla="*/ 4120364 w 6555713"/>
              <a:gd name="connsiteY5407" fmla="*/ 3497410 h 4156314"/>
              <a:gd name="connsiteX5408" fmla="*/ 4138280 w 6555713"/>
              <a:gd name="connsiteY5408" fmla="*/ 3464262 h 4156314"/>
              <a:gd name="connsiteX5409" fmla="*/ 4143112 w 6555713"/>
              <a:gd name="connsiteY5409" fmla="*/ 3471168 h 4156314"/>
              <a:gd name="connsiteX5410" fmla="*/ 4156347 w 6555713"/>
              <a:gd name="connsiteY5410" fmla="*/ 3457771 h 4156314"/>
              <a:gd name="connsiteX5411" fmla="*/ 4157454 w 6555713"/>
              <a:gd name="connsiteY5411" fmla="*/ 3465229 h 4156314"/>
              <a:gd name="connsiteX5412" fmla="*/ 4168072 w 6555713"/>
              <a:gd name="connsiteY5412" fmla="*/ 3459842 h 4156314"/>
              <a:gd name="connsiteX5413" fmla="*/ 4170690 w 6555713"/>
              <a:gd name="connsiteY5413" fmla="*/ 3451831 h 4156314"/>
              <a:gd name="connsiteX5414" fmla="*/ 4165305 w 6555713"/>
              <a:gd name="connsiteY5414" fmla="*/ 3441198 h 4156314"/>
              <a:gd name="connsiteX5415" fmla="*/ 4154134 w 6555713"/>
              <a:gd name="connsiteY5415" fmla="*/ 3442855 h 4156314"/>
              <a:gd name="connsiteX5416" fmla="*/ 4144622 w 6555713"/>
              <a:gd name="connsiteY5416" fmla="*/ 3455699 h 4156314"/>
              <a:gd name="connsiteX5417" fmla="*/ 4118001 w 6555713"/>
              <a:gd name="connsiteY5417" fmla="*/ 3455839 h 4156314"/>
              <a:gd name="connsiteX5418" fmla="*/ 4113170 w 6555713"/>
              <a:gd name="connsiteY5418" fmla="*/ 3448934 h 4156314"/>
              <a:gd name="connsiteX5419" fmla="*/ 4123789 w 6555713"/>
              <a:gd name="connsiteY5419" fmla="*/ 3443546 h 4156314"/>
              <a:gd name="connsiteX5420" fmla="*/ 4132747 w 6555713"/>
              <a:gd name="connsiteY5420" fmla="*/ 3426973 h 4156314"/>
              <a:gd name="connsiteX5421" fmla="*/ 4133854 w 6555713"/>
              <a:gd name="connsiteY5421" fmla="*/ 3434431 h 4156314"/>
              <a:gd name="connsiteX5422" fmla="*/ 4155090 w 6555713"/>
              <a:gd name="connsiteY5422" fmla="*/ 3423657 h 4156314"/>
              <a:gd name="connsiteX5423" fmla="*/ 4163645 w 6555713"/>
              <a:gd name="connsiteY5423" fmla="*/ 3430010 h 4156314"/>
              <a:gd name="connsiteX5424" fmla="*/ 4165156 w 6555713"/>
              <a:gd name="connsiteY5424" fmla="*/ 3414542 h 4156314"/>
              <a:gd name="connsiteX5425" fmla="*/ 4178945 w 6555713"/>
              <a:gd name="connsiteY5425" fmla="*/ 3404873 h 4156314"/>
              <a:gd name="connsiteX5426" fmla="*/ 4187499 w 6555713"/>
              <a:gd name="connsiteY5426" fmla="*/ 3411226 h 4156314"/>
              <a:gd name="connsiteX5427" fmla="*/ 4196457 w 6555713"/>
              <a:gd name="connsiteY5427" fmla="*/ 3394652 h 4156314"/>
              <a:gd name="connsiteX5428" fmla="*/ 4208158 w 6555713"/>
              <a:gd name="connsiteY5428" fmla="*/ 3390449 h 4156314"/>
              <a:gd name="connsiteX5429" fmla="*/ 4208749 w 6555713"/>
              <a:gd name="connsiteY5429" fmla="*/ 3390923 h 4156314"/>
              <a:gd name="connsiteX5430" fmla="*/ 4214524 w 6555713"/>
              <a:gd name="connsiteY5430" fmla="*/ 3388161 h 4156314"/>
              <a:gd name="connsiteX5431" fmla="*/ 4212266 w 6555713"/>
              <a:gd name="connsiteY5431" fmla="*/ 3388972 h 4156314"/>
              <a:gd name="connsiteX5432" fmla="*/ 4208158 w 6555713"/>
              <a:gd name="connsiteY5432" fmla="*/ 3390449 h 4156314"/>
              <a:gd name="connsiteX5433" fmla="*/ 4207872 w 6555713"/>
              <a:gd name="connsiteY5433" fmla="*/ 3390219 h 4156314"/>
              <a:gd name="connsiteX5434" fmla="*/ 4209693 w 6555713"/>
              <a:gd name="connsiteY5434" fmla="*/ 3381256 h 4156314"/>
              <a:gd name="connsiteX5435" fmla="*/ 4188456 w 6555713"/>
              <a:gd name="connsiteY5435" fmla="*/ 3392029 h 4156314"/>
              <a:gd name="connsiteX5436" fmla="*/ 4197415 w 6555713"/>
              <a:gd name="connsiteY5436" fmla="*/ 3375456 h 4156314"/>
              <a:gd name="connsiteX5437" fmla="*/ 4171900 w 6555713"/>
              <a:gd name="connsiteY5437" fmla="*/ 3383052 h 4156314"/>
              <a:gd name="connsiteX5438" fmla="*/ 4183626 w 6555713"/>
              <a:gd name="connsiteY5438" fmla="*/ 3385124 h 4156314"/>
              <a:gd name="connsiteX5439" fmla="*/ 4177838 w 6555713"/>
              <a:gd name="connsiteY5439" fmla="*/ 3397415 h 4156314"/>
              <a:gd name="connsiteX5440" fmla="*/ 4166113 w 6555713"/>
              <a:gd name="connsiteY5440" fmla="*/ 3395345 h 4156314"/>
              <a:gd name="connsiteX5441" fmla="*/ 4172454 w 6555713"/>
              <a:gd name="connsiteY5441" fmla="*/ 3386782 h 4156314"/>
              <a:gd name="connsiteX5442" fmla="*/ 4150110 w 6555713"/>
              <a:gd name="connsiteY5442" fmla="*/ 3390098 h 4156314"/>
              <a:gd name="connsiteX5443" fmla="*/ 4159771 w 6555713"/>
              <a:gd name="connsiteY5443" fmla="*/ 3403908 h 4156314"/>
              <a:gd name="connsiteX5444" fmla="*/ 4151770 w 6555713"/>
              <a:gd name="connsiteY5444" fmla="*/ 3401284 h 4156314"/>
              <a:gd name="connsiteX5445" fmla="*/ 4148047 w 6555713"/>
              <a:gd name="connsiteY5445" fmla="*/ 3401836 h 4156314"/>
              <a:gd name="connsiteX5446" fmla="*/ 4149153 w 6555713"/>
              <a:gd name="connsiteY5446" fmla="*/ 3409294 h 4156314"/>
              <a:gd name="connsiteX5447" fmla="*/ 4116191 w 6555713"/>
              <a:gd name="connsiteY5447" fmla="*/ 3417997 h 4156314"/>
              <a:gd name="connsiteX5448" fmla="*/ 4098679 w 6555713"/>
              <a:gd name="connsiteY5448" fmla="*/ 3428218 h 4156314"/>
              <a:gd name="connsiteX5449" fmla="*/ 4090676 w 6555713"/>
              <a:gd name="connsiteY5449" fmla="*/ 3425594 h 4156314"/>
              <a:gd name="connsiteX5450" fmla="*/ 4084335 w 6555713"/>
              <a:gd name="connsiteY5450" fmla="*/ 3434157 h 4156314"/>
              <a:gd name="connsiteX5451" fmla="*/ 4061992 w 6555713"/>
              <a:gd name="connsiteY5451" fmla="*/ 3437473 h 4156314"/>
              <a:gd name="connsiteX5452" fmla="*/ 4061438 w 6555713"/>
              <a:gd name="connsiteY5452" fmla="*/ 3433744 h 4156314"/>
              <a:gd name="connsiteX5453" fmla="*/ 4079505 w 6555713"/>
              <a:gd name="connsiteY5453" fmla="*/ 3427252 h 4156314"/>
              <a:gd name="connsiteX5454" fmla="*/ 4085293 w 6555713"/>
              <a:gd name="connsiteY5454" fmla="*/ 3414960 h 4156314"/>
              <a:gd name="connsiteX5455" fmla="*/ 4084740 w 6555713"/>
              <a:gd name="connsiteY5455" fmla="*/ 3411231 h 4156314"/>
              <a:gd name="connsiteX5456" fmla="*/ 4067226 w 6555713"/>
              <a:gd name="connsiteY5456" fmla="*/ 3421452 h 4156314"/>
              <a:gd name="connsiteX5457" fmla="*/ 4067780 w 6555713"/>
              <a:gd name="connsiteY5457" fmla="*/ 3425181 h 4156314"/>
              <a:gd name="connsiteX5458" fmla="*/ 4058118 w 6555713"/>
              <a:gd name="connsiteY5458" fmla="*/ 3411371 h 4156314"/>
              <a:gd name="connsiteX5459" fmla="*/ 4057012 w 6555713"/>
              <a:gd name="connsiteY5459" fmla="*/ 3403913 h 4156314"/>
              <a:gd name="connsiteX5460" fmla="*/ 4071907 w 6555713"/>
              <a:gd name="connsiteY5460" fmla="*/ 3401702 h 4156314"/>
              <a:gd name="connsiteX5461" fmla="*/ 4078802 w 6555713"/>
              <a:gd name="connsiteY5461" fmla="*/ 3396868 h 4156314"/>
              <a:gd name="connsiteX5462" fmla="*/ 4083080 w 6555713"/>
              <a:gd name="connsiteY5462" fmla="*/ 3400045 h 4156314"/>
              <a:gd name="connsiteX5463" fmla="*/ 4079908 w 6555713"/>
              <a:gd name="connsiteY5463" fmla="*/ 3404325 h 4156314"/>
              <a:gd name="connsiteX5464" fmla="*/ 4080462 w 6555713"/>
              <a:gd name="connsiteY5464" fmla="*/ 3408055 h 4156314"/>
              <a:gd name="connsiteX5465" fmla="*/ 4098529 w 6555713"/>
              <a:gd name="connsiteY5465" fmla="*/ 3401562 h 4156314"/>
              <a:gd name="connsiteX5466" fmla="*/ 4101146 w 6555713"/>
              <a:gd name="connsiteY5466" fmla="*/ 3393552 h 4156314"/>
              <a:gd name="connsiteX5467" fmla="*/ 4095762 w 6555713"/>
              <a:gd name="connsiteY5467" fmla="*/ 3382918 h 4156314"/>
              <a:gd name="connsiteX5468" fmla="*/ 4091485 w 6555713"/>
              <a:gd name="connsiteY5468" fmla="*/ 3379741 h 4156314"/>
              <a:gd name="connsiteX5469" fmla="*/ 4080866 w 6555713"/>
              <a:gd name="connsiteY5469" fmla="*/ 3385129 h 4156314"/>
              <a:gd name="connsiteX5470" fmla="*/ 4076035 w 6555713"/>
              <a:gd name="connsiteY5470" fmla="*/ 3378224 h 4156314"/>
              <a:gd name="connsiteX5471" fmla="*/ 4089272 w 6555713"/>
              <a:gd name="connsiteY5471" fmla="*/ 3364825 h 4156314"/>
              <a:gd name="connsiteX5472" fmla="*/ 4077546 w 6555713"/>
              <a:gd name="connsiteY5472" fmla="*/ 3362755 h 4156314"/>
              <a:gd name="connsiteX5473" fmla="*/ 4076440 w 6555713"/>
              <a:gd name="connsiteY5473" fmla="*/ 3355297 h 4156314"/>
              <a:gd name="connsiteX5474" fmla="*/ 4090782 w 6555713"/>
              <a:gd name="connsiteY5474" fmla="*/ 3349357 h 4156314"/>
              <a:gd name="connsiteX5475" fmla="*/ 4092995 w 6555713"/>
              <a:gd name="connsiteY5475" fmla="*/ 3364273 h 4156314"/>
              <a:gd name="connsiteX5476" fmla="*/ 4089825 w 6555713"/>
              <a:gd name="connsiteY5476" fmla="*/ 3368555 h 4156314"/>
              <a:gd name="connsiteX5477" fmla="*/ 4097273 w 6555713"/>
              <a:gd name="connsiteY5477" fmla="*/ 3367450 h 4156314"/>
              <a:gd name="connsiteX5478" fmla="*/ 4106381 w 6555713"/>
              <a:gd name="connsiteY5478" fmla="*/ 3377531 h 4156314"/>
              <a:gd name="connsiteX5479" fmla="*/ 4110104 w 6555713"/>
              <a:gd name="connsiteY5479" fmla="*/ 3376978 h 4156314"/>
              <a:gd name="connsiteX5480" fmla="*/ 4123893 w 6555713"/>
              <a:gd name="connsiteY5480" fmla="*/ 3367310 h 4156314"/>
              <a:gd name="connsiteX5481" fmla="*/ 4122786 w 6555713"/>
              <a:gd name="connsiteY5481" fmla="*/ 3359852 h 4156314"/>
              <a:gd name="connsiteX5482" fmla="*/ 4137129 w 6555713"/>
              <a:gd name="connsiteY5482" fmla="*/ 3353913 h 4156314"/>
              <a:gd name="connsiteX5483" fmla="*/ 4139193 w 6555713"/>
              <a:gd name="connsiteY5483" fmla="*/ 3342173 h 4156314"/>
              <a:gd name="connsiteX5484" fmla="*/ 4155196 w 6555713"/>
              <a:gd name="connsiteY5484" fmla="*/ 3347421 h 4156314"/>
              <a:gd name="connsiteX5485" fmla="*/ 4165260 w 6555713"/>
              <a:gd name="connsiteY5485" fmla="*/ 3338305 h 4156314"/>
              <a:gd name="connsiteX5486" fmla="*/ 4156302 w 6555713"/>
              <a:gd name="connsiteY5486" fmla="*/ 3354878 h 4156314"/>
              <a:gd name="connsiteX5487" fmla="*/ 4144023 w 6555713"/>
              <a:gd name="connsiteY5487" fmla="*/ 3349079 h 4156314"/>
              <a:gd name="connsiteX5488" fmla="*/ 4140853 w 6555713"/>
              <a:gd name="connsiteY5488" fmla="*/ 3353361 h 4156314"/>
              <a:gd name="connsiteX5489" fmla="*/ 4138236 w 6555713"/>
              <a:gd name="connsiteY5489" fmla="*/ 3361371 h 4156314"/>
              <a:gd name="connsiteX5490" fmla="*/ 4153684 w 6555713"/>
              <a:gd name="connsiteY5490" fmla="*/ 3362889 h 4156314"/>
              <a:gd name="connsiteX5491" fmla="*/ 4143067 w 6555713"/>
              <a:gd name="connsiteY5491" fmla="*/ 3368276 h 4156314"/>
              <a:gd name="connsiteX5492" fmla="*/ 4139896 w 6555713"/>
              <a:gd name="connsiteY5492" fmla="*/ 3372558 h 4156314"/>
              <a:gd name="connsiteX5493" fmla="*/ 4144173 w 6555713"/>
              <a:gd name="connsiteY5493" fmla="*/ 3375734 h 4156314"/>
              <a:gd name="connsiteX5494" fmla="*/ 4168027 w 6555713"/>
              <a:gd name="connsiteY5494" fmla="*/ 3356950 h 4156314"/>
              <a:gd name="connsiteX5495" fmla="*/ 4170645 w 6555713"/>
              <a:gd name="connsiteY5495" fmla="*/ 3348940 h 4156314"/>
              <a:gd name="connsiteX5496" fmla="*/ 4166367 w 6555713"/>
              <a:gd name="connsiteY5496" fmla="*/ 3345763 h 4156314"/>
              <a:gd name="connsiteX5497" fmla="*/ 4176986 w 6555713"/>
              <a:gd name="connsiteY5497" fmla="*/ 3340377 h 4156314"/>
              <a:gd name="connsiteX5498" fmla="*/ 4204010 w 6555713"/>
              <a:gd name="connsiteY5498" fmla="*/ 3317310 h 4156314"/>
              <a:gd name="connsiteX5499" fmla="*/ 4207734 w 6555713"/>
              <a:gd name="connsiteY5499" fmla="*/ 3316758 h 4156314"/>
              <a:gd name="connsiteX5500" fmla="*/ 4210861 w 6555713"/>
              <a:gd name="connsiteY5500" fmla="*/ 3315173 h 4156314"/>
              <a:gd name="connsiteX5501" fmla="*/ 4211042 w 6555713"/>
              <a:gd name="connsiteY5501" fmla="*/ 3316208 h 4156314"/>
              <a:gd name="connsiteX5502" fmla="*/ 4223736 w 6555713"/>
              <a:gd name="connsiteY5502" fmla="*/ 3322006 h 4156314"/>
              <a:gd name="connsiteX5503" fmla="*/ 4233511 w 6555713"/>
              <a:gd name="connsiteY5503" fmla="*/ 3320555 h 4156314"/>
              <a:gd name="connsiteX5504" fmla="*/ 4234106 w 6555713"/>
              <a:gd name="connsiteY5504" fmla="*/ 3320467 h 4156314"/>
              <a:gd name="connsiteX5505" fmla="*/ 4232291 w 6555713"/>
              <a:gd name="connsiteY5505" fmla="*/ 3328358 h 4156314"/>
              <a:gd name="connsiteX5506" fmla="*/ 4241249 w 6555713"/>
              <a:gd name="connsiteY5506" fmla="*/ 3311784 h 4156314"/>
              <a:gd name="connsiteX5507" fmla="*/ 4251867 w 6555713"/>
              <a:gd name="connsiteY5507" fmla="*/ 3306398 h 4156314"/>
              <a:gd name="connsiteX5508" fmla="*/ 4283723 w 6555713"/>
              <a:gd name="connsiteY5508" fmla="*/ 3290237 h 4156314"/>
              <a:gd name="connsiteX5509" fmla="*/ 4294745 w 6555713"/>
              <a:gd name="connsiteY5509" fmla="*/ 3261925 h 4156314"/>
              <a:gd name="connsiteX5510" fmla="*/ 4301640 w 6555713"/>
              <a:gd name="connsiteY5510" fmla="*/ 3257090 h 4156314"/>
              <a:gd name="connsiteX5511" fmla="*/ 4307428 w 6555713"/>
              <a:gd name="connsiteY5511" fmla="*/ 3244799 h 4156314"/>
              <a:gd name="connsiteX5512" fmla="*/ 4308591 w 6555713"/>
              <a:gd name="connsiteY5512" fmla="*/ 3244626 h 4156314"/>
              <a:gd name="connsiteX5513" fmla="*/ 4319707 w 6555713"/>
              <a:gd name="connsiteY5513" fmla="*/ 3250599 h 4156314"/>
              <a:gd name="connsiteX5514" fmla="*/ 4325495 w 6555713"/>
              <a:gd name="connsiteY5514" fmla="*/ 3238306 h 4156314"/>
              <a:gd name="connsiteX5515" fmla="*/ 4345220 w 6555713"/>
              <a:gd name="connsiteY5515" fmla="*/ 3243001 h 4156314"/>
              <a:gd name="connsiteX5516" fmla="*/ 4351008 w 6555713"/>
              <a:gd name="connsiteY5516" fmla="*/ 3230710 h 4156314"/>
              <a:gd name="connsiteX5517" fmla="*/ 4346731 w 6555713"/>
              <a:gd name="connsiteY5517" fmla="*/ 3227533 h 4156314"/>
              <a:gd name="connsiteX5518" fmla="*/ 4342453 w 6555713"/>
              <a:gd name="connsiteY5518" fmla="*/ 3224357 h 4156314"/>
              <a:gd name="connsiteX5519" fmla="*/ 4331836 w 6555713"/>
              <a:gd name="connsiteY5519" fmla="*/ 3229743 h 4156314"/>
              <a:gd name="connsiteX5520" fmla="*/ 4348241 w 6555713"/>
              <a:gd name="connsiteY5520" fmla="*/ 3212064 h 4156314"/>
              <a:gd name="connsiteX5521" fmla="*/ 4360728 w 6555713"/>
              <a:gd name="connsiteY5521" fmla="*/ 3201794 h 4156314"/>
              <a:gd name="connsiteX5522" fmla="*/ 4366308 w 6555713"/>
              <a:gd name="connsiteY5522" fmla="*/ 3205573 h 4156314"/>
              <a:gd name="connsiteX5523" fmla="*/ 4376373 w 6555713"/>
              <a:gd name="connsiteY5523" fmla="*/ 3196457 h 4156314"/>
              <a:gd name="connsiteX5524" fmla="*/ 4360370 w 6555713"/>
              <a:gd name="connsiteY5524" fmla="*/ 3191210 h 4156314"/>
              <a:gd name="connsiteX5525" fmla="*/ 4376777 w 6555713"/>
              <a:gd name="connsiteY5525" fmla="*/ 3173531 h 4156314"/>
              <a:gd name="connsiteX5526" fmla="*/ 4373606 w 6555713"/>
              <a:gd name="connsiteY5526" fmla="*/ 3177813 h 4156314"/>
              <a:gd name="connsiteX5527" fmla="*/ 4391673 w 6555713"/>
              <a:gd name="connsiteY5527" fmla="*/ 3171320 h 4156314"/>
              <a:gd name="connsiteX5528" fmla="*/ 4396907 w 6555713"/>
              <a:gd name="connsiteY5528" fmla="*/ 3155300 h 4156314"/>
              <a:gd name="connsiteX5529" fmla="*/ 4422825 w 6555713"/>
              <a:gd name="connsiteY5529" fmla="*/ 3124777 h 4156314"/>
              <a:gd name="connsiteX5530" fmla="*/ 4423862 w 6555713"/>
              <a:gd name="connsiteY5530" fmla="*/ 3125230 h 4156314"/>
              <a:gd name="connsiteX5531" fmla="*/ 4426356 w 6555713"/>
              <a:gd name="connsiteY5531" fmla="*/ 3126932 h 4156314"/>
              <a:gd name="connsiteX5532" fmla="*/ 4426894 w 6555713"/>
              <a:gd name="connsiteY5532" fmla="*/ 3126554 h 4156314"/>
              <a:gd name="connsiteX5533" fmla="*/ 4423862 w 6555713"/>
              <a:gd name="connsiteY5533" fmla="*/ 3125230 h 4156314"/>
              <a:gd name="connsiteX5534" fmla="*/ 4418547 w 6555713"/>
              <a:gd name="connsiteY5534" fmla="*/ 3121600 h 4156314"/>
              <a:gd name="connsiteX5535" fmla="*/ 4404758 w 6555713"/>
              <a:gd name="connsiteY5535" fmla="*/ 3131268 h 4156314"/>
              <a:gd name="connsiteX5536" fmla="*/ 4393034 w 6555713"/>
              <a:gd name="connsiteY5536" fmla="*/ 3129198 h 4156314"/>
              <a:gd name="connsiteX5537" fmla="*/ 4385586 w 6555713"/>
              <a:gd name="connsiteY5537" fmla="*/ 3130303 h 4156314"/>
              <a:gd name="connsiteX5538" fmla="*/ 4379798 w 6555713"/>
              <a:gd name="connsiteY5538" fmla="*/ 3142594 h 4156314"/>
              <a:gd name="connsiteX5539" fmla="*/ 4343666 w 6555713"/>
              <a:gd name="connsiteY5539" fmla="*/ 3155578 h 4156314"/>
              <a:gd name="connsiteX5540" fmla="*/ 4336771 w 6555713"/>
              <a:gd name="connsiteY5540" fmla="*/ 3160413 h 4156314"/>
              <a:gd name="connsiteX5541" fmla="*/ 4315534 w 6555713"/>
              <a:gd name="connsiteY5541" fmla="*/ 3171186 h 4156314"/>
              <a:gd name="connsiteX5542" fmla="*/ 4298979 w 6555713"/>
              <a:gd name="connsiteY5542" fmla="*/ 3162210 h 4156314"/>
              <a:gd name="connsiteX5543" fmla="*/ 4277188 w 6555713"/>
              <a:gd name="connsiteY5543" fmla="*/ 3169255 h 4156314"/>
              <a:gd name="connsiteX5544" fmla="*/ 4282572 w 6555713"/>
              <a:gd name="connsiteY5544" fmla="*/ 3179888 h 4156314"/>
              <a:gd name="connsiteX5545" fmla="*/ 4276231 w 6555713"/>
              <a:gd name="connsiteY5545" fmla="*/ 3188451 h 4156314"/>
              <a:gd name="connsiteX5546" fmla="*/ 4271953 w 6555713"/>
              <a:gd name="connsiteY5546" fmla="*/ 3185276 h 4156314"/>
              <a:gd name="connsiteX5547" fmla="*/ 4250716 w 6555713"/>
              <a:gd name="connsiteY5547" fmla="*/ 3196049 h 4156314"/>
              <a:gd name="connsiteX5548" fmla="*/ 4237885 w 6555713"/>
              <a:gd name="connsiteY5548" fmla="*/ 3186520 h 4156314"/>
              <a:gd name="connsiteX5549" fmla="*/ 4176791 w 6555713"/>
              <a:gd name="connsiteY5549" fmla="*/ 3210830 h 4156314"/>
              <a:gd name="connsiteX5550" fmla="*/ 4155001 w 6555713"/>
              <a:gd name="connsiteY5550" fmla="*/ 3217875 h 4156314"/>
              <a:gd name="connsiteX5551" fmla="*/ 4152938 w 6555713"/>
              <a:gd name="connsiteY5551" fmla="*/ 3229614 h 4156314"/>
              <a:gd name="connsiteX5552" fmla="*/ 4189070 w 6555713"/>
              <a:gd name="connsiteY5552" fmla="*/ 3216630 h 4156314"/>
              <a:gd name="connsiteX5553" fmla="*/ 4193900 w 6555713"/>
              <a:gd name="connsiteY5553" fmla="*/ 3223535 h 4156314"/>
              <a:gd name="connsiteX5554" fmla="*/ 4150873 w 6555713"/>
              <a:gd name="connsiteY5554" fmla="*/ 3241353 h 4156314"/>
              <a:gd name="connsiteX5555" fmla="*/ 4117912 w 6555713"/>
              <a:gd name="connsiteY5555" fmla="*/ 3250056 h 4156314"/>
              <a:gd name="connsiteX5556" fmla="*/ 4127423 w 6555713"/>
              <a:gd name="connsiteY5556" fmla="*/ 3237212 h 4156314"/>
              <a:gd name="connsiteX5557" fmla="*/ 4135424 w 6555713"/>
              <a:gd name="connsiteY5557" fmla="*/ 3239835 h 4156314"/>
              <a:gd name="connsiteX5558" fmla="*/ 4149213 w 6555713"/>
              <a:gd name="connsiteY5558" fmla="*/ 3230167 h 4156314"/>
              <a:gd name="connsiteX5559" fmla="*/ 4133764 w 6555713"/>
              <a:gd name="connsiteY5559" fmla="*/ 3228649 h 4156314"/>
              <a:gd name="connsiteX5560" fmla="*/ 4091290 w 6555713"/>
              <a:gd name="connsiteY5560" fmla="*/ 3250194 h 4156314"/>
              <a:gd name="connsiteX5561" fmla="*/ 4096121 w 6555713"/>
              <a:gd name="connsiteY5561" fmla="*/ 3257100 h 4156314"/>
              <a:gd name="connsiteX5562" fmla="*/ 4103569 w 6555713"/>
              <a:gd name="connsiteY5562" fmla="*/ 3255994 h 4156314"/>
              <a:gd name="connsiteX5563" fmla="*/ 4096675 w 6555713"/>
              <a:gd name="connsiteY5563" fmla="*/ 3260829 h 4156314"/>
              <a:gd name="connsiteX5564" fmla="*/ 4092950 w 6555713"/>
              <a:gd name="connsiteY5564" fmla="*/ 3261382 h 4156314"/>
              <a:gd name="connsiteX5565" fmla="*/ 4071713 w 6555713"/>
              <a:gd name="connsiteY5565" fmla="*/ 3272155 h 4156314"/>
              <a:gd name="connsiteX5566" fmla="*/ 4070607 w 6555713"/>
              <a:gd name="connsiteY5566" fmla="*/ 3264697 h 4156314"/>
              <a:gd name="connsiteX5567" fmla="*/ 4085502 w 6555713"/>
              <a:gd name="connsiteY5567" fmla="*/ 3262487 h 4156314"/>
              <a:gd name="connsiteX5568" fmla="*/ 4084534 w 6555713"/>
              <a:gd name="connsiteY5568" fmla="*/ 3255961 h 4156314"/>
              <a:gd name="connsiteX5569" fmla="*/ 4084396 w 6555713"/>
              <a:gd name="connsiteY5569" fmla="*/ 3255029 h 4156314"/>
              <a:gd name="connsiteX5570" fmla="*/ 4088674 w 6555713"/>
              <a:gd name="connsiteY5570" fmla="*/ 3258205 h 4156314"/>
              <a:gd name="connsiteX5571" fmla="*/ 4084396 w 6555713"/>
              <a:gd name="connsiteY5571" fmla="*/ 3255029 h 4156314"/>
              <a:gd name="connsiteX5572" fmla="*/ 4077446 w 6555713"/>
              <a:gd name="connsiteY5572" fmla="*/ 3249868 h 4156314"/>
              <a:gd name="connsiteX5573" fmla="*/ 4075841 w 6555713"/>
              <a:gd name="connsiteY5573" fmla="*/ 3248676 h 4156314"/>
              <a:gd name="connsiteX5574" fmla="*/ 4065776 w 6555713"/>
              <a:gd name="connsiteY5574" fmla="*/ 3257792 h 4156314"/>
              <a:gd name="connsiteX5575" fmla="*/ 4062863 w 6555713"/>
              <a:gd name="connsiteY5575" fmla="*/ 3256255 h 4156314"/>
              <a:gd name="connsiteX5576" fmla="*/ 4068529 w 6555713"/>
              <a:gd name="connsiteY5576" fmla="*/ 3254704 h 4156314"/>
              <a:gd name="connsiteX5577" fmla="*/ 4060227 w 6555713"/>
              <a:gd name="connsiteY5577" fmla="*/ 3254864 h 4156314"/>
              <a:gd name="connsiteX5578" fmla="*/ 4062863 w 6555713"/>
              <a:gd name="connsiteY5578" fmla="*/ 3256255 h 4156314"/>
              <a:gd name="connsiteX5579" fmla="*/ 4047156 w 6555713"/>
              <a:gd name="connsiteY5579" fmla="*/ 3260555 h 4156314"/>
              <a:gd name="connsiteX5580" fmla="*/ 4019025 w 6555713"/>
              <a:gd name="connsiteY5580" fmla="*/ 3276162 h 4156314"/>
              <a:gd name="connsiteX5581" fmla="*/ 4000405 w 6555713"/>
              <a:gd name="connsiteY5581" fmla="*/ 3278925 h 4156314"/>
              <a:gd name="connsiteX5582" fmla="*/ 3956825 w 6555713"/>
              <a:gd name="connsiteY5582" fmla="*/ 3293015 h 4156314"/>
              <a:gd name="connsiteX5583" fmla="*/ 3953655 w 6555713"/>
              <a:gd name="connsiteY5583" fmla="*/ 3297297 h 4156314"/>
              <a:gd name="connsiteX5584" fmla="*/ 3938759 w 6555713"/>
              <a:gd name="connsiteY5584" fmla="*/ 3299507 h 4156314"/>
              <a:gd name="connsiteX5585" fmla="*/ 3924970 w 6555713"/>
              <a:gd name="connsiteY5585" fmla="*/ 3309175 h 4156314"/>
              <a:gd name="connsiteX5586" fmla="*/ 3906903 w 6555713"/>
              <a:gd name="connsiteY5586" fmla="*/ 3315667 h 4156314"/>
              <a:gd name="connsiteX5587" fmla="*/ 3902627 w 6555713"/>
              <a:gd name="connsiteY5587" fmla="*/ 3312491 h 4156314"/>
              <a:gd name="connsiteX5588" fmla="*/ 3893819 w 6555713"/>
              <a:gd name="connsiteY5588" fmla="*/ 3320467 h 4156314"/>
              <a:gd name="connsiteX5589" fmla="*/ 3892806 w 6555713"/>
              <a:gd name="connsiteY5589" fmla="*/ 3321385 h 4156314"/>
              <a:gd name="connsiteX5590" fmla="*/ 3891819 w 6555713"/>
              <a:gd name="connsiteY5590" fmla="*/ 3319812 h 4156314"/>
              <a:gd name="connsiteX5591" fmla="*/ 3890696 w 6555713"/>
              <a:gd name="connsiteY5591" fmla="*/ 3319842 h 4156314"/>
              <a:gd name="connsiteX5592" fmla="*/ 3890518 w 6555713"/>
              <a:gd name="connsiteY5592" fmla="*/ 3319674 h 4156314"/>
              <a:gd name="connsiteX5593" fmla="*/ 3894536 w 6555713"/>
              <a:gd name="connsiteY5593" fmla="*/ 3313275 h 4156314"/>
              <a:gd name="connsiteX5594" fmla="*/ 3887546 w 6555713"/>
              <a:gd name="connsiteY5594" fmla="*/ 3319929 h 4156314"/>
              <a:gd name="connsiteX5595" fmla="*/ 3878019 w 6555713"/>
              <a:gd name="connsiteY5595" fmla="*/ 3320192 h 4156314"/>
              <a:gd name="connsiteX5596" fmla="*/ 3869664 w 6555713"/>
              <a:gd name="connsiteY5596" fmla="*/ 3321193 h 4156314"/>
              <a:gd name="connsiteX5597" fmla="*/ 3870337 w 6555713"/>
              <a:gd name="connsiteY5597" fmla="*/ 3322522 h 4156314"/>
              <a:gd name="connsiteX5598" fmla="*/ 3873851 w 6555713"/>
              <a:gd name="connsiteY5598" fmla="*/ 3329461 h 4156314"/>
              <a:gd name="connsiteX5599" fmla="*/ 3867430 w 6555713"/>
              <a:gd name="connsiteY5599" fmla="*/ 3331737 h 4156314"/>
              <a:gd name="connsiteX5600" fmla="*/ 3834638 w 6555713"/>
              <a:gd name="connsiteY5600" fmla="*/ 3341635 h 4156314"/>
              <a:gd name="connsiteX5601" fmla="*/ 3794781 w 6555713"/>
              <a:gd name="connsiteY5601" fmla="*/ 3355171 h 4156314"/>
              <a:gd name="connsiteX5602" fmla="*/ 3718240 w 6555713"/>
              <a:gd name="connsiteY5602" fmla="*/ 3377964 h 4156314"/>
              <a:gd name="connsiteX5603" fmla="*/ 3709685 w 6555713"/>
              <a:gd name="connsiteY5603" fmla="*/ 3371611 h 4156314"/>
              <a:gd name="connsiteX5604" fmla="*/ 3705961 w 6555713"/>
              <a:gd name="connsiteY5604" fmla="*/ 3372164 h 4156314"/>
              <a:gd name="connsiteX5605" fmla="*/ 3707067 w 6555713"/>
              <a:gd name="connsiteY5605" fmla="*/ 3379622 h 4156314"/>
              <a:gd name="connsiteX5606" fmla="*/ 3686384 w 6555713"/>
              <a:gd name="connsiteY5606" fmla="*/ 3394123 h 4156314"/>
              <a:gd name="connsiteX5607" fmla="*/ 3623630 w 6555713"/>
              <a:gd name="connsiteY5607" fmla="*/ 3407247 h 4156314"/>
              <a:gd name="connsiteX5608" fmla="*/ 3623077 w 6555713"/>
              <a:gd name="connsiteY5608" fmla="*/ 3403518 h 4156314"/>
              <a:gd name="connsiteX5609" fmla="*/ 3608181 w 6555713"/>
              <a:gd name="connsiteY5609" fmla="*/ 3405728 h 4156314"/>
              <a:gd name="connsiteX5610" fmla="*/ 3601840 w 6555713"/>
              <a:gd name="connsiteY5610" fmla="*/ 3414291 h 4156314"/>
              <a:gd name="connsiteX5611" fmla="*/ 3569432 w 6555713"/>
              <a:gd name="connsiteY5611" fmla="*/ 3426723 h 4156314"/>
              <a:gd name="connsiteX5612" fmla="*/ 3553429 w 6555713"/>
              <a:gd name="connsiteY5612" fmla="*/ 3421475 h 4156314"/>
              <a:gd name="connsiteX5613" fmla="*/ 3543917 w 6555713"/>
              <a:gd name="connsiteY5613" fmla="*/ 3434320 h 4156314"/>
              <a:gd name="connsiteX5614" fmla="*/ 3540747 w 6555713"/>
              <a:gd name="connsiteY5614" fmla="*/ 3438601 h 4156314"/>
              <a:gd name="connsiteX5615" fmla="*/ 3523638 w 6555713"/>
              <a:gd name="connsiteY5615" fmla="*/ 3425896 h 4156314"/>
              <a:gd name="connsiteX5616" fmla="*/ 3516744 w 6555713"/>
              <a:gd name="connsiteY5616" fmla="*/ 3430731 h 4156314"/>
              <a:gd name="connsiteX5617" fmla="*/ 3507231 w 6555713"/>
              <a:gd name="connsiteY5617" fmla="*/ 3443575 h 4156314"/>
              <a:gd name="connsiteX5618" fmla="*/ 3489719 w 6555713"/>
              <a:gd name="connsiteY5618" fmla="*/ 3453796 h 4156314"/>
              <a:gd name="connsiteX5619" fmla="*/ 3423241 w 6555713"/>
              <a:gd name="connsiteY5619" fmla="*/ 3467472 h 4156314"/>
              <a:gd name="connsiteX5620" fmla="*/ 3420071 w 6555713"/>
              <a:gd name="connsiteY5620" fmla="*/ 3471753 h 4156314"/>
              <a:gd name="connsiteX5621" fmla="*/ 3412623 w 6555713"/>
              <a:gd name="connsiteY5621" fmla="*/ 3472858 h 4156314"/>
              <a:gd name="connsiteX5622" fmla="*/ 3408345 w 6555713"/>
              <a:gd name="connsiteY5622" fmla="*/ 3469683 h 4156314"/>
              <a:gd name="connsiteX5623" fmla="*/ 3405175 w 6555713"/>
              <a:gd name="connsiteY5623" fmla="*/ 3473964 h 4156314"/>
              <a:gd name="connsiteX5624" fmla="*/ 3387108 w 6555713"/>
              <a:gd name="connsiteY5624" fmla="*/ 3480456 h 4156314"/>
              <a:gd name="connsiteX5625" fmla="*/ 3321185 w 6555713"/>
              <a:gd name="connsiteY5625" fmla="*/ 3497861 h 4156314"/>
              <a:gd name="connsiteX5626" fmla="*/ 3310567 w 6555713"/>
              <a:gd name="connsiteY5626" fmla="*/ 3503247 h 4156314"/>
              <a:gd name="connsiteX5627" fmla="*/ 3270710 w 6555713"/>
              <a:gd name="connsiteY5627" fmla="*/ 3516784 h 4156314"/>
              <a:gd name="connsiteX5628" fmla="*/ 3248920 w 6555713"/>
              <a:gd name="connsiteY5628" fmla="*/ 3523829 h 4156314"/>
              <a:gd name="connsiteX5629" fmla="*/ 3240918 w 6555713"/>
              <a:gd name="connsiteY5629" fmla="*/ 3521205 h 4156314"/>
              <a:gd name="connsiteX5630" fmla="*/ 3222851 w 6555713"/>
              <a:gd name="connsiteY5630" fmla="*/ 3527698 h 4156314"/>
              <a:gd name="connsiteX5631" fmla="*/ 3219128 w 6555713"/>
              <a:gd name="connsiteY5631" fmla="*/ 3528250 h 4156314"/>
              <a:gd name="connsiteX5632" fmla="*/ 3214850 w 6555713"/>
              <a:gd name="connsiteY5632" fmla="*/ 3525073 h 4156314"/>
              <a:gd name="connsiteX5633" fmla="*/ 3182996 w 6555713"/>
              <a:gd name="connsiteY5633" fmla="*/ 3541234 h 4156314"/>
              <a:gd name="connsiteX5634" fmla="*/ 3142585 w 6555713"/>
              <a:gd name="connsiteY5634" fmla="*/ 3551041 h 4156314"/>
              <a:gd name="connsiteX5635" fmla="*/ 3102176 w 6555713"/>
              <a:gd name="connsiteY5635" fmla="*/ 3560849 h 4156314"/>
              <a:gd name="connsiteX5636" fmla="*/ 3098452 w 6555713"/>
              <a:gd name="connsiteY5636" fmla="*/ 3561402 h 4156314"/>
              <a:gd name="connsiteX5637" fmla="*/ 3087834 w 6555713"/>
              <a:gd name="connsiteY5637" fmla="*/ 3566788 h 4156314"/>
              <a:gd name="connsiteX5638" fmla="*/ 3083556 w 6555713"/>
              <a:gd name="connsiteY5638" fmla="*/ 3563612 h 4156314"/>
              <a:gd name="connsiteX5639" fmla="*/ 3055425 w 6555713"/>
              <a:gd name="connsiteY5639" fmla="*/ 3579219 h 4156314"/>
              <a:gd name="connsiteX5640" fmla="*/ 3021909 w 6555713"/>
              <a:gd name="connsiteY5640" fmla="*/ 3584193 h 4156314"/>
              <a:gd name="connsiteX5641" fmla="*/ 3015014 w 6555713"/>
              <a:gd name="connsiteY5641" fmla="*/ 3589028 h 4156314"/>
              <a:gd name="connsiteX5642" fmla="*/ 2999565 w 6555713"/>
              <a:gd name="connsiteY5642" fmla="*/ 3587509 h 4156314"/>
              <a:gd name="connsiteX5643" fmla="*/ 2955985 w 6555713"/>
              <a:gd name="connsiteY5643" fmla="*/ 3601598 h 4156314"/>
              <a:gd name="connsiteX5644" fmla="*/ 2944814 w 6555713"/>
              <a:gd name="connsiteY5644" fmla="*/ 3603255 h 4156314"/>
              <a:gd name="connsiteX5645" fmla="*/ 2942196 w 6555713"/>
              <a:gd name="connsiteY5645" fmla="*/ 3611266 h 4156314"/>
              <a:gd name="connsiteX5646" fmla="*/ 2828968 w 6555713"/>
              <a:gd name="connsiteY5646" fmla="*/ 3643313 h 4156314"/>
              <a:gd name="connsiteX5647" fmla="*/ 2799730 w 6555713"/>
              <a:gd name="connsiteY5647" fmla="*/ 3651463 h 4156314"/>
              <a:gd name="connsiteX5648" fmla="*/ 2797113 w 6555713"/>
              <a:gd name="connsiteY5648" fmla="*/ 3659474 h 4156314"/>
              <a:gd name="connsiteX5649" fmla="*/ 2786494 w 6555713"/>
              <a:gd name="connsiteY5649" fmla="*/ 3664860 h 4156314"/>
              <a:gd name="connsiteX5650" fmla="*/ 2796006 w 6555713"/>
              <a:gd name="connsiteY5650" fmla="*/ 3652016 h 4156314"/>
              <a:gd name="connsiteX5651" fmla="*/ 2777386 w 6555713"/>
              <a:gd name="connsiteY5651" fmla="*/ 3654779 h 4156314"/>
              <a:gd name="connsiteX5652" fmla="*/ 2744425 w 6555713"/>
              <a:gd name="connsiteY5652" fmla="*/ 3663481 h 4156314"/>
              <a:gd name="connsiteX5653" fmla="*/ 2734359 w 6555713"/>
              <a:gd name="connsiteY5653" fmla="*/ 3672596 h 4156314"/>
              <a:gd name="connsiteX5654" fmla="*/ 2715187 w 6555713"/>
              <a:gd name="connsiteY5654" fmla="*/ 3671631 h 4156314"/>
              <a:gd name="connsiteX5655" fmla="*/ 2693950 w 6555713"/>
              <a:gd name="connsiteY5655" fmla="*/ 3682404 h 4156314"/>
              <a:gd name="connsiteX5656" fmla="*/ 2682224 w 6555713"/>
              <a:gd name="connsiteY5656" fmla="*/ 3680333 h 4156314"/>
              <a:gd name="connsiteX5657" fmla="*/ 2642368 w 6555713"/>
              <a:gd name="connsiteY5657" fmla="*/ 3693869 h 4156314"/>
              <a:gd name="connsiteX5658" fmla="*/ 2609406 w 6555713"/>
              <a:gd name="connsiteY5658" fmla="*/ 3702573 h 4156314"/>
              <a:gd name="connsiteX5659" fmla="*/ 2591339 w 6555713"/>
              <a:gd name="connsiteY5659" fmla="*/ 3709064 h 4156314"/>
              <a:gd name="connsiteX5660" fmla="*/ 2554653 w 6555713"/>
              <a:gd name="connsiteY5660" fmla="*/ 3718320 h 4156314"/>
              <a:gd name="connsiteX5661" fmla="*/ 2547759 w 6555713"/>
              <a:gd name="connsiteY5661" fmla="*/ 3723153 h 4156314"/>
              <a:gd name="connsiteX5662" fmla="*/ 2536588 w 6555713"/>
              <a:gd name="connsiteY5662" fmla="*/ 3724811 h 4156314"/>
              <a:gd name="connsiteX5663" fmla="*/ 2519074 w 6555713"/>
              <a:gd name="connsiteY5663" fmla="*/ 3735032 h 4156314"/>
              <a:gd name="connsiteX5664" fmla="*/ 2448874 w 6555713"/>
              <a:gd name="connsiteY5664" fmla="*/ 3749261 h 4156314"/>
              <a:gd name="connsiteX5665" fmla="*/ 2408463 w 6555713"/>
              <a:gd name="connsiteY5665" fmla="*/ 3759068 h 4156314"/>
              <a:gd name="connsiteX5666" fmla="*/ 2402676 w 6555713"/>
              <a:gd name="connsiteY5666" fmla="*/ 3771361 h 4156314"/>
              <a:gd name="connsiteX5667" fmla="*/ 2401569 w 6555713"/>
              <a:gd name="connsiteY5667" fmla="*/ 3763903 h 4156314"/>
              <a:gd name="connsiteX5668" fmla="*/ 2396021 w 6555713"/>
              <a:gd name="connsiteY5668" fmla="*/ 3771395 h 4156314"/>
              <a:gd name="connsiteX5669" fmla="*/ 2395946 w 6555713"/>
              <a:gd name="connsiteY5669" fmla="*/ 3771496 h 4156314"/>
              <a:gd name="connsiteX5670" fmla="*/ 2387226 w 6555713"/>
              <a:gd name="connsiteY5670" fmla="*/ 3769841 h 4156314"/>
              <a:gd name="connsiteX5671" fmla="*/ 2388333 w 6555713"/>
              <a:gd name="connsiteY5671" fmla="*/ 3777299 h 4156314"/>
              <a:gd name="connsiteX5672" fmla="*/ 2379062 w 6555713"/>
              <a:gd name="connsiteY5672" fmla="*/ 3775661 h 4156314"/>
              <a:gd name="connsiteX5673" fmla="*/ 2379779 w 6555713"/>
              <a:gd name="connsiteY5673" fmla="*/ 3770947 h 4156314"/>
              <a:gd name="connsiteX5674" fmla="*/ 2361712 w 6555713"/>
              <a:gd name="connsiteY5674" fmla="*/ 3777439 h 4156314"/>
              <a:gd name="connsiteX5675" fmla="*/ 2353711 w 6555713"/>
              <a:gd name="connsiteY5675" fmla="*/ 3774815 h 4156314"/>
              <a:gd name="connsiteX5676" fmla="*/ 2303789 w 6555713"/>
              <a:gd name="connsiteY5676" fmla="*/ 3797467 h 4156314"/>
              <a:gd name="connsiteX5677" fmla="*/ 2348476 w 6555713"/>
              <a:gd name="connsiteY5677" fmla="*/ 3790836 h 4156314"/>
              <a:gd name="connsiteX5678" fmla="*/ 2356219 w 6555713"/>
              <a:gd name="connsiteY5678" fmla="*/ 3788054 h 4156314"/>
              <a:gd name="connsiteX5679" fmla="*/ 2341481 w 6555713"/>
              <a:gd name="connsiteY5679" fmla="*/ 3801401 h 4156314"/>
              <a:gd name="connsiteX5680" fmla="*/ 2338965 w 6555713"/>
              <a:gd name="connsiteY5680" fmla="*/ 3803681 h 4156314"/>
              <a:gd name="connsiteX5681" fmla="*/ 2301726 w 6555713"/>
              <a:gd name="connsiteY5681" fmla="*/ 3809207 h 4156314"/>
              <a:gd name="connsiteX5682" fmla="*/ 2289597 w 6555713"/>
              <a:gd name="connsiteY5682" fmla="*/ 3830062 h 4156314"/>
              <a:gd name="connsiteX5683" fmla="*/ 2270977 w 6555713"/>
              <a:gd name="connsiteY5683" fmla="*/ 3832825 h 4156314"/>
              <a:gd name="connsiteX5684" fmla="*/ 2267335 w 6555713"/>
              <a:gd name="connsiteY5684" fmla="*/ 3824314 h 4156314"/>
              <a:gd name="connsiteX5685" fmla="*/ 2268122 w 6555713"/>
              <a:gd name="connsiteY5685" fmla="*/ 3821282 h 4156314"/>
              <a:gd name="connsiteX5686" fmla="*/ 2283659 w 6555713"/>
              <a:gd name="connsiteY5686" fmla="*/ 3815699 h 4156314"/>
              <a:gd name="connsiteX5687" fmla="*/ 2268508 w 6555713"/>
              <a:gd name="connsiteY5687" fmla="*/ 3819793 h 4156314"/>
              <a:gd name="connsiteX5688" fmla="*/ 2268122 w 6555713"/>
              <a:gd name="connsiteY5688" fmla="*/ 3821282 h 4156314"/>
              <a:gd name="connsiteX5689" fmla="*/ 2267852 w 6555713"/>
              <a:gd name="connsiteY5689" fmla="*/ 3821379 h 4156314"/>
              <a:gd name="connsiteX5690" fmla="*/ 2265594 w 6555713"/>
              <a:gd name="connsiteY5690" fmla="*/ 3822191 h 4156314"/>
              <a:gd name="connsiteX5691" fmla="*/ 2257592 w 6555713"/>
              <a:gd name="connsiteY5691" fmla="*/ 3819567 h 4156314"/>
              <a:gd name="connsiteX5692" fmla="*/ 2247527 w 6555713"/>
              <a:gd name="connsiteY5692" fmla="*/ 3828683 h 4156314"/>
              <a:gd name="connsiteX5693" fmla="*/ 2259806 w 6555713"/>
              <a:gd name="connsiteY5693" fmla="*/ 3834483 h 4156314"/>
              <a:gd name="connsiteX5694" fmla="*/ 2243513 w 6555713"/>
              <a:gd name="connsiteY5694" fmla="*/ 3836900 h 4156314"/>
              <a:gd name="connsiteX5695" fmla="*/ 2242201 w 6555713"/>
              <a:gd name="connsiteY5695" fmla="*/ 3837095 h 4156314"/>
              <a:gd name="connsiteX5696" fmla="*/ 2243219 w 6555713"/>
              <a:gd name="connsiteY5696" fmla="*/ 3830513 h 4156314"/>
              <a:gd name="connsiteX5697" fmla="*/ 2240406 w 6555713"/>
              <a:gd name="connsiteY5697" fmla="*/ 3828786 h 4156314"/>
              <a:gd name="connsiteX5698" fmla="*/ 2239376 w 6555713"/>
              <a:gd name="connsiteY5698" fmla="*/ 3830235 h 4156314"/>
              <a:gd name="connsiteX5699" fmla="*/ 2232631 w 6555713"/>
              <a:gd name="connsiteY5699" fmla="*/ 3830893 h 4156314"/>
              <a:gd name="connsiteX5700" fmla="*/ 2230014 w 6555713"/>
              <a:gd name="connsiteY5700" fmla="*/ 3838903 h 4156314"/>
              <a:gd name="connsiteX5701" fmla="*/ 2234157 w 6555713"/>
              <a:gd name="connsiteY5701" fmla="*/ 3837574 h 4156314"/>
              <a:gd name="connsiteX5702" fmla="*/ 2239376 w 6555713"/>
              <a:gd name="connsiteY5702" fmla="*/ 3830235 h 4156314"/>
              <a:gd name="connsiteX5703" fmla="*/ 2242009 w 6555713"/>
              <a:gd name="connsiteY5703" fmla="*/ 3829977 h 4156314"/>
              <a:gd name="connsiteX5704" fmla="*/ 2240632 w 6555713"/>
              <a:gd name="connsiteY5704" fmla="*/ 3833517 h 4156314"/>
              <a:gd name="connsiteX5705" fmla="*/ 2241185 w 6555713"/>
              <a:gd name="connsiteY5705" fmla="*/ 3837246 h 4156314"/>
              <a:gd name="connsiteX5706" fmla="*/ 2242201 w 6555713"/>
              <a:gd name="connsiteY5706" fmla="*/ 3837095 h 4156314"/>
              <a:gd name="connsiteX5707" fmla="*/ 2241607 w 6555713"/>
              <a:gd name="connsiteY5707" fmla="*/ 3840935 h 4156314"/>
              <a:gd name="connsiteX5708" fmla="*/ 2237058 w 6555713"/>
              <a:gd name="connsiteY5708" fmla="*/ 3860725 h 4156314"/>
              <a:gd name="connsiteX5709" fmla="*/ 2233334 w 6555713"/>
              <a:gd name="connsiteY5709" fmla="*/ 3861277 h 4156314"/>
              <a:gd name="connsiteX5710" fmla="*/ 2235951 w 6555713"/>
              <a:gd name="connsiteY5710" fmla="*/ 3853267 h 4156314"/>
              <a:gd name="connsiteX5711" fmla="*/ 2234844 w 6555713"/>
              <a:gd name="connsiteY5711" fmla="*/ 3845809 h 4156314"/>
              <a:gd name="connsiteX5712" fmla="*/ 2215671 w 6555713"/>
              <a:gd name="connsiteY5712" fmla="*/ 3844842 h 4156314"/>
              <a:gd name="connsiteX5713" fmla="*/ 2219395 w 6555713"/>
              <a:gd name="connsiteY5713" fmla="*/ 3844290 h 4156314"/>
              <a:gd name="connsiteX5714" fmla="*/ 2215117 w 6555713"/>
              <a:gd name="connsiteY5714" fmla="*/ 3841114 h 4156314"/>
              <a:gd name="connsiteX5715" fmla="*/ 2200775 w 6555713"/>
              <a:gd name="connsiteY5715" fmla="*/ 3847053 h 4156314"/>
              <a:gd name="connsiteX5716" fmla="*/ 2197605 w 6555713"/>
              <a:gd name="connsiteY5716" fmla="*/ 3851335 h 4156314"/>
              <a:gd name="connsiteX5717" fmla="*/ 2170569 w 6555713"/>
              <a:gd name="connsiteY5717" fmla="*/ 3848678 h 4156314"/>
              <a:gd name="connsiteX5718" fmla="*/ 2167190 w 6555713"/>
              <a:gd name="connsiteY5718" fmla="*/ 3848345 h 4156314"/>
              <a:gd name="connsiteX5719" fmla="*/ 2162429 w 6555713"/>
              <a:gd name="connsiteY5719" fmla="*/ 3845122 h 4156314"/>
              <a:gd name="connsiteX5720" fmla="*/ 2187391 w 6555713"/>
              <a:gd name="connsiteY5720" fmla="*/ 3833796 h 4156314"/>
              <a:gd name="connsiteX5721" fmla="*/ 2193499 w 6555713"/>
              <a:gd name="connsiteY5721" fmla="*/ 3827699 h 4156314"/>
              <a:gd name="connsiteX5722" fmla="*/ 2206453 w 6555713"/>
              <a:gd name="connsiteY5722" fmla="*/ 3832812 h 4156314"/>
              <a:gd name="connsiteX5723" fmla="*/ 2209854 w 6555713"/>
              <a:gd name="connsiteY5723" fmla="*/ 3828080 h 4156314"/>
              <a:gd name="connsiteX5724" fmla="*/ 2209530 w 6555713"/>
              <a:gd name="connsiteY5724" fmla="*/ 3826699 h 4156314"/>
              <a:gd name="connsiteX5725" fmla="*/ 2216628 w 6555713"/>
              <a:gd name="connsiteY5725" fmla="*/ 3825646 h 4156314"/>
              <a:gd name="connsiteX5726" fmla="*/ 2218692 w 6555713"/>
              <a:gd name="connsiteY5726" fmla="*/ 3813907 h 4156314"/>
              <a:gd name="connsiteX5727" fmla="*/ 2225034 w 6555713"/>
              <a:gd name="connsiteY5727" fmla="*/ 3805344 h 4156314"/>
              <a:gd name="connsiteX5728" fmla="*/ 2202690 w 6555713"/>
              <a:gd name="connsiteY5728" fmla="*/ 3808660 h 4156314"/>
              <a:gd name="connsiteX5729" fmla="*/ 2195795 w 6555713"/>
              <a:gd name="connsiteY5729" fmla="*/ 3813493 h 4156314"/>
              <a:gd name="connsiteX5730" fmla="*/ 2214415 w 6555713"/>
              <a:gd name="connsiteY5730" fmla="*/ 3810730 h 4156314"/>
              <a:gd name="connsiteX5731" fmla="*/ 2207434 w 6555713"/>
              <a:gd name="connsiteY5731" fmla="*/ 3817780 h 4156314"/>
              <a:gd name="connsiteX5732" fmla="*/ 2208163 w 6555713"/>
              <a:gd name="connsiteY5732" fmla="*/ 3820881 h 4156314"/>
              <a:gd name="connsiteX5733" fmla="*/ 2207816 w 6555713"/>
              <a:gd name="connsiteY5733" fmla="*/ 3820761 h 4156314"/>
              <a:gd name="connsiteX5734" fmla="*/ 2204903 w 6555713"/>
              <a:gd name="connsiteY5734" fmla="*/ 3823575 h 4156314"/>
              <a:gd name="connsiteX5735" fmla="*/ 2196921 w 6555713"/>
              <a:gd name="connsiteY5735" fmla="*/ 3824282 h 4156314"/>
              <a:gd name="connsiteX5736" fmla="*/ 2193499 w 6555713"/>
              <a:gd name="connsiteY5736" fmla="*/ 3827699 h 4156314"/>
              <a:gd name="connsiteX5737" fmla="*/ 2182006 w 6555713"/>
              <a:gd name="connsiteY5737" fmla="*/ 3823161 h 4156314"/>
              <a:gd name="connsiteX5738" fmla="*/ 2177729 w 6555713"/>
              <a:gd name="connsiteY5738" fmla="*/ 3819986 h 4156314"/>
              <a:gd name="connsiteX5739" fmla="*/ 2174558 w 6555713"/>
              <a:gd name="connsiteY5739" fmla="*/ 3824266 h 4156314"/>
              <a:gd name="connsiteX5740" fmla="*/ 2152215 w 6555713"/>
              <a:gd name="connsiteY5740" fmla="*/ 3827582 h 4156314"/>
              <a:gd name="connsiteX5741" fmla="*/ 2148491 w 6555713"/>
              <a:gd name="connsiteY5741" fmla="*/ 3828135 h 4156314"/>
              <a:gd name="connsiteX5742" fmla="*/ 2149598 w 6555713"/>
              <a:gd name="connsiteY5742" fmla="*/ 3835593 h 4156314"/>
              <a:gd name="connsiteX5743" fmla="*/ 2157599 w 6555713"/>
              <a:gd name="connsiteY5743" fmla="*/ 3838217 h 4156314"/>
              <a:gd name="connsiteX5744" fmla="*/ 2146980 w 6555713"/>
              <a:gd name="connsiteY5744" fmla="*/ 3843603 h 4156314"/>
              <a:gd name="connsiteX5745" fmla="*/ 2141597 w 6555713"/>
              <a:gd name="connsiteY5745" fmla="*/ 3832969 h 4156314"/>
              <a:gd name="connsiteX5746" fmla="*/ 2126701 w 6555713"/>
              <a:gd name="connsiteY5746" fmla="*/ 3835180 h 4156314"/>
              <a:gd name="connsiteX5747" fmla="*/ 2137319 w 6555713"/>
              <a:gd name="connsiteY5747" fmla="*/ 3829792 h 4156314"/>
              <a:gd name="connsiteX5748" fmla="*/ 2132489 w 6555713"/>
              <a:gd name="connsiteY5748" fmla="*/ 3822887 h 4156314"/>
              <a:gd name="connsiteX5749" fmla="*/ 2133999 w 6555713"/>
              <a:gd name="connsiteY5749" fmla="*/ 3807419 h 4156314"/>
              <a:gd name="connsiteX5750" fmla="*/ 2152619 w 6555713"/>
              <a:gd name="connsiteY5750" fmla="*/ 3804656 h 4156314"/>
              <a:gd name="connsiteX5751" fmla="*/ 2159514 w 6555713"/>
              <a:gd name="connsiteY5751" fmla="*/ 3799822 h 4156314"/>
              <a:gd name="connsiteX5752" fmla="*/ 2170685 w 6555713"/>
              <a:gd name="connsiteY5752" fmla="*/ 3798164 h 4156314"/>
              <a:gd name="connsiteX5753" fmla="*/ 2188751 w 6555713"/>
              <a:gd name="connsiteY5753" fmla="*/ 3791672 h 4156314"/>
              <a:gd name="connsiteX5754" fmla="*/ 2188198 w 6555713"/>
              <a:gd name="connsiteY5754" fmla="*/ 3787944 h 4156314"/>
              <a:gd name="connsiteX5755" fmla="*/ 2196846 w 6555713"/>
              <a:gd name="connsiteY5755" fmla="*/ 3781300 h 4156314"/>
              <a:gd name="connsiteX5756" fmla="*/ 2200710 w 6555713"/>
              <a:gd name="connsiteY5756" fmla="*/ 3785937 h 4156314"/>
              <a:gd name="connsiteX5757" fmla="*/ 2200103 w 6555713"/>
              <a:gd name="connsiteY5757" fmla="*/ 3788022 h 4156314"/>
              <a:gd name="connsiteX5758" fmla="*/ 2201459 w 6555713"/>
              <a:gd name="connsiteY5758" fmla="*/ 3788573 h 4156314"/>
              <a:gd name="connsiteX5759" fmla="*/ 2200411 w 6555713"/>
              <a:gd name="connsiteY5759" fmla="*/ 3792407 h 4156314"/>
              <a:gd name="connsiteX5760" fmla="*/ 2172345 w 6555713"/>
              <a:gd name="connsiteY5760" fmla="*/ 3809351 h 4156314"/>
              <a:gd name="connsiteX5761" fmla="*/ 2154832 w 6555713"/>
              <a:gd name="connsiteY5761" fmla="*/ 3819572 h 4156314"/>
              <a:gd name="connsiteX5762" fmla="*/ 2162834 w 6555713"/>
              <a:gd name="connsiteY5762" fmla="*/ 3822196 h 4156314"/>
              <a:gd name="connsiteX5763" fmla="*/ 2192072 w 6555713"/>
              <a:gd name="connsiteY5763" fmla="*/ 3814045 h 4156314"/>
              <a:gd name="connsiteX5764" fmla="*/ 2194688 w 6555713"/>
              <a:gd name="connsiteY5764" fmla="*/ 3806035 h 4156314"/>
              <a:gd name="connsiteX5765" fmla="*/ 2212755 w 6555713"/>
              <a:gd name="connsiteY5765" fmla="*/ 3799544 h 4156314"/>
              <a:gd name="connsiteX5766" fmla="*/ 2207924 w 6555713"/>
              <a:gd name="connsiteY5766" fmla="*/ 3792638 h 4156314"/>
              <a:gd name="connsiteX5767" fmla="*/ 2222821 w 6555713"/>
              <a:gd name="connsiteY5767" fmla="*/ 3790428 h 4156314"/>
              <a:gd name="connsiteX5768" fmla="*/ 2223928 w 6555713"/>
              <a:gd name="connsiteY5768" fmla="*/ 3797886 h 4156314"/>
              <a:gd name="connsiteX5769" fmla="*/ 2235099 w 6555713"/>
              <a:gd name="connsiteY5769" fmla="*/ 3796228 h 4156314"/>
              <a:gd name="connsiteX5770" fmla="*/ 2237717 w 6555713"/>
              <a:gd name="connsiteY5770" fmla="*/ 3788217 h 4156314"/>
              <a:gd name="connsiteX5771" fmla="*/ 2285020 w 6555713"/>
              <a:gd name="connsiteY5771" fmla="*/ 3773576 h 4156314"/>
              <a:gd name="connsiteX5772" fmla="*/ 2280190 w 6555713"/>
              <a:gd name="connsiteY5772" fmla="*/ 3766670 h 4156314"/>
              <a:gd name="connsiteX5773" fmla="*/ 2269018 w 6555713"/>
              <a:gd name="connsiteY5773" fmla="*/ 3768328 h 4156314"/>
              <a:gd name="connsiteX5774" fmla="*/ 2267156 w 6555713"/>
              <a:gd name="connsiteY5774" fmla="*/ 3768605 h 4156314"/>
              <a:gd name="connsiteX5775" fmla="*/ 2265294 w 6555713"/>
              <a:gd name="connsiteY5775" fmla="*/ 3768881 h 4156314"/>
              <a:gd name="connsiteX5776" fmla="*/ 2255984 w 6555713"/>
              <a:gd name="connsiteY5776" fmla="*/ 3770262 h 4156314"/>
              <a:gd name="connsiteX5777" fmla="*/ 2254122 w 6555713"/>
              <a:gd name="connsiteY5777" fmla="*/ 3770539 h 4156314"/>
              <a:gd name="connsiteX5778" fmla="*/ 2245567 w 6555713"/>
              <a:gd name="connsiteY5778" fmla="*/ 3764186 h 4156314"/>
              <a:gd name="connsiteX5779" fmla="*/ 2224331 w 6555713"/>
              <a:gd name="connsiteY5779" fmla="*/ 3774960 h 4156314"/>
              <a:gd name="connsiteX5780" fmla="*/ 2220054 w 6555713"/>
              <a:gd name="connsiteY5780" fmla="*/ 3771782 h 4156314"/>
              <a:gd name="connsiteX5781" fmla="*/ 2206264 w 6555713"/>
              <a:gd name="connsiteY5781" fmla="*/ 3781451 h 4156314"/>
              <a:gd name="connsiteX5782" fmla="*/ 2193986 w 6555713"/>
              <a:gd name="connsiteY5782" fmla="*/ 3775651 h 4156314"/>
              <a:gd name="connsiteX5783" fmla="*/ 2196049 w 6555713"/>
              <a:gd name="connsiteY5783" fmla="*/ 3763912 h 4156314"/>
              <a:gd name="connsiteX5784" fmla="*/ 2222671 w 6555713"/>
              <a:gd name="connsiteY5784" fmla="*/ 3763772 h 4156314"/>
              <a:gd name="connsiteX5785" fmla="*/ 2221564 w 6555713"/>
              <a:gd name="connsiteY5785" fmla="*/ 3756314 h 4156314"/>
              <a:gd name="connsiteX5786" fmla="*/ 2239631 w 6555713"/>
              <a:gd name="connsiteY5786" fmla="*/ 3749823 h 4156314"/>
              <a:gd name="connsiteX5787" fmla="*/ 2252462 w 6555713"/>
              <a:gd name="connsiteY5787" fmla="*/ 3759351 h 4156314"/>
              <a:gd name="connsiteX5788" fmla="*/ 2269422 w 6555713"/>
              <a:gd name="connsiteY5788" fmla="*/ 3745402 h 4156314"/>
              <a:gd name="connsiteX5789" fmla="*/ 2284871 w 6555713"/>
              <a:gd name="connsiteY5789" fmla="*/ 3746920 h 4156314"/>
              <a:gd name="connsiteX5790" fmla="*/ 2298660 w 6555713"/>
              <a:gd name="connsiteY5790" fmla="*/ 3737252 h 4156314"/>
              <a:gd name="connsiteX5791" fmla="*/ 2314499 w 6555713"/>
              <a:gd name="connsiteY5791" fmla="*/ 3732837 h 4156314"/>
              <a:gd name="connsiteX5792" fmla="*/ 2311555 w 6555713"/>
              <a:gd name="connsiteY5792" fmla="*/ 3734386 h 4156314"/>
              <a:gd name="connsiteX5793" fmla="*/ 2318740 w 6555713"/>
              <a:gd name="connsiteY5793" fmla="*/ 3733915 h 4156314"/>
              <a:gd name="connsiteX5794" fmla="*/ 2343021 w 6555713"/>
              <a:gd name="connsiteY5794" fmla="*/ 3724886 h 4156314"/>
              <a:gd name="connsiteX5795" fmla="*/ 2349370 w 6555713"/>
              <a:gd name="connsiteY5795" fmla="*/ 3723117 h 4156314"/>
              <a:gd name="connsiteX5796" fmla="*/ 2386374 w 6555713"/>
              <a:gd name="connsiteY5796" fmla="*/ 3712803 h 4156314"/>
              <a:gd name="connsiteX5797" fmla="*/ 2401270 w 6555713"/>
              <a:gd name="connsiteY5797" fmla="*/ 3710592 h 4156314"/>
              <a:gd name="connsiteX5798" fmla="*/ 2415059 w 6555713"/>
              <a:gd name="connsiteY5798" fmla="*/ 3700924 h 4156314"/>
              <a:gd name="connsiteX5799" fmla="*/ 2398451 w 6555713"/>
              <a:gd name="connsiteY5799" fmla="*/ 3704045 h 4156314"/>
              <a:gd name="connsiteX5800" fmla="*/ 2401494 w 6555713"/>
              <a:gd name="connsiteY5800" fmla="*/ 3702893 h 4156314"/>
              <a:gd name="connsiteX5801" fmla="*/ 2450638 w 6555713"/>
              <a:gd name="connsiteY5801" fmla="*/ 3684210 h 4156314"/>
              <a:gd name="connsiteX5802" fmla="*/ 2478216 w 6555713"/>
              <a:gd name="connsiteY5802" fmla="*/ 3664874 h 4156314"/>
              <a:gd name="connsiteX5803" fmla="*/ 2503730 w 6555713"/>
              <a:gd name="connsiteY5803" fmla="*/ 3657277 h 4156314"/>
              <a:gd name="connsiteX5804" fmla="*/ 2502624 w 6555713"/>
              <a:gd name="connsiteY5804" fmla="*/ 3649819 h 4156314"/>
              <a:gd name="connsiteX5805" fmla="*/ 2506347 w 6555713"/>
              <a:gd name="connsiteY5805" fmla="*/ 3649267 h 4156314"/>
              <a:gd name="connsiteX5806" fmla="*/ 2506900 w 6555713"/>
              <a:gd name="connsiteY5806" fmla="*/ 3652995 h 4156314"/>
              <a:gd name="connsiteX5807" fmla="*/ 2511454 w 6555713"/>
              <a:gd name="connsiteY5807" fmla="*/ 3656376 h 4156314"/>
              <a:gd name="connsiteX5808" fmla="*/ 2510558 w 6555713"/>
              <a:gd name="connsiteY5808" fmla="*/ 3658408 h 4156314"/>
              <a:gd name="connsiteX5809" fmla="*/ 2510662 w 6555713"/>
              <a:gd name="connsiteY5809" fmla="*/ 3659106 h 4156314"/>
              <a:gd name="connsiteX5810" fmla="*/ 2512441 w 6555713"/>
              <a:gd name="connsiteY5810" fmla="*/ 3657110 h 4156314"/>
              <a:gd name="connsiteX5811" fmla="*/ 2514386 w 6555713"/>
              <a:gd name="connsiteY5811" fmla="*/ 3658553 h 4156314"/>
              <a:gd name="connsiteX5812" fmla="*/ 2515455 w 6555713"/>
              <a:gd name="connsiteY5812" fmla="*/ 3659348 h 4156314"/>
              <a:gd name="connsiteX5813" fmla="*/ 2518626 w 6555713"/>
              <a:gd name="connsiteY5813" fmla="*/ 3655067 h 4156314"/>
              <a:gd name="connsiteX5814" fmla="*/ 2514332 w 6555713"/>
              <a:gd name="connsiteY5814" fmla="*/ 3654989 h 4156314"/>
              <a:gd name="connsiteX5815" fmla="*/ 2512441 w 6555713"/>
              <a:gd name="connsiteY5815" fmla="*/ 3657110 h 4156314"/>
              <a:gd name="connsiteX5816" fmla="*/ 2511454 w 6555713"/>
              <a:gd name="connsiteY5816" fmla="*/ 3656376 h 4156314"/>
              <a:gd name="connsiteX5817" fmla="*/ 2516966 w 6555713"/>
              <a:gd name="connsiteY5817" fmla="*/ 3643879 h 4156314"/>
              <a:gd name="connsiteX5818" fmla="*/ 2530202 w 6555713"/>
              <a:gd name="connsiteY5818" fmla="*/ 3630483 h 4156314"/>
              <a:gd name="connsiteX5819" fmla="*/ 2562610 w 6555713"/>
              <a:gd name="connsiteY5819" fmla="*/ 3618051 h 4156314"/>
              <a:gd name="connsiteX5820" fmla="*/ 2588124 w 6555713"/>
              <a:gd name="connsiteY5820" fmla="*/ 3610454 h 4156314"/>
              <a:gd name="connsiteX5821" fmla="*/ 2591294 w 6555713"/>
              <a:gd name="connsiteY5821" fmla="*/ 3606173 h 4156314"/>
              <a:gd name="connsiteX5822" fmla="*/ 2553502 w 6555713"/>
              <a:gd name="connsiteY5822" fmla="*/ 3607969 h 4156314"/>
              <a:gd name="connsiteX5823" fmla="*/ 2563567 w 6555713"/>
              <a:gd name="connsiteY5823" fmla="*/ 3598853 h 4156314"/>
              <a:gd name="connsiteX5824" fmla="*/ 2547565 w 6555713"/>
              <a:gd name="connsiteY5824" fmla="*/ 3593606 h 4156314"/>
              <a:gd name="connsiteX5825" fmla="*/ 2530605 w 6555713"/>
              <a:gd name="connsiteY5825" fmla="*/ 3607557 h 4156314"/>
              <a:gd name="connsiteX5826" fmla="*/ 2546054 w 6555713"/>
              <a:gd name="connsiteY5826" fmla="*/ 3609075 h 4156314"/>
              <a:gd name="connsiteX5827" fmla="*/ 2535661 w 6555713"/>
              <a:gd name="connsiteY5827" fmla="*/ 3619595 h 4156314"/>
              <a:gd name="connsiteX5828" fmla="*/ 2514199 w 6555713"/>
              <a:gd name="connsiteY5828" fmla="*/ 3625235 h 4156314"/>
              <a:gd name="connsiteX5829" fmla="*/ 2511028 w 6555713"/>
              <a:gd name="connsiteY5829" fmla="*/ 3629516 h 4156314"/>
              <a:gd name="connsiteX5830" fmla="*/ 2517369 w 6555713"/>
              <a:gd name="connsiteY5830" fmla="*/ 3620953 h 4156314"/>
              <a:gd name="connsiteX5831" fmla="*/ 2532265 w 6555713"/>
              <a:gd name="connsiteY5831" fmla="*/ 3618743 h 4156314"/>
              <a:gd name="connsiteX5832" fmla="*/ 2523812 w 6555713"/>
              <a:gd name="connsiteY5832" fmla="*/ 3606659 h 4156314"/>
              <a:gd name="connsiteX5833" fmla="*/ 2523424 w 6555713"/>
              <a:gd name="connsiteY5833" fmla="*/ 3606105 h 4156314"/>
              <a:gd name="connsiteX5834" fmla="*/ 2525885 w 6555713"/>
              <a:gd name="connsiteY5834" fmla="*/ 3605199 h 4156314"/>
              <a:gd name="connsiteX5835" fmla="*/ 2526396 w 6555713"/>
              <a:gd name="connsiteY5835" fmla="*/ 3605240 h 4156314"/>
              <a:gd name="connsiteX5836" fmla="*/ 2526872 w 6555713"/>
              <a:gd name="connsiteY5836" fmla="*/ 3604835 h 4156314"/>
              <a:gd name="connsiteX5837" fmla="*/ 2525885 w 6555713"/>
              <a:gd name="connsiteY5837" fmla="*/ 3605199 h 4156314"/>
              <a:gd name="connsiteX5838" fmla="*/ 2522604 w 6555713"/>
              <a:gd name="connsiteY5838" fmla="*/ 3604932 h 4156314"/>
              <a:gd name="connsiteX5839" fmla="*/ 2523424 w 6555713"/>
              <a:gd name="connsiteY5839" fmla="*/ 3606105 h 4156314"/>
              <a:gd name="connsiteX5840" fmla="*/ 2511986 w 6555713"/>
              <a:gd name="connsiteY5840" fmla="*/ 3610320 h 4156314"/>
              <a:gd name="connsiteX5841" fmla="*/ 2512539 w 6555713"/>
              <a:gd name="connsiteY5841" fmla="*/ 3614048 h 4156314"/>
              <a:gd name="connsiteX5842" fmla="*/ 2499707 w 6555713"/>
              <a:gd name="connsiteY5842" fmla="*/ 3604520 h 4156314"/>
              <a:gd name="connsiteX5843" fmla="*/ 2539010 w 6555713"/>
              <a:gd name="connsiteY5843" fmla="*/ 3587253 h 4156314"/>
              <a:gd name="connsiteX5844" fmla="*/ 2550735 w 6555713"/>
              <a:gd name="connsiteY5844" fmla="*/ 3589325 h 4156314"/>
              <a:gd name="connsiteX5845" fmla="*/ 2580526 w 6555713"/>
              <a:gd name="connsiteY5845" fmla="*/ 3584904 h 4156314"/>
              <a:gd name="connsiteX5846" fmla="*/ 2586314 w 6555713"/>
              <a:gd name="connsiteY5846" fmla="*/ 3572612 h 4156314"/>
              <a:gd name="connsiteX5847" fmla="*/ 2589485 w 6555713"/>
              <a:gd name="connsiteY5847" fmla="*/ 3568331 h 4156314"/>
              <a:gd name="connsiteX5848" fmla="*/ 2598040 w 6555713"/>
              <a:gd name="connsiteY5848" fmla="*/ 3574683 h 4156314"/>
              <a:gd name="connsiteX5849" fmla="*/ 2612382 w 6555713"/>
              <a:gd name="connsiteY5849" fmla="*/ 3568743 h 4156314"/>
              <a:gd name="connsiteX5850" fmla="*/ 2625215 w 6555713"/>
              <a:gd name="connsiteY5850" fmla="*/ 3578273 h 4156314"/>
              <a:gd name="connsiteX5851" fmla="*/ 2632109 w 6555713"/>
              <a:gd name="connsiteY5851" fmla="*/ 3573438 h 4156314"/>
              <a:gd name="connsiteX5852" fmla="*/ 2627278 w 6555713"/>
              <a:gd name="connsiteY5852" fmla="*/ 3566533 h 4156314"/>
              <a:gd name="connsiteX5853" fmla="*/ 2647408 w 6555713"/>
              <a:gd name="connsiteY5853" fmla="*/ 3548301 h 4156314"/>
              <a:gd name="connsiteX5854" fmla="*/ 2610169 w 6555713"/>
              <a:gd name="connsiteY5854" fmla="*/ 3553827 h 4156314"/>
              <a:gd name="connsiteX5855" fmla="*/ 2592655 w 6555713"/>
              <a:gd name="connsiteY5855" fmla="*/ 3564049 h 4156314"/>
              <a:gd name="connsiteX5856" fmla="*/ 2588932 w 6555713"/>
              <a:gd name="connsiteY5856" fmla="*/ 3564601 h 4156314"/>
              <a:gd name="connsiteX5857" fmla="*/ 2587825 w 6555713"/>
              <a:gd name="connsiteY5857" fmla="*/ 3557143 h 4156314"/>
              <a:gd name="connsiteX5858" fmla="*/ 2564375 w 6555713"/>
              <a:gd name="connsiteY5858" fmla="*/ 3553001 h 4156314"/>
              <a:gd name="connsiteX5859" fmla="*/ 2528242 w 6555713"/>
              <a:gd name="connsiteY5859" fmla="*/ 3565985 h 4156314"/>
              <a:gd name="connsiteX5860" fmla="*/ 2525625 w 6555713"/>
              <a:gd name="connsiteY5860" fmla="*/ 3573996 h 4156314"/>
              <a:gd name="connsiteX5861" fmla="*/ 2540520 w 6555713"/>
              <a:gd name="connsiteY5861" fmla="*/ 3571785 h 4156314"/>
              <a:gd name="connsiteX5862" fmla="*/ 2536400 w 6555713"/>
              <a:gd name="connsiteY5862" fmla="*/ 3574190 h 4156314"/>
              <a:gd name="connsiteX5863" fmla="*/ 2522126 w 6555713"/>
              <a:gd name="connsiteY5863" fmla="*/ 3579219 h 4156314"/>
              <a:gd name="connsiteX5864" fmla="*/ 2490046 w 6555713"/>
              <a:gd name="connsiteY5864" fmla="*/ 3590709 h 4156314"/>
              <a:gd name="connsiteX5865" fmla="*/ 2482044 w 6555713"/>
              <a:gd name="connsiteY5865" fmla="*/ 3588085 h 4156314"/>
              <a:gd name="connsiteX5866" fmla="*/ 2475150 w 6555713"/>
              <a:gd name="connsiteY5866" fmla="*/ 3592919 h 4156314"/>
              <a:gd name="connsiteX5867" fmla="*/ 2427846 w 6555713"/>
              <a:gd name="connsiteY5867" fmla="*/ 3607561 h 4156314"/>
              <a:gd name="connsiteX5868" fmla="*/ 2423568 w 6555713"/>
              <a:gd name="connsiteY5868" fmla="*/ 3604384 h 4156314"/>
              <a:gd name="connsiteX5869" fmla="*/ 2406608 w 6555713"/>
              <a:gd name="connsiteY5869" fmla="*/ 3618335 h 4156314"/>
              <a:gd name="connsiteX5870" fmla="*/ 2398607 w 6555713"/>
              <a:gd name="connsiteY5870" fmla="*/ 3615710 h 4156314"/>
              <a:gd name="connsiteX5871" fmla="*/ 2329513 w 6555713"/>
              <a:gd name="connsiteY5871" fmla="*/ 3637397 h 4156314"/>
              <a:gd name="connsiteX5872" fmla="*/ 2326895 w 6555713"/>
              <a:gd name="connsiteY5872" fmla="*/ 3645408 h 4156314"/>
              <a:gd name="connsiteX5873" fmla="*/ 2331727 w 6555713"/>
              <a:gd name="connsiteY5873" fmla="*/ 3652313 h 4156314"/>
              <a:gd name="connsiteX5874" fmla="*/ 2338068 w 6555713"/>
              <a:gd name="connsiteY5874" fmla="*/ 3643750 h 4156314"/>
              <a:gd name="connsiteX5875" fmla="*/ 2383308 w 6555713"/>
              <a:gd name="connsiteY5875" fmla="*/ 3640847 h 4156314"/>
              <a:gd name="connsiteX5876" fmla="*/ 2383861 w 6555713"/>
              <a:gd name="connsiteY5876" fmla="*/ 3644577 h 4156314"/>
              <a:gd name="connsiteX5877" fmla="*/ 2368412 w 6555713"/>
              <a:gd name="connsiteY5877" fmla="*/ 3643058 h 4156314"/>
              <a:gd name="connsiteX5878" fmla="*/ 2359453 w 6555713"/>
              <a:gd name="connsiteY5878" fmla="*/ 3659631 h 4156314"/>
              <a:gd name="connsiteX5879" fmla="*/ 2367455 w 6555713"/>
              <a:gd name="connsiteY5879" fmla="*/ 3662256 h 4156314"/>
              <a:gd name="connsiteX5880" fmla="*/ 2344558 w 6555713"/>
              <a:gd name="connsiteY5880" fmla="*/ 3661842 h 4156314"/>
              <a:gd name="connsiteX5881" fmla="*/ 2333387 w 6555713"/>
              <a:gd name="connsiteY5881" fmla="*/ 3663499 h 4156314"/>
              <a:gd name="connsiteX5882" fmla="*/ 2323172 w 6555713"/>
              <a:gd name="connsiteY5882" fmla="*/ 3645960 h 4156314"/>
              <a:gd name="connsiteX5883" fmla="*/ 2309383 w 6555713"/>
              <a:gd name="connsiteY5883" fmla="*/ 3655629 h 4156314"/>
              <a:gd name="connsiteX5884" fmla="*/ 2317938 w 6555713"/>
              <a:gd name="connsiteY5884" fmla="*/ 3661982 h 4156314"/>
              <a:gd name="connsiteX5885" fmla="*/ 2296148 w 6555713"/>
              <a:gd name="connsiteY5885" fmla="*/ 3669025 h 4156314"/>
              <a:gd name="connsiteX5886" fmla="*/ 2287188 w 6555713"/>
              <a:gd name="connsiteY5886" fmla="*/ 3685599 h 4156314"/>
              <a:gd name="connsiteX5887" fmla="*/ 2279187 w 6555713"/>
              <a:gd name="connsiteY5887" fmla="*/ 3682976 h 4156314"/>
              <a:gd name="connsiteX5888" fmla="*/ 2272846 w 6555713"/>
              <a:gd name="connsiteY5888" fmla="*/ 3691539 h 4156314"/>
              <a:gd name="connsiteX5889" fmla="*/ 2267463 w 6555713"/>
              <a:gd name="connsiteY5889" fmla="*/ 3680904 h 4156314"/>
              <a:gd name="connsiteX5890" fmla="*/ 2255737 w 6555713"/>
              <a:gd name="connsiteY5890" fmla="*/ 3678834 h 4156314"/>
              <a:gd name="connsiteX5891" fmla="*/ 2241948 w 6555713"/>
              <a:gd name="connsiteY5891" fmla="*/ 3688502 h 4156314"/>
              <a:gd name="connsiteX5892" fmla="*/ 2232991 w 6555713"/>
              <a:gd name="connsiteY5892" fmla="*/ 3705075 h 4156314"/>
              <a:gd name="connsiteX5893" fmla="*/ 2220158 w 6555713"/>
              <a:gd name="connsiteY5893" fmla="*/ 3695546 h 4156314"/>
              <a:gd name="connsiteX5894" fmla="*/ 2213264 w 6555713"/>
              <a:gd name="connsiteY5894" fmla="*/ 3700381 h 4156314"/>
              <a:gd name="connsiteX5895" fmla="*/ 2212174 w 6555713"/>
              <a:gd name="connsiteY5895" fmla="*/ 3703649 h 4156314"/>
              <a:gd name="connsiteX5896" fmla="*/ 2207736 w 6555713"/>
              <a:gd name="connsiteY5896" fmla="*/ 3702809 h 4156314"/>
              <a:gd name="connsiteX5897" fmla="*/ 2211906 w 6555713"/>
              <a:gd name="connsiteY5897" fmla="*/ 3704452 h 4156314"/>
              <a:gd name="connsiteX5898" fmla="*/ 2212174 w 6555713"/>
              <a:gd name="connsiteY5898" fmla="*/ 3703649 h 4156314"/>
              <a:gd name="connsiteX5899" fmla="*/ 2225543 w 6555713"/>
              <a:gd name="connsiteY5899" fmla="*/ 3706181 h 4156314"/>
              <a:gd name="connsiteX5900" fmla="*/ 2206923 w 6555713"/>
              <a:gd name="connsiteY5900" fmla="*/ 3708944 h 4156314"/>
              <a:gd name="connsiteX5901" fmla="*/ 2205816 w 6555713"/>
              <a:gd name="connsiteY5901" fmla="*/ 3701486 h 4156314"/>
              <a:gd name="connsiteX5902" fmla="*/ 2237672 w 6555713"/>
              <a:gd name="connsiteY5902" fmla="*/ 3685325 h 4156314"/>
              <a:gd name="connsiteX5903" fmla="*/ 2232840 w 6555713"/>
              <a:gd name="connsiteY5903" fmla="*/ 3678420 h 4156314"/>
              <a:gd name="connsiteX5904" fmla="*/ 2228564 w 6555713"/>
              <a:gd name="connsiteY5904" fmla="*/ 3675244 h 4156314"/>
              <a:gd name="connsiteX5905" fmla="*/ 2218498 w 6555713"/>
              <a:gd name="connsiteY5905" fmla="*/ 3684360 h 4156314"/>
              <a:gd name="connsiteX5906" fmla="*/ 2175471 w 6555713"/>
              <a:gd name="connsiteY5906" fmla="*/ 3702177 h 4156314"/>
              <a:gd name="connsiteX5907" fmla="*/ 2161682 w 6555713"/>
              <a:gd name="connsiteY5907" fmla="*/ 3711846 h 4156314"/>
              <a:gd name="connsiteX5908" fmla="*/ 2178238 w 6555713"/>
              <a:gd name="connsiteY5908" fmla="*/ 3720823 h 4156314"/>
              <a:gd name="connsiteX5909" fmla="*/ 2184579 w 6555713"/>
              <a:gd name="connsiteY5909" fmla="*/ 3712259 h 4156314"/>
              <a:gd name="connsiteX5910" fmla="*/ 2203198 w 6555713"/>
              <a:gd name="connsiteY5910" fmla="*/ 3709497 h 4156314"/>
              <a:gd name="connsiteX5911" fmla="*/ 2179345 w 6555713"/>
              <a:gd name="connsiteY5911" fmla="*/ 3728281 h 4156314"/>
              <a:gd name="connsiteX5912" fmla="*/ 2157001 w 6555713"/>
              <a:gd name="connsiteY5912" fmla="*/ 3731596 h 4156314"/>
              <a:gd name="connsiteX5913" fmla="*/ 2137827 w 6555713"/>
              <a:gd name="connsiteY5913" fmla="*/ 3730630 h 4156314"/>
              <a:gd name="connsiteX5914" fmla="*/ 2120315 w 6555713"/>
              <a:gd name="connsiteY5914" fmla="*/ 3740851 h 4156314"/>
              <a:gd name="connsiteX5915" fmla="*/ 2104866 w 6555713"/>
              <a:gd name="connsiteY5915" fmla="*/ 3739333 h 4156314"/>
              <a:gd name="connsiteX5916" fmla="*/ 2017706 w 6555713"/>
              <a:gd name="connsiteY5916" fmla="*/ 3767511 h 4156314"/>
              <a:gd name="connsiteX5917" fmla="*/ 1982679 w 6555713"/>
              <a:gd name="connsiteY5917" fmla="*/ 3787953 h 4156314"/>
              <a:gd name="connsiteX5918" fmla="*/ 1990680 w 6555713"/>
              <a:gd name="connsiteY5918" fmla="*/ 3790576 h 4156314"/>
              <a:gd name="connsiteX5919" fmla="*/ 2011918 w 6555713"/>
              <a:gd name="connsiteY5919" fmla="*/ 3779802 h 4156314"/>
              <a:gd name="connsiteX5920" fmla="*/ 2030537 w 6555713"/>
              <a:gd name="connsiteY5920" fmla="*/ 3777040 h 4156314"/>
              <a:gd name="connsiteX5921" fmla="*/ 2027367 w 6555713"/>
              <a:gd name="connsiteY5921" fmla="*/ 3781321 h 4156314"/>
              <a:gd name="connsiteX5922" fmla="*/ 2027920 w 6555713"/>
              <a:gd name="connsiteY5922" fmla="*/ 3785050 h 4156314"/>
              <a:gd name="connsiteX5923" fmla="*/ 2108740 w 6555713"/>
              <a:gd name="connsiteY5923" fmla="*/ 3765435 h 4156314"/>
              <a:gd name="connsiteX5924" fmla="*/ 2134806 w 6555713"/>
              <a:gd name="connsiteY5924" fmla="*/ 3761567 h 4156314"/>
              <a:gd name="connsiteX5925" fmla="*/ 2143914 w 6555713"/>
              <a:gd name="connsiteY5925" fmla="*/ 3771649 h 4156314"/>
              <a:gd name="connsiteX5926" fmla="*/ 2129019 w 6555713"/>
              <a:gd name="connsiteY5926" fmla="*/ 3773859 h 4156314"/>
              <a:gd name="connsiteX5927" fmla="*/ 2101845 w 6555713"/>
              <a:gd name="connsiteY5927" fmla="*/ 3770269 h 4156314"/>
              <a:gd name="connsiteX5928" fmla="*/ 2043369 w 6555713"/>
              <a:gd name="connsiteY5928" fmla="*/ 3786569 h 4156314"/>
              <a:gd name="connsiteX5929" fmla="*/ 2039091 w 6555713"/>
              <a:gd name="connsiteY5929" fmla="*/ 3783392 h 4156314"/>
              <a:gd name="connsiteX5930" fmla="*/ 1969443 w 6555713"/>
              <a:gd name="connsiteY5930" fmla="*/ 3801350 h 4156314"/>
              <a:gd name="connsiteX5931" fmla="*/ 1946546 w 6555713"/>
              <a:gd name="connsiteY5931" fmla="*/ 3800937 h 4156314"/>
              <a:gd name="connsiteX5932" fmla="*/ 1928480 w 6555713"/>
              <a:gd name="connsiteY5932" fmla="*/ 3807428 h 4156314"/>
              <a:gd name="connsiteX5933" fmla="*/ 1925863 w 6555713"/>
              <a:gd name="connsiteY5933" fmla="*/ 3815439 h 4156314"/>
              <a:gd name="connsiteX5934" fmla="*/ 1910414 w 6555713"/>
              <a:gd name="connsiteY5934" fmla="*/ 3813921 h 4156314"/>
              <a:gd name="connsiteX5935" fmla="*/ 1888623 w 6555713"/>
              <a:gd name="connsiteY5935" fmla="*/ 3820965 h 4156314"/>
              <a:gd name="connsiteX5936" fmla="*/ 1868834 w 6555713"/>
              <a:gd name="connsiteY5936" fmla="*/ 3835335 h 4156314"/>
              <a:gd name="connsiteX5937" fmla="*/ 1864217 w 6555713"/>
              <a:gd name="connsiteY5937" fmla="*/ 3836021 h 4156314"/>
              <a:gd name="connsiteX5938" fmla="*/ 1863910 w 6555713"/>
              <a:gd name="connsiteY5938" fmla="*/ 3836955 h 4156314"/>
              <a:gd name="connsiteX5939" fmla="*/ 1834979 w 6555713"/>
              <a:gd name="connsiteY5939" fmla="*/ 3844170 h 4156314"/>
              <a:gd name="connsiteX5940" fmla="*/ 1835532 w 6555713"/>
              <a:gd name="connsiteY5940" fmla="*/ 3847899 h 4156314"/>
              <a:gd name="connsiteX5941" fmla="*/ 1861599 w 6555713"/>
              <a:gd name="connsiteY5941" fmla="*/ 3844031 h 4156314"/>
              <a:gd name="connsiteX5942" fmla="*/ 1898285 w 6555713"/>
              <a:gd name="connsiteY5942" fmla="*/ 3834776 h 4156314"/>
              <a:gd name="connsiteX5943" fmla="*/ 1914287 w 6555713"/>
              <a:gd name="connsiteY5943" fmla="*/ 3840023 h 4156314"/>
              <a:gd name="connsiteX5944" fmla="*/ 1928629 w 6555713"/>
              <a:gd name="connsiteY5944" fmla="*/ 3834084 h 4156314"/>
              <a:gd name="connsiteX5945" fmla="*/ 1929183 w 6555713"/>
              <a:gd name="connsiteY5945" fmla="*/ 3837813 h 4156314"/>
              <a:gd name="connsiteX5946" fmla="*/ 1947803 w 6555713"/>
              <a:gd name="connsiteY5946" fmla="*/ 3835049 h 4156314"/>
              <a:gd name="connsiteX5947" fmla="*/ 1953850 w 6555713"/>
              <a:gd name="connsiteY5947" fmla="*/ 3839923 h 4156314"/>
              <a:gd name="connsiteX5948" fmla="*/ 1956632 w 6555713"/>
              <a:gd name="connsiteY5948" fmla="*/ 3842850 h 4156314"/>
              <a:gd name="connsiteX5949" fmla="*/ 1955174 w 6555713"/>
              <a:gd name="connsiteY5949" fmla="*/ 3840990 h 4156314"/>
              <a:gd name="connsiteX5950" fmla="*/ 1953850 w 6555713"/>
              <a:gd name="connsiteY5950" fmla="*/ 3839923 h 4156314"/>
              <a:gd name="connsiteX5951" fmla="*/ 1952615 w 6555713"/>
              <a:gd name="connsiteY5951" fmla="*/ 3838623 h 4156314"/>
              <a:gd name="connsiteX5952" fmla="*/ 1992490 w 6555713"/>
              <a:gd name="connsiteY5952" fmla="*/ 3828418 h 4156314"/>
              <a:gd name="connsiteX5953" fmla="*/ 2021175 w 6555713"/>
              <a:gd name="connsiteY5953" fmla="*/ 3816539 h 4156314"/>
              <a:gd name="connsiteX5954" fmla="*/ 2014833 w 6555713"/>
              <a:gd name="connsiteY5954" fmla="*/ 3825102 h 4156314"/>
              <a:gd name="connsiteX5955" fmla="*/ 2026559 w 6555713"/>
              <a:gd name="connsiteY5955" fmla="*/ 3827174 h 4156314"/>
              <a:gd name="connsiteX5956" fmla="*/ 2063245 w 6555713"/>
              <a:gd name="connsiteY5956" fmla="*/ 3817918 h 4156314"/>
              <a:gd name="connsiteX5957" fmla="*/ 2053179 w 6555713"/>
              <a:gd name="connsiteY5957" fmla="*/ 3827034 h 4156314"/>
              <a:gd name="connsiteX5958" fmla="*/ 2061181 w 6555713"/>
              <a:gd name="connsiteY5958" fmla="*/ 3829659 h 4156314"/>
              <a:gd name="connsiteX5959" fmla="*/ 2070693 w 6555713"/>
              <a:gd name="connsiteY5959" fmla="*/ 3816813 h 4156314"/>
              <a:gd name="connsiteX5960" fmla="*/ 2079247 w 6555713"/>
              <a:gd name="connsiteY5960" fmla="*/ 3823166 h 4156314"/>
              <a:gd name="connsiteX5961" fmla="*/ 2078141 w 6555713"/>
              <a:gd name="connsiteY5961" fmla="*/ 3815708 h 4156314"/>
              <a:gd name="connsiteX5962" fmla="*/ 2086142 w 6555713"/>
              <a:gd name="connsiteY5962" fmla="*/ 3818332 h 4156314"/>
              <a:gd name="connsiteX5963" fmla="*/ 2114824 w 6555713"/>
              <a:gd name="connsiteY5963" fmla="*/ 3806037 h 4156314"/>
              <a:gd name="connsiteX5964" fmla="*/ 2121305 w 6555713"/>
              <a:gd name="connsiteY5964" fmla="*/ 3808498 h 4156314"/>
              <a:gd name="connsiteX5965" fmla="*/ 2117704 w 6555713"/>
              <a:gd name="connsiteY5965" fmla="*/ 3812220 h 4156314"/>
              <a:gd name="connsiteX5966" fmla="*/ 2115933 w 6555713"/>
              <a:gd name="connsiteY5966" fmla="*/ 3813912 h 4156314"/>
              <a:gd name="connsiteX5967" fmla="*/ 2121820 w 6555713"/>
              <a:gd name="connsiteY5967" fmla="*/ 3809783 h 4156314"/>
              <a:gd name="connsiteX5968" fmla="*/ 2110145 w 6555713"/>
              <a:gd name="connsiteY5968" fmla="*/ 3826203 h 4156314"/>
              <a:gd name="connsiteX5969" fmla="*/ 2105868 w 6555713"/>
              <a:gd name="connsiteY5969" fmla="*/ 3823027 h 4156314"/>
              <a:gd name="connsiteX5970" fmla="*/ 2099527 w 6555713"/>
              <a:gd name="connsiteY5970" fmla="*/ 3831590 h 4156314"/>
              <a:gd name="connsiteX5971" fmla="*/ 2066565 w 6555713"/>
              <a:gd name="connsiteY5971" fmla="*/ 3840292 h 4156314"/>
              <a:gd name="connsiteX5972" fmla="*/ 2054839 w 6555713"/>
              <a:gd name="connsiteY5972" fmla="*/ 3838222 h 4156314"/>
              <a:gd name="connsiteX5973" fmla="*/ 2039390 w 6555713"/>
              <a:gd name="connsiteY5973" fmla="*/ 3836702 h 4156314"/>
              <a:gd name="connsiteX5974" fmla="*/ 2041604 w 6555713"/>
              <a:gd name="connsiteY5974" fmla="*/ 3851618 h 4156314"/>
              <a:gd name="connsiteX5975" fmla="*/ 2037880 w 6555713"/>
              <a:gd name="connsiteY5975" fmla="*/ 3852171 h 4156314"/>
              <a:gd name="connsiteX5976" fmla="*/ 2036220 w 6555713"/>
              <a:gd name="connsiteY5976" fmla="*/ 3840985 h 4156314"/>
              <a:gd name="connsiteX5977" fmla="*/ 2000087 w 6555713"/>
              <a:gd name="connsiteY5977" fmla="*/ 3853969 h 4156314"/>
              <a:gd name="connsiteX5978" fmla="*/ 1993746 w 6555713"/>
              <a:gd name="connsiteY5978" fmla="*/ 3862532 h 4156314"/>
              <a:gd name="connsiteX5979" fmla="*/ 1986298 w 6555713"/>
              <a:gd name="connsiteY5979" fmla="*/ 3863637 h 4156314"/>
              <a:gd name="connsiteX5980" fmla="*/ 1993192 w 6555713"/>
              <a:gd name="connsiteY5980" fmla="*/ 3858802 h 4156314"/>
              <a:gd name="connsiteX5981" fmla="*/ 1988796 w 6555713"/>
              <a:gd name="connsiteY5981" fmla="*/ 3857361 h 4156314"/>
              <a:gd name="connsiteX5982" fmla="*/ 1988655 w 6555713"/>
              <a:gd name="connsiteY5982" fmla="*/ 3855069 h 4156314"/>
              <a:gd name="connsiteX5983" fmla="*/ 1960081 w 6555713"/>
              <a:gd name="connsiteY5983" fmla="*/ 3840849 h 4156314"/>
              <a:gd name="connsiteX5984" fmla="*/ 1954846 w 6555713"/>
              <a:gd name="connsiteY5984" fmla="*/ 3856870 h 4156314"/>
              <a:gd name="connsiteX5985" fmla="*/ 1947952 w 6555713"/>
              <a:gd name="connsiteY5985" fmla="*/ 3861705 h 4156314"/>
              <a:gd name="connsiteX5986" fmla="*/ 1939397 w 6555713"/>
              <a:gd name="connsiteY5986" fmla="*/ 3855353 h 4156314"/>
              <a:gd name="connsiteX5987" fmla="*/ 1919267 w 6555713"/>
              <a:gd name="connsiteY5987" fmla="*/ 3873584 h 4156314"/>
              <a:gd name="connsiteX5988" fmla="*/ 1911266 w 6555713"/>
              <a:gd name="connsiteY5988" fmla="*/ 3870960 h 4156314"/>
              <a:gd name="connsiteX5989" fmla="*/ 1886306 w 6555713"/>
              <a:gd name="connsiteY5989" fmla="*/ 3882286 h 4156314"/>
              <a:gd name="connsiteX5990" fmla="*/ 1852237 w 6555713"/>
              <a:gd name="connsiteY5990" fmla="*/ 3883531 h 4156314"/>
              <a:gd name="connsiteX5991" fmla="*/ 1843612 w 6555713"/>
              <a:gd name="connsiteY5991" fmla="*/ 3892260 h 4156314"/>
              <a:gd name="connsiteX5992" fmla="*/ 1839968 w 6555713"/>
              <a:gd name="connsiteY5992" fmla="*/ 3891793 h 4156314"/>
              <a:gd name="connsiteX5993" fmla="*/ 1840102 w 6555713"/>
              <a:gd name="connsiteY5993" fmla="*/ 3891524 h 4156314"/>
              <a:gd name="connsiteX5994" fmla="*/ 1838589 w 6555713"/>
              <a:gd name="connsiteY5994" fmla="*/ 3891617 h 4156314"/>
              <a:gd name="connsiteX5995" fmla="*/ 1830447 w 6555713"/>
              <a:gd name="connsiteY5995" fmla="*/ 3890575 h 4156314"/>
              <a:gd name="connsiteX5996" fmla="*/ 1832559 w 6555713"/>
              <a:gd name="connsiteY5996" fmla="*/ 3891988 h 4156314"/>
              <a:gd name="connsiteX5997" fmla="*/ 1838589 w 6555713"/>
              <a:gd name="connsiteY5997" fmla="*/ 3891617 h 4156314"/>
              <a:gd name="connsiteX5998" fmla="*/ 1839968 w 6555713"/>
              <a:gd name="connsiteY5998" fmla="*/ 3891793 h 4156314"/>
              <a:gd name="connsiteX5999" fmla="*/ 1839370 w 6555713"/>
              <a:gd name="connsiteY5999" fmla="*/ 3893002 h 4156314"/>
              <a:gd name="connsiteX6000" fmla="*/ 1816657 w 6555713"/>
              <a:gd name="connsiteY6000" fmla="*/ 3900243 h 4156314"/>
              <a:gd name="connsiteX6001" fmla="*/ 1807290 w 6555713"/>
              <a:gd name="connsiteY6001" fmla="*/ 3893288 h 4156314"/>
              <a:gd name="connsiteX6002" fmla="*/ 1808617 w 6555713"/>
              <a:gd name="connsiteY6002" fmla="*/ 3890539 h 4156314"/>
              <a:gd name="connsiteX6003" fmla="*/ 1803825 w 6555713"/>
              <a:gd name="connsiteY6003" fmla="*/ 3890715 h 4156314"/>
              <a:gd name="connsiteX6004" fmla="*/ 1805430 w 6555713"/>
              <a:gd name="connsiteY6004" fmla="*/ 3891906 h 4156314"/>
              <a:gd name="connsiteX6005" fmla="*/ 1807290 w 6555713"/>
              <a:gd name="connsiteY6005" fmla="*/ 3893288 h 4156314"/>
              <a:gd name="connsiteX6006" fmla="*/ 1804932 w 6555713"/>
              <a:gd name="connsiteY6006" fmla="*/ 3898173 h 4156314"/>
              <a:gd name="connsiteX6007" fmla="*/ 1804378 w 6555713"/>
              <a:gd name="connsiteY6007" fmla="*/ 3894443 h 4156314"/>
              <a:gd name="connsiteX6008" fmla="*/ 1793761 w 6555713"/>
              <a:gd name="connsiteY6008" fmla="*/ 3899830 h 4156314"/>
              <a:gd name="connsiteX6009" fmla="*/ 1794867 w 6555713"/>
              <a:gd name="connsiteY6009" fmla="*/ 3907287 h 4156314"/>
              <a:gd name="connsiteX6010" fmla="*/ 1760798 w 6555713"/>
              <a:gd name="connsiteY6010" fmla="*/ 3908532 h 4156314"/>
              <a:gd name="connsiteX6011" fmla="*/ 1778312 w 6555713"/>
              <a:gd name="connsiteY6011" fmla="*/ 3898311 h 4156314"/>
              <a:gd name="connsiteX6012" fmla="*/ 1769757 w 6555713"/>
              <a:gd name="connsiteY6012" fmla="*/ 3891959 h 4156314"/>
              <a:gd name="connsiteX6013" fmla="*/ 1754432 w 6555713"/>
              <a:gd name="connsiteY6013" fmla="*/ 3900902 h 4156314"/>
              <a:gd name="connsiteX6014" fmla="*/ 1754283 w 6555713"/>
              <a:gd name="connsiteY6014" fmla="*/ 3900991 h 4156314"/>
              <a:gd name="connsiteX6015" fmla="*/ 1732518 w 6555713"/>
              <a:gd name="connsiteY6015" fmla="*/ 3897485 h 4156314"/>
              <a:gd name="connsiteX6016" fmla="*/ 1729900 w 6555713"/>
              <a:gd name="connsiteY6016" fmla="*/ 3905495 h 4156314"/>
              <a:gd name="connsiteX6017" fmla="*/ 1727284 w 6555713"/>
              <a:gd name="connsiteY6017" fmla="*/ 3913506 h 4156314"/>
              <a:gd name="connsiteX6018" fmla="*/ 1735285 w 6555713"/>
              <a:gd name="connsiteY6018" fmla="*/ 3916129 h 4156314"/>
              <a:gd name="connsiteX6019" fmla="*/ 1690598 w 6555713"/>
              <a:gd name="connsiteY6019" fmla="*/ 3922760 h 4156314"/>
              <a:gd name="connsiteX6020" fmla="*/ 1694709 w 6555713"/>
              <a:gd name="connsiteY6020" fmla="*/ 3917208 h 4156314"/>
              <a:gd name="connsiteX6021" fmla="*/ 1696302 w 6555713"/>
              <a:gd name="connsiteY6021" fmla="*/ 3919532 h 4156314"/>
              <a:gd name="connsiteX6022" fmla="*/ 1700869 w 6555713"/>
              <a:gd name="connsiteY6022" fmla="*/ 3917843 h 4156314"/>
              <a:gd name="connsiteX6023" fmla="*/ 1697921 w 6555713"/>
              <a:gd name="connsiteY6023" fmla="*/ 3915108 h 4156314"/>
              <a:gd name="connsiteX6024" fmla="*/ 1707557 w 6555713"/>
              <a:gd name="connsiteY6024" fmla="*/ 3908811 h 4156314"/>
              <a:gd name="connsiteX6025" fmla="*/ 1688384 w 6555713"/>
              <a:gd name="connsiteY6025" fmla="*/ 3907846 h 4156314"/>
              <a:gd name="connsiteX6026" fmla="*/ 1685213 w 6555713"/>
              <a:gd name="connsiteY6026" fmla="*/ 3912127 h 4156314"/>
              <a:gd name="connsiteX6027" fmla="*/ 1680937 w 6555713"/>
              <a:gd name="connsiteY6027" fmla="*/ 3908951 h 4156314"/>
              <a:gd name="connsiteX6028" fmla="*/ 1674042 w 6555713"/>
              <a:gd name="connsiteY6028" fmla="*/ 3913785 h 4156314"/>
              <a:gd name="connsiteX6029" fmla="*/ 1669492 w 6555713"/>
              <a:gd name="connsiteY6029" fmla="*/ 3918389 h 4156314"/>
              <a:gd name="connsiteX6030" fmla="*/ 1665755 w 6555713"/>
              <a:gd name="connsiteY6030" fmla="*/ 3919583 h 4156314"/>
              <a:gd name="connsiteX6031" fmla="*/ 1654629 w 6555713"/>
              <a:gd name="connsiteY6031" fmla="*/ 3917619 h 4156314"/>
              <a:gd name="connsiteX6032" fmla="*/ 1651698 w 6555713"/>
              <a:gd name="connsiteY6032" fmla="*/ 3917100 h 4156314"/>
              <a:gd name="connsiteX6033" fmla="*/ 1636374 w 6555713"/>
              <a:gd name="connsiteY6033" fmla="*/ 3926043 h 4156314"/>
              <a:gd name="connsiteX6034" fmla="*/ 1635644 w 6555713"/>
              <a:gd name="connsiteY6034" fmla="*/ 3926469 h 4156314"/>
              <a:gd name="connsiteX6035" fmla="*/ 1634236 w 6555713"/>
              <a:gd name="connsiteY6035" fmla="*/ 3924455 h 4156314"/>
              <a:gd name="connsiteX6036" fmla="*/ 1633632 w 6555713"/>
              <a:gd name="connsiteY6036" fmla="*/ 3923593 h 4156314"/>
              <a:gd name="connsiteX6037" fmla="*/ 1632895 w 6555713"/>
              <a:gd name="connsiteY6037" fmla="*/ 3927784 h 4156314"/>
              <a:gd name="connsiteX6038" fmla="*/ 1631927 w 6555713"/>
              <a:gd name="connsiteY6038" fmla="*/ 3928132 h 4156314"/>
              <a:gd name="connsiteX6039" fmla="*/ 1632779 w 6555713"/>
              <a:gd name="connsiteY6039" fmla="*/ 3928441 h 4156314"/>
              <a:gd name="connsiteX6040" fmla="*/ 1631825 w 6555713"/>
              <a:gd name="connsiteY6040" fmla="*/ 3933864 h 4156314"/>
              <a:gd name="connsiteX6041" fmla="*/ 1631568 w 6555713"/>
              <a:gd name="connsiteY6041" fmla="*/ 3935331 h 4156314"/>
              <a:gd name="connsiteX6042" fmla="*/ 1627290 w 6555713"/>
              <a:gd name="connsiteY6042" fmla="*/ 3932155 h 4156314"/>
              <a:gd name="connsiteX6043" fmla="*/ 1620949 w 6555713"/>
              <a:gd name="connsiteY6043" fmla="*/ 3940718 h 4156314"/>
              <a:gd name="connsiteX6044" fmla="*/ 1620396 w 6555713"/>
              <a:gd name="connsiteY6044" fmla="*/ 3936989 h 4156314"/>
              <a:gd name="connsiteX6045" fmla="*/ 1616119 w 6555713"/>
              <a:gd name="connsiteY6045" fmla="*/ 3933812 h 4156314"/>
              <a:gd name="connsiteX6046" fmla="*/ 1587433 w 6555713"/>
              <a:gd name="connsiteY6046" fmla="*/ 3945691 h 4156314"/>
              <a:gd name="connsiteX6047" fmla="*/ 1590051 w 6555713"/>
              <a:gd name="connsiteY6047" fmla="*/ 3937681 h 4156314"/>
              <a:gd name="connsiteX6048" fmla="*/ 1576533 w 6555713"/>
              <a:gd name="connsiteY6048" fmla="*/ 3936352 h 4156314"/>
              <a:gd name="connsiteX6049" fmla="*/ 1575622 w 6555713"/>
              <a:gd name="connsiteY6049" fmla="*/ 3936263 h 4156314"/>
              <a:gd name="connsiteX6050" fmla="*/ 1581700 w 6555713"/>
              <a:gd name="connsiteY6050" fmla="*/ 3933502 h 4156314"/>
              <a:gd name="connsiteX6051" fmla="*/ 1574602 w 6555713"/>
              <a:gd name="connsiteY6051" fmla="*/ 3936163 h 4156314"/>
              <a:gd name="connsiteX6052" fmla="*/ 1575622 w 6555713"/>
              <a:gd name="connsiteY6052" fmla="*/ 3936263 h 4156314"/>
              <a:gd name="connsiteX6053" fmla="*/ 1563983 w 6555713"/>
              <a:gd name="connsiteY6053" fmla="*/ 3941549 h 4156314"/>
              <a:gd name="connsiteX6054" fmla="*/ 1560260 w 6555713"/>
              <a:gd name="connsiteY6054" fmla="*/ 3942102 h 4156314"/>
              <a:gd name="connsiteX6055" fmla="*/ 1542193 w 6555713"/>
              <a:gd name="connsiteY6055" fmla="*/ 3948594 h 4156314"/>
              <a:gd name="connsiteX6056" fmla="*/ 1531022 w 6555713"/>
              <a:gd name="connsiteY6056" fmla="*/ 3950252 h 4156314"/>
              <a:gd name="connsiteX6057" fmla="*/ 1532682 w 6555713"/>
              <a:gd name="connsiteY6057" fmla="*/ 3961438 h 4156314"/>
              <a:gd name="connsiteX6058" fmla="*/ 1530971 w 6555713"/>
              <a:gd name="connsiteY6058" fmla="*/ 3963846 h 4156314"/>
              <a:gd name="connsiteX6059" fmla="*/ 1512955 w 6555713"/>
              <a:gd name="connsiteY6059" fmla="*/ 3956744 h 4156314"/>
              <a:gd name="connsiteX6060" fmla="*/ 1510338 w 6555713"/>
              <a:gd name="connsiteY6060" fmla="*/ 3964754 h 4156314"/>
              <a:gd name="connsiteX6061" fmla="*/ 1482610 w 6555713"/>
              <a:gd name="connsiteY6061" fmla="*/ 3957436 h 4156314"/>
              <a:gd name="connsiteX6062" fmla="*/ 1501230 w 6555713"/>
              <a:gd name="connsiteY6062" fmla="*/ 3954673 h 4156314"/>
              <a:gd name="connsiteX6063" fmla="*/ 1499571 w 6555713"/>
              <a:gd name="connsiteY6063" fmla="*/ 3943487 h 4156314"/>
              <a:gd name="connsiteX6064" fmla="*/ 1506465 w 6555713"/>
              <a:gd name="connsiteY6064" fmla="*/ 3938652 h 4156314"/>
              <a:gd name="connsiteX6065" fmla="*/ 1499017 w 6555713"/>
              <a:gd name="connsiteY6065" fmla="*/ 3939757 h 4156314"/>
              <a:gd name="connsiteX6066" fmla="*/ 1485781 w 6555713"/>
              <a:gd name="connsiteY6066" fmla="*/ 3953154 h 4156314"/>
              <a:gd name="connsiteX6067" fmla="*/ 1455437 w 6555713"/>
              <a:gd name="connsiteY6067" fmla="*/ 3953846 h 4156314"/>
              <a:gd name="connsiteX6068" fmla="*/ 1441094 w 6555713"/>
              <a:gd name="connsiteY6068" fmla="*/ 3959785 h 4156314"/>
              <a:gd name="connsiteX6069" fmla="*/ 1471439 w 6555713"/>
              <a:gd name="connsiteY6069" fmla="*/ 3959094 h 4156314"/>
              <a:gd name="connsiteX6070" fmla="*/ 1465098 w 6555713"/>
              <a:gd name="connsiteY6070" fmla="*/ 3967657 h 4156314"/>
              <a:gd name="connsiteX6071" fmla="*/ 1465926 w 6555713"/>
              <a:gd name="connsiteY6071" fmla="*/ 3969293 h 4156314"/>
              <a:gd name="connsiteX6072" fmla="*/ 1459996 w 6555713"/>
              <a:gd name="connsiteY6072" fmla="*/ 3971748 h 4156314"/>
              <a:gd name="connsiteX6073" fmla="*/ 1458204 w 6555713"/>
              <a:gd name="connsiteY6073" fmla="*/ 3972490 h 4156314"/>
              <a:gd name="connsiteX6074" fmla="*/ 1451309 w 6555713"/>
              <a:gd name="connsiteY6074" fmla="*/ 3977325 h 4156314"/>
              <a:gd name="connsiteX6075" fmla="*/ 1463587 w 6555713"/>
              <a:gd name="connsiteY6075" fmla="*/ 3983125 h 4156314"/>
              <a:gd name="connsiteX6076" fmla="*/ 1431732 w 6555713"/>
              <a:gd name="connsiteY6076" fmla="*/ 3999285 h 4156314"/>
              <a:gd name="connsiteX6077" fmla="*/ 1416282 w 6555713"/>
              <a:gd name="connsiteY6077" fmla="*/ 3997767 h 4156314"/>
              <a:gd name="connsiteX6078" fmla="*/ 1426901 w 6555713"/>
              <a:gd name="connsiteY6078" fmla="*/ 3992380 h 4156314"/>
              <a:gd name="connsiteX6079" fmla="*/ 1410899 w 6555713"/>
              <a:gd name="connsiteY6079" fmla="*/ 3987132 h 4156314"/>
              <a:gd name="connsiteX6080" fmla="*/ 1397110 w 6555713"/>
              <a:gd name="connsiteY6080" fmla="*/ 3996800 h 4156314"/>
              <a:gd name="connsiteX6081" fmla="*/ 1394492 w 6555713"/>
              <a:gd name="connsiteY6081" fmla="*/ 4004811 h 4156314"/>
              <a:gd name="connsiteX6082" fmla="*/ 1384981 w 6555713"/>
              <a:gd name="connsiteY6082" fmla="*/ 4017656 h 4156314"/>
              <a:gd name="connsiteX6083" fmla="*/ 1389811 w 6555713"/>
              <a:gd name="connsiteY6083" fmla="*/ 4024562 h 4156314"/>
              <a:gd name="connsiteX6084" fmla="*/ 1394089 w 6555713"/>
              <a:gd name="connsiteY6084" fmla="*/ 4027737 h 4156314"/>
              <a:gd name="connsiteX6085" fmla="*/ 1400430 w 6555713"/>
              <a:gd name="connsiteY6085" fmla="*/ 4019174 h 4156314"/>
              <a:gd name="connsiteX6086" fmla="*/ 1415325 w 6555713"/>
              <a:gd name="connsiteY6086" fmla="*/ 4016964 h 4156314"/>
              <a:gd name="connsiteX6087" fmla="*/ 1412154 w 6555713"/>
              <a:gd name="connsiteY6087" fmla="*/ 4021246 h 4156314"/>
              <a:gd name="connsiteX6088" fmla="*/ 1416986 w 6555713"/>
              <a:gd name="connsiteY6088" fmla="*/ 4028151 h 4156314"/>
              <a:gd name="connsiteX6089" fmla="*/ 1410091 w 6555713"/>
              <a:gd name="connsiteY6089" fmla="*/ 4032985 h 4156314"/>
              <a:gd name="connsiteX6090" fmla="*/ 1422369 w 6555713"/>
              <a:gd name="connsiteY6090" fmla="*/ 4038785 h 4156314"/>
              <a:gd name="connsiteX6091" fmla="*/ 1427200 w 6555713"/>
              <a:gd name="connsiteY6091" fmla="*/ 4045690 h 4156314"/>
              <a:gd name="connsiteX6092" fmla="*/ 1434095 w 6555713"/>
              <a:gd name="connsiteY6092" fmla="*/ 4040857 h 4156314"/>
              <a:gd name="connsiteX6093" fmla="*/ 1429818 w 6555713"/>
              <a:gd name="connsiteY6093" fmla="*/ 4037679 h 4156314"/>
              <a:gd name="connsiteX6094" fmla="*/ 1446224 w 6555713"/>
              <a:gd name="connsiteY6094" fmla="*/ 4020001 h 4156314"/>
              <a:gd name="connsiteX6095" fmla="*/ 1457949 w 6555713"/>
              <a:gd name="connsiteY6095" fmla="*/ 4022073 h 4156314"/>
              <a:gd name="connsiteX6096" fmla="*/ 1461193 w 6555713"/>
              <a:gd name="connsiteY6096" fmla="*/ 4008387 h 4156314"/>
              <a:gd name="connsiteX6097" fmla="*/ 1482909 w 6555713"/>
              <a:gd name="connsiteY6097" fmla="*/ 4010747 h 4156314"/>
              <a:gd name="connsiteX6098" fmla="*/ 1492975 w 6555713"/>
              <a:gd name="connsiteY6098" fmla="*/ 4001631 h 4156314"/>
              <a:gd name="connsiteX6099" fmla="*/ 1500976 w 6555713"/>
              <a:gd name="connsiteY6099" fmla="*/ 4004254 h 4156314"/>
              <a:gd name="connsiteX6100" fmla="*/ 1494635 w 6555713"/>
              <a:gd name="connsiteY6100" fmla="*/ 4012817 h 4156314"/>
              <a:gd name="connsiteX6101" fmla="*/ 1507466 w 6555713"/>
              <a:gd name="connsiteY6101" fmla="*/ 4022347 h 4156314"/>
              <a:gd name="connsiteX6102" fmla="*/ 1525533 w 6555713"/>
              <a:gd name="connsiteY6102" fmla="*/ 4015854 h 4156314"/>
              <a:gd name="connsiteX6103" fmla="*/ 1547877 w 6555713"/>
              <a:gd name="connsiteY6103" fmla="*/ 4012538 h 4156314"/>
              <a:gd name="connsiteX6104" fmla="*/ 1548430 w 6555713"/>
              <a:gd name="connsiteY6104" fmla="*/ 4016268 h 4156314"/>
              <a:gd name="connsiteX6105" fmla="*/ 1524022 w 6555713"/>
              <a:gd name="connsiteY6105" fmla="*/ 4031322 h 4156314"/>
              <a:gd name="connsiteX6106" fmla="*/ 1516171 w 6555713"/>
              <a:gd name="connsiteY6106" fmla="*/ 4055354 h 4156314"/>
              <a:gd name="connsiteX6107" fmla="*/ 1478932 w 6555713"/>
              <a:gd name="connsiteY6107" fmla="*/ 4060880 h 4156314"/>
              <a:gd name="connsiteX6108" fmla="*/ 1478379 w 6555713"/>
              <a:gd name="connsiteY6108" fmla="*/ 4057151 h 4156314"/>
              <a:gd name="connsiteX6109" fmla="*/ 1489550 w 6555713"/>
              <a:gd name="connsiteY6109" fmla="*/ 4055494 h 4156314"/>
              <a:gd name="connsiteX6110" fmla="*/ 1480995 w 6555713"/>
              <a:gd name="connsiteY6110" fmla="*/ 4049141 h 4156314"/>
              <a:gd name="connsiteX6111" fmla="*/ 1454928 w 6555713"/>
              <a:gd name="connsiteY6111" fmla="*/ 4053009 h 4156314"/>
              <a:gd name="connsiteX6112" fmla="*/ 1450650 w 6555713"/>
              <a:gd name="connsiteY6112" fmla="*/ 4049832 h 4156314"/>
              <a:gd name="connsiteX6113" fmla="*/ 1440033 w 6555713"/>
              <a:gd name="connsiteY6113" fmla="*/ 4055219 h 4156314"/>
              <a:gd name="connsiteX6114" fmla="*/ 1449140 w 6555713"/>
              <a:gd name="connsiteY6114" fmla="*/ 4065301 h 4156314"/>
              <a:gd name="connsiteX6115" fmla="*/ 1438522 w 6555713"/>
              <a:gd name="connsiteY6115" fmla="*/ 4070688 h 4156314"/>
              <a:gd name="connsiteX6116" fmla="*/ 1446523 w 6555713"/>
              <a:gd name="connsiteY6116" fmla="*/ 4073311 h 4156314"/>
              <a:gd name="connsiteX6117" fmla="*/ 1447629 w 6555713"/>
              <a:gd name="connsiteY6117" fmla="*/ 4080769 h 4156314"/>
              <a:gd name="connsiteX6118" fmla="*/ 1437012 w 6555713"/>
              <a:gd name="connsiteY6118" fmla="*/ 4086156 h 4156314"/>
              <a:gd name="connsiteX6119" fmla="*/ 1433006 w 6555713"/>
              <a:gd name="connsiteY6119" fmla="*/ 4083182 h 4156314"/>
              <a:gd name="connsiteX6120" fmla="*/ 1437089 w 6555713"/>
              <a:gd name="connsiteY6120" fmla="*/ 4077867 h 4156314"/>
              <a:gd name="connsiteX6121" fmla="*/ 1419199 w 6555713"/>
              <a:gd name="connsiteY6121" fmla="*/ 4043067 h 4156314"/>
              <a:gd name="connsiteX6122" fmla="*/ 1415474 w 6555713"/>
              <a:gd name="connsiteY6122" fmla="*/ 4043620 h 4156314"/>
              <a:gd name="connsiteX6123" fmla="*/ 1405410 w 6555713"/>
              <a:gd name="connsiteY6123" fmla="*/ 4052735 h 4156314"/>
              <a:gd name="connsiteX6124" fmla="*/ 1392578 w 6555713"/>
              <a:gd name="connsiteY6124" fmla="*/ 4043206 h 4156314"/>
              <a:gd name="connsiteX6125" fmla="*/ 1381960 w 6555713"/>
              <a:gd name="connsiteY6125" fmla="*/ 4048593 h 4156314"/>
              <a:gd name="connsiteX6126" fmla="*/ 1372447 w 6555713"/>
              <a:gd name="connsiteY6126" fmla="*/ 4061437 h 4156314"/>
              <a:gd name="connsiteX6127" fmla="*/ 1377279 w 6555713"/>
              <a:gd name="connsiteY6127" fmla="*/ 4068342 h 4156314"/>
              <a:gd name="connsiteX6128" fmla="*/ 1369831 w 6555713"/>
              <a:gd name="connsiteY6128" fmla="*/ 4069448 h 4156314"/>
              <a:gd name="connsiteX6129" fmla="*/ 1374661 w 6555713"/>
              <a:gd name="connsiteY6129" fmla="*/ 4076353 h 4156314"/>
              <a:gd name="connsiteX6130" fmla="*/ 1372598 w 6555713"/>
              <a:gd name="connsiteY6130" fmla="*/ 4088093 h 4156314"/>
              <a:gd name="connsiteX6131" fmla="*/ 1360872 w 6555713"/>
              <a:gd name="connsiteY6131" fmla="*/ 4086021 h 4156314"/>
              <a:gd name="connsiteX6132" fmla="*/ 1355489 w 6555713"/>
              <a:gd name="connsiteY6132" fmla="*/ 4075388 h 4156314"/>
              <a:gd name="connsiteX6133" fmla="*/ 1357552 w 6555713"/>
              <a:gd name="connsiteY6133" fmla="*/ 4063648 h 4156314"/>
              <a:gd name="connsiteX6134" fmla="*/ 1352169 w 6555713"/>
              <a:gd name="connsiteY6134" fmla="*/ 4053014 h 4156314"/>
              <a:gd name="connsiteX6135" fmla="*/ 1343614 w 6555713"/>
              <a:gd name="connsiteY6135" fmla="*/ 4046661 h 4156314"/>
              <a:gd name="connsiteX6136" fmla="*/ 1321824 w 6555713"/>
              <a:gd name="connsiteY6136" fmla="*/ 4053705 h 4156314"/>
              <a:gd name="connsiteX6137" fmla="*/ 1311758 w 6555713"/>
              <a:gd name="connsiteY6137" fmla="*/ 4062821 h 4156314"/>
              <a:gd name="connsiteX6138" fmla="*/ 1299630 w 6555713"/>
              <a:gd name="connsiteY6138" fmla="*/ 4048041 h 4156314"/>
              <a:gd name="connsiteX6139" fmla="*/ 1308438 w 6555713"/>
              <a:gd name="connsiteY6139" fmla="*/ 4040447 h 4156314"/>
              <a:gd name="connsiteX6140" fmla="*/ 1309545 w 6555713"/>
              <a:gd name="connsiteY6140" fmla="*/ 4047905 h 4156314"/>
              <a:gd name="connsiteX6141" fmla="*/ 1318099 w 6555713"/>
              <a:gd name="connsiteY6141" fmla="*/ 4054258 h 4156314"/>
              <a:gd name="connsiteX6142" fmla="*/ 1318822 w 6555713"/>
              <a:gd name="connsiteY6142" fmla="*/ 4053282 h 4156314"/>
              <a:gd name="connsiteX6143" fmla="*/ 1319168 w 6555713"/>
              <a:gd name="connsiteY6143" fmla="*/ 4053445 h 4156314"/>
              <a:gd name="connsiteX6144" fmla="*/ 1343061 w 6555713"/>
              <a:gd name="connsiteY6144" fmla="*/ 4042932 h 4156314"/>
              <a:gd name="connsiteX6145" fmla="*/ 1337922 w 6555713"/>
              <a:gd name="connsiteY6145" fmla="*/ 4039117 h 4156314"/>
              <a:gd name="connsiteX6146" fmla="*/ 1356850 w 6555713"/>
              <a:gd name="connsiteY6146" fmla="*/ 4033263 h 4156314"/>
              <a:gd name="connsiteX6147" fmla="*/ 1365807 w 6555713"/>
              <a:gd name="connsiteY6147" fmla="*/ 4016690 h 4156314"/>
              <a:gd name="connsiteX6148" fmla="*/ 1380703 w 6555713"/>
              <a:gd name="connsiteY6148" fmla="*/ 4014480 h 4156314"/>
              <a:gd name="connsiteX6149" fmla="*/ 1383874 w 6555713"/>
              <a:gd name="connsiteY6149" fmla="*/ 4010198 h 4156314"/>
              <a:gd name="connsiteX6150" fmla="*/ 1364700 w 6555713"/>
              <a:gd name="connsiteY6150" fmla="*/ 4009232 h 4156314"/>
              <a:gd name="connsiteX6151" fmla="*/ 1378489 w 6555713"/>
              <a:gd name="connsiteY6151" fmla="*/ 3999564 h 4156314"/>
              <a:gd name="connsiteX6152" fmla="*/ 1413515 w 6555713"/>
              <a:gd name="connsiteY6152" fmla="*/ 3979122 h 4156314"/>
              <a:gd name="connsiteX6153" fmla="*/ 1394343 w 6555713"/>
              <a:gd name="connsiteY6153" fmla="*/ 3978156 h 4156314"/>
              <a:gd name="connsiteX6154" fmla="*/ 1396406 w 6555713"/>
              <a:gd name="connsiteY6154" fmla="*/ 3966417 h 4156314"/>
              <a:gd name="connsiteX6155" fmla="*/ 1407025 w 6555713"/>
              <a:gd name="connsiteY6155" fmla="*/ 3961030 h 4156314"/>
              <a:gd name="connsiteX6156" fmla="*/ 1424539 w 6555713"/>
              <a:gd name="connsiteY6156" fmla="*/ 3950809 h 4156314"/>
              <a:gd name="connsiteX6157" fmla="*/ 1418601 w 6555713"/>
              <a:gd name="connsiteY6157" fmla="*/ 3936446 h 4156314"/>
              <a:gd name="connsiteX6158" fmla="*/ 1429220 w 6555713"/>
              <a:gd name="connsiteY6158" fmla="*/ 3931060 h 4156314"/>
              <a:gd name="connsiteX6159" fmla="*/ 1437774 w 6555713"/>
              <a:gd name="connsiteY6159" fmla="*/ 3937413 h 4156314"/>
              <a:gd name="connsiteX6160" fmla="*/ 1465906 w 6555713"/>
              <a:gd name="connsiteY6160" fmla="*/ 3921804 h 4156314"/>
              <a:gd name="connsiteX6161" fmla="*/ 1488803 w 6555713"/>
              <a:gd name="connsiteY6161" fmla="*/ 3922218 h 4156314"/>
              <a:gd name="connsiteX6162" fmla="*/ 1485676 w 6555713"/>
              <a:gd name="connsiteY6162" fmla="*/ 3917749 h 4156314"/>
              <a:gd name="connsiteX6163" fmla="*/ 1487142 w 6555713"/>
              <a:gd name="connsiteY6163" fmla="*/ 3911031 h 4156314"/>
              <a:gd name="connsiteX6164" fmla="*/ 1469076 w 6555713"/>
              <a:gd name="connsiteY6164" fmla="*/ 3917524 h 4156314"/>
              <a:gd name="connsiteX6165" fmla="*/ 1467416 w 6555713"/>
              <a:gd name="connsiteY6165" fmla="*/ 3906336 h 4156314"/>
              <a:gd name="connsiteX6166" fmla="*/ 1478588 w 6555713"/>
              <a:gd name="connsiteY6166" fmla="*/ 3904678 h 4156314"/>
              <a:gd name="connsiteX6167" fmla="*/ 1477481 w 6555713"/>
              <a:gd name="connsiteY6167" fmla="*/ 3897220 h 4156314"/>
              <a:gd name="connsiteX6168" fmla="*/ 1480651 w 6555713"/>
              <a:gd name="connsiteY6168" fmla="*/ 3892939 h 4156314"/>
              <a:gd name="connsiteX6169" fmla="*/ 1475821 w 6555713"/>
              <a:gd name="connsiteY6169" fmla="*/ 3886034 h 4156314"/>
              <a:gd name="connsiteX6170" fmla="*/ 1460926 w 6555713"/>
              <a:gd name="connsiteY6170" fmla="*/ 3888245 h 4156314"/>
              <a:gd name="connsiteX6171" fmla="*/ 1463542 w 6555713"/>
              <a:gd name="connsiteY6171" fmla="*/ 3880234 h 4156314"/>
              <a:gd name="connsiteX6172" fmla="*/ 1441812 w 6555713"/>
              <a:gd name="connsiteY6172" fmla="*/ 3864098 h 4156314"/>
              <a:gd name="connsiteX6173" fmla="*/ 1442534 w 6555713"/>
              <a:gd name="connsiteY6173" fmla="*/ 3863700 h 4156314"/>
              <a:gd name="connsiteX6174" fmla="*/ 1437879 w 6555713"/>
              <a:gd name="connsiteY6174" fmla="*/ 3861176 h 4156314"/>
              <a:gd name="connsiteX6175" fmla="*/ 1441087 w 6555713"/>
              <a:gd name="connsiteY6175" fmla="*/ 3863558 h 4156314"/>
              <a:gd name="connsiteX6176" fmla="*/ 1441812 w 6555713"/>
              <a:gd name="connsiteY6176" fmla="*/ 3864098 h 4156314"/>
              <a:gd name="connsiteX6177" fmla="*/ 1431537 w 6555713"/>
              <a:gd name="connsiteY6177" fmla="*/ 3869739 h 4156314"/>
              <a:gd name="connsiteX6178" fmla="*/ 1434155 w 6555713"/>
              <a:gd name="connsiteY6178" fmla="*/ 3861729 h 4156314"/>
              <a:gd name="connsiteX6179" fmla="*/ 1406980 w 6555713"/>
              <a:gd name="connsiteY6179" fmla="*/ 3858139 h 4156314"/>
              <a:gd name="connsiteX6180" fmla="*/ 1401193 w 6555713"/>
              <a:gd name="connsiteY6180" fmla="*/ 3870431 h 4156314"/>
              <a:gd name="connsiteX6181" fmla="*/ 1396915 w 6555713"/>
              <a:gd name="connsiteY6181" fmla="*/ 3867255 h 4156314"/>
              <a:gd name="connsiteX6182" fmla="*/ 1398342 w 6555713"/>
              <a:gd name="connsiteY6182" fmla="*/ 3866447 h 4156314"/>
              <a:gd name="connsiteX6183" fmla="*/ 1399533 w 6555713"/>
              <a:gd name="connsiteY6183" fmla="*/ 3859244 h 4156314"/>
              <a:gd name="connsiteX6184" fmla="*/ 1388360 w 6555713"/>
              <a:gd name="connsiteY6184" fmla="*/ 3860902 h 4156314"/>
              <a:gd name="connsiteX6185" fmla="*/ 1382019 w 6555713"/>
              <a:gd name="connsiteY6185" fmla="*/ 3869465 h 4156314"/>
              <a:gd name="connsiteX6186" fmla="*/ 1379403 w 6555713"/>
              <a:gd name="connsiteY6186" fmla="*/ 3877476 h 4156314"/>
              <a:gd name="connsiteX6187" fmla="*/ 1377742 w 6555713"/>
              <a:gd name="connsiteY6187" fmla="*/ 3866288 h 4156314"/>
              <a:gd name="connsiteX6188" fmla="*/ 1354292 w 6555713"/>
              <a:gd name="connsiteY6188" fmla="*/ 3862146 h 4156314"/>
              <a:gd name="connsiteX6189" fmla="*/ 1330438 w 6555713"/>
              <a:gd name="connsiteY6189" fmla="*/ 3880930 h 4156314"/>
              <a:gd name="connsiteX6190" fmla="*/ 1322436 w 6555713"/>
              <a:gd name="connsiteY6190" fmla="*/ 3878307 h 4156314"/>
              <a:gd name="connsiteX6191" fmla="*/ 1309754 w 6555713"/>
              <a:gd name="connsiteY6191" fmla="*/ 3895433 h 4156314"/>
              <a:gd name="connsiteX6192" fmla="*/ 1289719 w 6555713"/>
              <a:gd name="connsiteY6192" fmla="*/ 3895071 h 4156314"/>
              <a:gd name="connsiteX6193" fmla="*/ 1287538 w 6555713"/>
              <a:gd name="connsiteY6193" fmla="*/ 3895031 h 4156314"/>
              <a:gd name="connsiteX6194" fmla="*/ 1287806 w 6555713"/>
              <a:gd name="connsiteY6194" fmla="*/ 3894879 h 4156314"/>
              <a:gd name="connsiteX6195" fmla="*/ 1294305 w 6555713"/>
              <a:gd name="connsiteY6195" fmla="*/ 3893914 h 4156314"/>
              <a:gd name="connsiteX6196" fmla="*/ 1293931 w 6555713"/>
              <a:gd name="connsiteY6196" fmla="*/ 3891394 h 4156314"/>
              <a:gd name="connsiteX6197" fmla="*/ 1314989 w 6555713"/>
              <a:gd name="connsiteY6197" fmla="*/ 3879412 h 4156314"/>
              <a:gd name="connsiteX6198" fmla="*/ 1306434 w 6555713"/>
              <a:gd name="connsiteY6198" fmla="*/ 3873060 h 4156314"/>
              <a:gd name="connsiteX6199" fmla="*/ 1274579 w 6555713"/>
              <a:gd name="connsiteY6199" fmla="*/ 3889219 h 4156314"/>
              <a:gd name="connsiteX6200" fmla="*/ 1274026 w 6555713"/>
              <a:gd name="connsiteY6200" fmla="*/ 3885491 h 4156314"/>
              <a:gd name="connsiteX6201" fmla="*/ 1287262 w 6555713"/>
              <a:gd name="connsiteY6201" fmla="*/ 3872093 h 4156314"/>
              <a:gd name="connsiteX6202" fmla="*/ 1302711 w 6555713"/>
              <a:gd name="connsiteY6202" fmla="*/ 3873612 h 4156314"/>
              <a:gd name="connsiteX6203" fmla="*/ 1319670 w 6555713"/>
              <a:gd name="connsiteY6203" fmla="*/ 3859662 h 4156314"/>
              <a:gd name="connsiteX6204" fmla="*/ 1306285 w 6555713"/>
              <a:gd name="connsiteY6204" fmla="*/ 3846404 h 4156314"/>
              <a:gd name="connsiteX6205" fmla="*/ 1312626 w 6555713"/>
              <a:gd name="connsiteY6205" fmla="*/ 3837841 h 4156314"/>
              <a:gd name="connsiteX6206" fmla="*/ 1310008 w 6555713"/>
              <a:gd name="connsiteY6206" fmla="*/ 3845851 h 4156314"/>
              <a:gd name="connsiteX6207" fmla="*/ 1314286 w 6555713"/>
              <a:gd name="connsiteY6207" fmla="*/ 3849028 h 4156314"/>
              <a:gd name="connsiteX6208" fmla="*/ 1338693 w 6555713"/>
              <a:gd name="connsiteY6208" fmla="*/ 3833973 h 4156314"/>
              <a:gd name="connsiteX6209" fmla="*/ 1350419 w 6555713"/>
              <a:gd name="connsiteY6209" fmla="*/ 3836044 h 4156314"/>
              <a:gd name="connsiteX6210" fmla="*/ 1377997 w 6555713"/>
              <a:gd name="connsiteY6210" fmla="*/ 3816708 h 4156314"/>
              <a:gd name="connsiteX6211" fmla="*/ 1374272 w 6555713"/>
              <a:gd name="connsiteY6211" fmla="*/ 3817260 h 4156314"/>
              <a:gd name="connsiteX6212" fmla="*/ 1371942 w 6555713"/>
              <a:gd name="connsiteY6212" fmla="*/ 3815529 h 4156314"/>
              <a:gd name="connsiteX6213" fmla="*/ 1374065 w 6555713"/>
              <a:gd name="connsiteY6213" fmla="*/ 3815862 h 4156314"/>
              <a:gd name="connsiteX6214" fmla="*/ 1372517 w 6555713"/>
              <a:gd name="connsiteY6214" fmla="*/ 3814245 h 4156314"/>
              <a:gd name="connsiteX6215" fmla="*/ 1367999 w 6555713"/>
              <a:gd name="connsiteY6215" fmla="*/ 3812601 h 4156314"/>
              <a:gd name="connsiteX6216" fmla="*/ 1366787 w 6555713"/>
              <a:gd name="connsiteY6216" fmla="*/ 3811701 h 4156314"/>
              <a:gd name="connsiteX6217" fmla="*/ 1365718 w 6555713"/>
              <a:gd name="connsiteY6217" fmla="*/ 3810908 h 4156314"/>
              <a:gd name="connsiteX6218" fmla="*/ 1366900 w 6555713"/>
              <a:gd name="connsiteY6218" fmla="*/ 3808052 h 4156314"/>
              <a:gd name="connsiteX6219" fmla="*/ 1364829 w 6555713"/>
              <a:gd name="connsiteY6219" fmla="*/ 3811447 h 4156314"/>
              <a:gd name="connsiteX6220" fmla="*/ 1341714 w 6555713"/>
              <a:gd name="connsiteY6220" fmla="*/ 3803036 h 4156314"/>
              <a:gd name="connsiteX6221" fmla="*/ 1340607 w 6555713"/>
              <a:gd name="connsiteY6221" fmla="*/ 3795578 h 4156314"/>
              <a:gd name="connsiteX6222" fmla="*/ 1343779 w 6555713"/>
              <a:gd name="connsiteY6222" fmla="*/ 3791297 h 4156314"/>
              <a:gd name="connsiteX6223" fmla="*/ 1328329 w 6555713"/>
              <a:gd name="connsiteY6223" fmla="*/ 3789778 h 4156314"/>
              <a:gd name="connsiteX6224" fmla="*/ 1327776 w 6555713"/>
              <a:gd name="connsiteY6224" fmla="*/ 3786049 h 4156314"/>
              <a:gd name="connsiteX6225" fmla="*/ 1319775 w 6555713"/>
              <a:gd name="connsiteY6225" fmla="*/ 3783425 h 4156314"/>
              <a:gd name="connsiteX6226" fmla="*/ 1322587 w 6555713"/>
              <a:gd name="connsiteY6226" fmla="*/ 3780396 h 4156314"/>
              <a:gd name="connsiteX6227" fmla="*/ 1323497 w 6555713"/>
              <a:gd name="connsiteY6227" fmla="*/ 3779658 h 4156314"/>
              <a:gd name="connsiteX6228" fmla="*/ 1323876 w 6555713"/>
              <a:gd name="connsiteY6228" fmla="*/ 3779006 h 4156314"/>
              <a:gd name="connsiteX6229" fmla="*/ 1322587 w 6555713"/>
              <a:gd name="connsiteY6229" fmla="*/ 3780396 h 4156314"/>
              <a:gd name="connsiteX6230" fmla="*/ 1312881 w 6555713"/>
              <a:gd name="connsiteY6230" fmla="*/ 3788260 h 4156314"/>
              <a:gd name="connsiteX6231" fmla="*/ 1320882 w 6555713"/>
              <a:gd name="connsiteY6231" fmla="*/ 3790883 h 4156314"/>
              <a:gd name="connsiteX6232" fmla="*/ 1310263 w 6555713"/>
              <a:gd name="connsiteY6232" fmla="*/ 3796270 h 4156314"/>
              <a:gd name="connsiteX6233" fmla="*/ 1321988 w 6555713"/>
              <a:gd name="connsiteY6233" fmla="*/ 3798341 h 4156314"/>
              <a:gd name="connsiteX6234" fmla="*/ 1309860 w 6555713"/>
              <a:gd name="connsiteY6234" fmla="*/ 3819197 h 4156314"/>
              <a:gd name="connsiteX6235" fmla="*/ 1303877 w 6555713"/>
              <a:gd name="connsiteY6235" fmla="*/ 3820084 h 4156314"/>
              <a:gd name="connsiteX6236" fmla="*/ 1304738 w 6555713"/>
              <a:gd name="connsiteY6236" fmla="*/ 3818349 h 4156314"/>
              <a:gd name="connsiteX6237" fmla="*/ 1298687 w 6555713"/>
              <a:gd name="connsiteY6237" fmla="*/ 3820855 h 4156314"/>
              <a:gd name="connsiteX6238" fmla="*/ 1300084 w 6555713"/>
              <a:gd name="connsiteY6238" fmla="*/ 3820647 h 4156314"/>
              <a:gd name="connsiteX6239" fmla="*/ 1303877 w 6555713"/>
              <a:gd name="connsiteY6239" fmla="*/ 3820084 h 4156314"/>
              <a:gd name="connsiteX6240" fmla="*/ 1299794 w 6555713"/>
              <a:gd name="connsiteY6240" fmla="*/ 3828312 h 4156314"/>
              <a:gd name="connsiteX6241" fmla="*/ 1291793 w 6555713"/>
              <a:gd name="connsiteY6241" fmla="*/ 3825688 h 4156314"/>
              <a:gd name="connsiteX6242" fmla="*/ 1307093 w 6555713"/>
              <a:gd name="connsiteY6242" fmla="*/ 3800551 h 4156314"/>
              <a:gd name="connsiteX6243" fmla="*/ 1295367 w 6555713"/>
              <a:gd name="connsiteY6243" fmla="*/ 3798481 h 4156314"/>
              <a:gd name="connsiteX6244" fmla="*/ 1296474 w 6555713"/>
              <a:gd name="connsiteY6244" fmla="*/ 3805939 h 4156314"/>
              <a:gd name="connsiteX6245" fmla="*/ 1288505 w 6555713"/>
              <a:gd name="connsiteY6245" fmla="*/ 3797117 h 4156314"/>
              <a:gd name="connsiteX6246" fmla="*/ 1287795 w 6555713"/>
              <a:gd name="connsiteY6246" fmla="*/ 3796332 h 4156314"/>
              <a:gd name="connsiteX6247" fmla="*/ 1294521 w 6555713"/>
              <a:gd name="connsiteY6247" fmla="*/ 3789972 h 4156314"/>
              <a:gd name="connsiteX6248" fmla="*/ 1287366 w 6555713"/>
              <a:gd name="connsiteY6248" fmla="*/ 3795857 h 4156314"/>
              <a:gd name="connsiteX6249" fmla="*/ 1287795 w 6555713"/>
              <a:gd name="connsiteY6249" fmla="*/ 3796332 h 4156314"/>
              <a:gd name="connsiteX6250" fmla="*/ 1274130 w 6555713"/>
              <a:gd name="connsiteY6250" fmla="*/ 3809254 h 4156314"/>
              <a:gd name="connsiteX6251" fmla="*/ 1274683 w 6555713"/>
              <a:gd name="connsiteY6251" fmla="*/ 3812983 h 4156314"/>
              <a:gd name="connsiteX6252" fmla="*/ 1282131 w 6555713"/>
              <a:gd name="connsiteY6252" fmla="*/ 3811878 h 4156314"/>
              <a:gd name="connsiteX6253" fmla="*/ 1255660 w 6555713"/>
              <a:gd name="connsiteY6253" fmla="*/ 3838672 h 4156314"/>
              <a:gd name="connsiteX6254" fmla="*/ 1270960 w 6555713"/>
              <a:gd name="connsiteY6254" fmla="*/ 3813535 h 4156314"/>
              <a:gd name="connsiteX6255" fmla="*/ 1266747 w 6555713"/>
              <a:gd name="connsiteY6255" fmla="*/ 3814160 h 4156314"/>
              <a:gd name="connsiteX6256" fmla="*/ 1265356 w 6555713"/>
              <a:gd name="connsiteY6256" fmla="*/ 3811033 h 4156314"/>
              <a:gd name="connsiteX6257" fmla="*/ 1272470 w 6555713"/>
              <a:gd name="connsiteY6257" fmla="*/ 3798067 h 4156314"/>
              <a:gd name="connsiteX6258" fmla="*/ 1264469 w 6555713"/>
              <a:gd name="connsiteY6258" fmla="*/ 3795444 h 4156314"/>
              <a:gd name="connsiteX6259" fmla="*/ 1278811 w 6555713"/>
              <a:gd name="connsiteY6259" fmla="*/ 3789504 h 4156314"/>
              <a:gd name="connsiteX6260" fmla="*/ 1283089 w 6555713"/>
              <a:gd name="connsiteY6260" fmla="*/ 3792681 h 4156314"/>
              <a:gd name="connsiteX6261" fmla="*/ 1286259 w 6555713"/>
              <a:gd name="connsiteY6261" fmla="*/ 3788399 h 4156314"/>
              <a:gd name="connsiteX6262" fmla="*/ 1309560 w 6555713"/>
              <a:gd name="connsiteY6262" fmla="*/ 3765886 h 4156314"/>
              <a:gd name="connsiteX6263" fmla="*/ 1319625 w 6555713"/>
              <a:gd name="connsiteY6263" fmla="*/ 3756771 h 4156314"/>
              <a:gd name="connsiteX6264" fmla="*/ 1299590 w 6555713"/>
              <a:gd name="connsiteY6264" fmla="*/ 3756409 h 4156314"/>
              <a:gd name="connsiteX6265" fmla="*/ 1297595 w 6555713"/>
              <a:gd name="connsiteY6265" fmla="*/ 3756373 h 4156314"/>
              <a:gd name="connsiteX6266" fmla="*/ 1298125 w 6555713"/>
              <a:gd name="connsiteY6266" fmla="*/ 3756149 h 4156314"/>
              <a:gd name="connsiteX6267" fmla="*/ 1297617 w 6555713"/>
              <a:gd name="connsiteY6267" fmla="*/ 3753129 h 4156314"/>
              <a:gd name="connsiteX6268" fmla="*/ 1292487 w 6555713"/>
              <a:gd name="connsiteY6268" fmla="*/ 3753160 h 4156314"/>
              <a:gd name="connsiteX6269" fmla="*/ 1307774 w 6555713"/>
              <a:gd name="connsiteY6269" fmla="*/ 3744237 h 4156314"/>
              <a:gd name="connsiteX6270" fmla="*/ 1309964 w 6555713"/>
              <a:gd name="connsiteY6270" fmla="*/ 3742960 h 4156314"/>
              <a:gd name="connsiteX6271" fmla="*/ 1315198 w 6555713"/>
              <a:gd name="connsiteY6271" fmla="*/ 3726939 h 4156314"/>
              <a:gd name="connsiteX6272" fmla="*/ 1300856 w 6555713"/>
              <a:gd name="connsiteY6272" fmla="*/ 3732878 h 4156314"/>
              <a:gd name="connsiteX6273" fmla="*/ 1324157 w 6555713"/>
              <a:gd name="connsiteY6273" fmla="*/ 3710365 h 4156314"/>
              <a:gd name="connsiteX6274" fmla="*/ 1324710 w 6555713"/>
              <a:gd name="connsiteY6274" fmla="*/ 3714094 h 4156314"/>
              <a:gd name="connsiteX6275" fmla="*/ 1314091 w 6555713"/>
              <a:gd name="connsiteY6275" fmla="*/ 3719481 h 4156314"/>
              <a:gd name="connsiteX6276" fmla="*/ 1323199 w 6555713"/>
              <a:gd name="connsiteY6276" fmla="*/ 3729562 h 4156314"/>
              <a:gd name="connsiteX6277" fmla="*/ 1334371 w 6555713"/>
              <a:gd name="connsiteY6277" fmla="*/ 3727904 h 4156314"/>
              <a:gd name="connsiteX6278" fmla="*/ 1332711 w 6555713"/>
              <a:gd name="connsiteY6278" fmla="*/ 3716718 h 4156314"/>
              <a:gd name="connsiteX6279" fmla="*/ 1336988 w 6555713"/>
              <a:gd name="connsiteY6279" fmla="*/ 3719894 h 4156314"/>
              <a:gd name="connsiteX6280" fmla="*/ 1354502 w 6555713"/>
              <a:gd name="connsiteY6280" fmla="*/ 3709673 h 4156314"/>
              <a:gd name="connsiteX6281" fmla="*/ 1358225 w 6555713"/>
              <a:gd name="connsiteY6281" fmla="*/ 3709120 h 4156314"/>
              <a:gd name="connsiteX6282" fmla="*/ 1345947 w 6555713"/>
              <a:gd name="connsiteY6282" fmla="*/ 3703320 h 4156314"/>
              <a:gd name="connsiteX6283" fmla="*/ 1348010 w 6555713"/>
              <a:gd name="connsiteY6283" fmla="*/ 3691582 h 4156314"/>
              <a:gd name="connsiteX6284" fmla="*/ 1355363 w 6555713"/>
              <a:gd name="connsiteY6284" fmla="*/ 3691522 h 4156314"/>
              <a:gd name="connsiteX6285" fmla="*/ 1349703 w 6555713"/>
              <a:gd name="connsiteY6285" fmla="*/ 3696570 h 4156314"/>
              <a:gd name="connsiteX6286" fmla="*/ 1352581 w 6555713"/>
              <a:gd name="connsiteY6286" fmla="*/ 3695131 h 4156314"/>
              <a:gd name="connsiteX6287" fmla="*/ 1356773 w 6555713"/>
              <a:gd name="connsiteY6287" fmla="*/ 3691510 h 4156314"/>
              <a:gd name="connsiteX6288" fmla="*/ 1356920 w 6555713"/>
              <a:gd name="connsiteY6288" fmla="*/ 3691510 h 4156314"/>
              <a:gd name="connsiteX6289" fmla="*/ 1359385 w 6555713"/>
              <a:gd name="connsiteY6289" fmla="*/ 3689255 h 4156314"/>
              <a:gd name="connsiteX6290" fmla="*/ 1363233 w 6555713"/>
              <a:gd name="connsiteY6290" fmla="*/ 3685932 h 4156314"/>
              <a:gd name="connsiteX6291" fmla="*/ 1366077 w 6555713"/>
              <a:gd name="connsiteY6291" fmla="*/ 3685089 h 4156314"/>
              <a:gd name="connsiteX6292" fmla="*/ 1369723 w 6555713"/>
              <a:gd name="connsiteY6292" fmla="*/ 3686049 h 4156314"/>
              <a:gd name="connsiteX6293" fmla="*/ 1372014 w 6555713"/>
              <a:gd name="connsiteY6293" fmla="*/ 3699452 h 4156314"/>
              <a:gd name="connsiteX6294" fmla="*/ 1382633 w 6555713"/>
              <a:gd name="connsiteY6294" fmla="*/ 3694066 h 4156314"/>
              <a:gd name="connsiteX6295" fmla="*/ 1385546 w 6555713"/>
              <a:gd name="connsiteY6295" fmla="*/ 3691251 h 4156314"/>
              <a:gd name="connsiteX6296" fmla="*/ 1385486 w 6555713"/>
              <a:gd name="connsiteY6296" fmla="*/ 3690196 h 4156314"/>
              <a:gd name="connsiteX6297" fmla="*/ 1385757 w 6555713"/>
              <a:gd name="connsiteY6297" fmla="*/ 3690268 h 4156314"/>
              <a:gd name="connsiteX6298" fmla="*/ 1386734 w 6555713"/>
              <a:gd name="connsiteY6298" fmla="*/ 3689645 h 4156314"/>
              <a:gd name="connsiteX6299" fmla="*/ 1385427 w 6555713"/>
              <a:gd name="connsiteY6299" fmla="*/ 3689161 h 4156314"/>
              <a:gd name="connsiteX6300" fmla="*/ 1385251 w 6555713"/>
              <a:gd name="connsiteY6300" fmla="*/ 3686055 h 4156314"/>
              <a:gd name="connsiteX6301" fmla="*/ 1377803 w 6555713"/>
              <a:gd name="connsiteY6301" fmla="*/ 3687160 h 4156314"/>
              <a:gd name="connsiteX6302" fmla="*/ 1380315 w 6555713"/>
              <a:gd name="connsiteY6302" fmla="*/ 3687264 h 4156314"/>
              <a:gd name="connsiteX6303" fmla="*/ 1385427 w 6555713"/>
              <a:gd name="connsiteY6303" fmla="*/ 3689161 h 4156314"/>
              <a:gd name="connsiteX6304" fmla="*/ 1385486 w 6555713"/>
              <a:gd name="connsiteY6304" fmla="*/ 3690196 h 4156314"/>
              <a:gd name="connsiteX6305" fmla="*/ 1369723 w 6555713"/>
              <a:gd name="connsiteY6305" fmla="*/ 3686049 h 4156314"/>
              <a:gd name="connsiteX6306" fmla="*/ 1369304 w 6555713"/>
              <a:gd name="connsiteY6306" fmla="*/ 3683598 h 4156314"/>
              <a:gd name="connsiteX6307" fmla="*/ 1364545 w 6555713"/>
              <a:gd name="connsiteY6307" fmla="*/ 3684799 h 4156314"/>
              <a:gd name="connsiteX6308" fmla="*/ 1365496 w 6555713"/>
              <a:gd name="connsiteY6308" fmla="*/ 3683977 h 4156314"/>
              <a:gd name="connsiteX6309" fmla="*/ 1389378 w 6555713"/>
              <a:gd name="connsiteY6309" fmla="*/ 3662576 h 4156314"/>
              <a:gd name="connsiteX6310" fmla="*/ 1386207 w 6555713"/>
              <a:gd name="connsiteY6310" fmla="*/ 3666857 h 4156314"/>
              <a:gd name="connsiteX6311" fmla="*/ 1406891 w 6555713"/>
              <a:gd name="connsiteY6311" fmla="*/ 3652356 h 4156314"/>
              <a:gd name="connsiteX6312" fmla="*/ 1425511 w 6555713"/>
              <a:gd name="connsiteY6312" fmla="*/ 3649592 h 4156314"/>
              <a:gd name="connsiteX6313" fmla="*/ 1428681 w 6555713"/>
              <a:gd name="connsiteY6313" fmla="*/ 3645310 h 4156314"/>
              <a:gd name="connsiteX6314" fmla="*/ 1402061 w 6555713"/>
              <a:gd name="connsiteY6314" fmla="*/ 3645450 h 4156314"/>
              <a:gd name="connsiteX6315" fmla="*/ 1378057 w 6555713"/>
              <a:gd name="connsiteY6315" fmla="*/ 3637580 h 4156314"/>
              <a:gd name="connsiteX6316" fmla="*/ 1355712 w 6555713"/>
              <a:gd name="connsiteY6316" fmla="*/ 3640895 h 4156314"/>
              <a:gd name="connsiteX6317" fmla="*/ 1339860 w 6555713"/>
              <a:gd name="connsiteY6317" fmla="*/ 3662302 h 4156314"/>
              <a:gd name="connsiteX6318" fmla="*/ 1345095 w 6555713"/>
              <a:gd name="connsiteY6318" fmla="*/ 3646282 h 4156314"/>
              <a:gd name="connsiteX6319" fmla="*/ 1333922 w 6555713"/>
              <a:gd name="connsiteY6319" fmla="*/ 3647940 h 4156314"/>
              <a:gd name="connsiteX6320" fmla="*/ 1320687 w 6555713"/>
              <a:gd name="connsiteY6320" fmla="*/ 3661336 h 4156314"/>
              <a:gd name="connsiteX6321" fmla="*/ 1299450 w 6555713"/>
              <a:gd name="connsiteY6321" fmla="*/ 3672110 h 4156314"/>
              <a:gd name="connsiteX6322" fmla="*/ 1296280 w 6555713"/>
              <a:gd name="connsiteY6322" fmla="*/ 3676392 h 4156314"/>
              <a:gd name="connsiteX6323" fmla="*/ 1294614 w 6555713"/>
              <a:gd name="connsiteY6323" fmla="*/ 3681490 h 4156314"/>
              <a:gd name="connsiteX6324" fmla="*/ 1289385 w 6555713"/>
              <a:gd name="connsiteY6324" fmla="*/ 3681225 h 4156314"/>
              <a:gd name="connsiteX6325" fmla="*/ 1293662 w 6555713"/>
              <a:gd name="connsiteY6325" fmla="*/ 3684402 h 4156314"/>
              <a:gd name="connsiteX6326" fmla="*/ 1293989 w 6555713"/>
              <a:gd name="connsiteY6326" fmla="*/ 3683400 h 4156314"/>
              <a:gd name="connsiteX6327" fmla="*/ 1294614 w 6555713"/>
              <a:gd name="connsiteY6327" fmla="*/ 3681490 h 4156314"/>
              <a:gd name="connsiteX6328" fmla="*/ 1300037 w 6555713"/>
              <a:gd name="connsiteY6328" fmla="*/ 3681763 h 4156314"/>
              <a:gd name="connsiteX6329" fmla="*/ 1300683 w 6555713"/>
              <a:gd name="connsiteY6329" fmla="*/ 3682685 h 4156314"/>
              <a:gd name="connsiteX6330" fmla="*/ 1297205 w 6555713"/>
              <a:gd name="connsiteY6330" fmla="*/ 3687033 h 4156314"/>
              <a:gd name="connsiteX6331" fmla="*/ 1287013 w 6555713"/>
              <a:gd name="connsiteY6331" fmla="*/ 3698401 h 4156314"/>
              <a:gd name="connsiteX6332" fmla="*/ 1284202 w 6555713"/>
              <a:gd name="connsiteY6332" fmla="*/ 3694380 h 4156314"/>
              <a:gd name="connsiteX6333" fmla="*/ 1283598 w 6555713"/>
              <a:gd name="connsiteY6333" fmla="*/ 3693518 h 4156314"/>
              <a:gd name="connsiteX6334" fmla="*/ 1265531 w 6555713"/>
              <a:gd name="connsiteY6334" fmla="*/ 3700009 h 4156314"/>
              <a:gd name="connsiteX6335" fmla="*/ 1277810 w 6555713"/>
              <a:gd name="connsiteY6335" fmla="*/ 3705809 h 4156314"/>
              <a:gd name="connsiteX6336" fmla="*/ 1282087 w 6555713"/>
              <a:gd name="connsiteY6336" fmla="*/ 3708986 h 4156314"/>
              <a:gd name="connsiteX6337" fmla="*/ 1282640 w 6555713"/>
              <a:gd name="connsiteY6337" fmla="*/ 3712715 h 4156314"/>
              <a:gd name="connsiteX6338" fmla="*/ 1260850 w 6555713"/>
              <a:gd name="connsiteY6338" fmla="*/ 3719760 h 4156314"/>
              <a:gd name="connsiteX6339" fmla="*/ 1269404 w 6555713"/>
              <a:gd name="connsiteY6339" fmla="*/ 3726112 h 4156314"/>
              <a:gd name="connsiteX6340" fmla="*/ 1269957 w 6555713"/>
              <a:gd name="connsiteY6340" fmla="*/ 3729841 h 4156314"/>
              <a:gd name="connsiteX6341" fmla="*/ 1254509 w 6555713"/>
              <a:gd name="connsiteY6341" fmla="*/ 3728323 h 4156314"/>
              <a:gd name="connsiteX6342" fmla="*/ 1250785 w 6555713"/>
              <a:gd name="connsiteY6342" fmla="*/ 3728875 h 4156314"/>
              <a:gd name="connsiteX6343" fmla="*/ 1249274 w 6555713"/>
              <a:gd name="connsiteY6343" fmla="*/ 3744344 h 4156314"/>
              <a:gd name="connsiteX6344" fmla="*/ 1235485 w 6555713"/>
              <a:gd name="connsiteY6344" fmla="*/ 3754012 h 4156314"/>
              <a:gd name="connsiteX6345" fmla="*/ 1228037 w 6555713"/>
              <a:gd name="connsiteY6345" fmla="*/ 3755117 h 4156314"/>
              <a:gd name="connsiteX6346" fmla="*/ 1230655 w 6555713"/>
              <a:gd name="connsiteY6346" fmla="*/ 3747107 h 4156314"/>
              <a:gd name="connsiteX6347" fmla="*/ 1228995 w 6555713"/>
              <a:gd name="connsiteY6347" fmla="*/ 3735919 h 4156314"/>
              <a:gd name="connsiteX6348" fmla="*/ 1214653 w 6555713"/>
              <a:gd name="connsiteY6348" fmla="*/ 3741860 h 4156314"/>
              <a:gd name="connsiteX6349" fmla="*/ 1214099 w 6555713"/>
              <a:gd name="connsiteY6349" fmla="*/ 3738130 h 4156314"/>
              <a:gd name="connsiteX6350" fmla="*/ 1224717 w 6555713"/>
              <a:gd name="connsiteY6350" fmla="*/ 3732744 h 4156314"/>
              <a:gd name="connsiteX6351" fmla="*/ 1229398 w 6555713"/>
              <a:gd name="connsiteY6351" fmla="*/ 3712993 h 4156314"/>
              <a:gd name="connsiteX6352" fmla="*/ 1221397 w 6555713"/>
              <a:gd name="connsiteY6352" fmla="*/ 3710370 h 4156314"/>
              <a:gd name="connsiteX6353" fmla="*/ 1227738 w 6555713"/>
              <a:gd name="connsiteY6353" fmla="*/ 3701807 h 4156314"/>
              <a:gd name="connsiteX6354" fmla="*/ 1255316 w 6555713"/>
              <a:gd name="connsiteY6354" fmla="*/ 3682470 h 4156314"/>
              <a:gd name="connsiteX6355" fmla="*/ 1259041 w 6555713"/>
              <a:gd name="connsiteY6355" fmla="*/ 3681918 h 4156314"/>
              <a:gd name="connsiteX6356" fmla="*/ 1284554 w 6555713"/>
              <a:gd name="connsiteY6356" fmla="*/ 3674320 h 4156314"/>
              <a:gd name="connsiteX6357" fmla="*/ 1281384 w 6555713"/>
              <a:gd name="connsiteY6357" fmla="*/ 3678602 h 4156314"/>
              <a:gd name="connsiteX6358" fmla="*/ 1285661 w 6555713"/>
              <a:gd name="connsiteY6358" fmla="*/ 3681778 h 4156314"/>
              <a:gd name="connsiteX6359" fmla="*/ 1292002 w 6555713"/>
              <a:gd name="connsiteY6359" fmla="*/ 3673215 h 4156314"/>
              <a:gd name="connsiteX6360" fmla="*/ 1283447 w 6555713"/>
              <a:gd name="connsiteY6360" fmla="*/ 3666862 h 4156314"/>
              <a:gd name="connsiteX6361" fmla="*/ 1289235 w 6555713"/>
              <a:gd name="connsiteY6361" fmla="*/ 3654571 h 4156314"/>
              <a:gd name="connsiteX6362" fmla="*/ 1280442 w 6555713"/>
              <a:gd name="connsiteY6362" fmla="*/ 3653017 h 4156314"/>
              <a:gd name="connsiteX6363" fmla="*/ 1277787 w 6555713"/>
              <a:gd name="connsiteY6363" fmla="*/ 3654364 h 4156314"/>
              <a:gd name="connsiteX6364" fmla="*/ 1287575 w 6555713"/>
              <a:gd name="connsiteY6364" fmla="*/ 3643385 h 4156314"/>
              <a:gd name="connsiteX6365" fmla="*/ 1292407 w 6555713"/>
              <a:gd name="connsiteY6365" fmla="*/ 3650290 h 4156314"/>
              <a:gd name="connsiteX6366" fmla="*/ 1296534 w 6555713"/>
              <a:gd name="connsiteY6366" fmla="*/ 3626811 h 4156314"/>
              <a:gd name="connsiteX6367" fmla="*/ 1292256 w 6555713"/>
              <a:gd name="connsiteY6367" fmla="*/ 3623634 h 4156314"/>
              <a:gd name="connsiteX6368" fmla="*/ 1290596 w 6555713"/>
              <a:gd name="connsiteY6368" fmla="*/ 3612448 h 4156314"/>
              <a:gd name="connsiteX6369" fmla="*/ 1303429 w 6555713"/>
              <a:gd name="connsiteY6369" fmla="*/ 3621976 h 4156314"/>
              <a:gd name="connsiteX6370" fmla="*/ 1307152 w 6555713"/>
              <a:gd name="connsiteY6370" fmla="*/ 3621424 h 4156314"/>
              <a:gd name="connsiteX6371" fmla="*/ 1308958 w 6555713"/>
              <a:gd name="connsiteY6371" fmla="*/ 3611152 h 4156314"/>
              <a:gd name="connsiteX6372" fmla="*/ 1308975 w 6555713"/>
              <a:gd name="connsiteY6372" fmla="*/ 3611057 h 4156314"/>
              <a:gd name="connsiteX6373" fmla="*/ 1309403 w 6555713"/>
              <a:gd name="connsiteY6373" fmla="*/ 3610944 h 4156314"/>
              <a:gd name="connsiteX6374" fmla="*/ 1309770 w 6555713"/>
              <a:gd name="connsiteY6374" fmla="*/ 3613413 h 4156314"/>
              <a:gd name="connsiteX6375" fmla="*/ 1320388 w 6555713"/>
              <a:gd name="connsiteY6375" fmla="*/ 3608027 h 4156314"/>
              <a:gd name="connsiteX6376" fmla="*/ 1324112 w 6555713"/>
              <a:gd name="connsiteY6376" fmla="*/ 3607474 h 4156314"/>
              <a:gd name="connsiteX6377" fmla="*/ 1330453 w 6555713"/>
              <a:gd name="connsiteY6377" fmla="*/ 3598911 h 4156314"/>
              <a:gd name="connsiteX6378" fmla="*/ 1341624 w 6555713"/>
              <a:gd name="connsiteY6378" fmla="*/ 3597253 h 4156314"/>
              <a:gd name="connsiteX6379" fmla="*/ 1334140 w 6555713"/>
              <a:gd name="connsiteY6379" fmla="*/ 3591694 h 4156314"/>
              <a:gd name="connsiteX6380" fmla="*/ 1334043 w 6555713"/>
              <a:gd name="connsiteY6380" fmla="*/ 3591622 h 4156314"/>
              <a:gd name="connsiteX6381" fmla="*/ 1343689 w 6555713"/>
              <a:gd name="connsiteY6381" fmla="*/ 3585513 h 4156314"/>
              <a:gd name="connsiteX6382" fmla="*/ 1346859 w 6555713"/>
              <a:gd name="connsiteY6382" fmla="*/ 3581233 h 4156314"/>
              <a:gd name="connsiteX6383" fmla="*/ 1345845 w 6555713"/>
              <a:gd name="connsiteY6383" fmla="*/ 3580899 h 4156314"/>
              <a:gd name="connsiteX6384" fmla="*/ 1345820 w 6555713"/>
              <a:gd name="connsiteY6384" fmla="*/ 3578976 h 4156314"/>
              <a:gd name="connsiteX6385" fmla="*/ 1353058 w 6555713"/>
              <a:gd name="connsiteY6385" fmla="*/ 3574617 h 4156314"/>
              <a:gd name="connsiteX6386" fmla="*/ 1378161 w 6555713"/>
              <a:gd name="connsiteY6386" fmla="*/ 3561343 h 4156314"/>
              <a:gd name="connsiteX6387" fmla="*/ 1385609 w 6555713"/>
              <a:gd name="connsiteY6387" fmla="*/ 3560238 h 4156314"/>
              <a:gd name="connsiteX6388" fmla="*/ 1382439 w 6555713"/>
              <a:gd name="connsiteY6388" fmla="*/ 3564519 h 4156314"/>
              <a:gd name="connsiteX6389" fmla="*/ 1390440 w 6555713"/>
              <a:gd name="connsiteY6389" fmla="*/ 3567143 h 4156314"/>
              <a:gd name="connsiteX6390" fmla="*/ 1387269 w 6555713"/>
              <a:gd name="connsiteY6390" fmla="*/ 3571424 h 4156314"/>
              <a:gd name="connsiteX6391" fmla="*/ 1403825 w 6555713"/>
              <a:gd name="connsiteY6391" fmla="*/ 3580401 h 4156314"/>
              <a:gd name="connsiteX6392" fmla="*/ 1393207 w 6555713"/>
              <a:gd name="connsiteY6392" fmla="*/ 3585787 h 4156314"/>
              <a:gd name="connsiteX6393" fmla="*/ 1395792 w 6555713"/>
              <a:gd name="connsiteY6393" fmla="*/ 3589903 h 4156314"/>
              <a:gd name="connsiteX6394" fmla="*/ 1389717 w 6555713"/>
              <a:gd name="connsiteY6394" fmla="*/ 3591129 h 4156314"/>
              <a:gd name="connsiteX6395" fmla="*/ 1396321 w 6555713"/>
              <a:gd name="connsiteY6395" fmla="*/ 3590744 h 4156314"/>
              <a:gd name="connsiteX6396" fmla="*/ 1395792 w 6555713"/>
              <a:gd name="connsiteY6396" fmla="*/ 3589903 h 4156314"/>
              <a:gd name="connsiteX6397" fmla="*/ 1408656 w 6555713"/>
              <a:gd name="connsiteY6397" fmla="*/ 3587306 h 4156314"/>
              <a:gd name="connsiteX6398" fmla="*/ 1406996 w 6555713"/>
              <a:gd name="connsiteY6398" fmla="*/ 3576119 h 4156314"/>
              <a:gd name="connsiteX6399" fmla="*/ 1417060 w 6555713"/>
              <a:gd name="connsiteY6399" fmla="*/ 3567003 h 4156314"/>
              <a:gd name="connsiteX6400" fmla="*/ 1450023 w 6555713"/>
              <a:gd name="connsiteY6400" fmla="*/ 3558301 h 4156314"/>
              <a:gd name="connsiteX6401" fmla="*/ 1448916 w 6555713"/>
              <a:gd name="connsiteY6401" fmla="*/ 3550843 h 4156314"/>
              <a:gd name="connsiteX6402" fmla="*/ 1430296 w 6555713"/>
              <a:gd name="connsiteY6402" fmla="*/ 3553607 h 4156314"/>
              <a:gd name="connsiteX6403" fmla="*/ 1403261 w 6555713"/>
              <a:gd name="connsiteY6403" fmla="*/ 3550948 h 4156314"/>
              <a:gd name="connsiteX6404" fmla="*/ 1402124 w 6555713"/>
              <a:gd name="connsiteY6404" fmla="*/ 3550837 h 4156314"/>
              <a:gd name="connsiteX6405" fmla="*/ 1397738 w 6555713"/>
              <a:gd name="connsiteY6405" fmla="*/ 3539382 h 4156314"/>
              <a:gd name="connsiteX6406" fmla="*/ 1376501 w 6555713"/>
              <a:gd name="connsiteY6406" fmla="*/ 3550156 h 4156314"/>
              <a:gd name="connsiteX6407" fmla="*/ 1364223 w 6555713"/>
              <a:gd name="connsiteY6407" fmla="*/ 3544355 h 4156314"/>
              <a:gd name="connsiteX6408" fmla="*/ 1375395 w 6555713"/>
              <a:gd name="connsiteY6408" fmla="*/ 3542698 h 4156314"/>
              <a:gd name="connsiteX6409" fmla="*/ 1379119 w 6555713"/>
              <a:gd name="connsiteY6409" fmla="*/ 3542145 h 4156314"/>
              <a:gd name="connsiteX6410" fmla="*/ 1374288 w 6555713"/>
              <a:gd name="connsiteY6410" fmla="*/ 3535240 h 4156314"/>
              <a:gd name="connsiteX6411" fmla="*/ 1394015 w 6555713"/>
              <a:gd name="connsiteY6411" fmla="*/ 3539935 h 4156314"/>
              <a:gd name="connsiteX6412" fmla="*/ 1388630 w 6555713"/>
              <a:gd name="connsiteY6412" fmla="*/ 3529301 h 4156314"/>
              <a:gd name="connsiteX6413" fmla="*/ 1362010 w 6555713"/>
              <a:gd name="connsiteY6413" fmla="*/ 3529440 h 4156314"/>
              <a:gd name="connsiteX6414" fmla="*/ 1357732 w 6555713"/>
              <a:gd name="connsiteY6414" fmla="*/ 3526264 h 4156314"/>
              <a:gd name="connsiteX6415" fmla="*/ 1342283 w 6555713"/>
              <a:gd name="connsiteY6415" fmla="*/ 3524745 h 4156314"/>
              <a:gd name="connsiteX6416" fmla="*/ 1333476 w 6555713"/>
              <a:gd name="connsiteY6416" fmla="*/ 3532722 h 4156314"/>
              <a:gd name="connsiteX6417" fmla="*/ 1332889 w 6555713"/>
              <a:gd name="connsiteY6417" fmla="*/ 3533253 h 4156314"/>
              <a:gd name="connsiteX6418" fmla="*/ 1334225 w 6555713"/>
              <a:gd name="connsiteY6418" fmla="*/ 3529752 h 4156314"/>
              <a:gd name="connsiteX6419" fmla="*/ 1333112 w 6555713"/>
              <a:gd name="connsiteY6419" fmla="*/ 3527059 h 4156314"/>
              <a:gd name="connsiteX6420" fmla="*/ 1327941 w 6555713"/>
              <a:gd name="connsiteY6420" fmla="*/ 3530685 h 4156314"/>
              <a:gd name="connsiteX6421" fmla="*/ 1324733 w 6555713"/>
              <a:gd name="connsiteY6421" fmla="*/ 3528303 h 4156314"/>
              <a:gd name="connsiteX6422" fmla="*/ 1323663 w 6555713"/>
              <a:gd name="connsiteY6422" fmla="*/ 3527508 h 4156314"/>
              <a:gd name="connsiteX6423" fmla="*/ 1305597 w 6555713"/>
              <a:gd name="connsiteY6423" fmla="*/ 3534001 h 4156314"/>
              <a:gd name="connsiteX6424" fmla="*/ 1317875 w 6555713"/>
              <a:gd name="connsiteY6424" fmla="*/ 3539801 h 4156314"/>
              <a:gd name="connsiteX6425" fmla="*/ 1306704 w 6555713"/>
              <a:gd name="connsiteY6425" fmla="*/ 3541458 h 4156314"/>
              <a:gd name="connsiteX6426" fmla="*/ 1298149 w 6555713"/>
              <a:gd name="connsiteY6426" fmla="*/ 3535106 h 4156314"/>
              <a:gd name="connsiteX6427" fmla="*/ 1276359 w 6555713"/>
              <a:gd name="connsiteY6427" fmla="*/ 3542150 h 4156314"/>
              <a:gd name="connsiteX6428" fmla="*/ 1267400 w 6555713"/>
              <a:gd name="connsiteY6428" fmla="*/ 3558723 h 4156314"/>
              <a:gd name="connsiteX6429" fmla="*/ 1258846 w 6555713"/>
              <a:gd name="connsiteY6429" fmla="*/ 3552371 h 4156314"/>
              <a:gd name="connsiteX6430" fmla="*/ 1265740 w 6555713"/>
              <a:gd name="connsiteY6430" fmla="*/ 3547537 h 4156314"/>
              <a:gd name="connsiteX6431" fmla="*/ 1239189 w 6555713"/>
              <a:gd name="connsiteY6431" fmla="*/ 3548142 h 4156314"/>
              <a:gd name="connsiteX6432" fmla="*/ 1238726 w 6555713"/>
              <a:gd name="connsiteY6432" fmla="*/ 3548153 h 4156314"/>
              <a:gd name="connsiteX6433" fmla="*/ 1239761 w 6555713"/>
              <a:gd name="connsiteY6433" fmla="*/ 3547442 h 4156314"/>
              <a:gd name="connsiteX6434" fmla="*/ 1246567 w 6555713"/>
              <a:gd name="connsiteY6434" fmla="*/ 3544963 h 4156314"/>
              <a:gd name="connsiteX6435" fmla="*/ 1261464 w 6555713"/>
              <a:gd name="connsiteY6435" fmla="*/ 3544360 h 4156314"/>
              <a:gd name="connsiteX6436" fmla="*/ 1259804 w 6555713"/>
              <a:gd name="connsiteY6436" fmla="*/ 3533174 h 4156314"/>
              <a:gd name="connsiteX6437" fmla="*/ 1273593 w 6555713"/>
              <a:gd name="connsiteY6437" fmla="*/ 3523506 h 4156314"/>
              <a:gd name="connsiteX6438" fmla="*/ 1261313 w 6555713"/>
              <a:gd name="connsiteY6438" fmla="*/ 3517706 h 4156314"/>
              <a:gd name="connsiteX6439" fmla="*/ 1258143 w 6555713"/>
              <a:gd name="connsiteY6439" fmla="*/ 3521987 h 4156314"/>
              <a:gd name="connsiteX6440" fmla="*/ 1253866 w 6555713"/>
              <a:gd name="connsiteY6440" fmla="*/ 3518811 h 4156314"/>
              <a:gd name="connsiteX6441" fmla="*/ 1244354 w 6555713"/>
              <a:gd name="connsiteY6441" fmla="*/ 3531655 h 4156314"/>
              <a:gd name="connsiteX6442" fmla="*/ 1246971 w 6555713"/>
              <a:gd name="connsiteY6442" fmla="*/ 3523644 h 4156314"/>
              <a:gd name="connsiteX6443" fmla="*/ 1254451 w 6555713"/>
              <a:gd name="connsiteY6443" fmla="*/ 3516342 h 4156314"/>
              <a:gd name="connsiteX6444" fmla="*/ 1253832 w 6555713"/>
              <a:gd name="connsiteY6444" fmla="*/ 3515565 h 4156314"/>
              <a:gd name="connsiteX6445" fmla="*/ 1254313 w 6555713"/>
              <a:gd name="connsiteY6445" fmla="*/ 3515409 h 4156314"/>
              <a:gd name="connsiteX6446" fmla="*/ 1257037 w 6555713"/>
              <a:gd name="connsiteY6446" fmla="*/ 3514529 h 4156314"/>
              <a:gd name="connsiteX6447" fmla="*/ 1248482 w 6555713"/>
              <a:gd name="connsiteY6447" fmla="*/ 3508176 h 4156314"/>
              <a:gd name="connsiteX6448" fmla="*/ 1234140 w 6555713"/>
              <a:gd name="connsiteY6448" fmla="*/ 3514116 h 4156314"/>
              <a:gd name="connsiteX6449" fmla="*/ 1230266 w 6555713"/>
              <a:gd name="connsiteY6449" fmla="*/ 3488013 h 4156314"/>
              <a:gd name="connsiteX6450" fmla="*/ 1241438 w 6555713"/>
              <a:gd name="connsiteY6450" fmla="*/ 3486355 h 4156314"/>
              <a:gd name="connsiteX6451" fmla="*/ 1244055 w 6555713"/>
              <a:gd name="connsiteY6451" fmla="*/ 3478345 h 4156314"/>
              <a:gd name="connsiteX6452" fmla="*/ 1258951 w 6555713"/>
              <a:gd name="connsiteY6452" fmla="*/ 3476134 h 4156314"/>
              <a:gd name="connsiteX6453" fmla="*/ 1258398 w 6555713"/>
              <a:gd name="connsiteY6453" fmla="*/ 3472406 h 4156314"/>
              <a:gd name="connsiteX6454" fmla="*/ 1276463 w 6555713"/>
              <a:gd name="connsiteY6454" fmla="*/ 3465913 h 4156314"/>
              <a:gd name="connsiteX6455" fmla="*/ 1270826 w 6555713"/>
              <a:gd name="connsiteY6455" fmla="*/ 3464064 h 4156314"/>
              <a:gd name="connsiteX6456" fmla="*/ 1272722 w 6555713"/>
              <a:gd name="connsiteY6456" fmla="*/ 3463134 h 4156314"/>
              <a:gd name="connsiteX6457" fmla="*/ 1270251 w 6555713"/>
              <a:gd name="connsiteY6457" fmla="*/ 3461670 h 4156314"/>
              <a:gd name="connsiteX6458" fmla="*/ 1278528 w 6555713"/>
              <a:gd name="connsiteY6458" fmla="*/ 3454174 h 4156314"/>
              <a:gd name="connsiteX6459" fmla="*/ 1258801 w 6555713"/>
              <a:gd name="connsiteY6459" fmla="*/ 3449480 h 4156314"/>
              <a:gd name="connsiteX6460" fmla="*/ 1260918 w 6555713"/>
              <a:gd name="connsiteY6460" fmla="*/ 3456132 h 4156314"/>
              <a:gd name="connsiteX6461" fmla="*/ 1270251 w 6555713"/>
              <a:gd name="connsiteY6461" fmla="*/ 3461670 h 4156314"/>
              <a:gd name="connsiteX6462" fmla="*/ 1268462 w 6555713"/>
              <a:gd name="connsiteY6462" fmla="*/ 3463290 h 4156314"/>
              <a:gd name="connsiteX6463" fmla="*/ 1270826 w 6555713"/>
              <a:gd name="connsiteY6463" fmla="*/ 3464064 h 4156314"/>
              <a:gd name="connsiteX6464" fmla="*/ 1270116 w 6555713"/>
              <a:gd name="connsiteY6464" fmla="*/ 3464414 h 4156314"/>
              <a:gd name="connsiteX6465" fmla="*/ 1229010 w 6555713"/>
              <a:gd name="connsiteY6465" fmla="*/ 3453901 h 4156314"/>
              <a:gd name="connsiteX6466" fmla="*/ 1217782 w 6555713"/>
              <a:gd name="connsiteY6466" fmla="*/ 3445562 h 4156314"/>
              <a:gd name="connsiteX6467" fmla="*/ 1216178 w 6555713"/>
              <a:gd name="connsiteY6467" fmla="*/ 3444371 h 4156314"/>
              <a:gd name="connsiteX6468" fmla="*/ 1224104 w 6555713"/>
              <a:gd name="connsiteY6468" fmla="*/ 3433667 h 4156314"/>
              <a:gd name="connsiteX6469" fmla="*/ 1225689 w 6555713"/>
              <a:gd name="connsiteY6469" fmla="*/ 3431527 h 4156314"/>
              <a:gd name="connsiteX6470" fmla="*/ 1241138 w 6555713"/>
              <a:gd name="connsiteY6470" fmla="*/ 3433045 h 4156314"/>
              <a:gd name="connsiteX6471" fmla="*/ 1244310 w 6555713"/>
              <a:gd name="connsiteY6471" fmla="*/ 3428764 h 4156314"/>
              <a:gd name="connsiteX6472" fmla="*/ 1240032 w 6555713"/>
              <a:gd name="connsiteY6472" fmla="*/ 3425587 h 4156314"/>
              <a:gd name="connsiteX6473" fmla="*/ 1253821 w 6555713"/>
              <a:gd name="connsiteY6473" fmla="*/ 3415919 h 4156314"/>
              <a:gd name="connsiteX6474" fmla="*/ 1242096 w 6555713"/>
              <a:gd name="connsiteY6474" fmla="*/ 3413848 h 4156314"/>
              <a:gd name="connsiteX6475" fmla="*/ 1248437 w 6555713"/>
              <a:gd name="connsiteY6475" fmla="*/ 3405285 h 4156314"/>
              <a:gd name="connsiteX6476" fmla="*/ 1246777 w 6555713"/>
              <a:gd name="connsiteY6476" fmla="*/ 3394097 h 4156314"/>
              <a:gd name="connsiteX6477" fmla="*/ 1230775 w 6555713"/>
              <a:gd name="connsiteY6477" fmla="*/ 3388850 h 4156314"/>
              <a:gd name="connsiteX6478" fmla="*/ 1237116 w 6555713"/>
              <a:gd name="connsiteY6478" fmla="*/ 3380287 h 4156314"/>
              <a:gd name="connsiteX6479" fmla="*/ 1212559 w 6555713"/>
              <a:gd name="connsiteY6479" fmla="*/ 3368687 h 4156314"/>
              <a:gd name="connsiteX6480" fmla="*/ 1209792 w 6555713"/>
              <a:gd name="connsiteY6480" fmla="*/ 3350043 h 4156314"/>
              <a:gd name="connsiteX6481" fmla="*/ 1220410 w 6555713"/>
              <a:gd name="connsiteY6481" fmla="*/ 3344657 h 4156314"/>
              <a:gd name="connsiteX6482" fmla="*/ 1218474 w 6555713"/>
              <a:gd name="connsiteY6482" fmla="*/ 3331605 h 4156314"/>
              <a:gd name="connsiteX6483" fmla="*/ 1218301 w 6555713"/>
              <a:gd name="connsiteY6483" fmla="*/ 3330440 h 4156314"/>
              <a:gd name="connsiteX6484" fmla="*/ 1221921 w 6555713"/>
              <a:gd name="connsiteY6484" fmla="*/ 3329188 h 4156314"/>
              <a:gd name="connsiteX6485" fmla="*/ 1205919 w 6555713"/>
              <a:gd name="connsiteY6485" fmla="*/ 3323941 h 4156314"/>
              <a:gd name="connsiteX6486" fmla="*/ 1212813 w 6555713"/>
              <a:gd name="connsiteY6486" fmla="*/ 3319106 h 4156314"/>
              <a:gd name="connsiteX6487" fmla="*/ 1239434 w 6555713"/>
              <a:gd name="connsiteY6487" fmla="*/ 3318967 h 4156314"/>
              <a:gd name="connsiteX6488" fmla="*/ 1243158 w 6555713"/>
              <a:gd name="connsiteY6488" fmla="*/ 3318415 h 4156314"/>
              <a:gd name="connsiteX6489" fmla="*/ 1242052 w 6555713"/>
              <a:gd name="connsiteY6489" fmla="*/ 3310957 h 4156314"/>
              <a:gd name="connsiteX6490" fmla="*/ 1245221 w 6555713"/>
              <a:gd name="connsiteY6490" fmla="*/ 3306675 h 4156314"/>
              <a:gd name="connsiteX6491" fmla="*/ 1228666 w 6555713"/>
              <a:gd name="connsiteY6491" fmla="*/ 3297699 h 4156314"/>
              <a:gd name="connsiteX6492" fmla="*/ 1224942 w 6555713"/>
              <a:gd name="connsiteY6492" fmla="*/ 3298252 h 4156314"/>
              <a:gd name="connsiteX6493" fmla="*/ 1246179 w 6555713"/>
              <a:gd name="connsiteY6493" fmla="*/ 3287478 h 4156314"/>
              <a:gd name="connsiteX6494" fmla="*/ 1249902 w 6555713"/>
              <a:gd name="connsiteY6494" fmla="*/ 3286926 h 4156314"/>
              <a:gd name="connsiteX6495" fmla="*/ 1246871 w 6555713"/>
              <a:gd name="connsiteY6495" fmla="*/ 3292139 h 4156314"/>
              <a:gd name="connsiteX6496" fmla="*/ 1243008 w 6555713"/>
              <a:gd name="connsiteY6496" fmla="*/ 3291759 h 4156314"/>
              <a:gd name="connsiteX6497" fmla="*/ 1246871 w 6555713"/>
              <a:gd name="connsiteY6497" fmla="*/ 3292139 h 4156314"/>
              <a:gd name="connsiteX6498" fmla="*/ 1256526 w 6555713"/>
              <a:gd name="connsiteY6498" fmla="*/ 3293088 h 4156314"/>
              <a:gd name="connsiteX6499" fmla="*/ 1258457 w 6555713"/>
              <a:gd name="connsiteY6499" fmla="*/ 3293278 h 4156314"/>
              <a:gd name="connsiteX6500" fmla="*/ 1272799 w 6555713"/>
              <a:gd name="connsiteY6500" fmla="*/ 3287338 h 4156314"/>
              <a:gd name="connsiteX6501" fmla="*/ 1270586 w 6555713"/>
              <a:gd name="connsiteY6501" fmla="*/ 3272422 h 4156314"/>
              <a:gd name="connsiteX6502" fmla="*/ 1289206 w 6555713"/>
              <a:gd name="connsiteY6502" fmla="*/ 3269659 h 4156314"/>
              <a:gd name="connsiteX6503" fmla="*/ 1288653 w 6555713"/>
              <a:gd name="connsiteY6503" fmla="*/ 3265931 h 4156314"/>
              <a:gd name="connsiteX6504" fmla="*/ 1306718 w 6555713"/>
              <a:gd name="connsiteY6504" fmla="*/ 3259438 h 4156314"/>
              <a:gd name="connsiteX6505" fmla="*/ 1317891 w 6555713"/>
              <a:gd name="connsiteY6505" fmla="*/ 3257781 h 4156314"/>
              <a:gd name="connsiteX6506" fmla="*/ 1326850 w 6555713"/>
              <a:gd name="connsiteY6506" fmla="*/ 3241207 h 4156314"/>
              <a:gd name="connsiteX6507" fmla="*/ 1317742 w 6555713"/>
              <a:gd name="connsiteY6507" fmla="*/ 3231126 h 4156314"/>
              <a:gd name="connsiteX6508" fmla="*/ 1302845 w 6555713"/>
              <a:gd name="connsiteY6508" fmla="*/ 3233336 h 4156314"/>
              <a:gd name="connsiteX6509" fmla="*/ 1296504 w 6555713"/>
              <a:gd name="connsiteY6509" fmla="*/ 3241900 h 4156314"/>
              <a:gd name="connsiteX6510" fmla="*/ 1290567 w 6555713"/>
              <a:gd name="connsiteY6510" fmla="*/ 3227536 h 4156314"/>
              <a:gd name="connsiteX6511" fmla="*/ 1279395 w 6555713"/>
              <a:gd name="connsiteY6511" fmla="*/ 3229194 h 4156314"/>
              <a:gd name="connsiteX6512" fmla="*/ 1281055 w 6555713"/>
              <a:gd name="connsiteY6512" fmla="*/ 3240380 h 4156314"/>
              <a:gd name="connsiteX6513" fmla="*/ 1260371 w 6555713"/>
              <a:gd name="connsiteY6513" fmla="*/ 3254884 h 4156314"/>
              <a:gd name="connsiteX6514" fmla="*/ 1249200 w 6555713"/>
              <a:gd name="connsiteY6514" fmla="*/ 3256541 h 4156314"/>
              <a:gd name="connsiteX6515" fmla="*/ 1243815 w 6555713"/>
              <a:gd name="connsiteY6515" fmla="*/ 3245906 h 4156314"/>
              <a:gd name="connsiteX6516" fmla="*/ 1232091 w 6555713"/>
              <a:gd name="connsiteY6516" fmla="*/ 3243836 h 4156314"/>
              <a:gd name="connsiteX6517" fmla="*/ 1245880 w 6555713"/>
              <a:gd name="connsiteY6517" fmla="*/ 3234168 h 4156314"/>
              <a:gd name="connsiteX6518" fmla="*/ 1262436 w 6555713"/>
              <a:gd name="connsiteY6518" fmla="*/ 3243143 h 4156314"/>
              <a:gd name="connsiteX6519" fmla="*/ 1268224 w 6555713"/>
              <a:gd name="connsiteY6519" fmla="*/ 3230852 h 4156314"/>
              <a:gd name="connsiteX6520" fmla="*/ 1263946 w 6555713"/>
              <a:gd name="connsiteY6520" fmla="*/ 3227675 h 4156314"/>
              <a:gd name="connsiteX6521" fmla="*/ 1253328 w 6555713"/>
              <a:gd name="connsiteY6521" fmla="*/ 3233062 h 4156314"/>
              <a:gd name="connsiteX6522" fmla="*/ 1247943 w 6555713"/>
              <a:gd name="connsiteY6522" fmla="*/ 3222428 h 4156314"/>
              <a:gd name="connsiteX6523" fmla="*/ 1247390 w 6555713"/>
              <a:gd name="connsiteY6523" fmla="*/ 3218699 h 4156314"/>
              <a:gd name="connsiteX6524" fmla="*/ 1254284 w 6555713"/>
              <a:gd name="connsiteY6524" fmla="*/ 3213864 h 4156314"/>
              <a:gd name="connsiteX6525" fmla="*/ 1258562 w 6555713"/>
              <a:gd name="connsiteY6525" fmla="*/ 3217041 h 4156314"/>
              <a:gd name="connsiteX6526" fmla="*/ 1269180 w 6555713"/>
              <a:gd name="connsiteY6526" fmla="*/ 3211654 h 4156314"/>
              <a:gd name="connsiteX6527" fmla="*/ 1260626 w 6555713"/>
              <a:gd name="connsiteY6527" fmla="*/ 3205301 h 4156314"/>
              <a:gd name="connsiteX6528" fmla="*/ 1267520 w 6555713"/>
              <a:gd name="connsiteY6528" fmla="*/ 3200468 h 4156314"/>
              <a:gd name="connsiteX6529" fmla="*/ 1259519 w 6555713"/>
              <a:gd name="connsiteY6529" fmla="*/ 3197844 h 4156314"/>
              <a:gd name="connsiteX6530" fmla="*/ 1204916 w 6555713"/>
              <a:gd name="connsiteY6530" fmla="*/ 3240246 h 4156314"/>
              <a:gd name="connsiteX6531" fmla="*/ 1213471 w 6555713"/>
              <a:gd name="connsiteY6531" fmla="*/ 3246599 h 4156314"/>
              <a:gd name="connsiteX6532" fmla="*/ 1206576 w 6555713"/>
              <a:gd name="connsiteY6532" fmla="*/ 3251433 h 4156314"/>
              <a:gd name="connsiteX6533" fmla="*/ 1196217 w 6555713"/>
              <a:gd name="connsiteY6533" fmla="*/ 3243740 h 4156314"/>
              <a:gd name="connsiteX6534" fmla="*/ 1199796 w 6555713"/>
              <a:gd name="connsiteY6534" fmla="*/ 3239397 h 4156314"/>
              <a:gd name="connsiteX6535" fmla="*/ 1193745 w 6555713"/>
              <a:gd name="connsiteY6535" fmla="*/ 3241904 h 4156314"/>
              <a:gd name="connsiteX6536" fmla="*/ 1195349 w 6555713"/>
              <a:gd name="connsiteY6536" fmla="*/ 3243095 h 4156314"/>
              <a:gd name="connsiteX6537" fmla="*/ 1196217 w 6555713"/>
              <a:gd name="connsiteY6537" fmla="*/ 3243740 h 4156314"/>
              <a:gd name="connsiteX6538" fmla="*/ 1191127 w 6555713"/>
              <a:gd name="connsiteY6538" fmla="*/ 3249915 h 4156314"/>
              <a:gd name="connsiteX6539" fmla="*/ 1192234 w 6555713"/>
              <a:gd name="connsiteY6539" fmla="*/ 3257373 h 4156314"/>
              <a:gd name="connsiteX6540" fmla="*/ 1167827 w 6555713"/>
              <a:gd name="connsiteY6540" fmla="*/ 3272427 h 4156314"/>
              <a:gd name="connsiteX6541" fmla="*/ 1159273 w 6555713"/>
              <a:gd name="connsiteY6541" fmla="*/ 3266074 h 4156314"/>
              <a:gd name="connsiteX6542" fmla="*/ 1143824 w 6555713"/>
              <a:gd name="connsiteY6542" fmla="*/ 3264556 h 4156314"/>
              <a:gd name="connsiteX6543" fmla="*/ 1142717 w 6555713"/>
              <a:gd name="connsiteY6543" fmla="*/ 3257098 h 4156314"/>
              <a:gd name="connsiteX6544" fmla="*/ 1124097 w 6555713"/>
              <a:gd name="connsiteY6544" fmla="*/ 3259862 h 4156314"/>
              <a:gd name="connsiteX6545" fmla="*/ 1129331 w 6555713"/>
              <a:gd name="connsiteY6545" fmla="*/ 3243841 h 4156314"/>
              <a:gd name="connsiteX6546" fmla="*/ 1099540 w 6555713"/>
              <a:gd name="connsiteY6546" fmla="*/ 3248261 h 4156314"/>
              <a:gd name="connsiteX6547" fmla="*/ 1096922 w 6555713"/>
              <a:gd name="connsiteY6547" fmla="*/ 3256272 h 4156314"/>
              <a:gd name="connsiteX6548" fmla="*/ 1104371 w 6555713"/>
              <a:gd name="connsiteY6548" fmla="*/ 3255167 h 4156314"/>
              <a:gd name="connsiteX6549" fmla="*/ 1094859 w 6555713"/>
              <a:gd name="connsiteY6549" fmla="*/ 3268011 h 4156314"/>
              <a:gd name="connsiteX6550" fmla="*/ 1115692 w 6555713"/>
              <a:gd name="connsiteY6550" fmla="*/ 3280163 h 4156314"/>
              <a:gd name="connsiteX6551" fmla="*/ 1092794 w 6555713"/>
              <a:gd name="connsiteY6551" fmla="*/ 3279751 h 4156314"/>
              <a:gd name="connsiteX6552" fmla="*/ 1095966 w 6555713"/>
              <a:gd name="connsiteY6552" fmla="*/ 3275469 h 4156314"/>
              <a:gd name="connsiteX6553" fmla="*/ 1083133 w 6555713"/>
              <a:gd name="connsiteY6553" fmla="*/ 3265940 h 4156314"/>
              <a:gd name="connsiteX6554" fmla="*/ 1074175 w 6555713"/>
              <a:gd name="connsiteY6554" fmla="*/ 3282514 h 4156314"/>
              <a:gd name="connsiteX6555" fmla="*/ 1056108 w 6555713"/>
              <a:gd name="connsiteY6555" fmla="*/ 3289005 h 4156314"/>
              <a:gd name="connsiteX6556" fmla="*/ 1049767 w 6555713"/>
              <a:gd name="connsiteY6556" fmla="*/ 3297569 h 4156314"/>
              <a:gd name="connsiteX6557" fmla="*/ 1046598 w 6555713"/>
              <a:gd name="connsiteY6557" fmla="*/ 3301850 h 4156314"/>
              <a:gd name="connsiteX6558" fmla="*/ 1026317 w 6555713"/>
              <a:gd name="connsiteY6558" fmla="*/ 3293426 h 4156314"/>
              <a:gd name="connsiteX6559" fmla="*/ 1025764 w 6555713"/>
              <a:gd name="connsiteY6559" fmla="*/ 3289698 h 4156314"/>
              <a:gd name="connsiteX6560" fmla="*/ 1013082 w 6555713"/>
              <a:gd name="connsiteY6560" fmla="*/ 3306824 h 4156314"/>
              <a:gd name="connsiteX6561" fmla="*/ 1025361 w 6555713"/>
              <a:gd name="connsiteY6561" fmla="*/ 3312624 h 4156314"/>
              <a:gd name="connsiteX6562" fmla="*/ 1019020 w 6555713"/>
              <a:gd name="connsiteY6562" fmla="*/ 3321187 h 4156314"/>
              <a:gd name="connsiteX6563" fmla="*/ 1027021 w 6555713"/>
              <a:gd name="connsiteY6563" fmla="*/ 3323810 h 4156314"/>
              <a:gd name="connsiteX6564" fmla="*/ 1008400 w 6555713"/>
              <a:gd name="connsiteY6564" fmla="*/ 3326573 h 4156314"/>
              <a:gd name="connsiteX6565" fmla="*/ 1007847 w 6555713"/>
              <a:gd name="connsiteY6565" fmla="*/ 3322845 h 4156314"/>
              <a:gd name="connsiteX6566" fmla="*/ 995569 w 6555713"/>
              <a:gd name="connsiteY6566" fmla="*/ 3317045 h 4156314"/>
              <a:gd name="connsiteX6567" fmla="*/ 991845 w 6555713"/>
              <a:gd name="connsiteY6567" fmla="*/ 3317598 h 4156314"/>
              <a:gd name="connsiteX6568" fmla="*/ 1015700 w 6555713"/>
              <a:gd name="connsiteY6568" fmla="*/ 3298813 h 4156314"/>
              <a:gd name="connsiteX6569" fmla="*/ 1011975 w 6555713"/>
              <a:gd name="connsiteY6569" fmla="*/ 3299366 h 4156314"/>
              <a:gd name="connsiteX6570" fmla="*/ 1021487 w 6555713"/>
              <a:gd name="connsiteY6570" fmla="*/ 3286521 h 4156314"/>
              <a:gd name="connsiteX6571" fmla="*/ 1032658 w 6555713"/>
              <a:gd name="connsiteY6571" fmla="*/ 3284863 h 4156314"/>
              <a:gd name="connsiteX6572" fmla="*/ 1034723 w 6555713"/>
              <a:gd name="connsiteY6572" fmla="*/ 3273124 h 4156314"/>
              <a:gd name="connsiteX6573" fmla="*/ 1042724 w 6555713"/>
              <a:gd name="connsiteY6573" fmla="*/ 3275747 h 4156314"/>
              <a:gd name="connsiteX6574" fmla="*/ 1048107 w 6555713"/>
              <a:gd name="connsiteY6574" fmla="*/ 3286382 h 4156314"/>
              <a:gd name="connsiteX6575" fmla="*/ 1062450 w 6555713"/>
              <a:gd name="connsiteY6575" fmla="*/ 3280442 h 4156314"/>
              <a:gd name="connsiteX6576" fmla="*/ 1078856 w 6555713"/>
              <a:gd name="connsiteY6576" fmla="*/ 3262763 h 4156314"/>
              <a:gd name="connsiteX6577" fmla="*/ 1087814 w 6555713"/>
              <a:gd name="connsiteY6577" fmla="*/ 3246190 h 4156314"/>
              <a:gd name="connsiteX6578" fmla="*/ 1083538 w 6555713"/>
              <a:gd name="connsiteY6578" fmla="*/ 3243014 h 4156314"/>
              <a:gd name="connsiteX6579" fmla="*/ 1086707 w 6555713"/>
              <a:gd name="connsiteY6579" fmla="*/ 3238732 h 4156314"/>
              <a:gd name="connsiteX6580" fmla="*/ 1086154 w 6555713"/>
              <a:gd name="connsiteY6580" fmla="*/ 3235004 h 4156314"/>
              <a:gd name="connsiteX6581" fmla="*/ 1094709 w 6555713"/>
              <a:gd name="connsiteY6581" fmla="*/ 3241356 h 4156314"/>
              <a:gd name="connsiteX6582" fmla="*/ 1104774 w 6555713"/>
              <a:gd name="connsiteY6582" fmla="*/ 3232241 h 4156314"/>
              <a:gd name="connsiteX6583" fmla="*/ 1085601 w 6555713"/>
              <a:gd name="connsiteY6583" fmla="*/ 3231274 h 4156314"/>
              <a:gd name="connsiteX6584" fmla="*/ 1043681 w 6555713"/>
              <a:gd name="connsiteY6584" fmla="*/ 3256551 h 4156314"/>
              <a:gd name="connsiteX6585" fmla="*/ 969501 w 6555713"/>
              <a:gd name="connsiteY6585" fmla="*/ 3320913 h 4156314"/>
              <a:gd name="connsiteX6586" fmla="*/ 966885 w 6555713"/>
              <a:gd name="connsiteY6586" fmla="*/ 3328924 h 4156314"/>
              <a:gd name="connsiteX6587" fmla="*/ 981780 w 6555713"/>
              <a:gd name="connsiteY6587" fmla="*/ 3326713 h 4156314"/>
              <a:gd name="connsiteX6588" fmla="*/ 997229 w 6555713"/>
              <a:gd name="connsiteY6588" fmla="*/ 3328231 h 4156314"/>
              <a:gd name="connsiteX6589" fmla="*/ 1001506 w 6555713"/>
              <a:gd name="connsiteY6589" fmla="*/ 3331408 h 4156314"/>
              <a:gd name="connsiteX6590" fmla="*/ 960692 w 6555713"/>
              <a:gd name="connsiteY6590" fmla="*/ 3364141 h 4156314"/>
              <a:gd name="connsiteX6591" fmla="*/ 940009 w 6555713"/>
              <a:gd name="connsiteY6591" fmla="*/ 3378645 h 4156314"/>
              <a:gd name="connsiteX6592" fmla="*/ 927327 w 6555713"/>
              <a:gd name="connsiteY6592" fmla="*/ 3395771 h 4156314"/>
              <a:gd name="connsiteX6593" fmla="*/ 915049 w 6555713"/>
              <a:gd name="connsiteY6593" fmla="*/ 3389971 h 4156314"/>
              <a:gd name="connsiteX6594" fmla="*/ 858382 w 6555713"/>
              <a:gd name="connsiteY6594" fmla="*/ 3444111 h 4156314"/>
              <a:gd name="connsiteX6595" fmla="*/ 859488 w 6555713"/>
              <a:gd name="connsiteY6595" fmla="*/ 3451569 h 4156314"/>
              <a:gd name="connsiteX6596" fmla="*/ 845146 w 6555713"/>
              <a:gd name="connsiteY6596" fmla="*/ 3457509 h 4156314"/>
              <a:gd name="connsiteX6597" fmla="*/ 841975 w 6555713"/>
              <a:gd name="connsiteY6597" fmla="*/ 3461790 h 4156314"/>
              <a:gd name="connsiteX6598" fmla="*/ 825016 w 6555713"/>
              <a:gd name="connsiteY6598" fmla="*/ 3475740 h 4156314"/>
              <a:gd name="connsiteX6599" fmla="*/ 826720 w 6555713"/>
              <a:gd name="connsiteY6599" fmla="*/ 3475591 h 4156314"/>
              <a:gd name="connsiteX6600" fmla="*/ 811780 w 6555713"/>
              <a:gd name="connsiteY6600" fmla="*/ 3489137 h 4156314"/>
              <a:gd name="connsiteX6601" fmla="*/ 826526 w 6555713"/>
              <a:gd name="connsiteY6601" fmla="*/ 3460272 h 4156314"/>
              <a:gd name="connsiteX6602" fmla="*/ 840868 w 6555713"/>
              <a:gd name="connsiteY6602" fmla="*/ 3454332 h 4156314"/>
              <a:gd name="connsiteX6603" fmla="*/ 828037 w 6555713"/>
              <a:gd name="connsiteY6603" fmla="*/ 3444803 h 4156314"/>
              <a:gd name="connsiteX6604" fmla="*/ 819078 w 6555713"/>
              <a:gd name="connsiteY6604" fmla="*/ 3461377 h 4156314"/>
              <a:gd name="connsiteX6605" fmla="*/ 804183 w 6555713"/>
              <a:gd name="connsiteY6605" fmla="*/ 3463588 h 4156314"/>
              <a:gd name="connsiteX6606" fmla="*/ 805140 w 6555713"/>
              <a:gd name="connsiteY6606" fmla="*/ 3444390 h 4156314"/>
              <a:gd name="connsiteX6607" fmla="*/ 790245 w 6555713"/>
              <a:gd name="connsiteY6607" fmla="*/ 3446600 h 4156314"/>
              <a:gd name="connsiteX6608" fmla="*/ 785564 w 6555713"/>
              <a:gd name="connsiteY6608" fmla="*/ 3466351 h 4156314"/>
              <a:gd name="connsiteX6609" fmla="*/ 801013 w 6555713"/>
              <a:gd name="connsiteY6609" fmla="*/ 3467868 h 4156314"/>
              <a:gd name="connsiteX6610" fmla="*/ 795225 w 6555713"/>
              <a:gd name="connsiteY6610" fmla="*/ 3480161 h 4156314"/>
              <a:gd name="connsiteX6611" fmla="*/ 777158 w 6555713"/>
              <a:gd name="connsiteY6611" fmla="*/ 3486653 h 4156314"/>
              <a:gd name="connsiteX6612" fmla="*/ 768603 w 6555713"/>
              <a:gd name="connsiteY6612" fmla="*/ 3480300 h 4156314"/>
              <a:gd name="connsiteX6613" fmla="*/ 750388 w 6555713"/>
              <a:gd name="connsiteY6613" fmla="*/ 3460137 h 4156314"/>
              <a:gd name="connsiteX6614" fmla="*/ 746664 w 6555713"/>
              <a:gd name="connsiteY6614" fmla="*/ 3460689 h 4156314"/>
              <a:gd name="connsiteX6615" fmla="*/ 779477 w 6555713"/>
              <a:gd name="connsiteY6615" fmla="*/ 3425332 h 4156314"/>
              <a:gd name="connsiteX6616" fmla="*/ 790648 w 6555713"/>
              <a:gd name="connsiteY6616" fmla="*/ 3423674 h 4156314"/>
              <a:gd name="connsiteX6617" fmla="*/ 805395 w 6555713"/>
              <a:gd name="connsiteY6617" fmla="*/ 3394809 h 4156314"/>
              <a:gd name="connsiteX6618" fmla="*/ 797393 w 6555713"/>
              <a:gd name="connsiteY6618" fmla="*/ 3392186 h 4156314"/>
              <a:gd name="connsiteX6619" fmla="*/ 806351 w 6555713"/>
              <a:gd name="connsiteY6619" fmla="*/ 3375612 h 4156314"/>
              <a:gd name="connsiteX6620" fmla="*/ 771730 w 6555713"/>
              <a:gd name="connsiteY6620" fmla="*/ 3373128 h 4156314"/>
              <a:gd name="connsiteX6621" fmla="*/ 766899 w 6555713"/>
              <a:gd name="connsiteY6621" fmla="*/ 3366223 h 4156314"/>
              <a:gd name="connsiteX6622" fmla="*/ 756834 w 6555713"/>
              <a:gd name="connsiteY6622" fmla="*/ 3375338 h 4156314"/>
              <a:gd name="connsiteX6623" fmla="*/ 761111 w 6555713"/>
              <a:gd name="connsiteY6623" fmla="*/ 3378514 h 4156314"/>
              <a:gd name="connsiteX6624" fmla="*/ 728703 w 6555713"/>
              <a:gd name="connsiteY6624" fmla="*/ 3390945 h 4156314"/>
              <a:gd name="connsiteX6625" fmla="*/ 722241 w 6555713"/>
              <a:gd name="connsiteY6625" fmla="*/ 3396260 h 4156314"/>
              <a:gd name="connsiteX6626" fmla="*/ 721126 w 6555713"/>
              <a:gd name="connsiteY6626" fmla="*/ 3395999 h 4156314"/>
              <a:gd name="connsiteX6627" fmla="*/ 687335 w 6555713"/>
              <a:gd name="connsiteY6627" fmla="*/ 3419950 h 4156314"/>
              <a:gd name="connsiteX6628" fmla="*/ 679887 w 6555713"/>
              <a:gd name="connsiteY6628" fmla="*/ 3421056 h 4156314"/>
              <a:gd name="connsiteX6629" fmla="*/ 675610 w 6555713"/>
              <a:gd name="connsiteY6629" fmla="*/ 3417880 h 4156314"/>
              <a:gd name="connsiteX6630" fmla="*/ 689953 w 6555713"/>
              <a:gd name="connsiteY6630" fmla="*/ 3411940 h 4156314"/>
              <a:gd name="connsiteX6631" fmla="*/ 702635 w 6555713"/>
              <a:gd name="connsiteY6631" fmla="*/ 3394814 h 4156314"/>
              <a:gd name="connsiteX6632" fmla="*/ 700421 w 6555713"/>
              <a:gd name="connsiteY6632" fmla="*/ 3379898 h 4156314"/>
              <a:gd name="connsiteX6633" fmla="*/ 708423 w 6555713"/>
              <a:gd name="connsiteY6633" fmla="*/ 3382522 h 4156314"/>
              <a:gd name="connsiteX6634" fmla="*/ 717934 w 6555713"/>
              <a:gd name="connsiteY6634" fmla="*/ 3369677 h 4156314"/>
              <a:gd name="connsiteX6635" fmla="*/ 709934 w 6555713"/>
              <a:gd name="connsiteY6635" fmla="*/ 3367054 h 4156314"/>
              <a:gd name="connsiteX6636" fmla="*/ 693930 w 6555713"/>
              <a:gd name="connsiteY6636" fmla="*/ 3361806 h 4156314"/>
              <a:gd name="connsiteX6637" fmla="*/ 665799 w 6555713"/>
              <a:gd name="connsiteY6637" fmla="*/ 3377413 h 4156314"/>
              <a:gd name="connsiteX6638" fmla="*/ 656841 w 6555713"/>
              <a:gd name="connsiteY6638" fmla="*/ 3393987 h 4156314"/>
              <a:gd name="connsiteX6639" fmla="*/ 641945 w 6555713"/>
              <a:gd name="connsiteY6639" fmla="*/ 3396198 h 4156314"/>
              <a:gd name="connsiteX6640" fmla="*/ 651457 w 6555713"/>
              <a:gd name="connsiteY6640" fmla="*/ 3383354 h 4156314"/>
              <a:gd name="connsiteX6641" fmla="*/ 665246 w 6555713"/>
              <a:gd name="connsiteY6641" fmla="*/ 3373685 h 4156314"/>
              <a:gd name="connsiteX6642" fmla="*/ 664139 w 6555713"/>
              <a:gd name="connsiteY6642" fmla="*/ 3366227 h 4156314"/>
              <a:gd name="connsiteX6643" fmla="*/ 646073 w 6555713"/>
              <a:gd name="connsiteY6643" fmla="*/ 3372719 h 4156314"/>
              <a:gd name="connsiteX6644" fmla="*/ 624432 w 6555713"/>
              <a:gd name="connsiteY6644" fmla="*/ 3406419 h 4156314"/>
              <a:gd name="connsiteX6645" fmla="*/ 642499 w 6555713"/>
              <a:gd name="connsiteY6645" fmla="*/ 3399927 h 4156314"/>
              <a:gd name="connsiteX6646" fmla="*/ 626092 w 6555713"/>
              <a:gd name="connsiteY6646" fmla="*/ 3417606 h 4156314"/>
              <a:gd name="connsiteX6647" fmla="*/ 624985 w 6555713"/>
              <a:gd name="connsiteY6647" fmla="*/ 3410148 h 4156314"/>
              <a:gd name="connsiteX6648" fmla="*/ 618644 w 6555713"/>
              <a:gd name="connsiteY6648" fmla="*/ 3418711 h 4156314"/>
              <a:gd name="connsiteX6649" fmla="*/ 600025 w 6555713"/>
              <a:gd name="connsiteY6649" fmla="*/ 3421474 h 4156314"/>
              <a:gd name="connsiteX6650" fmla="*/ 587343 w 6555713"/>
              <a:gd name="connsiteY6650" fmla="*/ 3438600 h 4156314"/>
              <a:gd name="connsiteX6651" fmla="*/ 564446 w 6555713"/>
              <a:gd name="connsiteY6651" fmla="*/ 3438186 h 4156314"/>
              <a:gd name="connsiteX6652" fmla="*/ 555891 w 6555713"/>
              <a:gd name="connsiteY6652" fmla="*/ 3431834 h 4156314"/>
              <a:gd name="connsiteX6653" fmla="*/ 558508 w 6555713"/>
              <a:gd name="connsiteY6653" fmla="*/ 3423823 h 4156314"/>
              <a:gd name="connsiteX6654" fmla="*/ 549400 w 6555713"/>
              <a:gd name="connsiteY6654" fmla="*/ 3413742 h 4156314"/>
              <a:gd name="connsiteX6655" fmla="*/ 566914 w 6555713"/>
              <a:gd name="connsiteY6655" fmla="*/ 3403521 h 4156314"/>
              <a:gd name="connsiteX6656" fmla="*/ 555741 w 6555713"/>
              <a:gd name="connsiteY6656" fmla="*/ 3405179 h 4156314"/>
              <a:gd name="connsiteX6657" fmla="*/ 579999 w 6555713"/>
              <a:gd name="connsiteY6657" fmla="*/ 3363469 h 4156314"/>
              <a:gd name="connsiteX6658" fmla="*/ 568828 w 6555713"/>
              <a:gd name="connsiteY6658" fmla="*/ 3365127 h 4156314"/>
              <a:gd name="connsiteX6659" fmla="*/ 568275 w 6555713"/>
              <a:gd name="connsiteY6659" fmla="*/ 3361397 h 4156314"/>
              <a:gd name="connsiteX6660" fmla="*/ 560827 w 6555713"/>
              <a:gd name="connsiteY6660" fmla="*/ 3362502 h 4156314"/>
              <a:gd name="connsiteX6661" fmla="*/ 584680 w 6555713"/>
              <a:gd name="connsiteY6661" fmla="*/ 3343718 h 4156314"/>
              <a:gd name="connsiteX6662" fmla="*/ 566061 w 6555713"/>
              <a:gd name="connsiteY6662" fmla="*/ 3346481 h 4156314"/>
              <a:gd name="connsiteX6663" fmla="*/ 527461 w 6555713"/>
              <a:gd name="connsiteY6663" fmla="*/ 3394132 h 4156314"/>
              <a:gd name="connsiteX6664" fmla="*/ 507884 w 6555713"/>
              <a:gd name="connsiteY6664" fmla="*/ 3416091 h 4156314"/>
              <a:gd name="connsiteX6665" fmla="*/ 508438 w 6555713"/>
              <a:gd name="connsiteY6665" fmla="*/ 3419821 h 4156314"/>
              <a:gd name="connsiteX6666" fmla="*/ 496712 w 6555713"/>
              <a:gd name="connsiteY6666" fmla="*/ 3417749 h 4156314"/>
              <a:gd name="connsiteX6667" fmla="*/ 516289 w 6555713"/>
              <a:gd name="connsiteY6667" fmla="*/ 3395790 h 4156314"/>
              <a:gd name="connsiteX6668" fmla="*/ 512011 w 6555713"/>
              <a:gd name="connsiteY6668" fmla="*/ 3392613 h 4156314"/>
              <a:gd name="connsiteX6669" fmla="*/ 524694 w 6555713"/>
              <a:gd name="connsiteY6669" fmla="*/ 3375486 h 4156314"/>
              <a:gd name="connsiteX6670" fmla="*/ 516693 w 6555713"/>
              <a:gd name="connsiteY6670" fmla="*/ 3372863 h 4156314"/>
              <a:gd name="connsiteX6671" fmla="*/ 504564 w 6555713"/>
              <a:gd name="connsiteY6671" fmla="*/ 3393718 h 4156314"/>
              <a:gd name="connsiteX6672" fmla="*/ 501393 w 6555713"/>
              <a:gd name="connsiteY6672" fmla="*/ 3398000 h 4156314"/>
              <a:gd name="connsiteX6673" fmla="*/ 492839 w 6555713"/>
              <a:gd name="connsiteY6673" fmla="*/ 3391647 h 4156314"/>
              <a:gd name="connsiteX6674" fmla="*/ 475325 w 6555713"/>
              <a:gd name="connsiteY6674" fmla="*/ 3401868 h 4156314"/>
              <a:gd name="connsiteX6675" fmla="*/ 453939 w 6555713"/>
              <a:gd name="connsiteY6675" fmla="*/ 3385986 h 4156314"/>
              <a:gd name="connsiteX6676" fmla="*/ 462344 w 6555713"/>
              <a:gd name="connsiteY6676" fmla="*/ 3365684 h 4156314"/>
              <a:gd name="connsiteX6677" fmla="*/ 445788 w 6555713"/>
              <a:gd name="connsiteY6677" fmla="*/ 3356707 h 4156314"/>
              <a:gd name="connsiteX6678" fmla="*/ 467025 w 6555713"/>
              <a:gd name="connsiteY6678" fmla="*/ 3345934 h 4156314"/>
              <a:gd name="connsiteX6679" fmla="*/ 458470 w 6555713"/>
              <a:gd name="connsiteY6679" fmla="*/ 3339581 h 4156314"/>
              <a:gd name="connsiteX6680" fmla="*/ 469642 w 6555713"/>
              <a:gd name="connsiteY6680" fmla="*/ 3337923 h 4156314"/>
              <a:gd name="connsiteX6681" fmla="*/ 463705 w 6555713"/>
              <a:gd name="connsiteY6681" fmla="*/ 3323560 h 4156314"/>
              <a:gd name="connsiteX6682" fmla="*/ 476940 w 6555713"/>
              <a:gd name="connsiteY6682" fmla="*/ 3310163 h 4156314"/>
              <a:gd name="connsiteX6683" fmla="*/ 454043 w 6555713"/>
              <a:gd name="connsiteY6683" fmla="*/ 3309749 h 4156314"/>
              <a:gd name="connsiteX6684" fmla="*/ 439701 w 6555713"/>
              <a:gd name="connsiteY6684" fmla="*/ 3315689 h 4156314"/>
              <a:gd name="connsiteX6685" fmla="*/ 427019 w 6555713"/>
              <a:gd name="connsiteY6685" fmla="*/ 3332816 h 4156314"/>
              <a:gd name="connsiteX6686" fmla="*/ 416401 w 6555713"/>
              <a:gd name="connsiteY6686" fmla="*/ 3338202 h 4156314"/>
              <a:gd name="connsiteX6687" fmla="*/ 425912 w 6555713"/>
              <a:gd name="connsiteY6687" fmla="*/ 3325358 h 4156314"/>
              <a:gd name="connsiteX6688" fmla="*/ 424805 w 6555713"/>
              <a:gd name="connsiteY6688" fmla="*/ 3317900 h 4156314"/>
              <a:gd name="connsiteX6689" fmla="*/ 426144 w 6555713"/>
              <a:gd name="connsiteY6689" fmla="*/ 3316094 h 4156314"/>
              <a:gd name="connsiteX6690" fmla="*/ 424637 w 6555713"/>
              <a:gd name="connsiteY6690" fmla="*/ 3311377 h 4156314"/>
              <a:gd name="connsiteX6691" fmla="*/ 438041 w 6555713"/>
              <a:gd name="connsiteY6691" fmla="*/ 3304502 h 4156314"/>
              <a:gd name="connsiteX6692" fmla="*/ 444935 w 6555713"/>
              <a:gd name="connsiteY6692" fmla="*/ 3299668 h 4156314"/>
              <a:gd name="connsiteX6693" fmla="*/ 442169 w 6555713"/>
              <a:gd name="connsiteY6693" fmla="*/ 3281023 h 4156314"/>
              <a:gd name="connsiteX6694" fmla="*/ 438445 w 6555713"/>
              <a:gd name="connsiteY6694" fmla="*/ 3281576 h 4156314"/>
              <a:gd name="connsiteX6695" fmla="*/ 411974 w 6555713"/>
              <a:gd name="connsiteY6695" fmla="*/ 3308370 h 4156314"/>
              <a:gd name="connsiteX6696" fmla="*/ 408250 w 6555713"/>
              <a:gd name="connsiteY6696" fmla="*/ 3308923 h 4156314"/>
              <a:gd name="connsiteX6697" fmla="*/ 407696 w 6555713"/>
              <a:gd name="connsiteY6697" fmla="*/ 3305195 h 4156314"/>
              <a:gd name="connsiteX6698" fmla="*/ 414591 w 6555713"/>
              <a:gd name="connsiteY6698" fmla="*/ 3300360 h 4156314"/>
              <a:gd name="connsiteX6699" fmla="*/ 419825 w 6555713"/>
              <a:gd name="connsiteY6699" fmla="*/ 3284339 h 4156314"/>
              <a:gd name="connsiteX6700" fmla="*/ 429891 w 6555713"/>
              <a:gd name="connsiteY6700" fmla="*/ 3275223 h 4156314"/>
              <a:gd name="connsiteX6701" fmla="*/ 419676 w 6555713"/>
              <a:gd name="connsiteY6701" fmla="*/ 3257684 h 4156314"/>
              <a:gd name="connsiteX6702" fmla="*/ 424223 w 6555713"/>
              <a:gd name="connsiteY6702" fmla="*/ 3248026 h 4156314"/>
              <a:gd name="connsiteX6703" fmla="*/ 429741 w 6555713"/>
              <a:gd name="connsiteY6703" fmla="*/ 3248569 h 4156314"/>
              <a:gd name="connsiteX6704" fmla="*/ 432912 w 6555713"/>
              <a:gd name="connsiteY6704" fmla="*/ 3244286 h 4156314"/>
              <a:gd name="connsiteX6705" fmla="*/ 424911 w 6555713"/>
              <a:gd name="connsiteY6705" fmla="*/ 3241663 h 4156314"/>
              <a:gd name="connsiteX6706" fmla="*/ 420079 w 6555713"/>
              <a:gd name="connsiteY6706" fmla="*/ 3234758 h 4156314"/>
              <a:gd name="connsiteX6707" fmla="*/ 399949 w 6555713"/>
              <a:gd name="connsiteY6707" fmla="*/ 3252989 h 4156314"/>
              <a:gd name="connsiteX6708" fmla="*/ 388927 w 6555713"/>
              <a:gd name="connsiteY6708" fmla="*/ 3281302 h 4156314"/>
              <a:gd name="connsiteX6709" fmla="*/ 381479 w 6555713"/>
              <a:gd name="connsiteY6709" fmla="*/ 3282407 h 4156314"/>
              <a:gd name="connsiteX6710" fmla="*/ 391140 w 6555713"/>
              <a:gd name="connsiteY6710" fmla="*/ 3296217 h 4156314"/>
              <a:gd name="connsiteX6711" fmla="*/ 389631 w 6555713"/>
              <a:gd name="connsiteY6711" fmla="*/ 3311686 h 4156314"/>
              <a:gd name="connsiteX6712" fmla="*/ 397078 w 6555713"/>
              <a:gd name="connsiteY6712" fmla="*/ 3310581 h 4156314"/>
              <a:gd name="connsiteX6713" fmla="*/ 397161 w 6555713"/>
              <a:gd name="connsiteY6713" fmla="*/ 3313322 h 4156314"/>
              <a:gd name="connsiteX6714" fmla="*/ 383289 w 6555713"/>
              <a:gd name="connsiteY6714" fmla="*/ 3320249 h 4156314"/>
              <a:gd name="connsiteX6715" fmla="*/ 383529 w 6555713"/>
              <a:gd name="connsiteY6715" fmla="*/ 3321864 h 4156314"/>
              <a:gd name="connsiteX6716" fmla="*/ 375842 w 6555713"/>
              <a:gd name="connsiteY6716" fmla="*/ 3321354 h 4156314"/>
              <a:gd name="connsiteX6717" fmla="*/ 384799 w 6555713"/>
              <a:gd name="connsiteY6717" fmla="*/ 3304780 h 4156314"/>
              <a:gd name="connsiteX6718" fmla="*/ 380523 w 6555713"/>
              <a:gd name="connsiteY6718" fmla="*/ 3301605 h 4156314"/>
              <a:gd name="connsiteX6719" fmla="*/ 371010 w 6555713"/>
              <a:gd name="connsiteY6719" fmla="*/ 3314449 h 4156314"/>
              <a:gd name="connsiteX6720" fmla="*/ 367690 w 6555713"/>
              <a:gd name="connsiteY6720" fmla="*/ 3292075 h 4156314"/>
              <a:gd name="connsiteX6721" fmla="*/ 378309 w 6555713"/>
              <a:gd name="connsiteY6721" fmla="*/ 3286689 h 4156314"/>
              <a:gd name="connsiteX6722" fmla="*/ 373478 w 6555713"/>
              <a:gd name="connsiteY6722" fmla="*/ 3279784 h 4156314"/>
              <a:gd name="connsiteX6723" fmla="*/ 371265 w 6555713"/>
              <a:gd name="connsiteY6723" fmla="*/ 3264868 h 4156314"/>
              <a:gd name="connsiteX6724" fmla="*/ 336239 w 6555713"/>
              <a:gd name="connsiteY6724" fmla="*/ 3285310 h 4156314"/>
              <a:gd name="connsiteX6725" fmla="*/ 319833 w 6555713"/>
              <a:gd name="connsiteY6725" fmla="*/ 3302989 h 4156314"/>
              <a:gd name="connsiteX6726" fmla="*/ 316109 w 6555713"/>
              <a:gd name="connsiteY6726" fmla="*/ 3303541 h 4156314"/>
              <a:gd name="connsiteX6727" fmla="*/ 312939 w 6555713"/>
              <a:gd name="connsiteY6727" fmla="*/ 3307822 h 4156314"/>
              <a:gd name="connsiteX6728" fmla="*/ 314046 w 6555713"/>
              <a:gd name="connsiteY6728" fmla="*/ 3315280 h 4156314"/>
              <a:gd name="connsiteX6729" fmla="*/ 318322 w 6555713"/>
              <a:gd name="connsiteY6729" fmla="*/ 3318457 h 4156314"/>
              <a:gd name="connsiteX6730" fmla="*/ 336389 w 6555713"/>
              <a:gd name="connsiteY6730" fmla="*/ 3311964 h 4156314"/>
              <a:gd name="connsiteX6731" fmla="*/ 315706 w 6555713"/>
              <a:gd name="connsiteY6731" fmla="*/ 3326467 h 4156314"/>
              <a:gd name="connsiteX6732" fmla="*/ 315152 w 6555713"/>
              <a:gd name="connsiteY6732" fmla="*/ 3322738 h 4156314"/>
              <a:gd name="connsiteX6733" fmla="*/ 290191 w 6555713"/>
              <a:gd name="connsiteY6733" fmla="*/ 3334064 h 4156314"/>
              <a:gd name="connsiteX6734" fmla="*/ 295425 w 6555713"/>
              <a:gd name="connsiteY6734" fmla="*/ 3318043 h 4156314"/>
              <a:gd name="connsiteX6735" fmla="*/ 301766 w 6555713"/>
              <a:gd name="connsiteY6735" fmla="*/ 3309480 h 4156314"/>
              <a:gd name="connsiteX6736" fmla="*/ 293765 w 6555713"/>
              <a:gd name="connsiteY6736" fmla="*/ 3306857 h 4156314"/>
              <a:gd name="connsiteX6737" fmla="*/ 303506 w 6555713"/>
              <a:gd name="connsiteY6737" fmla="*/ 3290107 h 4156314"/>
              <a:gd name="connsiteX6738" fmla="*/ 306051 w 6555713"/>
              <a:gd name="connsiteY6738" fmla="*/ 3290266 h 4156314"/>
              <a:gd name="connsiteX6739" fmla="*/ 305894 w 6555713"/>
              <a:gd name="connsiteY6739" fmla="*/ 3286001 h 4156314"/>
              <a:gd name="connsiteX6740" fmla="*/ 304378 w 6555713"/>
              <a:gd name="connsiteY6740" fmla="*/ 3288609 h 4156314"/>
              <a:gd name="connsiteX6741" fmla="*/ 303506 w 6555713"/>
              <a:gd name="connsiteY6741" fmla="*/ 3290107 h 4156314"/>
              <a:gd name="connsiteX6742" fmla="*/ 298429 w 6555713"/>
              <a:gd name="connsiteY6742" fmla="*/ 3289789 h 4156314"/>
              <a:gd name="connsiteX6743" fmla="*/ 289339 w 6555713"/>
              <a:gd name="connsiteY6743" fmla="*/ 3277026 h 4156314"/>
              <a:gd name="connsiteX6744" fmla="*/ 296233 w 6555713"/>
              <a:gd name="connsiteY6744" fmla="*/ 3272191 h 4156314"/>
              <a:gd name="connsiteX6745" fmla="*/ 295680 w 6555713"/>
              <a:gd name="connsiteY6745" fmla="*/ 3268462 h 4156314"/>
              <a:gd name="connsiteX6746" fmla="*/ 275401 w 6555713"/>
              <a:gd name="connsiteY6746" fmla="*/ 3260038 h 4156314"/>
              <a:gd name="connsiteX6747" fmla="*/ 294019 w 6555713"/>
              <a:gd name="connsiteY6747" fmla="*/ 3257275 h 4156314"/>
              <a:gd name="connsiteX6748" fmla="*/ 292913 w 6555713"/>
              <a:gd name="connsiteY6748" fmla="*/ 3249817 h 4156314"/>
              <a:gd name="connsiteX6749" fmla="*/ 283252 w 6555713"/>
              <a:gd name="connsiteY6749" fmla="*/ 3236006 h 4156314"/>
              <a:gd name="connsiteX6750" fmla="*/ 292211 w 6555713"/>
              <a:gd name="connsiteY6750" fmla="*/ 3219434 h 4156314"/>
              <a:gd name="connsiteX6751" fmla="*/ 278825 w 6555713"/>
              <a:gd name="connsiteY6751" fmla="*/ 3206176 h 4156314"/>
              <a:gd name="connsiteX6752" fmla="*/ 285719 w 6555713"/>
              <a:gd name="connsiteY6752" fmla="*/ 3201341 h 4156314"/>
              <a:gd name="connsiteX6753" fmla="*/ 266547 w 6555713"/>
              <a:gd name="connsiteY6753" fmla="*/ 3200376 h 4156314"/>
              <a:gd name="connsiteX6754" fmla="*/ 288337 w 6555713"/>
              <a:gd name="connsiteY6754" fmla="*/ 3193331 h 4156314"/>
              <a:gd name="connsiteX6755" fmla="*/ 292060 w 6555713"/>
              <a:gd name="connsiteY6755" fmla="*/ 3192778 h 4156314"/>
              <a:gd name="connsiteX6756" fmla="*/ 287230 w 6555713"/>
              <a:gd name="connsiteY6756" fmla="*/ 3185873 h 4156314"/>
              <a:gd name="connsiteX6757" fmla="*/ 286677 w 6555713"/>
              <a:gd name="connsiteY6757" fmla="*/ 3182145 h 4156314"/>
              <a:gd name="connsiteX6758" fmla="*/ 275505 w 6555713"/>
              <a:gd name="connsiteY6758" fmla="*/ 3183803 h 4156314"/>
              <a:gd name="connsiteX6759" fmla="*/ 281846 w 6555713"/>
              <a:gd name="connsiteY6759" fmla="*/ 3175240 h 4156314"/>
              <a:gd name="connsiteX6760" fmla="*/ 289847 w 6555713"/>
              <a:gd name="connsiteY6760" fmla="*/ 3177862 h 4156314"/>
              <a:gd name="connsiteX6761" fmla="*/ 316318 w 6555713"/>
              <a:gd name="connsiteY6761" fmla="*/ 3151068 h 4156314"/>
              <a:gd name="connsiteX6762" fmla="*/ 285974 w 6555713"/>
              <a:gd name="connsiteY6762" fmla="*/ 3151761 h 4156314"/>
              <a:gd name="connsiteX6763" fmla="*/ 285420 w 6555713"/>
              <a:gd name="connsiteY6763" fmla="*/ 3148031 h 4156314"/>
              <a:gd name="connsiteX6764" fmla="*/ 300316 w 6555713"/>
              <a:gd name="connsiteY6764" fmla="*/ 3145821 h 4156314"/>
              <a:gd name="connsiteX6765" fmla="*/ 296996 w 6555713"/>
              <a:gd name="connsiteY6765" fmla="*/ 3123447 h 4156314"/>
              <a:gd name="connsiteX6766" fmla="*/ 311338 w 6555713"/>
              <a:gd name="connsiteY6766" fmla="*/ 3117508 h 4156314"/>
              <a:gd name="connsiteX6767" fmla="*/ 310231 w 6555713"/>
              <a:gd name="connsiteY6767" fmla="*/ 3110050 h 4156314"/>
              <a:gd name="connsiteX6768" fmla="*/ 273546 w 6555713"/>
              <a:gd name="connsiteY6768" fmla="*/ 3119305 h 4156314"/>
              <a:gd name="connsiteX6769" fmla="*/ 259757 w 6555713"/>
              <a:gd name="connsiteY6769" fmla="*/ 3128973 h 4156314"/>
              <a:gd name="connsiteX6770" fmla="*/ 253415 w 6555713"/>
              <a:gd name="connsiteY6770" fmla="*/ 3137536 h 4156314"/>
              <a:gd name="connsiteX6771" fmla="*/ 234243 w 6555713"/>
              <a:gd name="connsiteY6771" fmla="*/ 3136571 h 4156314"/>
              <a:gd name="connsiteX6772" fmla="*/ 221560 w 6555713"/>
              <a:gd name="connsiteY6772" fmla="*/ 3153697 h 4156314"/>
              <a:gd name="connsiteX6773" fmla="*/ 217283 w 6555713"/>
              <a:gd name="connsiteY6773" fmla="*/ 3150520 h 4156314"/>
              <a:gd name="connsiteX6774" fmla="*/ 211495 w 6555713"/>
              <a:gd name="connsiteY6774" fmla="*/ 3162813 h 4156314"/>
              <a:gd name="connsiteX6775" fmla="*/ 195158 w 6555713"/>
              <a:gd name="connsiteY6775" fmla="*/ 3171876 h 4156314"/>
              <a:gd name="connsiteX6776" fmla="*/ 198876 w 6555713"/>
              <a:gd name="connsiteY6776" fmla="*/ 3167543 h 4156314"/>
              <a:gd name="connsiteX6777" fmla="*/ 194697 w 6555713"/>
              <a:gd name="connsiteY6777" fmla="*/ 3170039 h 4156314"/>
              <a:gd name="connsiteX6778" fmla="*/ 188547 w 6555713"/>
              <a:gd name="connsiteY6778" fmla="*/ 3175544 h 4156314"/>
              <a:gd name="connsiteX6779" fmla="*/ 186880 w 6555713"/>
              <a:gd name="connsiteY6779" fmla="*/ 3176469 h 4156314"/>
              <a:gd name="connsiteX6780" fmla="*/ 183364 w 6555713"/>
              <a:gd name="connsiteY6780" fmla="*/ 3178420 h 4156314"/>
              <a:gd name="connsiteX6781" fmla="*/ 186577 w 6555713"/>
              <a:gd name="connsiteY6781" fmla="*/ 3177307 h 4156314"/>
              <a:gd name="connsiteX6782" fmla="*/ 188547 w 6555713"/>
              <a:gd name="connsiteY6782" fmla="*/ 3175544 h 4156314"/>
              <a:gd name="connsiteX6783" fmla="*/ 195158 w 6555713"/>
              <a:gd name="connsiteY6783" fmla="*/ 3171876 h 4156314"/>
              <a:gd name="connsiteX6784" fmla="*/ 189421 w 6555713"/>
              <a:gd name="connsiteY6784" fmla="*/ 3178563 h 4156314"/>
              <a:gd name="connsiteX6785" fmla="*/ 171235 w 6555713"/>
              <a:gd name="connsiteY6785" fmla="*/ 3199276 h 4156314"/>
              <a:gd name="connsiteX6786" fmla="*/ 165850 w 6555713"/>
              <a:gd name="connsiteY6786" fmla="*/ 3188641 h 4156314"/>
              <a:gd name="connsiteX6787" fmla="*/ 168468 w 6555713"/>
              <a:gd name="connsiteY6787" fmla="*/ 3180630 h 4156314"/>
              <a:gd name="connsiteX6788" fmla="*/ 161020 w 6555713"/>
              <a:gd name="connsiteY6788" fmla="*/ 3181736 h 4156314"/>
              <a:gd name="connsiteX6789" fmla="*/ 182257 w 6555713"/>
              <a:gd name="connsiteY6789" fmla="*/ 3170962 h 4156314"/>
              <a:gd name="connsiteX6790" fmla="*/ 207217 w 6555713"/>
              <a:gd name="connsiteY6790" fmla="*/ 3159636 h 4156314"/>
              <a:gd name="connsiteX6791" fmla="*/ 194386 w 6555713"/>
              <a:gd name="connsiteY6791" fmla="*/ 3150107 h 4156314"/>
              <a:gd name="connsiteX6792" fmla="*/ 191066 w 6555713"/>
              <a:gd name="connsiteY6792" fmla="*/ 3127734 h 4156314"/>
              <a:gd name="connsiteX6793" fmla="*/ 205962 w 6555713"/>
              <a:gd name="connsiteY6793" fmla="*/ 3125523 h 4156314"/>
              <a:gd name="connsiteX6794" fmla="*/ 209132 w 6555713"/>
              <a:gd name="connsiteY6794" fmla="*/ 3121241 h 4156314"/>
              <a:gd name="connsiteX6795" fmla="*/ 208025 w 6555713"/>
              <a:gd name="connsiteY6795" fmla="*/ 3113784 h 4156314"/>
              <a:gd name="connsiteX6796" fmla="*/ 213935 w 6555713"/>
              <a:gd name="connsiteY6796" fmla="*/ 3099508 h 4156314"/>
              <a:gd name="connsiteX6797" fmla="*/ 210541 w 6555713"/>
              <a:gd name="connsiteY6797" fmla="*/ 3101433 h 4156314"/>
              <a:gd name="connsiteX6798" fmla="*/ 213259 w 6555713"/>
              <a:gd name="connsiteY6798" fmla="*/ 3097762 h 4156314"/>
              <a:gd name="connsiteX6799" fmla="*/ 211599 w 6555713"/>
              <a:gd name="connsiteY6799" fmla="*/ 3086576 h 4156314"/>
              <a:gd name="connsiteX6800" fmla="*/ 220558 w 6555713"/>
              <a:gd name="connsiteY6800" fmla="*/ 3070003 h 4156314"/>
              <a:gd name="connsiteX6801" fmla="*/ 220005 w 6555713"/>
              <a:gd name="connsiteY6801" fmla="*/ 3066273 h 4156314"/>
              <a:gd name="connsiteX6802" fmla="*/ 205109 w 6555713"/>
              <a:gd name="connsiteY6802" fmla="*/ 3068483 h 4156314"/>
              <a:gd name="connsiteX6803" fmla="*/ 221516 w 6555713"/>
              <a:gd name="connsiteY6803" fmla="*/ 3050805 h 4156314"/>
              <a:gd name="connsiteX6804" fmla="*/ 217238 w 6555713"/>
              <a:gd name="connsiteY6804" fmla="*/ 3047629 h 4156314"/>
              <a:gd name="connsiteX6805" fmla="*/ 223579 w 6555713"/>
              <a:gd name="connsiteY6805" fmla="*/ 3039066 h 4156314"/>
              <a:gd name="connsiteX6806" fmla="*/ 221366 w 6555713"/>
              <a:gd name="connsiteY6806" fmla="*/ 3024150 h 4156314"/>
              <a:gd name="connsiteX6807" fmla="*/ 218599 w 6555713"/>
              <a:gd name="connsiteY6807" fmla="*/ 3005505 h 4156314"/>
              <a:gd name="connsiteX6808" fmla="*/ 196809 w 6555713"/>
              <a:gd name="connsiteY6808" fmla="*/ 3012550 h 4156314"/>
              <a:gd name="connsiteX6809" fmla="*/ 210194 w 6555713"/>
              <a:gd name="connsiteY6809" fmla="*/ 3025808 h 4156314"/>
              <a:gd name="connsiteX6810" fmla="*/ 207023 w 6555713"/>
              <a:gd name="connsiteY6810" fmla="*/ 3030089 h 4156314"/>
              <a:gd name="connsiteX6811" fmla="*/ 187297 w 6555713"/>
              <a:gd name="connsiteY6811" fmla="*/ 3025394 h 4156314"/>
              <a:gd name="connsiteX6812" fmla="*/ 184127 w 6555713"/>
              <a:gd name="connsiteY6812" fmla="*/ 3029676 h 4156314"/>
              <a:gd name="connsiteX6813" fmla="*/ 182467 w 6555713"/>
              <a:gd name="connsiteY6813" fmla="*/ 3018489 h 4156314"/>
              <a:gd name="connsiteX6814" fmla="*/ 189361 w 6555713"/>
              <a:gd name="connsiteY6814" fmla="*/ 3013655 h 4156314"/>
              <a:gd name="connsiteX6815" fmla="*/ 168842 w 6555713"/>
              <a:gd name="connsiteY6815" fmla="*/ 3010030 h 4156314"/>
              <a:gd name="connsiteX6816" fmla="*/ 166931 w 6555713"/>
              <a:gd name="connsiteY6816" fmla="*/ 3009693 h 4156314"/>
              <a:gd name="connsiteX6817" fmla="*/ 167358 w 6555713"/>
              <a:gd name="connsiteY6817" fmla="*/ 3006440 h 4156314"/>
              <a:gd name="connsiteX6818" fmla="*/ 161230 w 6555713"/>
              <a:gd name="connsiteY6818" fmla="*/ 3029262 h 4156314"/>
              <a:gd name="connsiteX6819" fmla="*/ 146888 w 6555713"/>
              <a:gd name="connsiteY6819" fmla="*/ 3035202 h 4156314"/>
              <a:gd name="connsiteX6820" fmla="*/ 158612 w 6555713"/>
              <a:gd name="connsiteY6820" fmla="*/ 3037273 h 4156314"/>
              <a:gd name="connsiteX6821" fmla="*/ 156545 w 6555713"/>
              <a:gd name="connsiteY6821" fmla="*/ 3053002 h 4156314"/>
              <a:gd name="connsiteX6822" fmla="*/ 155896 w 6555713"/>
              <a:gd name="connsiteY6822" fmla="*/ 3057948 h 4156314"/>
              <a:gd name="connsiteX6823" fmla="*/ 152979 w 6555713"/>
              <a:gd name="connsiteY6823" fmla="*/ 3057819 h 4156314"/>
              <a:gd name="connsiteX6824" fmla="*/ 153208 w 6555713"/>
              <a:gd name="connsiteY6824" fmla="*/ 3058560 h 4156314"/>
              <a:gd name="connsiteX6825" fmla="*/ 155664 w 6555713"/>
              <a:gd name="connsiteY6825" fmla="*/ 3059711 h 4156314"/>
              <a:gd name="connsiteX6826" fmla="*/ 155485 w 6555713"/>
              <a:gd name="connsiteY6826" fmla="*/ 3061079 h 4156314"/>
              <a:gd name="connsiteX6827" fmla="*/ 155038 w 6555713"/>
              <a:gd name="connsiteY6827" fmla="*/ 3064481 h 4156314"/>
              <a:gd name="connsiteX6828" fmla="*/ 152421 w 6555713"/>
              <a:gd name="connsiteY6828" fmla="*/ 3072492 h 4156314"/>
              <a:gd name="connsiteX6829" fmla="*/ 139739 w 6555713"/>
              <a:gd name="connsiteY6829" fmla="*/ 3089618 h 4156314"/>
              <a:gd name="connsiteX6830" fmla="*/ 140845 w 6555713"/>
              <a:gd name="connsiteY6830" fmla="*/ 3097076 h 4156314"/>
              <a:gd name="connsiteX6831" fmla="*/ 133951 w 6555713"/>
              <a:gd name="connsiteY6831" fmla="*/ 3101909 h 4156314"/>
              <a:gd name="connsiteX6832" fmla="*/ 134504 w 6555713"/>
              <a:gd name="connsiteY6832" fmla="*/ 3105639 h 4156314"/>
              <a:gd name="connsiteX6833" fmla="*/ 128163 w 6555713"/>
              <a:gd name="connsiteY6833" fmla="*/ 3114202 h 4156314"/>
              <a:gd name="connsiteX6834" fmla="*/ 120162 w 6555713"/>
              <a:gd name="connsiteY6834" fmla="*/ 3111578 h 4156314"/>
              <a:gd name="connsiteX6835" fmla="*/ 115884 w 6555713"/>
              <a:gd name="connsiteY6835" fmla="*/ 3108402 h 4156314"/>
              <a:gd name="connsiteX6836" fmla="*/ 115331 w 6555713"/>
              <a:gd name="connsiteY6836" fmla="*/ 3104672 h 4156314"/>
              <a:gd name="connsiteX6837" fmla="*/ 122225 w 6555713"/>
              <a:gd name="connsiteY6837" fmla="*/ 3099839 h 4156314"/>
              <a:gd name="connsiteX6838" fmla="*/ 101946 w 6555713"/>
              <a:gd name="connsiteY6838" fmla="*/ 3091414 h 4156314"/>
              <a:gd name="connsiteX6839" fmla="*/ 96562 w 6555713"/>
              <a:gd name="connsiteY6839" fmla="*/ 3080781 h 4156314"/>
              <a:gd name="connsiteX6840" fmla="*/ 114628 w 6555713"/>
              <a:gd name="connsiteY6840" fmla="*/ 3074288 h 4156314"/>
              <a:gd name="connsiteX6841" fmla="*/ 133247 w 6555713"/>
              <a:gd name="connsiteY6841" fmla="*/ 3071525 h 4156314"/>
              <a:gd name="connsiteX6842" fmla="*/ 130481 w 6555713"/>
              <a:gd name="connsiteY6842" fmla="*/ 3052881 h 4156314"/>
              <a:gd name="connsiteX6843" fmla="*/ 136268 w 6555713"/>
              <a:gd name="connsiteY6843" fmla="*/ 3040589 h 4156314"/>
              <a:gd name="connsiteX6844" fmla="*/ 115436 w 6555713"/>
              <a:gd name="connsiteY6844" fmla="*/ 3028436 h 4156314"/>
              <a:gd name="connsiteX6845" fmla="*/ 128672 w 6555713"/>
              <a:gd name="connsiteY6845" fmla="*/ 3015039 h 4156314"/>
              <a:gd name="connsiteX6846" fmla="*/ 133502 w 6555713"/>
              <a:gd name="connsiteY6846" fmla="*/ 3021945 h 4156314"/>
              <a:gd name="connsiteX6847" fmla="*/ 157356 w 6555713"/>
              <a:gd name="connsiteY6847" fmla="*/ 3003160 h 4156314"/>
              <a:gd name="connsiteX6848" fmla="*/ 155696 w 6555713"/>
              <a:gd name="connsiteY6848" fmla="*/ 2991973 h 4156314"/>
              <a:gd name="connsiteX6849" fmla="*/ 163698 w 6555713"/>
              <a:gd name="connsiteY6849" fmla="*/ 2994597 h 4156314"/>
              <a:gd name="connsiteX6850" fmla="*/ 169485 w 6555713"/>
              <a:gd name="connsiteY6850" fmla="*/ 2982305 h 4156314"/>
              <a:gd name="connsiteX6851" fmla="*/ 173208 w 6555713"/>
              <a:gd name="connsiteY6851" fmla="*/ 2981752 h 4156314"/>
              <a:gd name="connsiteX6852" fmla="*/ 172102 w 6555713"/>
              <a:gd name="connsiteY6852" fmla="*/ 2974294 h 4156314"/>
              <a:gd name="connsiteX6853" fmla="*/ 154036 w 6555713"/>
              <a:gd name="connsiteY6853" fmla="*/ 2980787 h 4156314"/>
              <a:gd name="connsiteX6854" fmla="*/ 150865 w 6555713"/>
              <a:gd name="connsiteY6854" fmla="*/ 2985068 h 4156314"/>
              <a:gd name="connsiteX6855" fmla="*/ 139694 w 6555713"/>
              <a:gd name="connsiteY6855" fmla="*/ 2986725 h 4156314"/>
              <a:gd name="connsiteX6856" fmla="*/ 128118 w 6555713"/>
              <a:gd name="connsiteY6856" fmla="*/ 3011310 h 4156314"/>
              <a:gd name="connsiteX6857" fmla="*/ 126327 w 6555713"/>
              <a:gd name="connsiteY6857" fmla="*/ 3011844 h 4156314"/>
              <a:gd name="connsiteX6858" fmla="*/ 128456 w 6555713"/>
              <a:gd name="connsiteY6858" fmla="*/ 3009176 h 4156314"/>
              <a:gd name="connsiteX6859" fmla="*/ 124245 w 6555713"/>
              <a:gd name="connsiteY6859" fmla="*/ 2985208 h 4156314"/>
              <a:gd name="connsiteX6860" fmla="*/ 152930 w 6555713"/>
              <a:gd name="connsiteY6860" fmla="*/ 2973329 h 4156314"/>
              <a:gd name="connsiteX6861" fmla="*/ 169335 w 6555713"/>
              <a:gd name="connsiteY6861" fmla="*/ 2955650 h 4156314"/>
              <a:gd name="connsiteX6862" fmla="*/ 180507 w 6555713"/>
              <a:gd name="connsiteY6862" fmla="*/ 2953992 h 4156314"/>
              <a:gd name="connsiteX6863" fmla="*/ 178847 w 6555713"/>
              <a:gd name="connsiteY6863" fmla="*/ 2942805 h 4156314"/>
              <a:gd name="connsiteX6864" fmla="*/ 170846 w 6555713"/>
              <a:gd name="connsiteY6864" fmla="*/ 2940182 h 4156314"/>
              <a:gd name="connsiteX6865" fmla="*/ 171856 w 6555713"/>
              <a:gd name="connsiteY6865" fmla="*/ 2938627 h 4156314"/>
              <a:gd name="connsiteX6866" fmla="*/ 177187 w 6555713"/>
              <a:gd name="connsiteY6866" fmla="*/ 2936026 h 4156314"/>
              <a:gd name="connsiteX6867" fmla="*/ 171960 w 6555713"/>
              <a:gd name="connsiteY6867" fmla="*/ 2938468 h 4156314"/>
              <a:gd name="connsiteX6868" fmla="*/ 171856 w 6555713"/>
              <a:gd name="connsiteY6868" fmla="*/ 2938627 h 4156314"/>
              <a:gd name="connsiteX6869" fmla="*/ 156504 w 6555713"/>
              <a:gd name="connsiteY6869" fmla="*/ 2946120 h 4156314"/>
              <a:gd name="connsiteX6870" fmla="*/ 173463 w 6555713"/>
              <a:gd name="connsiteY6870" fmla="*/ 2932171 h 4156314"/>
              <a:gd name="connsiteX6871" fmla="*/ 180911 w 6555713"/>
              <a:gd name="connsiteY6871" fmla="*/ 2931066 h 4156314"/>
              <a:gd name="connsiteX6872" fmla="*/ 180357 w 6555713"/>
              <a:gd name="connsiteY6872" fmla="*/ 2927336 h 4156314"/>
              <a:gd name="connsiteX6873" fmla="*/ 160632 w 6555713"/>
              <a:gd name="connsiteY6873" fmla="*/ 2922643 h 4156314"/>
              <a:gd name="connsiteX6874" fmla="*/ 178144 w 6555713"/>
              <a:gd name="connsiteY6874" fmla="*/ 2912422 h 4156314"/>
              <a:gd name="connsiteX6875" fmla="*/ 196349 w 6555713"/>
              <a:gd name="connsiteY6875" fmla="*/ 2906862 h 4156314"/>
              <a:gd name="connsiteX6876" fmla="*/ 200957 w 6555713"/>
              <a:gd name="connsiteY6876" fmla="*/ 2904305 h 4156314"/>
              <a:gd name="connsiteX6877" fmla="*/ 200676 w 6555713"/>
              <a:gd name="connsiteY6877" fmla="*/ 2907172 h 4156314"/>
              <a:gd name="connsiteX6878" fmla="*/ 200489 w 6555713"/>
              <a:gd name="connsiteY6878" fmla="*/ 2909106 h 4156314"/>
              <a:gd name="connsiteX6879" fmla="*/ 215383 w 6555713"/>
              <a:gd name="connsiteY6879" fmla="*/ 2906896 h 4156314"/>
              <a:gd name="connsiteX6880" fmla="*/ 232897 w 6555713"/>
              <a:gd name="connsiteY6880" fmla="*/ 2896675 h 4156314"/>
              <a:gd name="connsiteX6881" fmla="*/ 245025 w 6555713"/>
              <a:gd name="connsiteY6881" fmla="*/ 2875819 h 4156314"/>
              <a:gd name="connsiteX6882" fmla="*/ 261986 w 6555713"/>
              <a:gd name="connsiteY6882" fmla="*/ 2861870 h 4156314"/>
              <a:gd name="connsiteX6883" fmla="*/ 274115 w 6555713"/>
              <a:gd name="connsiteY6883" fmla="*/ 2841014 h 4156314"/>
              <a:gd name="connsiteX6884" fmla="*/ 270390 w 6555713"/>
              <a:gd name="connsiteY6884" fmla="*/ 2841567 h 4156314"/>
              <a:gd name="connsiteX6885" fmla="*/ 288457 w 6555713"/>
              <a:gd name="connsiteY6885" fmla="*/ 2835075 h 4156314"/>
              <a:gd name="connsiteX6886" fmla="*/ 294798 w 6555713"/>
              <a:gd name="connsiteY6886" fmla="*/ 2826512 h 4156314"/>
              <a:gd name="connsiteX6887" fmla="*/ 281966 w 6555713"/>
              <a:gd name="connsiteY6887" fmla="*/ 2816983 h 4156314"/>
              <a:gd name="connsiteX6888" fmla="*/ 262228 w 6555713"/>
              <a:gd name="connsiteY6888" fmla="*/ 2825156 h 4156314"/>
              <a:gd name="connsiteX6889" fmla="*/ 258515 w 6555713"/>
              <a:gd name="connsiteY6889" fmla="*/ 2812840 h 4156314"/>
              <a:gd name="connsiteX6890" fmla="*/ 231342 w 6555713"/>
              <a:gd name="connsiteY6890" fmla="*/ 2809251 h 4156314"/>
              <a:gd name="connsiteX6891" fmla="*/ 237130 w 6555713"/>
              <a:gd name="connsiteY6891" fmla="*/ 2796959 h 4156314"/>
              <a:gd name="connsiteX6892" fmla="*/ 232852 w 6555713"/>
              <a:gd name="connsiteY6892" fmla="*/ 2793782 h 4156314"/>
              <a:gd name="connsiteX6893" fmla="*/ 228575 w 6555713"/>
              <a:gd name="connsiteY6893" fmla="*/ 2790607 h 4156314"/>
              <a:gd name="connsiteX6894" fmla="*/ 217403 w 6555713"/>
              <a:gd name="connsiteY6894" fmla="*/ 2792264 h 4156314"/>
              <a:gd name="connsiteX6895" fmla="*/ 209955 w 6555713"/>
              <a:gd name="connsiteY6895" fmla="*/ 2793370 h 4156314"/>
              <a:gd name="connsiteX6896" fmla="*/ 228425 w 6555713"/>
              <a:gd name="connsiteY6896" fmla="*/ 2763951 h 4156314"/>
              <a:gd name="connsiteX6897" fmla="*/ 225515 w 6555713"/>
              <a:gd name="connsiteY6897" fmla="*/ 2761790 h 4156314"/>
              <a:gd name="connsiteX6898" fmla="*/ 228734 w 6555713"/>
              <a:gd name="connsiteY6898" fmla="*/ 2759617 h 4156314"/>
              <a:gd name="connsiteX6899" fmla="*/ 219870 w 6555713"/>
              <a:gd name="connsiteY6899" fmla="*/ 2757598 h 4156314"/>
              <a:gd name="connsiteX6900" fmla="*/ 220940 w 6555713"/>
              <a:gd name="connsiteY6900" fmla="*/ 2758393 h 4156314"/>
              <a:gd name="connsiteX6901" fmla="*/ 225515 w 6555713"/>
              <a:gd name="connsiteY6901" fmla="*/ 2761790 h 4156314"/>
              <a:gd name="connsiteX6902" fmla="*/ 223868 w 6555713"/>
              <a:gd name="connsiteY6902" fmla="*/ 2762900 h 4156314"/>
              <a:gd name="connsiteX6903" fmla="*/ 198080 w 6555713"/>
              <a:gd name="connsiteY6903" fmla="*/ 2764643 h 4156314"/>
              <a:gd name="connsiteX6904" fmla="*/ 196974 w 6555713"/>
              <a:gd name="connsiteY6904" fmla="*/ 2757186 h 4156314"/>
              <a:gd name="connsiteX6905" fmla="*/ 181524 w 6555713"/>
              <a:gd name="connsiteY6905" fmla="*/ 2755666 h 4156314"/>
              <a:gd name="connsiteX6906" fmla="*/ 174077 w 6555713"/>
              <a:gd name="connsiteY6906" fmla="*/ 2756771 h 4156314"/>
              <a:gd name="connsiteX6907" fmla="*/ 164011 w 6555713"/>
              <a:gd name="connsiteY6907" fmla="*/ 2765887 h 4156314"/>
              <a:gd name="connsiteX6908" fmla="*/ 159734 w 6555713"/>
              <a:gd name="connsiteY6908" fmla="*/ 2762712 h 4156314"/>
              <a:gd name="connsiteX6909" fmla="*/ 179311 w 6555713"/>
              <a:gd name="connsiteY6909" fmla="*/ 2740751 h 4156314"/>
              <a:gd name="connsiteX6910" fmla="*/ 187866 w 6555713"/>
              <a:gd name="connsiteY6910" fmla="*/ 2747103 h 4156314"/>
              <a:gd name="connsiteX6911" fmla="*/ 202761 w 6555713"/>
              <a:gd name="connsiteY6911" fmla="*/ 2744893 h 4156314"/>
              <a:gd name="connsiteX6912" fmla="*/ 213784 w 6555713"/>
              <a:gd name="connsiteY6912" fmla="*/ 2716580 h 4156314"/>
              <a:gd name="connsiteX6913" fmla="*/ 250874 w 6555713"/>
              <a:gd name="connsiteY6913" fmla="*/ 2684399 h 4156314"/>
              <a:gd name="connsiteX6914" fmla="*/ 246596 w 6555713"/>
              <a:gd name="connsiteY6914" fmla="*/ 2681223 h 4156314"/>
              <a:gd name="connsiteX6915" fmla="*/ 235978 w 6555713"/>
              <a:gd name="connsiteY6915" fmla="*/ 2686609 h 4156314"/>
              <a:gd name="connsiteX6916" fmla="*/ 227977 w 6555713"/>
              <a:gd name="connsiteY6916" fmla="*/ 2683986 h 4156314"/>
              <a:gd name="connsiteX6917" fmla="*/ 234318 w 6555713"/>
              <a:gd name="connsiteY6917" fmla="*/ 2675423 h 4156314"/>
              <a:gd name="connsiteX6918" fmla="*/ 219826 w 6555713"/>
              <a:gd name="connsiteY6918" fmla="*/ 2654707 h 4156314"/>
              <a:gd name="connsiteX6919" fmla="*/ 211824 w 6555713"/>
              <a:gd name="connsiteY6919" fmla="*/ 2652083 h 4156314"/>
              <a:gd name="connsiteX6920" fmla="*/ 208654 w 6555713"/>
              <a:gd name="connsiteY6920" fmla="*/ 2656365 h 4156314"/>
              <a:gd name="connsiteX6921" fmla="*/ 204376 w 6555713"/>
              <a:gd name="connsiteY6921" fmla="*/ 2653188 h 4156314"/>
              <a:gd name="connsiteX6922" fmla="*/ 206994 w 6555713"/>
              <a:gd name="connsiteY6922" fmla="*/ 2645177 h 4156314"/>
              <a:gd name="connsiteX6923" fmla="*/ 188928 w 6555713"/>
              <a:gd name="connsiteY6923" fmla="*/ 2651670 h 4156314"/>
              <a:gd name="connsiteX6924" fmla="*/ 182586 w 6555713"/>
              <a:gd name="connsiteY6924" fmla="*/ 2660233 h 4156314"/>
              <a:gd name="connsiteX6925" fmla="*/ 181075 w 6555713"/>
              <a:gd name="connsiteY6925" fmla="*/ 2675702 h 4156314"/>
              <a:gd name="connsiteX6926" fmla="*/ 189078 w 6555713"/>
              <a:gd name="connsiteY6926" fmla="*/ 2678324 h 4156314"/>
              <a:gd name="connsiteX6927" fmla="*/ 186460 w 6555713"/>
              <a:gd name="connsiteY6927" fmla="*/ 2686335 h 4156314"/>
              <a:gd name="connsiteX6928" fmla="*/ 190738 w 6555713"/>
              <a:gd name="connsiteY6928" fmla="*/ 2689512 h 4156314"/>
              <a:gd name="connsiteX6929" fmla="*/ 170457 w 6555713"/>
              <a:gd name="connsiteY6929" fmla="*/ 2681088 h 4156314"/>
              <a:gd name="connsiteX6930" fmla="*/ 164521 w 6555713"/>
              <a:gd name="connsiteY6930" fmla="*/ 2666724 h 4156314"/>
              <a:gd name="connsiteX6931" fmla="*/ 163414 w 6555713"/>
              <a:gd name="connsiteY6931" fmla="*/ 2659266 h 4156314"/>
              <a:gd name="connsiteX6932" fmla="*/ 176648 w 6555713"/>
              <a:gd name="connsiteY6932" fmla="*/ 2645870 h 4156314"/>
              <a:gd name="connsiteX6933" fmla="*/ 169201 w 6555713"/>
              <a:gd name="connsiteY6933" fmla="*/ 2646975 h 4156314"/>
              <a:gd name="connsiteX6934" fmla="*/ 164371 w 6555713"/>
              <a:gd name="connsiteY6934" fmla="*/ 2640070 h 4156314"/>
              <a:gd name="connsiteX6935" fmla="*/ 185607 w 6555713"/>
              <a:gd name="connsiteY6935" fmla="*/ 2629296 h 4156314"/>
              <a:gd name="connsiteX6936" fmla="*/ 225314 w 6555713"/>
              <a:gd name="connsiteY6936" fmla="*/ 2589105 h 4156314"/>
              <a:gd name="connsiteX6937" fmla="*/ 234827 w 6555713"/>
              <a:gd name="connsiteY6937" fmla="*/ 2576260 h 4156314"/>
              <a:gd name="connsiteX6938" fmla="*/ 245998 w 6555713"/>
              <a:gd name="connsiteY6938" fmla="*/ 2574602 h 4156314"/>
              <a:gd name="connsiteX6939" fmla="*/ 248616 w 6555713"/>
              <a:gd name="connsiteY6939" fmla="*/ 2566592 h 4156314"/>
              <a:gd name="connsiteX6940" fmla="*/ 269299 w 6555713"/>
              <a:gd name="connsiteY6940" fmla="*/ 2552090 h 4156314"/>
              <a:gd name="connsiteX6941" fmla="*/ 313283 w 6555713"/>
              <a:gd name="connsiteY6941" fmla="*/ 2515074 h 4156314"/>
              <a:gd name="connsiteX6942" fmla="*/ 315347 w 6555713"/>
              <a:gd name="connsiteY6942" fmla="*/ 2503334 h 4156314"/>
              <a:gd name="connsiteX6943" fmla="*/ 327071 w 6555713"/>
              <a:gd name="connsiteY6943" fmla="*/ 2505406 h 4156314"/>
              <a:gd name="connsiteX6944" fmla="*/ 333966 w 6555713"/>
              <a:gd name="connsiteY6944" fmla="*/ 2500571 h 4156314"/>
              <a:gd name="connsiteX6945" fmla="*/ 330243 w 6555713"/>
              <a:gd name="connsiteY6945" fmla="*/ 2501124 h 4156314"/>
              <a:gd name="connsiteX6946" fmla="*/ 354649 w 6555713"/>
              <a:gd name="connsiteY6946" fmla="*/ 2486069 h 4156314"/>
              <a:gd name="connsiteX6947" fmla="*/ 346096 w 6555713"/>
              <a:gd name="connsiteY6947" fmla="*/ 2479717 h 4156314"/>
              <a:gd name="connsiteX6948" fmla="*/ 360992 w 6555713"/>
              <a:gd name="connsiteY6948" fmla="*/ 2477506 h 4156314"/>
              <a:gd name="connsiteX6949" fmla="*/ 351883 w 6555713"/>
              <a:gd name="connsiteY6949" fmla="*/ 2467424 h 4156314"/>
              <a:gd name="connsiteX6950" fmla="*/ 361948 w 6555713"/>
              <a:gd name="connsiteY6950" fmla="*/ 2458308 h 4156314"/>
              <a:gd name="connsiteX6951" fmla="*/ 374226 w 6555713"/>
              <a:gd name="connsiteY6951" fmla="*/ 2464108 h 4156314"/>
              <a:gd name="connsiteX6952" fmla="*/ 373119 w 6555713"/>
              <a:gd name="connsiteY6952" fmla="*/ 2456651 h 4156314"/>
              <a:gd name="connsiteX6953" fmla="*/ 380568 w 6555713"/>
              <a:gd name="connsiteY6953" fmla="*/ 2455545 h 4156314"/>
              <a:gd name="connsiteX6954" fmla="*/ 412423 w 6555713"/>
              <a:gd name="connsiteY6954" fmla="*/ 2439386 h 4156314"/>
              <a:gd name="connsiteX6955" fmla="*/ 422489 w 6555713"/>
              <a:gd name="connsiteY6955" fmla="*/ 2430270 h 4156314"/>
              <a:gd name="connsiteX6956" fmla="*/ 450067 w 6555713"/>
              <a:gd name="connsiteY6956" fmla="*/ 2410933 h 4156314"/>
              <a:gd name="connsiteX6957" fmla="*/ 448960 w 6555713"/>
              <a:gd name="connsiteY6957" fmla="*/ 2403475 h 4156314"/>
              <a:gd name="connsiteX6958" fmla="*/ 456961 w 6555713"/>
              <a:gd name="connsiteY6958" fmla="*/ 2406098 h 4156314"/>
              <a:gd name="connsiteX6959" fmla="*/ 480815 w 6555713"/>
              <a:gd name="connsiteY6959" fmla="*/ 2387314 h 4156314"/>
              <a:gd name="connsiteX6960" fmla="*/ 451023 w 6555713"/>
              <a:gd name="connsiteY6960" fmla="*/ 2391735 h 4156314"/>
              <a:gd name="connsiteX6961" fmla="*/ 454194 w 6555713"/>
              <a:gd name="connsiteY6961" fmla="*/ 2387454 h 4156314"/>
              <a:gd name="connsiteX6962" fmla="*/ 472260 w 6555713"/>
              <a:gd name="connsiteY6962" fmla="*/ 2380962 h 4156314"/>
              <a:gd name="connsiteX6963" fmla="*/ 490880 w 6555713"/>
              <a:gd name="connsiteY6963" fmla="*/ 2378199 h 4156314"/>
              <a:gd name="connsiteX6964" fmla="*/ 529629 w 6555713"/>
              <a:gd name="connsiteY6964" fmla="*/ 2357204 h 4156314"/>
              <a:gd name="connsiteX6965" fmla="*/ 554037 w 6555713"/>
              <a:gd name="connsiteY6965" fmla="*/ 2342150 h 4156314"/>
              <a:gd name="connsiteX6966" fmla="*/ 560378 w 6555713"/>
              <a:gd name="connsiteY6966" fmla="*/ 2333587 h 4156314"/>
              <a:gd name="connsiteX6967" fmla="*/ 553888 w 6555713"/>
              <a:gd name="connsiteY6967" fmla="*/ 2315494 h 4156314"/>
              <a:gd name="connsiteX6968" fmla="*/ 565059 w 6555713"/>
              <a:gd name="connsiteY6968" fmla="*/ 2313836 h 4156314"/>
              <a:gd name="connsiteX6969" fmla="*/ 562442 w 6555713"/>
              <a:gd name="connsiteY6969" fmla="*/ 2321847 h 4156314"/>
              <a:gd name="connsiteX6970" fmla="*/ 570444 w 6555713"/>
              <a:gd name="connsiteY6970" fmla="*/ 2324471 h 4156314"/>
              <a:gd name="connsiteX6971" fmla="*/ 581062 w 6555713"/>
              <a:gd name="connsiteY6971" fmla="*/ 2319084 h 4156314"/>
              <a:gd name="connsiteX6972" fmla="*/ 583729 w 6555713"/>
              <a:gd name="connsiteY6972" fmla="*/ 2308207 h 4156314"/>
              <a:gd name="connsiteX6973" fmla="*/ 585861 w 6555713"/>
              <a:gd name="connsiteY6973" fmla="*/ 2306741 h 4156314"/>
              <a:gd name="connsiteX6974" fmla="*/ 586850 w 6555713"/>
              <a:gd name="connsiteY6974" fmla="*/ 2306792 h 4156314"/>
              <a:gd name="connsiteX6975" fmla="*/ 582020 w 6555713"/>
              <a:gd name="connsiteY6975" fmla="*/ 2299887 h 4156314"/>
              <a:gd name="connsiteX6976" fmla="*/ 601745 w 6555713"/>
              <a:gd name="connsiteY6976" fmla="*/ 2304582 h 4156314"/>
              <a:gd name="connsiteX6977" fmla="*/ 616088 w 6555713"/>
              <a:gd name="connsiteY6977" fmla="*/ 2298642 h 4156314"/>
              <a:gd name="connsiteX6978" fmla="*/ 600085 w 6555713"/>
              <a:gd name="connsiteY6978" fmla="*/ 2293394 h 4156314"/>
              <a:gd name="connsiteX6979" fmla="*/ 562293 w 6555713"/>
              <a:gd name="connsiteY6979" fmla="*/ 2295192 h 4156314"/>
              <a:gd name="connsiteX6980" fmla="*/ 542567 w 6555713"/>
              <a:gd name="connsiteY6980" fmla="*/ 2290497 h 4156314"/>
              <a:gd name="connsiteX6981" fmla="*/ 509604 w 6555713"/>
              <a:gd name="connsiteY6981" fmla="*/ 2299199 h 4156314"/>
              <a:gd name="connsiteX6982" fmla="*/ 497325 w 6555713"/>
              <a:gd name="connsiteY6982" fmla="*/ 2293399 h 4156314"/>
              <a:gd name="connsiteX6983" fmla="*/ 494709 w 6555713"/>
              <a:gd name="connsiteY6983" fmla="*/ 2301409 h 4156314"/>
              <a:gd name="connsiteX6984" fmla="*/ 494156 w 6555713"/>
              <a:gd name="connsiteY6984" fmla="*/ 2297681 h 4156314"/>
              <a:gd name="connsiteX6985" fmla="*/ 482983 w 6555713"/>
              <a:gd name="connsiteY6985" fmla="*/ 2299339 h 4156314"/>
              <a:gd name="connsiteX6986" fmla="*/ 489324 w 6555713"/>
              <a:gd name="connsiteY6986" fmla="*/ 2290776 h 4156314"/>
              <a:gd name="connsiteX6987" fmla="*/ 458426 w 6555713"/>
              <a:gd name="connsiteY6987" fmla="*/ 2287739 h 4156314"/>
              <a:gd name="connsiteX6988" fmla="*/ 427125 w 6555713"/>
              <a:gd name="connsiteY6988" fmla="*/ 2307628 h 4156314"/>
              <a:gd name="connsiteX6989" fmla="*/ 418571 w 6555713"/>
              <a:gd name="connsiteY6989" fmla="*/ 2301275 h 4156314"/>
              <a:gd name="connsiteX6990" fmla="*/ 409058 w 6555713"/>
              <a:gd name="connsiteY6990" fmla="*/ 2314120 h 4156314"/>
              <a:gd name="connsiteX6991" fmla="*/ 390439 w 6555713"/>
              <a:gd name="connsiteY6991" fmla="*/ 2316883 h 4156314"/>
              <a:gd name="connsiteX6992" fmla="*/ 365075 w 6555713"/>
              <a:gd name="connsiteY6992" fmla="*/ 2351135 h 4156314"/>
              <a:gd name="connsiteX6993" fmla="*/ 339560 w 6555713"/>
              <a:gd name="connsiteY6993" fmla="*/ 2358733 h 4156314"/>
              <a:gd name="connsiteX6994" fmla="*/ 324978 w 6555713"/>
              <a:gd name="connsiteY6994" fmla="*/ 2370727 h 4156314"/>
              <a:gd name="connsiteX6995" fmla="*/ 324810 w 6555713"/>
              <a:gd name="connsiteY6995" fmla="*/ 2370747 h 4156314"/>
              <a:gd name="connsiteX6996" fmla="*/ 323065 w 6555713"/>
              <a:gd name="connsiteY6996" fmla="*/ 2372274 h 4156314"/>
              <a:gd name="connsiteX6997" fmla="*/ 311429 w 6555713"/>
              <a:gd name="connsiteY6997" fmla="*/ 2374340 h 4156314"/>
              <a:gd name="connsiteX6998" fmla="*/ 317365 w 6555713"/>
              <a:gd name="connsiteY6998" fmla="*/ 2388703 h 4156314"/>
              <a:gd name="connsiteX6999" fmla="*/ 297640 w 6555713"/>
              <a:gd name="connsiteY6999" fmla="*/ 2384008 h 4156314"/>
              <a:gd name="connsiteX7000" fmla="*/ 297086 w 6555713"/>
              <a:gd name="connsiteY7000" fmla="*/ 2380280 h 4156314"/>
              <a:gd name="connsiteX7001" fmla="*/ 262061 w 6555713"/>
              <a:gd name="connsiteY7001" fmla="*/ 2400722 h 4156314"/>
              <a:gd name="connsiteX7002" fmla="*/ 270062 w 6555713"/>
              <a:gd name="connsiteY7002" fmla="*/ 2403345 h 4156314"/>
              <a:gd name="connsiteX7003" fmla="*/ 259443 w 6555713"/>
              <a:gd name="connsiteY7003" fmla="*/ 2408732 h 4156314"/>
              <a:gd name="connsiteX7004" fmla="*/ 259996 w 6555713"/>
              <a:gd name="connsiteY7004" fmla="*/ 2412461 h 4156314"/>
              <a:gd name="connsiteX7005" fmla="*/ 242484 w 6555713"/>
              <a:gd name="connsiteY7005" fmla="*/ 2422681 h 4156314"/>
              <a:gd name="connsiteX7006" fmla="*/ 226077 w 6555713"/>
              <a:gd name="connsiteY7006" fmla="*/ 2440360 h 4156314"/>
              <a:gd name="connsiteX7007" fmla="*/ 227737 w 6555713"/>
              <a:gd name="connsiteY7007" fmla="*/ 2451548 h 4156314"/>
              <a:gd name="connsiteX7008" fmla="*/ 234254 w 6555713"/>
              <a:gd name="connsiteY7008" fmla="*/ 2450580 h 4156314"/>
              <a:gd name="connsiteX7009" fmla="*/ 235185 w 6555713"/>
              <a:gd name="connsiteY7009" fmla="*/ 2450442 h 4156314"/>
              <a:gd name="connsiteX7010" fmla="*/ 232015 w 6555713"/>
              <a:gd name="connsiteY7010" fmla="*/ 2454723 h 4156314"/>
              <a:gd name="connsiteX7011" fmla="*/ 224014 w 6555713"/>
              <a:gd name="connsiteY7011" fmla="*/ 2452100 h 4156314"/>
              <a:gd name="connsiteX7012" fmla="*/ 221314 w 6555713"/>
              <a:gd name="connsiteY7012" fmla="*/ 2452501 h 4156314"/>
              <a:gd name="connsiteX7013" fmla="*/ 222063 w 6555713"/>
              <a:gd name="connsiteY7013" fmla="*/ 2448578 h 4156314"/>
              <a:gd name="connsiteX7014" fmla="*/ 205394 w 6555713"/>
              <a:gd name="connsiteY7014" fmla="*/ 2454863 h 4156314"/>
              <a:gd name="connsiteX7015" fmla="*/ 207721 w 6555713"/>
              <a:gd name="connsiteY7015" fmla="*/ 2454518 h 4156314"/>
              <a:gd name="connsiteX7016" fmla="*/ 221314 w 6555713"/>
              <a:gd name="connsiteY7016" fmla="*/ 2452501 h 4156314"/>
              <a:gd name="connsiteX7017" fmla="*/ 220892 w 6555713"/>
              <a:gd name="connsiteY7017" fmla="*/ 2454707 h 4156314"/>
              <a:gd name="connsiteX7018" fmla="*/ 188988 w 6555713"/>
              <a:gd name="connsiteY7018" fmla="*/ 2472542 h 4156314"/>
              <a:gd name="connsiteX7019" fmla="*/ 174092 w 6555713"/>
              <a:gd name="connsiteY7019" fmla="*/ 2474753 h 4156314"/>
              <a:gd name="connsiteX7020" fmla="*/ 177262 w 6555713"/>
              <a:gd name="connsiteY7020" fmla="*/ 2470470 h 4156314"/>
              <a:gd name="connsiteX7021" fmla="*/ 164430 w 6555713"/>
              <a:gd name="connsiteY7021" fmla="*/ 2460942 h 4156314"/>
              <a:gd name="connsiteX7022" fmla="*/ 179327 w 6555713"/>
              <a:gd name="connsiteY7022" fmla="*/ 2458732 h 4156314"/>
              <a:gd name="connsiteX7023" fmla="*/ 192009 w 6555713"/>
              <a:gd name="connsiteY7023" fmla="*/ 2441605 h 4156314"/>
              <a:gd name="connsiteX7024" fmla="*/ 167452 w 6555713"/>
              <a:gd name="connsiteY7024" fmla="*/ 2430005 h 4156314"/>
              <a:gd name="connsiteX7025" fmla="*/ 152556 w 6555713"/>
              <a:gd name="connsiteY7025" fmla="*/ 2432216 h 4156314"/>
              <a:gd name="connsiteX7026" fmla="*/ 155173 w 6555713"/>
              <a:gd name="connsiteY7026" fmla="*/ 2424205 h 4156314"/>
              <a:gd name="connsiteX7027" fmla="*/ 174900 w 6555713"/>
              <a:gd name="connsiteY7027" fmla="*/ 2428900 h 4156314"/>
              <a:gd name="connsiteX7028" fmla="*/ 168409 w 6555713"/>
              <a:gd name="connsiteY7028" fmla="*/ 2410807 h 4156314"/>
              <a:gd name="connsiteX7029" fmla="*/ 192817 w 6555713"/>
              <a:gd name="connsiteY7029" fmla="*/ 2395753 h 4156314"/>
              <a:gd name="connsiteX7030" fmla="*/ 193923 w 6555713"/>
              <a:gd name="connsiteY7030" fmla="*/ 2403211 h 4156314"/>
              <a:gd name="connsiteX7031" fmla="*/ 201371 w 6555713"/>
              <a:gd name="connsiteY7031" fmla="*/ 2402106 h 4156314"/>
              <a:gd name="connsiteX7032" fmla="*/ 195030 w 6555713"/>
              <a:gd name="connsiteY7032" fmla="*/ 2410669 h 4156314"/>
              <a:gd name="connsiteX7033" fmla="*/ 202478 w 6555713"/>
              <a:gd name="connsiteY7033" fmla="*/ 2409563 h 4156314"/>
              <a:gd name="connsiteX7034" fmla="*/ 209926 w 6555713"/>
              <a:gd name="connsiteY7034" fmla="*/ 2408458 h 4156314"/>
              <a:gd name="connsiteX7035" fmla="*/ 209372 w 6555713"/>
              <a:gd name="connsiteY7035" fmla="*/ 2404729 h 4156314"/>
              <a:gd name="connsiteX7036" fmla="*/ 225928 w 6555713"/>
              <a:gd name="connsiteY7036" fmla="*/ 2413706 h 4156314"/>
              <a:gd name="connsiteX7037" fmla="*/ 246612 w 6555713"/>
              <a:gd name="connsiteY7037" fmla="*/ 2399203 h 4156314"/>
              <a:gd name="connsiteX7038" fmla="*/ 232672 w 6555713"/>
              <a:gd name="connsiteY7038" fmla="*/ 2382216 h 4156314"/>
              <a:gd name="connsiteX7039" fmla="*/ 242738 w 6555713"/>
              <a:gd name="connsiteY7039" fmla="*/ 2373101 h 4156314"/>
              <a:gd name="connsiteX7040" fmla="*/ 258187 w 6555713"/>
              <a:gd name="connsiteY7040" fmla="*/ 2374619 h 4156314"/>
              <a:gd name="connsiteX7041" fmla="*/ 249632 w 6555713"/>
              <a:gd name="connsiteY7041" fmla="*/ 2368266 h 4156314"/>
              <a:gd name="connsiteX7042" fmla="*/ 267698 w 6555713"/>
              <a:gd name="connsiteY7042" fmla="*/ 2361775 h 4156314"/>
              <a:gd name="connsiteX7043" fmla="*/ 259144 w 6555713"/>
              <a:gd name="connsiteY7043" fmla="*/ 2355422 h 4156314"/>
              <a:gd name="connsiteX7044" fmla="*/ 248654 w 6555713"/>
              <a:gd name="connsiteY7044" fmla="*/ 2359190 h 4156314"/>
              <a:gd name="connsiteX7045" fmla="*/ 250876 w 6555713"/>
              <a:gd name="connsiteY7045" fmla="*/ 2354207 h 4156314"/>
              <a:gd name="connsiteX7046" fmla="*/ 254867 w 6555713"/>
              <a:gd name="connsiteY7046" fmla="*/ 2352245 h 4156314"/>
              <a:gd name="connsiteX7047" fmla="*/ 253470 w 6555713"/>
              <a:gd name="connsiteY7047" fmla="*/ 2352452 h 4156314"/>
              <a:gd name="connsiteX7048" fmla="*/ 249116 w 6555713"/>
              <a:gd name="connsiteY7048" fmla="*/ 2353098 h 4156314"/>
              <a:gd name="connsiteX7049" fmla="*/ 252654 w 6555713"/>
              <a:gd name="connsiteY7049" fmla="*/ 2337329 h 4156314"/>
              <a:gd name="connsiteX7050" fmla="*/ 263271 w 6555713"/>
              <a:gd name="connsiteY7050" fmla="*/ 2331943 h 4156314"/>
              <a:gd name="connsiteX7051" fmla="*/ 253251 w 6555713"/>
              <a:gd name="connsiteY7051" fmla="*/ 2347364 h 4156314"/>
              <a:gd name="connsiteX7052" fmla="*/ 262900 w 6555713"/>
              <a:gd name="connsiteY7052" fmla="*/ 2346965 h 4156314"/>
              <a:gd name="connsiteX7053" fmla="*/ 259729 w 6555713"/>
              <a:gd name="connsiteY7053" fmla="*/ 2352952 h 4156314"/>
              <a:gd name="connsiteX7054" fmla="*/ 280380 w 6555713"/>
              <a:gd name="connsiteY7054" fmla="*/ 2344648 h 4156314"/>
              <a:gd name="connsiteX7055" fmla="*/ 287275 w 6555713"/>
              <a:gd name="connsiteY7055" fmla="*/ 2339814 h 4156314"/>
              <a:gd name="connsiteX7056" fmla="*/ 278720 w 6555713"/>
              <a:gd name="connsiteY7056" fmla="*/ 2333461 h 4156314"/>
              <a:gd name="connsiteX7057" fmla="*/ 291900 w 6555713"/>
              <a:gd name="connsiteY7057" fmla="*/ 2326776 h 4156314"/>
              <a:gd name="connsiteX7058" fmla="*/ 301966 w 6555713"/>
              <a:gd name="connsiteY7058" fmla="*/ 2326201 h 4156314"/>
              <a:gd name="connsiteX7059" fmla="*/ 302409 w 6555713"/>
              <a:gd name="connsiteY7059" fmla="*/ 2323224 h 4156314"/>
              <a:gd name="connsiteX7060" fmla="*/ 304283 w 6555713"/>
              <a:gd name="connsiteY7060" fmla="*/ 2323028 h 4156314"/>
              <a:gd name="connsiteX7061" fmla="*/ 326579 w 6555713"/>
              <a:gd name="connsiteY7061" fmla="*/ 2322549 h 4156314"/>
              <a:gd name="connsiteX7062" fmla="*/ 329195 w 6555713"/>
              <a:gd name="connsiteY7062" fmla="*/ 2314538 h 4156314"/>
              <a:gd name="connsiteX7063" fmla="*/ 312498 w 6555713"/>
              <a:gd name="connsiteY7063" fmla="*/ 2310130 h 4156314"/>
              <a:gd name="connsiteX7064" fmla="*/ 316339 w 6555713"/>
              <a:gd name="connsiteY7064" fmla="*/ 2306441 h 4156314"/>
              <a:gd name="connsiteX7065" fmla="*/ 316276 w 6555713"/>
              <a:gd name="connsiteY7065" fmla="*/ 2305832 h 4156314"/>
              <a:gd name="connsiteX7066" fmla="*/ 333324 w 6555713"/>
              <a:gd name="connsiteY7066" fmla="*/ 2291059 h 4156314"/>
              <a:gd name="connsiteX7067" fmla="*/ 322662 w 6555713"/>
              <a:gd name="connsiteY7067" fmla="*/ 2287563 h 4156314"/>
              <a:gd name="connsiteX7068" fmla="*/ 335941 w 6555713"/>
              <a:gd name="connsiteY7068" fmla="*/ 2283049 h 4156314"/>
              <a:gd name="connsiteX7069" fmla="*/ 327386 w 6555713"/>
              <a:gd name="connsiteY7069" fmla="*/ 2276696 h 4156314"/>
              <a:gd name="connsiteX7070" fmla="*/ 311937 w 6555713"/>
              <a:gd name="connsiteY7070" fmla="*/ 2275177 h 4156314"/>
              <a:gd name="connsiteX7071" fmla="*/ 320895 w 6555713"/>
              <a:gd name="connsiteY7071" fmla="*/ 2258605 h 4156314"/>
              <a:gd name="connsiteX7072" fmla="*/ 331514 w 6555713"/>
              <a:gd name="connsiteY7072" fmla="*/ 2253217 h 4156314"/>
              <a:gd name="connsiteX7073" fmla="*/ 335238 w 6555713"/>
              <a:gd name="connsiteY7073" fmla="*/ 2252665 h 4156314"/>
              <a:gd name="connsiteX7074" fmla="*/ 333650 w 6555713"/>
              <a:gd name="connsiteY7074" fmla="*/ 2248375 h 4156314"/>
              <a:gd name="connsiteX7075" fmla="*/ 330915 w 6555713"/>
              <a:gd name="connsiteY7075" fmla="*/ 2250925 h 4156314"/>
              <a:gd name="connsiteX7076" fmla="*/ 340472 w 6555713"/>
              <a:gd name="connsiteY7076" fmla="*/ 2236644 h 4156314"/>
              <a:gd name="connsiteX7077" fmla="*/ 358539 w 6555713"/>
              <a:gd name="connsiteY7077" fmla="*/ 2230152 h 4156314"/>
              <a:gd name="connsiteX7078" fmla="*/ 370264 w 6555713"/>
              <a:gd name="connsiteY7078" fmla="*/ 2232223 h 4156314"/>
              <a:gd name="connsiteX7079" fmla="*/ 384607 w 6555713"/>
              <a:gd name="connsiteY7079" fmla="*/ 2226284 h 4156314"/>
              <a:gd name="connsiteX7080" fmla="*/ 406397 w 6555713"/>
              <a:gd name="connsiteY7080" fmla="*/ 2219239 h 4156314"/>
              <a:gd name="connsiteX7081" fmla="*/ 410120 w 6555713"/>
              <a:gd name="connsiteY7081" fmla="*/ 2218686 h 4156314"/>
              <a:gd name="connsiteX7082" fmla="*/ 422802 w 6555713"/>
              <a:gd name="connsiteY7082" fmla="*/ 2201560 h 4156314"/>
              <a:gd name="connsiteX7083" fmla="*/ 414248 w 6555713"/>
              <a:gd name="connsiteY7083" fmla="*/ 2195207 h 4156314"/>
              <a:gd name="connsiteX7084" fmla="*/ 396735 w 6555713"/>
              <a:gd name="connsiteY7084" fmla="*/ 2205428 h 4156314"/>
              <a:gd name="connsiteX7085" fmla="*/ 395076 w 6555713"/>
              <a:gd name="connsiteY7085" fmla="*/ 2194242 h 4156314"/>
              <a:gd name="connsiteX7086" fmla="*/ 409971 w 6555713"/>
              <a:gd name="connsiteY7086" fmla="*/ 2192032 h 4156314"/>
              <a:gd name="connsiteX7087" fmla="*/ 409418 w 6555713"/>
              <a:gd name="connsiteY7087" fmla="*/ 2188302 h 4156314"/>
              <a:gd name="connsiteX7088" fmla="*/ 412588 w 6555713"/>
              <a:gd name="connsiteY7088" fmla="*/ 2184021 h 4156314"/>
              <a:gd name="connsiteX7089" fmla="*/ 439763 w 6555713"/>
              <a:gd name="connsiteY7089" fmla="*/ 2187611 h 4156314"/>
              <a:gd name="connsiteX7090" fmla="*/ 438656 w 6555713"/>
              <a:gd name="connsiteY7090" fmla="*/ 2180153 h 4156314"/>
              <a:gd name="connsiteX7091" fmla="*/ 442379 w 6555713"/>
              <a:gd name="connsiteY7091" fmla="*/ 2179600 h 4156314"/>
              <a:gd name="connsiteX7092" fmla="*/ 491747 w 6555713"/>
              <a:gd name="connsiteY7092" fmla="*/ 2153218 h 4156314"/>
              <a:gd name="connsiteX7093" fmla="*/ 499195 w 6555713"/>
              <a:gd name="connsiteY7093" fmla="*/ 2152113 h 4156314"/>
              <a:gd name="connsiteX7094" fmla="*/ 501813 w 6555713"/>
              <a:gd name="connsiteY7094" fmla="*/ 2144103 h 4156314"/>
              <a:gd name="connsiteX7095" fmla="*/ 460296 w 6555713"/>
              <a:gd name="connsiteY7095" fmla="*/ 2146453 h 4156314"/>
              <a:gd name="connsiteX7096" fmla="*/ 470915 w 6555713"/>
              <a:gd name="connsiteY7096" fmla="*/ 2141066 h 4156314"/>
              <a:gd name="connsiteX7097" fmla="*/ 455466 w 6555713"/>
              <a:gd name="connsiteY7097" fmla="*/ 2139548 h 4156314"/>
              <a:gd name="connsiteX7098" fmla="*/ 461807 w 6555713"/>
              <a:gd name="connsiteY7098" fmla="*/ 2130985 h 4156314"/>
              <a:gd name="connsiteX7099" fmla="*/ 493661 w 6555713"/>
              <a:gd name="connsiteY7099" fmla="*/ 2114824 h 4156314"/>
              <a:gd name="connsiteX7100" fmla="*/ 491725 w 6555713"/>
              <a:gd name="connsiteY7100" fmla="*/ 2101772 h 4156314"/>
              <a:gd name="connsiteX7101" fmla="*/ 491535 w 6555713"/>
              <a:gd name="connsiteY7101" fmla="*/ 2100497 h 4156314"/>
              <a:gd name="connsiteX7102" fmla="*/ 495173 w 6555713"/>
              <a:gd name="connsiteY7102" fmla="*/ 2099355 h 4156314"/>
              <a:gd name="connsiteX7103" fmla="*/ 490895 w 6555713"/>
              <a:gd name="connsiteY7103" fmla="*/ 2096180 h 4156314"/>
              <a:gd name="connsiteX7104" fmla="*/ 421396 w 6555713"/>
              <a:gd name="connsiteY7104" fmla="*/ 2140792 h 4156314"/>
              <a:gd name="connsiteX7105" fmla="*/ 416848 w 6555713"/>
              <a:gd name="connsiteY7105" fmla="*/ 2153491 h 4156314"/>
              <a:gd name="connsiteX7106" fmla="*/ 415609 w 6555713"/>
              <a:gd name="connsiteY7106" fmla="*/ 2153084 h 4156314"/>
              <a:gd name="connsiteX7107" fmla="*/ 414351 w 6555713"/>
              <a:gd name="connsiteY7107" fmla="*/ 2154223 h 4156314"/>
              <a:gd name="connsiteX7108" fmla="*/ 412441 w 6555713"/>
              <a:gd name="connsiteY7108" fmla="*/ 2155954 h 4156314"/>
              <a:gd name="connsiteX7109" fmla="*/ 401266 w 6555713"/>
              <a:gd name="connsiteY7109" fmla="*/ 2159023 h 4156314"/>
              <a:gd name="connsiteX7110" fmla="*/ 405544 w 6555713"/>
              <a:gd name="connsiteY7110" fmla="*/ 2162200 h 4156314"/>
              <a:gd name="connsiteX7111" fmla="*/ 412441 w 6555713"/>
              <a:gd name="connsiteY7111" fmla="*/ 2155954 h 4156314"/>
              <a:gd name="connsiteX7112" fmla="*/ 416351 w 6555713"/>
              <a:gd name="connsiteY7112" fmla="*/ 2154880 h 4156314"/>
              <a:gd name="connsiteX7113" fmla="*/ 416848 w 6555713"/>
              <a:gd name="connsiteY7113" fmla="*/ 2153491 h 4156314"/>
              <a:gd name="connsiteX7114" fmla="*/ 429611 w 6555713"/>
              <a:gd name="connsiteY7114" fmla="*/ 2157675 h 4156314"/>
              <a:gd name="connsiteX7115" fmla="*/ 431611 w 6555713"/>
              <a:gd name="connsiteY7115" fmla="*/ 2158332 h 4156314"/>
              <a:gd name="connsiteX7116" fmla="*/ 434782 w 6555713"/>
              <a:gd name="connsiteY7116" fmla="*/ 2154050 h 4156314"/>
              <a:gd name="connsiteX7117" fmla="*/ 435488 w 6555713"/>
              <a:gd name="connsiteY7117" fmla="*/ 2161711 h 4156314"/>
              <a:gd name="connsiteX7118" fmla="*/ 429253 w 6555713"/>
              <a:gd name="connsiteY7118" fmla="*/ 2164875 h 4156314"/>
              <a:gd name="connsiteX7119" fmla="*/ 425270 w 6555713"/>
              <a:gd name="connsiteY7119" fmla="*/ 2166895 h 4156314"/>
              <a:gd name="connsiteX7120" fmla="*/ 417822 w 6555713"/>
              <a:gd name="connsiteY7120" fmla="*/ 2168000 h 4156314"/>
              <a:gd name="connsiteX7121" fmla="*/ 426377 w 6555713"/>
              <a:gd name="connsiteY7121" fmla="*/ 2174353 h 4156314"/>
              <a:gd name="connsiteX7122" fmla="*/ 414099 w 6555713"/>
              <a:gd name="connsiteY7122" fmla="*/ 2168553 h 4156314"/>
              <a:gd name="connsiteX7123" fmla="*/ 386224 w 6555713"/>
              <a:gd name="connsiteY7123" fmla="*/ 2182692 h 4156314"/>
              <a:gd name="connsiteX7124" fmla="*/ 383334 w 6555713"/>
              <a:gd name="connsiteY7124" fmla="*/ 2184159 h 4156314"/>
              <a:gd name="connsiteX7125" fmla="*/ 385414 w 6555713"/>
              <a:gd name="connsiteY7125" fmla="*/ 2180431 h 4156314"/>
              <a:gd name="connsiteX7126" fmla="*/ 377413 w 6555713"/>
              <a:gd name="connsiteY7126" fmla="*/ 2177807 h 4156314"/>
              <a:gd name="connsiteX7127" fmla="*/ 371625 w 6555713"/>
              <a:gd name="connsiteY7127" fmla="*/ 2190100 h 4156314"/>
              <a:gd name="connsiteX7128" fmla="*/ 375902 w 6555713"/>
              <a:gd name="connsiteY7128" fmla="*/ 2193276 h 4156314"/>
              <a:gd name="connsiteX7129" fmla="*/ 369561 w 6555713"/>
              <a:gd name="connsiteY7129" fmla="*/ 2201839 h 4156314"/>
              <a:gd name="connsiteX7130" fmla="*/ 354665 w 6555713"/>
              <a:gd name="connsiteY7130" fmla="*/ 2204049 h 4156314"/>
              <a:gd name="connsiteX7131" fmla="*/ 355218 w 6555713"/>
              <a:gd name="connsiteY7131" fmla="*/ 2207779 h 4156314"/>
              <a:gd name="connsiteX7132" fmla="*/ 350942 w 6555713"/>
              <a:gd name="connsiteY7132" fmla="*/ 2204602 h 4156314"/>
              <a:gd name="connsiteX7133" fmla="*/ 333428 w 6555713"/>
              <a:gd name="connsiteY7133" fmla="*/ 2214823 h 4156314"/>
              <a:gd name="connsiteX7134" fmla="*/ 333982 w 6555713"/>
              <a:gd name="connsiteY7134" fmla="*/ 2218552 h 4156314"/>
              <a:gd name="connsiteX7135" fmla="*/ 326534 w 6555713"/>
              <a:gd name="connsiteY7135" fmla="*/ 2219657 h 4156314"/>
              <a:gd name="connsiteX7136" fmla="*/ 288337 w 6555713"/>
              <a:gd name="connsiteY7136" fmla="*/ 2244380 h 4156314"/>
              <a:gd name="connsiteX7137" fmla="*/ 277166 w 6555713"/>
              <a:gd name="connsiteY7137" fmla="*/ 2246038 h 4156314"/>
              <a:gd name="connsiteX7138" fmla="*/ 266547 w 6555713"/>
              <a:gd name="connsiteY7138" fmla="*/ 2251426 h 4156314"/>
              <a:gd name="connsiteX7139" fmla="*/ 287230 w 6555713"/>
              <a:gd name="connsiteY7139" fmla="*/ 2236922 h 4156314"/>
              <a:gd name="connsiteX7140" fmla="*/ 257439 w 6555713"/>
              <a:gd name="connsiteY7140" fmla="*/ 2241343 h 4156314"/>
              <a:gd name="connsiteX7141" fmla="*/ 259652 w 6555713"/>
              <a:gd name="connsiteY7141" fmla="*/ 2256259 h 4156314"/>
              <a:gd name="connsiteX7142" fmla="*/ 236755 w 6555713"/>
              <a:gd name="connsiteY7142" fmla="*/ 2255846 h 4156314"/>
              <a:gd name="connsiteX7143" fmla="*/ 238415 w 6555713"/>
              <a:gd name="connsiteY7143" fmla="*/ 2267033 h 4156314"/>
              <a:gd name="connsiteX7144" fmla="*/ 252758 w 6555713"/>
              <a:gd name="connsiteY7144" fmla="*/ 2261094 h 4156314"/>
              <a:gd name="connsiteX7145" fmla="*/ 228351 w 6555713"/>
              <a:gd name="connsiteY7145" fmla="*/ 2276148 h 4156314"/>
              <a:gd name="connsiteX7146" fmla="*/ 240629 w 6555713"/>
              <a:gd name="connsiteY7146" fmla="*/ 2281948 h 4156314"/>
              <a:gd name="connsiteX7147" fmla="*/ 246970 w 6555713"/>
              <a:gd name="connsiteY7147" fmla="*/ 2273385 h 4156314"/>
              <a:gd name="connsiteX7148" fmla="*/ 261866 w 6555713"/>
              <a:gd name="connsiteY7148" fmla="*/ 2271175 h 4156314"/>
              <a:gd name="connsiteX7149" fmla="*/ 244907 w 6555713"/>
              <a:gd name="connsiteY7149" fmla="*/ 2285124 h 4156314"/>
              <a:gd name="connsiteX7150" fmla="*/ 242289 w 6555713"/>
              <a:gd name="connsiteY7150" fmla="*/ 2293134 h 4156314"/>
              <a:gd name="connsiteX7151" fmla="*/ 261462 w 6555713"/>
              <a:gd name="connsiteY7151" fmla="*/ 2294101 h 4156314"/>
              <a:gd name="connsiteX7152" fmla="*/ 289594 w 6555713"/>
              <a:gd name="connsiteY7152" fmla="*/ 2278493 h 4156314"/>
              <a:gd name="connsiteX7153" fmla="*/ 255675 w 6555713"/>
              <a:gd name="connsiteY7153" fmla="*/ 2306392 h 4156314"/>
              <a:gd name="connsiteX7154" fmla="*/ 247120 w 6555713"/>
              <a:gd name="connsiteY7154" fmla="*/ 2300040 h 4156314"/>
              <a:gd name="connsiteX7155" fmla="*/ 227393 w 6555713"/>
              <a:gd name="connsiteY7155" fmla="*/ 2295345 h 4156314"/>
              <a:gd name="connsiteX7156" fmla="*/ 214158 w 6555713"/>
              <a:gd name="connsiteY7156" fmla="*/ 2308743 h 4156314"/>
              <a:gd name="connsiteX7157" fmla="*/ 214339 w 6555713"/>
              <a:gd name="connsiteY7157" fmla="*/ 2312526 h 4156314"/>
              <a:gd name="connsiteX7158" fmla="*/ 199349 w 6555713"/>
              <a:gd name="connsiteY7158" fmla="*/ 2314751 h 4156314"/>
              <a:gd name="connsiteX7159" fmla="*/ 196092 w 6555713"/>
              <a:gd name="connsiteY7159" fmla="*/ 2315234 h 4156314"/>
              <a:gd name="connsiteX7160" fmla="*/ 176918 w 6555713"/>
              <a:gd name="connsiteY7160" fmla="*/ 2314269 h 4156314"/>
              <a:gd name="connsiteX7161" fmla="*/ 168917 w 6555713"/>
              <a:gd name="connsiteY7161" fmla="*/ 2311645 h 4156314"/>
              <a:gd name="connsiteX7162" fmla="*/ 158853 w 6555713"/>
              <a:gd name="connsiteY7162" fmla="*/ 2320760 h 4156314"/>
              <a:gd name="connsiteX7163" fmla="*/ 163129 w 6555713"/>
              <a:gd name="connsiteY7163" fmla="*/ 2323937 h 4156314"/>
              <a:gd name="connsiteX7164" fmla="*/ 149894 w 6555713"/>
              <a:gd name="connsiteY7164" fmla="*/ 2337334 h 4156314"/>
              <a:gd name="connsiteX7165" fmla="*/ 140786 w 6555713"/>
              <a:gd name="connsiteY7165" fmla="*/ 2327253 h 4156314"/>
              <a:gd name="connsiteX7166" fmla="*/ 137242 w 6555713"/>
              <a:gd name="connsiteY7166" fmla="*/ 2336235 h 4156314"/>
              <a:gd name="connsiteX7167" fmla="*/ 133743 w 6555713"/>
              <a:gd name="connsiteY7167" fmla="*/ 2334603 h 4156314"/>
              <a:gd name="connsiteX7168" fmla="*/ 133891 w 6555713"/>
              <a:gd name="connsiteY7168" fmla="*/ 2332086 h 4156314"/>
              <a:gd name="connsiteX7169" fmla="*/ 114719 w 6555713"/>
              <a:gd name="connsiteY7169" fmla="*/ 2331121 h 4156314"/>
              <a:gd name="connsiteX7170" fmla="*/ 117336 w 6555713"/>
              <a:gd name="connsiteY7170" fmla="*/ 2323111 h 4156314"/>
              <a:gd name="connsiteX7171" fmla="*/ 128507 w 6555713"/>
              <a:gd name="connsiteY7171" fmla="*/ 2321453 h 4156314"/>
              <a:gd name="connsiteX7172" fmla="*/ 127953 w 6555713"/>
              <a:gd name="connsiteY7172" fmla="*/ 2317723 h 4156314"/>
              <a:gd name="connsiteX7173" fmla="*/ 134849 w 6555713"/>
              <a:gd name="connsiteY7173" fmla="*/ 2312890 h 4156314"/>
              <a:gd name="connsiteX7174" fmla="*/ 125740 w 6555713"/>
              <a:gd name="connsiteY7174" fmla="*/ 2302808 h 4156314"/>
              <a:gd name="connsiteX7175" fmla="*/ 128358 w 6555713"/>
              <a:gd name="connsiteY7175" fmla="*/ 2294798 h 4156314"/>
              <a:gd name="connsiteX7176" fmla="*/ 119803 w 6555713"/>
              <a:gd name="connsiteY7176" fmla="*/ 2288445 h 4156314"/>
              <a:gd name="connsiteX7177" fmla="*/ 109739 w 6555713"/>
              <a:gd name="connsiteY7177" fmla="*/ 2297561 h 4156314"/>
              <a:gd name="connsiteX7178" fmla="*/ 106419 w 6555713"/>
              <a:gd name="connsiteY7178" fmla="*/ 2275188 h 4156314"/>
              <a:gd name="connsiteX7179" fmla="*/ 99523 w 6555713"/>
              <a:gd name="connsiteY7179" fmla="*/ 2280021 h 4156314"/>
              <a:gd name="connsiteX7180" fmla="*/ 87245 w 6555713"/>
              <a:gd name="connsiteY7180" fmla="*/ 2274221 h 4156314"/>
              <a:gd name="connsiteX7181" fmla="*/ 83521 w 6555713"/>
              <a:gd name="connsiteY7181" fmla="*/ 2274774 h 4156314"/>
              <a:gd name="connsiteX7182" fmla="*/ 86139 w 6555713"/>
              <a:gd name="connsiteY7182" fmla="*/ 2266763 h 4156314"/>
              <a:gd name="connsiteX7183" fmla="*/ 82414 w 6555713"/>
              <a:gd name="connsiteY7183" fmla="*/ 2267316 h 4156314"/>
              <a:gd name="connsiteX7184" fmla="*/ 71243 w 6555713"/>
              <a:gd name="connsiteY7184" fmla="*/ 2268974 h 4156314"/>
              <a:gd name="connsiteX7185" fmla="*/ 57857 w 6555713"/>
              <a:gd name="connsiteY7185" fmla="*/ 2255716 h 4156314"/>
              <a:gd name="connsiteX7186" fmla="*/ 69322 w 6555713"/>
              <a:gd name="connsiteY7186" fmla="*/ 2250968 h 4156314"/>
              <a:gd name="connsiteX7187" fmla="*/ 69389 w 6555713"/>
              <a:gd name="connsiteY7187" fmla="*/ 2251065 h 4156314"/>
              <a:gd name="connsiteX7188" fmla="*/ 72199 w 6555713"/>
              <a:gd name="connsiteY7188" fmla="*/ 2249777 h 4156314"/>
              <a:gd name="connsiteX7189" fmla="*/ 70407 w 6555713"/>
              <a:gd name="connsiteY7189" fmla="*/ 2250519 h 4156314"/>
              <a:gd name="connsiteX7190" fmla="*/ 69322 w 6555713"/>
              <a:gd name="connsiteY7190" fmla="*/ 2250968 h 4156314"/>
              <a:gd name="connsiteX7191" fmla="*/ 67163 w 6555713"/>
              <a:gd name="connsiteY7191" fmla="*/ 2247844 h 4156314"/>
              <a:gd name="connsiteX7192" fmla="*/ 58911 w 6555713"/>
              <a:gd name="connsiteY7192" fmla="*/ 2243174 h 4156314"/>
              <a:gd name="connsiteX7193" fmla="*/ 48132 w 6555713"/>
              <a:gd name="connsiteY7193" fmla="*/ 2252007 h 4156314"/>
              <a:gd name="connsiteX7194" fmla="*/ 24142 w 6555713"/>
              <a:gd name="connsiteY7194" fmla="*/ 2236901 h 4156314"/>
              <a:gd name="connsiteX7195" fmla="*/ 20469 w 6555713"/>
              <a:gd name="connsiteY7195" fmla="*/ 2234587 h 4156314"/>
              <a:gd name="connsiteX7196" fmla="*/ 7233 w 6555713"/>
              <a:gd name="connsiteY7196" fmla="*/ 2247984 h 4156314"/>
              <a:gd name="connsiteX7197" fmla="*/ 5169 w 6555713"/>
              <a:gd name="connsiteY7197" fmla="*/ 2259724 h 4156314"/>
              <a:gd name="connsiteX7198" fmla="*/ 0 w 6555713"/>
              <a:gd name="connsiteY7198" fmla="*/ 2260491 h 4156314"/>
              <a:gd name="connsiteX7199" fmla="*/ 0 w 6555713"/>
              <a:gd name="connsiteY7199" fmla="*/ 2255324 h 4156314"/>
              <a:gd name="connsiteX7200" fmla="*/ 5076 w 6555713"/>
              <a:gd name="connsiteY7200" fmla="*/ 2243064 h 4156314"/>
              <a:gd name="connsiteX7201" fmla="*/ 6127 w 6555713"/>
              <a:gd name="connsiteY7201" fmla="*/ 2240526 h 4156314"/>
              <a:gd name="connsiteX7202" fmla="*/ 0 w 6555713"/>
              <a:gd name="connsiteY7202" fmla="*/ 2239717 h 4156314"/>
              <a:gd name="connsiteX7203" fmla="*/ 0 w 6555713"/>
              <a:gd name="connsiteY7203" fmla="*/ 2222380 h 4156314"/>
              <a:gd name="connsiteX7204" fmla="*/ 1498 w 6555713"/>
              <a:gd name="connsiteY7204" fmla="*/ 2222158 h 4156314"/>
              <a:gd name="connsiteX7205" fmla="*/ 3360 w 6555713"/>
              <a:gd name="connsiteY7205" fmla="*/ 2221882 h 4156314"/>
              <a:gd name="connsiteX7206" fmla="*/ 9148 w 6555713"/>
              <a:gd name="connsiteY7206" fmla="*/ 2209589 h 4156314"/>
              <a:gd name="connsiteX7207" fmla="*/ 17149 w 6555713"/>
              <a:gd name="connsiteY7207" fmla="*/ 2212214 h 4156314"/>
              <a:gd name="connsiteX7208" fmla="*/ 36172 w 6555713"/>
              <a:gd name="connsiteY7208" fmla="*/ 2186524 h 4156314"/>
              <a:gd name="connsiteX7209" fmla="*/ 31341 w 6555713"/>
              <a:gd name="connsiteY7209" fmla="*/ 2179619 h 4156314"/>
              <a:gd name="connsiteX7210" fmla="*/ 63197 w 6555713"/>
              <a:gd name="connsiteY7210" fmla="*/ 2163458 h 4156314"/>
              <a:gd name="connsiteX7211" fmla="*/ 69538 w 6555713"/>
              <a:gd name="connsiteY7211" fmla="*/ 2154895 h 4156314"/>
              <a:gd name="connsiteX7212" fmla="*/ 68985 w 6555713"/>
              <a:gd name="connsiteY7212" fmla="*/ 2151167 h 4156314"/>
              <a:gd name="connsiteX7213" fmla="*/ 85945 w 6555713"/>
              <a:gd name="connsiteY7213" fmla="*/ 2137216 h 4156314"/>
              <a:gd name="connsiteX7214" fmla="*/ 98223 w 6555713"/>
              <a:gd name="connsiteY7214" fmla="*/ 2143016 h 4156314"/>
              <a:gd name="connsiteX7215" fmla="*/ 101946 w 6555713"/>
              <a:gd name="connsiteY7215" fmla="*/ 2142464 h 4156314"/>
              <a:gd name="connsiteX7216" fmla="*/ 100286 w 6555713"/>
              <a:gd name="connsiteY7216" fmla="*/ 2131278 h 4156314"/>
              <a:gd name="connsiteX7217" fmla="*/ 125247 w 6555713"/>
              <a:gd name="connsiteY7217" fmla="*/ 2119951 h 4156314"/>
              <a:gd name="connsiteX7218" fmla="*/ 117246 w 6555713"/>
              <a:gd name="connsiteY7218" fmla="*/ 2117327 h 4156314"/>
              <a:gd name="connsiteX7219" fmla="*/ 135866 w 6555713"/>
              <a:gd name="connsiteY7219" fmla="*/ 2114564 h 4156314"/>
              <a:gd name="connsiteX7220" fmla="*/ 148697 w 6555713"/>
              <a:gd name="connsiteY7220" fmla="*/ 2124094 h 4156314"/>
              <a:gd name="connsiteX7221" fmla="*/ 151869 w 6555713"/>
              <a:gd name="connsiteY7221" fmla="*/ 2119811 h 4156314"/>
              <a:gd name="connsiteX7222" fmla="*/ 168424 w 6555713"/>
              <a:gd name="connsiteY7222" fmla="*/ 2128788 h 4156314"/>
              <a:gd name="connsiteX7223" fmla="*/ 171041 w 6555713"/>
              <a:gd name="connsiteY7223" fmla="*/ 2120778 h 4156314"/>
              <a:gd name="connsiteX7224" fmla="*/ 162486 w 6555713"/>
              <a:gd name="connsiteY7224" fmla="*/ 2114425 h 4156314"/>
              <a:gd name="connsiteX7225" fmla="*/ 171999 w 6555713"/>
              <a:gd name="connsiteY7225" fmla="*/ 2101580 h 4156314"/>
              <a:gd name="connsiteX7226" fmla="*/ 181660 w 6555713"/>
              <a:gd name="connsiteY7226" fmla="*/ 2115390 h 4156314"/>
              <a:gd name="connsiteX7227" fmla="*/ 184830 w 6555713"/>
              <a:gd name="connsiteY7227" fmla="*/ 2111110 h 4156314"/>
              <a:gd name="connsiteX7228" fmla="*/ 200832 w 6555713"/>
              <a:gd name="connsiteY7228" fmla="*/ 2116357 h 4156314"/>
              <a:gd name="connsiteX7229" fmla="*/ 210898 w 6555713"/>
              <a:gd name="connsiteY7229" fmla="*/ 2107241 h 4156314"/>
              <a:gd name="connsiteX7230" fmla="*/ 191171 w 6555713"/>
              <a:gd name="connsiteY7230" fmla="*/ 2102547 h 4156314"/>
              <a:gd name="connsiteX7231" fmla="*/ 166614 w 6555713"/>
              <a:gd name="connsiteY7231" fmla="*/ 2090946 h 4156314"/>
              <a:gd name="connsiteX7232" fmla="*/ 162891 w 6555713"/>
              <a:gd name="connsiteY7232" fmla="*/ 2091499 h 4156314"/>
              <a:gd name="connsiteX7233" fmla="*/ 166061 w 6555713"/>
              <a:gd name="connsiteY7233" fmla="*/ 2087217 h 4156314"/>
              <a:gd name="connsiteX7234" fmla="*/ 188958 w 6555713"/>
              <a:gd name="connsiteY7234" fmla="*/ 2087631 h 4156314"/>
              <a:gd name="connsiteX7235" fmla="*/ 211854 w 6555713"/>
              <a:gd name="connsiteY7235" fmla="*/ 2088043 h 4156314"/>
              <a:gd name="connsiteX7236" fmla="*/ 215579 w 6555713"/>
              <a:gd name="connsiteY7236" fmla="*/ 2087491 h 4156314"/>
              <a:gd name="connsiteX7237" fmla="*/ 214472 w 6555713"/>
              <a:gd name="connsiteY7237" fmla="*/ 2080033 h 4156314"/>
              <a:gd name="connsiteX7238" fmla="*/ 218749 w 6555713"/>
              <a:gd name="connsiteY7238" fmla="*/ 2083210 h 4156314"/>
              <a:gd name="connsiteX7239" fmla="*/ 229368 w 6555713"/>
              <a:gd name="connsiteY7239" fmla="*/ 2077822 h 4156314"/>
              <a:gd name="connsiteX7240" fmla="*/ 227154 w 6555713"/>
              <a:gd name="connsiteY7240" fmla="*/ 2062907 h 4156314"/>
              <a:gd name="connsiteX7241" fmla="*/ 226601 w 6555713"/>
              <a:gd name="connsiteY7241" fmla="*/ 2059178 h 4156314"/>
              <a:gd name="connsiteX7242" fmla="*/ 214322 w 6555713"/>
              <a:gd name="connsiteY7242" fmla="*/ 2053378 h 4156314"/>
              <a:gd name="connsiteX7243" fmla="*/ 212259 w 6555713"/>
              <a:gd name="connsiteY7243" fmla="*/ 2065117 h 4156314"/>
              <a:gd name="connsiteX7244" fmla="*/ 193085 w 6555713"/>
              <a:gd name="connsiteY7244" fmla="*/ 2064152 h 4156314"/>
              <a:gd name="connsiteX7245" fmla="*/ 195150 w 6555713"/>
              <a:gd name="connsiteY7245" fmla="*/ 2052412 h 4156314"/>
              <a:gd name="connsiteX7246" fmla="*/ 236112 w 6555713"/>
              <a:gd name="connsiteY7246" fmla="*/ 2046333 h 4156314"/>
              <a:gd name="connsiteX7247" fmla="*/ 232942 w 6555713"/>
              <a:gd name="connsiteY7247" fmla="*/ 2050615 h 4156314"/>
              <a:gd name="connsiteX7248" fmla="*/ 236666 w 6555713"/>
              <a:gd name="connsiteY7248" fmla="*/ 2050063 h 4156314"/>
              <a:gd name="connsiteX7249" fmla="*/ 244113 w 6555713"/>
              <a:gd name="connsiteY7249" fmla="*/ 2048958 h 4156314"/>
              <a:gd name="connsiteX7250" fmla="*/ 234049 w 6555713"/>
              <a:gd name="connsiteY7250" fmla="*/ 2058073 h 4156314"/>
              <a:gd name="connsiteX7251" fmla="*/ 252668 w 6555713"/>
              <a:gd name="connsiteY7251" fmla="*/ 2055310 h 4156314"/>
              <a:gd name="connsiteX7252" fmla="*/ 254732 w 6555713"/>
              <a:gd name="connsiteY7252" fmla="*/ 2043570 h 4156314"/>
              <a:gd name="connsiteX7253" fmla="*/ 294589 w 6555713"/>
              <a:gd name="connsiteY7253" fmla="*/ 2030033 h 4156314"/>
              <a:gd name="connsiteX7254" fmla="*/ 308377 w 6555713"/>
              <a:gd name="connsiteY7254" fmla="*/ 2020365 h 4156314"/>
              <a:gd name="connsiteX7255" fmla="*/ 329615 w 6555713"/>
              <a:gd name="connsiteY7255" fmla="*/ 2009591 h 4156314"/>
              <a:gd name="connsiteX7256" fmla="*/ 342474 w 6555713"/>
              <a:gd name="connsiteY7256" fmla="*/ 2007683 h 4156314"/>
              <a:gd name="connsiteX7257" fmla="*/ 348234 w 6555713"/>
              <a:gd name="connsiteY7257" fmla="*/ 2006829 h 4156314"/>
              <a:gd name="connsiteX7258" fmla="*/ 345907 w 6555713"/>
              <a:gd name="connsiteY7258" fmla="*/ 2007174 h 4156314"/>
              <a:gd name="connsiteX7259" fmla="*/ 342474 w 6555713"/>
              <a:gd name="connsiteY7259" fmla="*/ 2007683 h 4156314"/>
              <a:gd name="connsiteX7260" fmla="*/ 355129 w 6555713"/>
              <a:gd name="connsiteY7260" fmla="*/ 2001995 h 4156314"/>
              <a:gd name="connsiteX7261" fmla="*/ 352512 w 6555713"/>
              <a:gd name="connsiteY7261" fmla="*/ 2010006 h 4156314"/>
              <a:gd name="connsiteX7262" fmla="*/ 371684 w 6555713"/>
              <a:gd name="connsiteY7262" fmla="*/ 2010971 h 4156314"/>
              <a:gd name="connsiteX7263" fmla="*/ 375409 w 6555713"/>
              <a:gd name="connsiteY7263" fmla="*/ 2010418 h 4156314"/>
              <a:gd name="connsiteX7264" fmla="*/ 375701 w 6555713"/>
              <a:gd name="connsiteY7264" fmla="*/ 2010375 h 4156314"/>
              <a:gd name="connsiteX7265" fmla="*/ 372791 w 6555713"/>
              <a:gd name="connsiteY7265" fmla="*/ 2018429 h 4156314"/>
              <a:gd name="connsiteX7266" fmla="*/ 394028 w 6555713"/>
              <a:gd name="connsiteY7266" fmla="*/ 2007655 h 4156314"/>
              <a:gd name="connsiteX7267" fmla="*/ 396092 w 6555713"/>
              <a:gd name="connsiteY7267" fmla="*/ 1995916 h 4156314"/>
              <a:gd name="connsiteX7268" fmla="*/ 370024 w 6555713"/>
              <a:gd name="connsiteY7268" fmla="*/ 1999785 h 4156314"/>
              <a:gd name="connsiteX7269" fmla="*/ 344914 w 6555713"/>
              <a:gd name="connsiteY7269" fmla="*/ 1984455 h 4156314"/>
              <a:gd name="connsiteX7270" fmla="*/ 337466 w 6555713"/>
              <a:gd name="connsiteY7270" fmla="*/ 1985560 h 4156314"/>
              <a:gd name="connsiteX7271" fmla="*/ 332232 w 6555713"/>
              <a:gd name="connsiteY7271" fmla="*/ 2001581 h 4156314"/>
              <a:gd name="connsiteX7272" fmla="*/ 311953 w 6555713"/>
              <a:gd name="connsiteY7272" fmla="*/ 1993158 h 4156314"/>
              <a:gd name="connsiteX7273" fmla="*/ 298717 w 6555713"/>
              <a:gd name="connsiteY7273" fmla="*/ 2006555 h 4156314"/>
              <a:gd name="connsiteX7274" fmla="*/ 296100 w 6555713"/>
              <a:gd name="connsiteY7274" fmla="*/ 2005697 h 4156314"/>
              <a:gd name="connsiteX7275" fmla="*/ 294226 w 6555713"/>
              <a:gd name="connsiteY7275" fmla="*/ 2002338 h 4156314"/>
              <a:gd name="connsiteX7276" fmla="*/ 275820 w 6555713"/>
              <a:gd name="connsiteY7276" fmla="*/ 2006142 h 4156314"/>
              <a:gd name="connsiteX7277" fmla="*/ 278034 w 6555713"/>
              <a:gd name="connsiteY7277" fmla="*/ 2021058 h 4156314"/>
              <a:gd name="connsiteX7278" fmla="*/ 269478 w 6555713"/>
              <a:gd name="connsiteY7278" fmla="*/ 2014705 h 4156314"/>
              <a:gd name="connsiteX7279" fmla="*/ 263137 w 6555713"/>
              <a:gd name="connsiteY7279" fmla="*/ 2023268 h 4156314"/>
              <a:gd name="connsiteX7280" fmla="*/ 261074 w 6555713"/>
              <a:gd name="connsiteY7280" fmla="*/ 2035007 h 4156314"/>
              <a:gd name="connsiteX7281" fmla="*/ 249901 w 6555713"/>
              <a:gd name="connsiteY7281" fmla="*/ 2036665 h 4156314"/>
              <a:gd name="connsiteX7282" fmla="*/ 256242 w 6555713"/>
              <a:gd name="connsiteY7282" fmla="*/ 2028102 h 4156314"/>
              <a:gd name="connsiteX7283" fmla="*/ 256126 w 6555713"/>
              <a:gd name="connsiteY7283" fmla="*/ 2024904 h 4156314"/>
              <a:gd name="connsiteX7284" fmla="*/ 259500 w 6555713"/>
              <a:gd name="connsiteY7284" fmla="*/ 2022671 h 4156314"/>
              <a:gd name="connsiteX7285" fmla="*/ 260701 w 6555713"/>
              <a:gd name="connsiteY7285" fmla="*/ 2022081 h 4156314"/>
              <a:gd name="connsiteX7286" fmla="*/ 260999 w 6555713"/>
              <a:gd name="connsiteY7286" fmla="*/ 2021680 h 4156314"/>
              <a:gd name="connsiteX7287" fmla="*/ 259500 w 6555713"/>
              <a:gd name="connsiteY7287" fmla="*/ 2022671 h 4156314"/>
              <a:gd name="connsiteX7288" fmla="*/ 245071 w 6555713"/>
              <a:gd name="connsiteY7288" fmla="*/ 2029760 h 4156314"/>
              <a:gd name="connsiteX7289" fmla="*/ 257753 w 6555713"/>
              <a:gd name="connsiteY7289" fmla="*/ 2012633 h 4156314"/>
              <a:gd name="connsiteX7290" fmla="*/ 254029 w 6555713"/>
              <a:gd name="connsiteY7290" fmla="*/ 2013186 h 4156314"/>
              <a:gd name="connsiteX7291" fmla="*/ 274714 w 6555713"/>
              <a:gd name="connsiteY7291" fmla="*/ 1998684 h 4156314"/>
              <a:gd name="connsiteX7292" fmla="*/ 287949 w 6555713"/>
              <a:gd name="connsiteY7292" fmla="*/ 1985286 h 4156314"/>
              <a:gd name="connsiteX7293" fmla="*/ 291850 w 6555713"/>
              <a:gd name="connsiteY7293" fmla="*/ 1984811 h 4156314"/>
              <a:gd name="connsiteX7294" fmla="*/ 284091 w 6555713"/>
              <a:gd name="connsiteY7294" fmla="*/ 1991754 h 4156314"/>
              <a:gd name="connsiteX7295" fmla="*/ 298295 w 6555713"/>
              <a:gd name="connsiteY7295" fmla="*/ 1984027 h 4156314"/>
              <a:gd name="connsiteX7296" fmla="*/ 291850 w 6555713"/>
              <a:gd name="connsiteY7296" fmla="*/ 1984811 h 4156314"/>
              <a:gd name="connsiteX7297" fmla="*/ 296107 w 6555713"/>
              <a:gd name="connsiteY7297" fmla="*/ 1981002 h 4156314"/>
              <a:gd name="connsiteX7298" fmla="*/ 322422 w 6555713"/>
              <a:gd name="connsiteY7298" fmla="*/ 1961116 h 4156314"/>
              <a:gd name="connsiteX7299" fmla="*/ 337317 w 6555713"/>
              <a:gd name="connsiteY7299" fmla="*/ 1958906 h 4156314"/>
              <a:gd name="connsiteX7300" fmla="*/ 338419 w 6555713"/>
              <a:gd name="connsiteY7300" fmla="*/ 1957417 h 4156314"/>
              <a:gd name="connsiteX7301" fmla="*/ 344765 w 6555713"/>
              <a:gd name="connsiteY7301" fmla="*/ 1957800 h 4156314"/>
              <a:gd name="connsiteX7302" fmla="*/ 343105 w 6555713"/>
              <a:gd name="connsiteY7302" fmla="*/ 1946614 h 4156314"/>
              <a:gd name="connsiteX7303" fmla="*/ 364342 w 6555713"/>
              <a:gd name="connsiteY7303" fmla="*/ 1935841 h 4156314"/>
              <a:gd name="connsiteX7304" fmla="*/ 378131 w 6555713"/>
              <a:gd name="connsiteY7304" fmla="*/ 1926172 h 4156314"/>
              <a:gd name="connsiteX7305" fmla="*/ 383365 w 6555713"/>
              <a:gd name="connsiteY7305" fmla="*/ 1910150 h 4156314"/>
              <a:gd name="connsiteX7306" fmla="*/ 391920 w 6555713"/>
              <a:gd name="connsiteY7306" fmla="*/ 1916503 h 4156314"/>
              <a:gd name="connsiteX7307" fmla="*/ 420524 w 6555713"/>
              <a:gd name="connsiteY7307" fmla="*/ 1903684 h 4156314"/>
              <a:gd name="connsiteX7308" fmla="*/ 426661 w 6555713"/>
              <a:gd name="connsiteY7308" fmla="*/ 1908869 h 4156314"/>
              <a:gd name="connsiteX7309" fmla="*/ 423321 w 6555713"/>
              <a:gd name="connsiteY7309" fmla="*/ 1911308 h 4156314"/>
              <a:gd name="connsiteX7310" fmla="*/ 429159 w 6555713"/>
              <a:gd name="connsiteY7310" fmla="*/ 1910977 h 4156314"/>
              <a:gd name="connsiteX7311" fmla="*/ 426661 w 6555713"/>
              <a:gd name="connsiteY7311" fmla="*/ 1908869 h 4156314"/>
              <a:gd name="connsiteX7312" fmla="*/ 435500 w 6555713"/>
              <a:gd name="connsiteY7312" fmla="*/ 1902414 h 4156314"/>
              <a:gd name="connsiteX7313" fmla="*/ 439777 w 6555713"/>
              <a:gd name="connsiteY7313" fmla="*/ 1905591 h 4156314"/>
              <a:gd name="connsiteX7314" fmla="*/ 456737 w 6555713"/>
              <a:gd name="connsiteY7314" fmla="*/ 1891640 h 4156314"/>
              <a:gd name="connsiteX7315" fmla="*/ 438117 w 6555713"/>
              <a:gd name="connsiteY7315" fmla="*/ 1894403 h 4156314"/>
              <a:gd name="connsiteX7316" fmla="*/ 420051 w 6555713"/>
              <a:gd name="connsiteY7316" fmla="*/ 1900896 h 4156314"/>
              <a:gd name="connsiteX7317" fmla="*/ 430116 w 6555713"/>
              <a:gd name="connsiteY7317" fmla="*/ 1891780 h 4156314"/>
              <a:gd name="connsiteX7318" fmla="*/ 425839 w 6555713"/>
              <a:gd name="connsiteY7318" fmla="*/ 1888603 h 4156314"/>
              <a:gd name="connsiteX7319" fmla="*/ 434797 w 6555713"/>
              <a:gd name="connsiteY7319" fmla="*/ 1872031 h 4156314"/>
              <a:gd name="connsiteX7320" fmla="*/ 435350 w 6555713"/>
              <a:gd name="connsiteY7320" fmla="*/ 1875759 h 4156314"/>
              <a:gd name="connsiteX7321" fmla="*/ 439996 w 6555713"/>
              <a:gd name="connsiteY7321" fmla="*/ 1873402 h 4156314"/>
              <a:gd name="connsiteX7322" fmla="*/ 442402 w 6555713"/>
              <a:gd name="connsiteY7322" fmla="*/ 1875188 h 4156314"/>
              <a:gd name="connsiteX7323" fmla="*/ 461418 w 6555713"/>
              <a:gd name="connsiteY7323" fmla="*/ 1871891 h 4156314"/>
              <a:gd name="connsiteX7324" fmla="*/ 455480 w 6555713"/>
              <a:gd name="connsiteY7324" fmla="*/ 1857528 h 4156314"/>
              <a:gd name="connsiteX7325" fmla="*/ 476718 w 6555713"/>
              <a:gd name="connsiteY7325" fmla="*/ 1846754 h 4156314"/>
              <a:gd name="connsiteX7326" fmla="*/ 476194 w 6555713"/>
              <a:gd name="connsiteY7326" fmla="*/ 1847338 h 4156314"/>
              <a:gd name="connsiteX7327" fmla="*/ 471424 w 6555713"/>
              <a:gd name="connsiteY7327" fmla="*/ 1850755 h 4156314"/>
              <a:gd name="connsiteX7328" fmla="*/ 474626 w 6555713"/>
              <a:gd name="connsiteY7328" fmla="*/ 1849089 h 4156314"/>
              <a:gd name="connsiteX7329" fmla="*/ 476194 w 6555713"/>
              <a:gd name="connsiteY7329" fmla="*/ 1847338 h 4156314"/>
              <a:gd name="connsiteX7330" fmla="*/ 490506 w 6555713"/>
              <a:gd name="connsiteY7330" fmla="*/ 1837086 h 4156314"/>
              <a:gd name="connsiteX7331" fmla="*/ 497955 w 6555713"/>
              <a:gd name="connsiteY7331" fmla="*/ 1835980 h 4156314"/>
              <a:gd name="connsiteX7332" fmla="*/ 510084 w 6555713"/>
              <a:gd name="connsiteY7332" fmla="*/ 1815126 h 4156314"/>
              <a:gd name="connsiteX7333" fmla="*/ 509531 w 6555713"/>
              <a:gd name="connsiteY7333" fmla="*/ 1811396 h 4156314"/>
              <a:gd name="connsiteX7334" fmla="*/ 503446 w 6555713"/>
              <a:gd name="connsiteY7334" fmla="*/ 1812299 h 4156314"/>
              <a:gd name="connsiteX7335" fmla="*/ 505253 w 6555713"/>
              <a:gd name="connsiteY7335" fmla="*/ 1808221 h 4156314"/>
              <a:gd name="connsiteX7336" fmla="*/ 487186 w 6555713"/>
              <a:gd name="connsiteY7336" fmla="*/ 1814712 h 4156314"/>
              <a:gd name="connsiteX7337" fmla="*/ 477121 w 6555713"/>
              <a:gd name="connsiteY7337" fmla="*/ 1823828 h 4156314"/>
              <a:gd name="connsiteX7338" fmla="*/ 473398 w 6555713"/>
              <a:gd name="connsiteY7338" fmla="*/ 1824380 h 4156314"/>
              <a:gd name="connsiteX7339" fmla="*/ 469120 w 6555713"/>
              <a:gd name="connsiteY7339" fmla="*/ 1821205 h 4156314"/>
              <a:gd name="connsiteX7340" fmla="*/ 486079 w 6555713"/>
              <a:gd name="connsiteY7340" fmla="*/ 1807254 h 4156314"/>
              <a:gd name="connsiteX7341" fmla="*/ 511594 w 6555713"/>
              <a:gd name="connsiteY7341" fmla="*/ 1799658 h 4156314"/>
              <a:gd name="connsiteX7342" fmla="*/ 524829 w 6555713"/>
              <a:gd name="connsiteY7342" fmla="*/ 1786260 h 4156314"/>
              <a:gd name="connsiteX7343" fmla="*/ 539172 w 6555713"/>
              <a:gd name="connsiteY7343" fmla="*/ 1780321 h 4156314"/>
              <a:gd name="connsiteX7344" fmla="*/ 542343 w 6555713"/>
              <a:gd name="connsiteY7344" fmla="*/ 1776039 h 4156314"/>
              <a:gd name="connsiteX7345" fmla="*/ 534342 w 6555713"/>
              <a:gd name="connsiteY7345" fmla="*/ 1773416 h 4156314"/>
              <a:gd name="connsiteX7346" fmla="*/ 553918 w 6555713"/>
              <a:gd name="connsiteY7346" fmla="*/ 1751455 h 4156314"/>
              <a:gd name="connsiteX7347" fmla="*/ 562296 w 6555713"/>
              <a:gd name="connsiteY7347" fmla="*/ 1750211 h 4156314"/>
              <a:gd name="connsiteX7348" fmla="*/ 560057 w 6555713"/>
              <a:gd name="connsiteY7348" fmla="*/ 1754356 h 4156314"/>
              <a:gd name="connsiteX7349" fmla="*/ 564423 w 6555713"/>
              <a:gd name="connsiteY7349" fmla="*/ 1752516 h 4156314"/>
              <a:gd name="connsiteX7350" fmla="*/ 570842 w 6555713"/>
              <a:gd name="connsiteY7350" fmla="*/ 1747338 h 4156314"/>
              <a:gd name="connsiteX7351" fmla="*/ 573916 w 6555713"/>
              <a:gd name="connsiteY7351" fmla="*/ 1745153 h 4156314"/>
              <a:gd name="connsiteX7352" fmla="*/ 573921 w 6555713"/>
              <a:gd name="connsiteY7352" fmla="*/ 1744856 h 4156314"/>
              <a:gd name="connsiteX7353" fmla="*/ 585773 w 6555713"/>
              <a:gd name="connsiteY7353" fmla="*/ 1735295 h 4156314"/>
              <a:gd name="connsiteX7354" fmla="*/ 577772 w 6555713"/>
              <a:gd name="connsiteY7354" fmla="*/ 1732671 h 4156314"/>
              <a:gd name="connsiteX7355" fmla="*/ 574058 w 6555713"/>
              <a:gd name="connsiteY7355" fmla="*/ 1736497 h 4156314"/>
              <a:gd name="connsiteX7356" fmla="*/ 573921 w 6555713"/>
              <a:gd name="connsiteY7356" fmla="*/ 1744856 h 4156314"/>
              <a:gd name="connsiteX7357" fmla="*/ 570842 w 6555713"/>
              <a:gd name="connsiteY7357" fmla="*/ 1747338 h 4156314"/>
              <a:gd name="connsiteX7358" fmla="*/ 567460 w 6555713"/>
              <a:gd name="connsiteY7358" fmla="*/ 1749743 h 4156314"/>
              <a:gd name="connsiteX7359" fmla="*/ 564944 w 6555713"/>
              <a:gd name="connsiteY7359" fmla="*/ 1748813 h 4156314"/>
              <a:gd name="connsiteX7360" fmla="*/ 564536 w 6555713"/>
              <a:gd name="connsiteY7360" fmla="*/ 1746069 h 4156314"/>
              <a:gd name="connsiteX7361" fmla="*/ 563368 w 6555713"/>
              <a:gd name="connsiteY7361" fmla="*/ 1748231 h 4156314"/>
              <a:gd name="connsiteX7362" fmla="*/ 544811 w 6555713"/>
              <a:gd name="connsiteY7362" fmla="*/ 1741374 h 4156314"/>
              <a:gd name="connsiteX7363" fmla="*/ 533349 w 6555713"/>
              <a:gd name="connsiteY7363" fmla="*/ 1750697 h 4156314"/>
              <a:gd name="connsiteX7364" fmla="*/ 514669 w 6555713"/>
              <a:gd name="connsiteY7364" fmla="*/ 1760644 h 4156314"/>
              <a:gd name="connsiteX7365" fmla="*/ 512955 w 6555713"/>
              <a:gd name="connsiteY7365" fmla="*/ 1757533 h 4156314"/>
              <a:gd name="connsiteX7366" fmla="*/ 506614 w 6555713"/>
              <a:gd name="connsiteY7366" fmla="*/ 1766097 h 4156314"/>
              <a:gd name="connsiteX7367" fmla="*/ 482206 w 6555713"/>
              <a:gd name="connsiteY7367" fmla="*/ 1781152 h 4156314"/>
              <a:gd name="connsiteX7368" fmla="*/ 475866 w 6555713"/>
              <a:gd name="connsiteY7368" fmla="*/ 1789715 h 4156314"/>
              <a:gd name="connsiteX7369" fmla="*/ 474759 w 6555713"/>
              <a:gd name="connsiteY7369" fmla="*/ 1782257 h 4156314"/>
              <a:gd name="connsiteX7370" fmla="*/ 462480 w 6555713"/>
              <a:gd name="connsiteY7370" fmla="*/ 1776457 h 4156314"/>
              <a:gd name="connsiteX7371" fmla="*/ 460820 w 6555713"/>
              <a:gd name="connsiteY7371" fmla="*/ 1765270 h 4156314"/>
              <a:gd name="connsiteX7372" fmla="*/ 428815 w 6555713"/>
              <a:gd name="connsiteY7372" fmla="*/ 1754775 h 4156314"/>
              <a:gd name="connsiteX7373" fmla="*/ 421367 w 6555713"/>
              <a:gd name="connsiteY7373" fmla="*/ 1755880 h 4156314"/>
              <a:gd name="connsiteX7374" fmla="*/ 426751 w 6555713"/>
              <a:gd name="connsiteY7374" fmla="*/ 1766515 h 4156314"/>
              <a:gd name="connsiteX7375" fmla="*/ 408132 w 6555713"/>
              <a:gd name="connsiteY7375" fmla="*/ 1769278 h 4156314"/>
              <a:gd name="connsiteX7376" fmla="*/ 413366 w 6555713"/>
              <a:gd name="connsiteY7376" fmla="*/ 1753257 h 4156314"/>
              <a:gd name="connsiteX7377" fmla="*/ 414876 w 6555713"/>
              <a:gd name="connsiteY7377" fmla="*/ 1737789 h 4156314"/>
              <a:gd name="connsiteX7378" fmla="*/ 396257 w 6555713"/>
              <a:gd name="connsiteY7378" fmla="*/ 1740552 h 4156314"/>
              <a:gd name="connsiteX7379" fmla="*/ 404812 w 6555713"/>
              <a:gd name="connsiteY7379" fmla="*/ 1746905 h 4156314"/>
              <a:gd name="connsiteX7380" fmla="*/ 400684 w 6555713"/>
              <a:gd name="connsiteY7380" fmla="*/ 1770383 h 4156314"/>
              <a:gd name="connsiteX7381" fmla="*/ 374062 w 6555713"/>
              <a:gd name="connsiteY7381" fmla="*/ 1770522 h 4156314"/>
              <a:gd name="connsiteX7382" fmla="*/ 376680 w 6555713"/>
              <a:gd name="connsiteY7382" fmla="*/ 1762512 h 4156314"/>
              <a:gd name="connsiteX7383" fmla="*/ 393639 w 6555713"/>
              <a:gd name="connsiteY7383" fmla="*/ 1748562 h 4156314"/>
              <a:gd name="connsiteX7384" fmla="*/ 396810 w 6555713"/>
              <a:gd name="connsiteY7384" fmla="*/ 1744280 h 4156314"/>
              <a:gd name="connsiteX7385" fmla="*/ 391979 w 6555713"/>
              <a:gd name="connsiteY7385" fmla="*/ 1737375 h 4156314"/>
              <a:gd name="connsiteX7386" fmla="*/ 370742 w 6555713"/>
              <a:gd name="connsiteY7386" fmla="*/ 1748149 h 4156314"/>
              <a:gd name="connsiteX7387" fmla="*/ 388256 w 6555713"/>
              <a:gd name="connsiteY7387" fmla="*/ 1737927 h 4156314"/>
              <a:gd name="connsiteX7388" fmla="*/ 375977 w 6555713"/>
              <a:gd name="connsiteY7388" fmla="*/ 1732128 h 4156314"/>
              <a:gd name="connsiteX7389" fmla="*/ 393490 w 6555713"/>
              <a:gd name="connsiteY7389" fmla="*/ 1721907 h 4156314"/>
              <a:gd name="connsiteX7390" fmla="*/ 400385 w 6555713"/>
              <a:gd name="connsiteY7390" fmla="*/ 1717073 h 4156314"/>
              <a:gd name="connsiteX7391" fmla="*/ 377488 w 6555713"/>
              <a:gd name="connsiteY7391" fmla="*/ 1716659 h 4156314"/>
              <a:gd name="connsiteX7392" fmla="*/ 398725 w 6555713"/>
              <a:gd name="connsiteY7392" fmla="*/ 1705886 h 4156314"/>
              <a:gd name="connsiteX7393" fmla="*/ 415684 w 6555713"/>
              <a:gd name="connsiteY7393" fmla="*/ 1691936 h 4156314"/>
              <a:gd name="connsiteX7394" fmla="*/ 423131 w 6555713"/>
              <a:gd name="connsiteY7394" fmla="*/ 1690831 h 4156314"/>
              <a:gd name="connsiteX7395" fmla="*/ 428502 w 6555713"/>
              <a:gd name="connsiteY7395" fmla="*/ 1685967 h 4156314"/>
              <a:gd name="connsiteX7396" fmla="*/ 428505 w 6555713"/>
              <a:gd name="connsiteY7396" fmla="*/ 1686163 h 4156314"/>
              <a:gd name="connsiteX7397" fmla="*/ 429027 w 6555713"/>
              <a:gd name="connsiteY7397" fmla="*/ 1685669 h 4156314"/>
              <a:gd name="connsiteX7398" fmla="*/ 429111 w 6555713"/>
              <a:gd name="connsiteY7398" fmla="*/ 1685416 h 4156314"/>
              <a:gd name="connsiteX7399" fmla="*/ 431938 w 6555713"/>
              <a:gd name="connsiteY7399" fmla="*/ 1682854 h 4156314"/>
              <a:gd name="connsiteX7400" fmla="*/ 433197 w 6555713"/>
              <a:gd name="connsiteY7400" fmla="*/ 1681715 h 4156314"/>
              <a:gd name="connsiteX7401" fmla="*/ 430426 w 6555713"/>
              <a:gd name="connsiteY7401" fmla="*/ 1681471 h 4156314"/>
              <a:gd name="connsiteX7402" fmla="*/ 429111 w 6555713"/>
              <a:gd name="connsiteY7402" fmla="*/ 1685416 h 4156314"/>
              <a:gd name="connsiteX7403" fmla="*/ 428502 w 6555713"/>
              <a:gd name="connsiteY7403" fmla="*/ 1685967 h 4156314"/>
              <a:gd name="connsiteX7404" fmla="*/ 428366 w 6555713"/>
              <a:gd name="connsiteY7404" fmla="*/ 1674810 h 4156314"/>
              <a:gd name="connsiteX7405" fmla="*/ 455945 w 6555713"/>
              <a:gd name="connsiteY7405" fmla="*/ 1655473 h 4156314"/>
              <a:gd name="connsiteX7406" fmla="*/ 475671 w 6555713"/>
              <a:gd name="connsiteY7406" fmla="*/ 1660168 h 4156314"/>
              <a:gd name="connsiteX7407" fmla="*/ 498014 w 6555713"/>
              <a:gd name="connsiteY7407" fmla="*/ 1656853 h 4156314"/>
              <a:gd name="connsiteX7408" fmla="*/ 500632 w 6555713"/>
              <a:gd name="connsiteY7408" fmla="*/ 1648842 h 4156314"/>
              <a:gd name="connsiteX7409" fmla="*/ 511803 w 6555713"/>
              <a:gd name="connsiteY7409" fmla="*/ 1647185 h 4156314"/>
              <a:gd name="connsiteX7410" fmla="*/ 506420 w 6555713"/>
              <a:gd name="connsiteY7410" fmla="*/ 1636550 h 4156314"/>
              <a:gd name="connsiteX7411" fmla="*/ 501589 w 6555713"/>
              <a:gd name="connsiteY7411" fmla="*/ 1629645 h 4156314"/>
              <a:gd name="connsiteX7412" fmla="*/ 482970 w 6555713"/>
              <a:gd name="connsiteY7412" fmla="*/ 1632407 h 4156314"/>
              <a:gd name="connsiteX7413" fmla="*/ 483523 w 6555713"/>
              <a:gd name="connsiteY7413" fmla="*/ 1636137 h 4156314"/>
              <a:gd name="connsiteX7414" fmla="*/ 476075 w 6555713"/>
              <a:gd name="connsiteY7414" fmla="*/ 1637242 h 4156314"/>
              <a:gd name="connsiteX7415" fmla="*/ 472904 w 6555713"/>
              <a:gd name="connsiteY7415" fmla="*/ 1641523 h 4156314"/>
              <a:gd name="connsiteX7416" fmla="*/ 451667 w 6555713"/>
              <a:gd name="connsiteY7416" fmla="*/ 1652297 h 4156314"/>
              <a:gd name="connsiteX7417" fmla="*/ 447391 w 6555713"/>
              <a:gd name="connsiteY7417" fmla="*/ 1649121 h 4156314"/>
              <a:gd name="connsiteX7418" fmla="*/ 467521 w 6555713"/>
              <a:gd name="connsiteY7418" fmla="*/ 1630890 h 4156314"/>
              <a:gd name="connsiteX7419" fmla="*/ 452072 w 6555713"/>
              <a:gd name="connsiteY7419" fmla="*/ 1629370 h 4156314"/>
              <a:gd name="connsiteX7420" fmla="*/ 445177 w 6555713"/>
              <a:gd name="connsiteY7420" fmla="*/ 1634205 h 4156314"/>
              <a:gd name="connsiteX7421" fmla="*/ 432898 w 6555713"/>
              <a:gd name="connsiteY7421" fmla="*/ 1628405 h 4156314"/>
              <a:gd name="connsiteX7422" fmla="*/ 425450 w 6555713"/>
              <a:gd name="connsiteY7422" fmla="*/ 1629511 h 4156314"/>
              <a:gd name="connsiteX7423" fmla="*/ 423386 w 6555713"/>
              <a:gd name="connsiteY7423" fmla="*/ 1641249 h 4156314"/>
              <a:gd name="connsiteX7424" fmla="*/ 409043 w 6555713"/>
              <a:gd name="connsiteY7424" fmla="*/ 1647189 h 4156314"/>
              <a:gd name="connsiteX7425" fmla="*/ 413321 w 6555713"/>
              <a:gd name="connsiteY7425" fmla="*/ 1650365 h 4156314"/>
              <a:gd name="connsiteX7426" fmla="*/ 397319 w 6555713"/>
              <a:gd name="connsiteY7426" fmla="*/ 1645118 h 4156314"/>
              <a:gd name="connsiteX7427" fmla="*/ 394148 w 6555713"/>
              <a:gd name="connsiteY7427" fmla="*/ 1649400 h 4156314"/>
              <a:gd name="connsiteX7428" fmla="*/ 373869 w 6555713"/>
              <a:gd name="connsiteY7428" fmla="*/ 1640975 h 4156314"/>
              <a:gd name="connsiteX7429" fmla="*/ 374975 w 6555713"/>
              <a:gd name="connsiteY7429" fmla="*/ 1648433 h 4156314"/>
              <a:gd name="connsiteX7430" fmla="*/ 355248 w 6555713"/>
              <a:gd name="connsiteY7430" fmla="*/ 1643739 h 4156314"/>
              <a:gd name="connsiteX7431" fmla="*/ 349865 w 6555713"/>
              <a:gd name="connsiteY7431" fmla="*/ 1633105 h 4156314"/>
              <a:gd name="connsiteX7432" fmla="*/ 319520 w 6555713"/>
              <a:gd name="connsiteY7432" fmla="*/ 1633796 h 4156314"/>
              <a:gd name="connsiteX7433" fmla="*/ 308901 w 6555713"/>
              <a:gd name="connsiteY7433" fmla="*/ 1639184 h 4156314"/>
              <a:gd name="connsiteX7434" fmla="*/ 301454 w 6555713"/>
              <a:gd name="connsiteY7434" fmla="*/ 1640289 h 4156314"/>
              <a:gd name="connsiteX7435" fmla="*/ 325861 w 6555713"/>
              <a:gd name="connsiteY7435" fmla="*/ 1625233 h 4156314"/>
              <a:gd name="connsiteX7436" fmla="*/ 324755 w 6555713"/>
              <a:gd name="connsiteY7436" fmla="*/ 1617775 h 4156314"/>
              <a:gd name="connsiteX7437" fmla="*/ 337990 w 6555713"/>
              <a:gd name="connsiteY7437" fmla="*/ 1604378 h 4156314"/>
              <a:gd name="connsiteX7438" fmla="*/ 314540 w 6555713"/>
              <a:gd name="connsiteY7438" fmla="*/ 1600236 h 4156314"/>
              <a:gd name="connsiteX7439" fmla="*/ 333159 w 6555713"/>
              <a:gd name="connsiteY7439" fmla="*/ 1597473 h 4156314"/>
              <a:gd name="connsiteX7440" fmla="*/ 342267 w 6555713"/>
              <a:gd name="connsiteY7440" fmla="*/ 1607554 h 4156314"/>
              <a:gd name="connsiteX7441" fmla="*/ 348608 w 6555713"/>
              <a:gd name="connsiteY7441" fmla="*/ 1598992 h 4156314"/>
              <a:gd name="connsiteX7442" fmla="*/ 364611 w 6555713"/>
              <a:gd name="connsiteY7442" fmla="*/ 1604238 h 4156314"/>
              <a:gd name="connsiteX7443" fmla="*/ 370398 w 6555713"/>
              <a:gd name="connsiteY7443" fmla="*/ 1591947 h 4156314"/>
              <a:gd name="connsiteX7444" fmla="*/ 389019 w 6555713"/>
              <a:gd name="connsiteY7444" fmla="*/ 1589184 h 4156314"/>
              <a:gd name="connsiteX7445" fmla="*/ 393295 w 6555713"/>
              <a:gd name="connsiteY7445" fmla="*/ 1592361 h 4156314"/>
              <a:gd name="connsiteX7446" fmla="*/ 403361 w 6555713"/>
              <a:gd name="connsiteY7446" fmla="*/ 1583245 h 4156314"/>
              <a:gd name="connsiteX7447" fmla="*/ 404871 w 6555713"/>
              <a:gd name="connsiteY7447" fmla="*/ 1567777 h 4156314"/>
              <a:gd name="connsiteX7448" fmla="*/ 389975 w 6555713"/>
              <a:gd name="connsiteY7448" fmla="*/ 1569988 h 4156314"/>
              <a:gd name="connsiteX7449" fmla="*/ 388869 w 6555713"/>
              <a:gd name="connsiteY7449" fmla="*/ 1562529 h 4156314"/>
              <a:gd name="connsiteX7450" fmla="*/ 415894 w 6555713"/>
              <a:gd name="connsiteY7450" fmla="*/ 1539463 h 4156314"/>
              <a:gd name="connsiteX7451" fmla="*/ 427619 w 6555713"/>
              <a:gd name="connsiteY7451" fmla="*/ 1541535 h 4156314"/>
              <a:gd name="connsiteX7452" fmla="*/ 443471 w 6555713"/>
              <a:gd name="connsiteY7452" fmla="*/ 1520127 h 4156314"/>
              <a:gd name="connsiteX7453" fmla="*/ 437534 w 6555713"/>
              <a:gd name="connsiteY7453" fmla="*/ 1505764 h 4156314"/>
              <a:gd name="connsiteX7454" fmla="*/ 451323 w 6555713"/>
              <a:gd name="connsiteY7454" fmla="*/ 1496095 h 4156314"/>
              <a:gd name="connsiteX7455" fmla="*/ 452983 w 6555713"/>
              <a:gd name="connsiteY7455" fmla="*/ 1507283 h 4156314"/>
              <a:gd name="connsiteX7456" fmla="*/ 449260 w 6555713"/>
              <a:gd name="connsiteY7456" fmla="*/ 1507835 h 4156314"/>
              <a:gd name="connsiteX7457" fmla="*/ 449813 w 6555713"/>
              <a:gd name="connsiteY7457" fmla="*/ 1511563 h 4156314"/>
              <a:gd name="connsiteX7458" fmla="*/ 457815 w 6555713"/>
              <a:gd name="connsiteY7458" fmla="*/ 1514188 h 4156314"/>
              <a:gd name="connsiteX7459" fmla="*/ 467326 w 6555713"/>
              <a:gd name="connsiteY7459" fmla="*/ 1501342 h 4156314"/>
              <a:gd name="connsiteX7460" fmla="*/ 471604 w 6555713"/>
              <a:gd name="connsiteY7460" fmla="*/ 1504519 h 4156314"/>
              <a:gd name="connsiteX7461" fmla="*/ 455197 w 6555713"/>
              <a:gd name="connsiteY7461" fmla="*/ 1522198 h 4156314"/>
              <a:gd name="connsiteX7462" fmla="*/ 447749 w 6555713"/>
              <a:gd name="connsiteY7462" fmla="*/ 1523304 h 4156314"/>
              <a:gd name="connsiteX7463" fmla="*/ 442141 w 6555713"/>
              <a:gd name="connsiteY7463" fmla="*/ 1530877 h 4156314"/>
              <a:gd name="connsiteX7464" fmla="*/ 441735 w 6555713"/>
              <a:gd name="connsiteY7464" fmla="*/ 1530865 h 4156314"/>
              <a:gd name="connsiteX7465" fmla="*/ 441382 w 6555713"/>
              <a:gd name="connsiteY7465" fmla="*/ 1531901 h 4156314"/>
              <a:gd name="connsiteX7466" fmla="*/ 439426 w 6555713"/>
              <a:gd name="connsiteY7466" fmla="*/ 1534542 h 4156314"/>
              <a:gd name="connsiteX7467" fmla="*/ 438238 w 6555713"/>
              <a:gd name="connsiteY7467" fmla="*/ 1536147 h 4156314"/>
              <a:gd name="connsiteX7468" fmla="*/ 440368 w 6555713"/>
              <a:gd name="connsiteY7468" fmla="*/ 1534880 h 4156314"/>
              <a:gd name="connsiteX7469" fmla="*/ 441382 w 6555713"/>
              <a:gd name="connsiteY7469" fmla="*/ 1531901 h 4156314"/>
              <a:gd name="connsiteX7470" fmla="*/ 442141 w 6555713"/>
              <a:gd name="connsiteY7470" fmla="*/ 1530877 h 4156314"/>
              <a:gd name="connsiteX7471" fmla="*/ 444423 w 6555713"/>
              <a:gd name="connsiteY7471" fmla="*/ 1530942 h 4156314"/>
              <a:gd name="connsiteX7472" fmla="*/ 450516 w 6555713"/>
              <a:gd name="connsiteY7472" fmla="*/ 1541948 h 4156314"/>
              <a:gd name="connsiteX7473" fmla="*/ 451069 w 6555713"/>
              <a:gd name="connsiteY7473" fmla="*/ 1545677 h 4156314"/>
              <a:gd name="connsiteX7474" fmla="*/ 443621 w 6555713"/>
              <a:gd name="connsiteY7474" fmla="*/ 1546783 h 4156314"/>
              <a:gd name="connsiteX7475" fmla="*/ 441558 w 6555713"/>
              <a:gd name="connsiteY7475" fmla="*/ 1558521 h 4156314"/>
              <a:gd name="connsiteX7476" fmla="*/ 453836 w 6555713"/>
              <a:gd name="connsiteY7476" fmla="*/ 1564321 h 4156314"/>
              <a:gd name="connsiteX7477" fmla="*/ 443218 w 6555713"/>
              <a:gd name="connsiteY7477" fmla="*/ 1569709 h 4156314"/>
              <a:gd name="connsiteX7478" fmla="*/ 450665 w 6555713"/>
              <a:gd name="connsiteY7478" fmla="*/ 1568604 h 4156314"/>
              <a:gd name="connsiteX7479" fmla="*/ 478244 w 6555713"/>
              <a:gd name="connsiteY7479" fmla="*/ 1549267 h 4156314"/>
              <a:gd name="connsiteX7480" fmla="*/ 487202 w 6555713"/>
              <a:gd name="connsiteY7480" fmla="*/ 1532693 h 4156314"/>
              <a:gd name="connsiteX7481" fmla="*/ 491479 w 6555713"/>
              <a:gd name="connsiteY7481" fmla="*/ 1535869 h 4156314"/>
              <a:gd name="connsiteX7482" fmla="*/ 482520 w 6555713"/>
              <a:gd name="connsiteY7482" fmla="*/ 1552443 h 4156314"/>
              <a:gd name="connsiteX7483" fmla="*/ 494799 w 6555713"/>
              <a:gd name="connsiteY7483" fmla="*/ 1558243 h 4156314"/>
              <a:gd name="connsiteX7484" fmla="*/ 509142 w 6555713"/>
              <a:gd name="connsiteY7484" fmla="*/ 1552304 h 4156314"/>
              <a:gd name="connsiteX7485" fmla="*/ 509603 w 6555713"/>
              <a:gd name="connsiteY7485" fmla="*/ 1555411 h 4156314"/>
              <a:gd name="connsiteX7486" fmla="*/ 509339 w 6555713"/>
              <a:gd name="connsiteY7486" fmla="*/ 1554834 h 4156314"/>
              <a:gd name="connsiteX7487" fmla="*/ 511355 w 6555713"/>
              <a:gd name="connsiteY7487" fmla="*/ 1567219 h 4156314"/>
              <a:gd name="connsiteX7488" fmla="*/ 511078 w 6555713"/>
              <a:gd name="connsiteY7488" fmla="*/ 1565354 h 4156314"/>
              <a:gd name="connsiteX7489" fmla="*/ 509603 w 6555713"/>
              <a:gd name="connsiteY7489" fmla="*/ 1555411 h 4156314"/>
              <a:gd name="connsiteX7490" fmla="*/ 511714 w 6555713"/>
              <a:gd name="connsiteY7490" fmla="*/ 1560020 h 4156314"/>
              <a:gd name="connsiteX7491" fmla="*/ 530379 w 6555713"/>
              <a:gd name="connsiteY7491" fmla="*/ 1541530 h 4156314"/>
              <a:gd name="connsiteX7492" fmla="*/ 543614 w 6555713"/>
              <a:gd name="connsiteY7492" fmla="*/ 1528132 h 4156314"/>
              <a:gd name="connsiteX7493" fmla="*/ 555339 w 6555713"/>
              <a:gd name="connsiteY7493" fmla="*/ 1530204 h 4156314"/>
              <a:gd name="connsiteX7494" fmla="*/ 576022 w 6555713"/>
              <a:gd name="connsiteY7494" fmla="*/ 1515701 h 4156314"/>
              <a:gd name="connsiteX7495" fmla="*/ 568021 w 6555713"/>
              <a:gd name="connsiteY7495" fmla="*/ 1513078 h 4156314"/>
              <a:gd name="connsiteX7496" fmla="*/ 546784 w 6555713"/>
              <a:gd name="connsiteY7496" fmla="*/ 1523852 h 4156314"/>
              <a:gd name="connsiteX7497" fmla="*/ 554053 w 6555713"/>
              <a:gd name="connsiteY7497" fmla="*/ 1511518 h 4156314"/>
              <a:gd name="connsiteX7498" fmla="*/ 553694 w 6555713"/>
              <a:gd name="connsiteY7498" fmla="*/ 1511627 h 4156314"/>
              <a:gd name="connsiteX7499" fmla="*/ 555019 w 6555713"/>
              <a:gd name="connsiteY7499" fmla="*/ 1508815 h 4156314"/>
              <a:gd name="connsiteX7500" fmla="*/ 555743 w 6555713"/>
              <a:gd name="connsiteY7500" fmla="*/ 1507278 h 4156314"/>
              <a:gd name="connsiteX7501" fmla="*/ 560573 w 6555713"/>
              <a:gd name="connsiteY7501" fmla="*/ 1514183 h 4156314"/>
              <a:gd name="connsiteX7502" fmla="*/ 570639 w 6555713"/>
              <a:gd name="connsiteY7502" fmla="*/ 1505068 h 4156314"/>
              <a:gd name="connsiteX7503" fmla="*/ 606771 w 6555713"/>
              <a:gd name="connsiteY7503" fmla="*/ 1492084 h 4156314"/>
              <a:gd name="connsiteX7504" fmla="*/ 605665 w 6555713"/>
              <a:gd name="connsiteY7504" fmla="*/ 1484625 h 4156314"/>
              <a:gd name="connsiteX7505" fmla="*/ 617389 w 6555713"/>
              <a:gd name="connsiteY7505" fmla="*/ 1486696 h 4156314"/>
              <a:gd name="connsiteX7506" fmla="*/ 630073 w 6555713"/>
              <a:gd name="connsiteY7506" fmla="*/ 1469570 h 4156314"/>
              <a:gd name="connsiteX7507" fmla="*/ 610346 w 6555713"/>
              <a:gd name="connsiteY7507" fmla="*/ 1464875 h 4156314"/>
              <a:gd name="connsiteX7508" fmla="*/ 588556 w 6555713"/>
              <a:gd name="connsiteY7508" fmla="*/ 1471920 h 4156314"/>
              <a:gd name="connsiteX7509" fmla="*/ 589109 w 6555713"/>
              <a:gd name="connsiteY7509" fmla="*/ 1475649 h 4156314"/>
              <a:gd name="connsiteX7510" fmla="*/ 587664 w 6555713"/>
              <a:gd name="connsiteY7510" fmla="*/ 1483866 h 4156314"/>
              <a:gd name="connsiteX7511" fmla="*/ 579043 w 6555713"/>
              <a:gd name="connsiteY7511" fmla="*/ 1484764 h 4156314"/>
              <a:gd name="connsiteX7512" fmla="*/ 581661 w 6555713"/>
              <a:gd name="connsiteY7512" fmla="*/ 1476754 h 4156314"/>
              <a:gd name="connsiteX7513" fmla="*/ 551316 w 6555713"/>
              <a:gd name="connsiteY7513" fmla="*/ 1477446 h 4156314"/>
              <a:gd name="connsiteX7514" fmla="*/ 543869 w 6555713"/>
              <a:gd name="connsiteY7514" fmla="*/ 1478552 h 4156314"/>
              <a:gd name="connsiteX7515" fmla="*/ 541251 w 6555713"/>
              <a:gd name="connsiteY7515" fmla="*/ 1486562 h 4156314"/>
              <a:gd name="connsiteX7516" fmla="*/ 482775 w 6555713"/>
              <a:gd name="connsiteY7516" fmla="*/ 1502862 h 4156314"/>
              <a:gd name="connsiteX7517" fmla="*/ 473667 w 6555713"/>
              <a:gd name="connsiteY7517" fmla="*/ 1492780 h 4156314"/>
              <a:gd name="connsiteX7518" fmla="*/ 466772 w 6555713"/>
              <a:gd name="connsiteY7518" fmla="*/ 1497614 h 4156314"/>
              <a:gd name="connsiteX7519" fmla="*/ 466219 w 6555713"/>
              <a:gd name="connsiteY7519" fmla="*/ 1493885 h 4156314"/>
              <a:gd name="connsiteX7520" fmla="*/ 446493 w 6555713"/>
              <a:gd name="connsiteY7520" fmla="*/ 1489190 h 4156314"/>
              <a:gd name="connsiteX7521" fmla="*/ 424150 w 6555713"/>
              <a:gd name="connsiteY7521" fmla="*/ 1492506 h 4156314"/>
              <a:gd name="connsiteX7522" fmla="*/ 429533 w 6555713"/>
              <a:gd name="connsiteY7522" fmla="*/ 1503140 h 4156314"/>
              <a:gd name="connsiteX7523" fmla="*/ 402358 w 6555713"/>
              <a:gd name="connsiteY7523" fmla="*/ 1499551 h 4156314"/>
              <a:gd name="connsiteX7524" fmla="*/ 394357 w 6555713"/>
              <a:gd name="connsiteY7524" fmla="*/ 1496926 h 4156314"/>
              <a:gd name="connsiteX7525" fmla="*/ 407041 w 6555713"/>
              <a:gd name="connsiteY7525" fmla="*/ 1479800 h 4156314"/>
              <a:gd name="connsiteX7526" fmla="*/ 399038 w 6555713"/>
              <a:gd name="connsiteY7526" fmla="*/ 1477177 h 4156314"/>
              <a:gd name="connsiteX7527" fmla="*/ 392144 w 6555713"/>
              <a:gd name="connsiteY7527" fmla="*/ 1482011 h 4156314"/>
              <a:gd name="connsiteX7528" fmla="*/ 390634 w 6555713"/>
              <a:gd name="connsiteY7528" fmla="*/ 1497479 h 4156314"/>
              <a:gd name="connsiteX7529" fmla="*/ 409403 w 6555713"/>
              <a:gd name="connsiteY7529" fmla="*/ 1521372 h 4156314"/>
              <a:gd name="connsiteX7530" fmla="*/ 384846 w 6555713"/>
              <a:gd name="connsiteY7530" fmla="*/ 1509772 h 4156314"/>
              <a:gd name="connsiteX7531" fmla="*/ 382228 w 6555713"/>
              <a:gd name="connsiteY7531" fmla="*/ 1517782 h 4156314"/>
              <a:gd name="connsiteX7532" fmla="*/ 377398 w 6555713"/>
              <a:gd name="connsiteY7532" fmla="*/ 1510877 h 4156314"/>
              <a:gd name="connsiteX7533" fmla="*/ 367333 w 6555713"/>
              <a:gd name="connsiteY7533" fmla="*/ 1519993 h 4156314"/>
              <a:gd name="connsiteX7534" fmla="*/ 343882 w 6555713"/>
              <a:gd name="connsiteY7534" fmla="*/ 1515851 h 4156314"/>
              <a:gd name="connsiteX7535" fmla="*/ 330647 w 6555713"/>
              <a:gd name="connsiteY7535" fmla="*/ 1529247 h 4156314"/>
              <a:gd name="connsiteX7536" fmla="*/ 322646 w 6555713"/>
              <a:gd name="connsiteY7536" fmla="*/ 1526624 h 4156314"/>
              <a:gd name="connsiteX7537" fmla="*/ 316304 w 6555713"/>
              <a:gd name="connsiteY7537" fmla="*/ 1535187 h 4156314"/>
              <a:gd name="connsiteX7538" fmla="*/ 307197 w 6555713"/>
              <a:gd name="connsiteY7538" fmla="*/ 1525105 h 4156314"/>
              <a:gd name="connsiteX7539" fmla="*/ 306090 w 6555713"/>
              <a:gd name="connsiteY7539" fmla="*/ 1517647 h 4156314"/>
              <a:gd name="connsiteX7540" fmla="*/ 324710 w 6555713"/>
              <a:gd name="connsiteY7540" fmla="*/ 1514884 h 4156314"/>
              <a:gd name="connsiteX7541" fmla="*/ 320432 w 6555713"/>
              <a:gd name="connsiteY7541" fmla="*/ 1511708 h 4156314"/>
              <a:gd name="connsiteX7542" fmla="*/ 333114 w 6555713"/>
              <a:gd name="connsiteY7542" fmla="*/ 1494582 h 4156314"/>
              <a:gd name="connsiteX7543" fmla="*/ 316005 w 6555713"/>
              <a:gd name="connsiteY7543" fmla="*/ 1481877 h 4156314"/>
              <a:gd name="connsiteX7544" fmla="*/ 314899 w 6555713"/>
              <a:gd name="connsiteY7544" fmla="*/ 1474419 h 4156314"/>
              <a:gd name="connsiteX7545" fmla="*/ 295173 w 6555713"/>
              <a:gd name="connsiteY7545" fmla="*/ 1469724 h 4156314"/>
              <a:gd name="connsiteX7546" fmla="*/ 305237 w 6555713"/>
              <a:gd name="connsiteY7546" fmla="*/ 1460608 h 4156314"/>
              <a:gd name="connsiteX7547" fmla="*/ 288462 w 6555713"/>
              <a:gd name="connsiteY7547" fmla="*/ 1459763 h 4156314"/>
              <a:gd name="connsiteX7548" fmla="*/ 287808 w 6555713"/>
              <a:gd name="connsiteY7548" fmla="*/ 1459729 h 4156314"/>
              <a:gd name="connsiteX7549" fmla="*/ 309918 w 6555713"/>
              <a:gd name="connsiteY7549" fmla="*/ 1440858 h 4156314"/>
              <a:gd name="connsiteX7550" fmla="*/ 305088 w 6555713"/>
              <a:gd name="connsiteY7550" fmla="*/ 1433952 h 4156314"/>
              <a:gd name="connsiteX7551" fmla="*/ 294469 w 6555713"/>
              <a:gd name="connsiteY7551" fmla="*/ 1439340 h 4156314"/>
              <a:gd name="connsiteX7552" fmla="*/ 285915 w 6555713"/>
              <a:gd name="connsiteY7552" fmla="*/ 1432987 h 4156314"/>
              <a:gd name="connsiteX7553" fmla="*/ 238058 w 6555713"/>
              <a:gd name="connsiteY7553" fmla="*/ 1443899 h 4156314"/>
              <a:gd name="connsiteX7554" fmla="*/ 266189 w 6555713"/>
              <a:gd name="connsiteY7554" fmla="*/ 1428292 h 4156314"/>
              <a:gd name="connsiteX7555" fmla="*/ 268806 w 6555713"/>
              <a:gd name="connsiteY7555" fmla="*/ 1420282 h 4156314"/>
              <a:gd name="connsiteX7556" fmla="*/ 281638 w 6555713"/>
              <a:gd name="connsiteY7556" fmla="*/ 1429810 h 4156314"/>
              <a:gd name="connsiteX7557" fmla="*/ 314600 w 6555713"/>
              <a:gd name="connsiteY7557" fmla="*/ 1421109 h 4156314"/>
              <a:gd name="connsiteX7558" fmla="*/ 309216 w 6555713"/>
              <a:gd name="connsiteY7558" fmla="*/ 1410474 h 4156314"/>
              <a:gd name="connsiteX7559" fmla="*/ 297490 w 6555713"/>
              <a:gd name="connsiteY7559" fmla="*/ 1408403 h 4156314"/>
              <a:gd name="connsiteX7560" fmla="*/ 308109 w 6555713"/>
              <a:gd name="connsiteY7560" fmla="*/ 1403016 h 4156314"/>
              <a:gd name="connsiteX7561" fmla="*/ 302171 w 6555713"/>
              <a:gd name="connsiteY7561" fmla="*/ 1388653 h 4156314"/>
              <a:gd name="connsiteX7562" fmla="*/ 287276 w 6555713"/>
              <a:gd name="connsiteY7562" fmla="*/ 1390863 h 4156314"/>
              <a:gd name="connsiteX7563" fmla="*/ 285616 w 6555713"/>
              <a:gd name="connsiteY7563" fmla="*/ 1379677 h 4156314"/>
              <a:gd name="connsiteX7564" fmla="*/ 291403 w 6555713"/>
              <a:gd name="connsiteY7564" fmla="*/ 1367384 h 4156314"/>
              <a:gd name="connsiteX7565" fmla="*/ 280932 w 6555713"/>
              <a:gd name="connsiteY7565" fmla="*/ 1367196 h 4156314"/>
              <a:gd name="connsiteX7566" fmla="*/ 300362 w 6555713"/>
              <a:gd name="connsiteY7566" fmla="*/ 1350811 h 4156314"/>
              <a:gd name="connsiteX7567" fmla="*/ 325876 w 6555713"/>
              <a:gd name="connsiteY7567" fmla="*/ 1343214 h 4156314"/>
              <a:gd name="connsiteX7568" fmla="*/ 355667 w 6555713"/>
              <a:gd name="connsiteY7568" fmla="*/ 1338793 h 4156314"/>
              <a:gd name="connsiteX7569" fmla="*/ 355114 w 6555713"/>
              <a:gd name="connsiteY7569" fmla="*/ 1335063 h 4156314"/>
              <a:gd name="connsiteX7570" fmla="*/ 370010 w 6555713"/>
              <a:gd name="connsiteY7570" fmla="*/ 1332853 h 4156314"/>
              <a:gd name="connsiteX7571" fmla="*/ 373679 w 6555713"/>
              <a:gd name="connsiteY7571" fmla="*/ 1327899 h 4156314"/>
              <a:gd name="connsiteX7572" fmla="*/ 393864 w 6555713"/>
              <a:gd name="connsiteY7572" fmla="*/ 1314069 h 4156314"/>
              <a:gd name="connsiteX7573" fmla="*/ 385863 w 6555713"/>
              <a:gd name="connsiteY7573" fmla="*/ 1311446 h 4156314"/>
              <a:gd name="connsiteX7574" fmla="*/ 415654 w 6555713"/>
              <a:gd name="connsiteY7574" fmla="*/ 1307025 h 4156314"/>
              <a:gd name="connsiteX7575" fmla="*/ 429997 w 6555713"/>
              <a:gd name="connsiteY7575" fmla="*/ 1301085 h 4156314"/>
              <a:gd name="connsiteX7576" fmla="*/ 441169 w 6555713"/>
              <a:gd name="connsiteY7576" fmla="*/ 1299427 h 4156314"/>
              <a:gd name="connsiteX7577" fmla="*/ 440062 w 6555713"/>
              <a:gd name="connsiteY7577" fmla="*/ 1291969 h 4156314"/>
              <a:gd name="connsiteX7578" fmla="*/ 405993 w 6555713"/>
              <a:gd name="connsiteY7578" fmla="*/ 1293214 h 4156314"/>
              <a:gd name="connsiteX7579" fmla="*/ 395375 w 6555713"/>
              <a:gd name="connsiteY7579" fmla="*/ 1298600 h 4156314"/>
              <a:gd name="connsiteX7580" fmla="*/ 383096 w 6555713"/>
              <a:gd name="connsiteY7580" fmla="*/ 1292801 h 4156314"/>
              <a:gd name="connsiteX7581" fmla="*/ 365583 w 6555713"/>
              <a:gd name="connsiteY7581" fmla="*/ 1303022 h 4156314"/>
              <a:gd name="connsiteX7582" fmla="*/ 342133 w 6555713"/>
              <a:gd name="connsiteY7582" fmla="*/ 1298879 h 4156314"/>
              <a:gd name="connsiteX7583" fmla="*/ 342704 w 6555713"/>
              <a:gd name="connsiteY7583" fmla="*/ 1304333 h 4156314"/>
              <a:gd name="connsiteX7584" fmla="*/ 345869 w 6555713"/>
              <a:gd name="connsiteY7584" fmla="*/ 1303261 h 4156314"/>
              <a:gd name="connsiteX7585" fmla="*/ 328897 w 6555713"/>
              <a:gd name="connsiteY7585" fmla="*/ 1312277 h 4156314"/>
              <a:gd name="connsiteX7586" fmla="*/ 305447 w 6555713"/>
              <a:gd name="connsiteY7586" fmla="*/ 1308135 h 4156314"/>
              <a:gd name="connsiteX7587" fmla="*/ 306047 w 6555713"/>
              <a:gd name="connsiteY7587" fmla="*/ 1310695 h 4156314"/>
              <a:gd name="connsiteX7588" fmla="*/ 296339 w 6555713"/>
              <a:gd name="connsiteY7588" fmla="*/ 1298054 h 4156314"/>
              <a:gd name="connsiteX7589" fmla="*/ 270272 w 6555713"/>
              <a:gd name="connsiteY7589" fmla="*/ 1301922 h 4156314"/>
              <a:gd name="connsiteX7590" fmla="*/ 258546 w 6555713"/>
              <a:gd name="connsiteY7590" fmla="*/ 1299850 h 4156314"/>
              <a:gd name="connsiteX7591" fmla="*/ 244204 w 6555713"/>
              <a:gd name="connsiteY7591" fmla="*/ 1305791 h 4156314"/>
              <a:gd name="connsiteX7592" fmla="*/ 257993 w 6555713"/>
              <a:gd name="connsiteY7592" fmla="*/ 1296121 h 4156314"/>
              <a:gd name="connsiteX7593" fmla="*/ 335643 w 6555713"/>
              <a:gd name="connsiteY7593" fmla="*/ 1280788 h 4156314"/>
              <a:gd name="connsiteX7594" fmla="*/ 380883 w 6555713"/>
              <a:gd name="connsiteY7594" fmla="*/ 1277885 h 4156314"/>
              <a:gd name="connsiteX7595" fmla="*/ 391502 w 6555713"/>
              <a:gd name="connsiteY7595" fmla="*/ 1272499 h 4156314"/>
              <a:gd name="connsiteX7596" fmla="*/ 367497 w 6555713"/>
              <a:gd name="connsiteY7596" fmla="*/ 1264627 h 4156314"/>
              <a:gd name="connsiteX7597" fmla="*/ 363774 w 6555713"/>
              <a:gd name="connsiteY7597" fmla="*/ 1265180 h 4156314"/>
              <a:gd name="connsiteX7598" fmla="*/ 362667 w 6555713"/>
              <a:gd name="connsiteY7598" fmla="*/ 1257722 h 4156314"/>
              <a:gd name="connsiteX7599" fmla="*/ 386117 w 6555713"/>
              <a:gd name="connsiteY7599" fmla="*/ 1261864 h 4156314"/>
              <a:gd name="connsiteX7600" fmla="*/ 388182 w 6555713"/>
              <a:gd name="connsiteY7600" fmla="*/ 1250125 h 4156314"/>
              <a:gd name="connsiteX7601" fmla="*/ 396183 w 6555713"/>
              <a:gd name="connsiteY7601" fmla="*/ 1252748 h 4156314"/>
              <a:gd name="connsiteX7602" fmla="*/ 408865 w 6555713"/>
              <a:gd name="connsiteY7602" fmla="*/ 1235623 h 4156314"/>
              <a:gd name="connsiteX7603" fmla="*/ 423208 w 6555713"/>
              <a:gd name="connsiteY7603" fmla="*/ 1229683 h 4156314"/>
              <a:gd name="connsiteX7604" fmla="*/ 406099 w 6555713"/>
              <a:gd name="connsiteY7604" fmla="*/ 1216978 h 4156314"/>
              <a:gd name="connsiteX7605" fmla="*/ 445954 w 6555713"/>
              <a:gd name="connsiteY7605" fmla="*/ 1203441 h 4156314"/>
              <a:gd name="connsiteX7606" fmla="*/ 444848 w 6555713"/>
              <a:gd name="connsiteY7606" fmla="*/ 1195983 h 4156314"/>
              <a:gd name="connsiteX7607" fmla="*/ 422504 w 6555713"/>
              <a:gd name="connsiteY7607" fmla="*/ 1199299 h 4156314"/>
              <a:gd name="connsiteX7608" fmla="*/ 414503 w 6555713"/>
              <a:gd name="connsiteY7608" fmla="*/ 1196676 h 4156314"/>
              <a:gd name="connsiteX7609" fmla="*/ 396436 w 6555713"/>
              <a:gd name="connsiteY7609" fmla="*/ 1203168 h 4156314"/>
              <a:gd name="connsiteX7610" fmla="*/ 372583 w 6555713"/>
              <a:gd name="connsiteY7610" fmla="*/ 1221952 h 4156314"/>
              <a:gd name="connsiteX7611" fmla="*/ 390650 w 6555713"/>
              <a:gd name="connsiteY7611" fmla="*/ 1215460 h 4156314"/>
              <a:gd name="connsiteX7612" fmla="*/ 398649 w 6555713"/>
              <a:gd name="connsiteY7612" fmla="*/ 1218083 h 4156314"/>
              <a:gd name="connsiteX7613" fmla="*/ 391756 w 6555713"/>
              <a:gd name="connsiteY7613" fmla="*/ 1222918 h 4156314"/>
              <a:gd name="connsiteX7614" fmla="*/ 354516 w 6555713"/>
              <a:gd name="connsiteY7614" fmla="*/ 1228444 h 4156314"/>
              <a:gd name="connsiteX7615" fmla="*/ 325278 w 6555713"/>
              <a:gd name="connsiteY7615" fmla="*/ 1236593 h 4156314"/>
              <a:gd name="connsiteX7616" fmla="*/ 309829 w 6555713"/>
              <a:gd name="connsiteY7616" fmla="*/ 1235075 h 4156314"/>
              <a:gd name="connsiteX7617" fmla="*/ 308722 w 6555713"/>
              <a:gd name="connsiteY7617" fmla="*/ 1227618 h 4156314"/>
              <a:gd name="connsiteX7618" fmla="*/ 300168 w 6555713"/>
              <a:gd name="connsiteY7618" fmla="*/ 1221265 h 4156314"/>
              <a:gd name="connsiteX7619" fmla="*/ 284315 w 6555713"/>
              <a:gd name="connsiteY7619" fmla="*/ 1242672 h 4156314"/>
              <a:gd name="connsiteX7620" fmla="*/ 268866 w 6555713"/>
              <a:gd name="connsiteY7620" fmla="*/ 1241154 h 4156314"/>
              <a:gd name="connsiteX7621" fmla="*/ 265695 w 6555713"/>
              <a:gd name="connsiteY7621" fmla="*/ 1245435 h 4156314"/>
              <a:gd name="connsiteX7622" fmla="*/ 249139 w 6555713"/>
              <a:gd name="connsiteY7622" fmla="*/ 1236459 h 4156314"/>
              <a:gd name="connsiteX7623" fmla="*/ 208730 w 6555713"/>
              <a:gd name="connsiteY7623" fmla="*/ 1246266 h 4156314"/>
              <a:gd name="connsiteX7624" fmla="*/ 196451 w 6555713"/>
              <a:gd name="connsiteY7624" fmla="*/ 1240466 h 4156314"/>
              <a:gd name="connsiteX7625" fmla="*/ 185280 w 6555713"/>
              <a:gd name="connsiteY7625" fmla="*/ 1242124 h 4156314"/>
              <a:gd name="connsiteX7626" fmla="*/ 183216 w 6555713"/>
              <a:gd name="connsiteY7626" fmla="*/ 1253864 h 4156314"/>
              <a:gd name="connsiteX7627" fmla="*/ 172043 w 6555713"/>
              <a:gd name="connsiteY7627" fmla="*/ 1255522 h 4156314"/>
              <a:gd name="connsiteX7628" fmla="*/ 175214 w 6555713"/>
              <a:gd name="connsiteY7628" fmla="*/ 1251240 h 4156314"/>
              <a:gd name="connsiteX7629" fmla="*/ 170937 w 6555713"/>
              <a:gd name="connsiteY7629" fmla="*/ 1248064 h 4156314"/>
              <a:gd name="connsiteX7630" fmla="*/ 169830 w 6555713"/>
              <a:gd name="connsiteY7630" fmla="*/ 1240606 h 4156314"/>
              <a:gd name="connsiteX7631" fmla="*/ 184727 w 6555713"/>
              <a:gd name="connsiteY7631" fmla="*/ 1238395 h 4156314"/>
              <a:gd name="connsiteX7632" fmla="*/ 198516 w 6555713"/>
              <a:gd name="connsiteY7632" fmla="*/ 1228727 h 4156314"/>
              <a:gd name="connsiteX7633" fmla="*/ 192578 w 6555713"/>
              <a:gd name="connsiteY7633" fmla="*/ 1214364 h 4156314"/>
              <a:gd name="connsiteX7634" fmla="*/ 229817 w 6555713"/>
              <a:gd name="connsiteY7634" fmla="*/ 1208838 h 4156314"/>
              <a:gd name="connsiteX7635" fmla="*/ 243052 w 6555713"/>
              <a:gd name="connsiteY7635" fmla="*/ 1195440 h 4156314"/>
              <a:gd name="connsiteX7636" fmla="*/ 261119 w 6555713"/>
              <a:gd name="connsiteY7636" fmla="*/ 1188949 h 4156314"/>
              <a:gd name="connsiteX7637" fmla="*/ 286633 w 6555713"/>
              <a:gd name="connsiteY7637" fmla="*/ 1181351 h 4156314"/>
              <a:gd name="connsiteX7638" fmla="*/ 292974 w 6555713"/>
              <a:gd name="connsiteY7638" fmla="*/ 1172788 h 4156314"/>
              <a:gd name="connsiteX7639" fmla="*/ 297252 w 6555713"/>
              <a:gd name="connsiteY7639" fmla="*/ 1175965 h 4156314"/>
              <a:gd name="connsiteX7640" fmla="*/ 296624 w 6555713"/>
              <a:gd name="connsiteY7640" fmla="*/ 1176933 h 4156314"/>
              <a:gd name="connsiteX7641" fmla="*/ 294866 w 6555713"/>
              <a:gd name="connsiteY7641" fmla="*/ 1177926 h 4156314"/>
              <a:gd name="connsiteX7642" fmla="*/ 296526 w 6555713"/>
              <a:gd name="connsiteY7642" fmla="*/ 1177085 h 4156314"/>
              <a:gd name="connsiteX7643" fmla="*/ 296624 w 6555713"/>
              <a:gd name="connsiteY7643" fmla="*/ 1176933 h 4156314"/>
              <a:gd name="connsiteX7644" fmla="*/ 307870 w 6555713"/>
              <a:gd name="connsiteY7644" fmla="*/ 1170578 h 4156314"/>
              <a:gd name="connsiteX7645" fmla="*/ 301528 w 6555713"/>
              <a:gd name="connsiteY7645" fmla="*/ 1179140 h 4156314"/>
              <a:gd name="connsiteX7646" fmla="*/ 305806 w 6555713"/>
              <a:gd name="connsiteY7646" fmla="*/ 1182317 h 4156314"/>
              <a:gd name="connsiteX7647" fmla="*/ 295741 w 6555713"/>
              <a:gd name="connsiteY7647" fmla="*/ 1191433 h 4156314"/>
              <a:gd name="connsiteX7648" fmla="*/ 278782 w 6555713"/>
              <a:gd name="connsiteY7648" fmla="*/ 1205383 h 4156314"/>
              <a:gd name="connsiteX7649" fmla="*/ 297401 w 6555713"/>
              <a:gd name="connsiteY7649" fmla="*/ 1202619 h 4156314"/>
              <a:gd name="connsiteX7650" fmla="*/ 356430 w 6555713"/>
              <a:gd name="connsiteY7650" fmla="*/ 1190050 h 4156314"/>
              <a:gd name="connsiteX7651" fmla="*/ 364433 w 6555713"/>
              <a:gd name="connsiteY7651" fmla="*/ 1192672 h 4156314"/>
              <a:gd name="connsiteX7652" fmla="*/ 371326 w 6555713"/>
              <a:gd name="connsiteY7652" fmla="*/ 1187839 h 4156314"/>
              <a:gd name="connsiteX7653" fmla="*/ 384158 w 6555713"/>
              <a:gd name="connsiteY7653" fmla="*/ 1197367 h 4156314"/>
              <a:gd name="connsiteX7654" fmla="*/ 397947 w 6555713"/>
              <a:gd name="connsiteY7654" fmla="*/ 1187699 h 4156314"/>
              <a:gd name="connsiteX7655" fmla="*/ 397580 w 6555713"/>
              <a:gd name="connsiteY7655" fmla="*/ 1187436 h 4156314"/>
              <a:gd name="connsiteX7656" fmla="*/ 410317 w 6555713"/>
              <a:gd name="connsiteY7656" fmla="*/ 1183132 h 4156314"/>
              <a:gd name="connsiteX7657" fmla="*/ 408936 w 6555713"/>
              <a:gd name="connsiteY7657" fmla="*/ 1187617 h 4156314"/>
              <a:gd name="connsiteX7658" fmla="*/ 416014 w 6555713"/>
              <a:gd name="connsiteY7658" fmla="*/ 1181208 h 4156314"/>
              <a:gd name="connsiteX7659" fmla="*/ 410317 w 6555713"/>
              <a:gd name="connsiteY7659" fmla="*/ 1183132 h 4156314"/>
              <a:gd name="connsiteX7660" fmla="*/ 414354 w 6555713"/>
              <a:gd name="connsiteY7660" fmla="*/ 1170020 h 4156314"/>
              <a:gd name="connsiteX7661" fmla="*/ 402075 w 6555713"/>
              <a:gd name="connsiteY7661" fmla="*/ 1164220 h 4156314"/>
              <a:gd name="connsiteX7662" fmla="*/ 379178 w 6555713"/>
              <a:gd name="connsiteY7662" fmla="*/ 1163808 h 4156314"/>
              <a:gd name="connsiteX7663" fmla="*/ 354217 w 6555713"/>
              <a:gd name="connsiteY7663" fmla="*/ 1175134 h 4156314"/>
              <a:gd name="connsiteX7664" fmla="*/ 353663 w 6555713"/>
              <a:gd name="connsiteY7664" fmla="*/ 1171404 h 4156314"/>
              <a:gd name="connsiteX7665" fmla="*/ 361112 w 6555713"/>
              <a:gd name="connsiteY7665" fmla="*/ 1170299 h 4156314"/>
              <a:gd name="connsiteX7666" fmla="*/ 339726 w 6555713"/>
              <a:gd name="connsiteY7666" fmla="*/ 1154418 h 4156314"/>
              <a:gd name="connsiteX7667" fmla="*/ 310487 w 6555713"/>
              <a:gd name="connsiteY7667" fmla="*/ 1162567 h 4156314"/>
              <a:gd name="connsiteX7668" fmla="*/ 311792 w 6555713"/>
              <a:gd name="connsiteY7668" fmla="*/ 1160804 h 4156314"/>
              <a:gd name="connsiteX7669" fmla="*/ 314142 w 6555713"/>
              <a:gd name="connsiteY7669" fmla="*/ 1161549 h 4156314"/>
              <a:gd name="connsiteX7670" fmla="*/ 316829 w 6555713"/>
              <a:gd name="connsiteY7670" fmla="*/ 1154004 h 4156314"/>
              <a:gd name="connsiteX7671" fmla="*/ 316036 w 6555713"/>
              <a:gd name="connsiteY7671" fmla="*/ 1155075 h 4156314"/>
              <a:gd name="connsiteX7672" fmla="*/ 311792 w 6555713"/>
              <a:gd name="connsiteY7672" fmla="*/ 1160804 h 4156314"/>
              <a:gd name="connsiteX7673" fmla="*/ 309150 w 6555713"/>
              <a:gd name="connsiteY7673" fmla="*/ 1159967 h 4156314"/>
              <a:gd name="connsiteX7674" fmla="*/ 307721 w 6555713"/>
              <a:gd name="connsiteY7674" fmla="*/ 1143923 h 4156314"/>
              <a:gd name="connsiteX7675" fmla="*/ 313174 w 6555713"/>
              <a:gd name="connsiteY7675" fmla="*/ 1146210 h 4156314"/>
              <a:gd name="connsiteX7676" fmla="*/ 312715 w 6555713"/>
              <a:gd name="connsiteY7676" fmla="*/ 1146886 h 4156314"/>
              <a:gd name="connsiteX7677" fmla="*/ 309701 w 6555713"/>
              <a:gd name="connsiteY7677" fmla="*/ 1150059 h 4156314"/>
              <a:gd name="connsiteX7678" fmla="*/ 309758 w 6555713"/>
              <a:gd name="connsiteY7678" fmla="*/ 1151243 h 4156314"/>
              <a:gd name="connsiteX7679" fmla="*/ 312715 w 6555713"/>
              <a:gd name="connsiteY7679" fmla="*/ 1146886 h 4156314"/>
              <a:gd name="connsiteX7680" fmla="*/ 325233 w 6555713"/>
              <a:gd name="connsiteY7680" fmla="*/ 1133702 h 4156314"/>
              <a:gd name="connsiteX7681" fmla="*/ 305507 w 6555713"/>
              <a:gd name="connsiteY7681" fmla="*/ 1129007 h 4156314"/>
              <a:gd name="connsiteX7682" fmla="*/ 279993 w 6555713"/>
              <a:gd name="connsiteY7682" fmla="*/ 1136604 h 4156314"/>
              <a:gd name="connsiteX7683" fmla="*/ 263990 w 6555713"/>
              <a:gd name="connsiteY7683" fmla="*/ 1131356 h 4156314"/>
              <a:gd name="connsiteX7684" fmla="*/ 200684 w 6555713"/>
              <a:gd name="connsiteY7684" fmla="*/ 1140751 h 4156314"/>
              <a:gd name="connsiteX7685" fmla="*/ 195853 w 6555713"/>
              <a:gd name="connsiteY7685" fmla="*/ 1133846 h 4156314"/>
              <a:gd name="connsiteX7686" fmla="*/ 181511 w 6555713"/>
              <a:gd name="connsiteY7686" fmla="*/ 1139786 h 4156314"/>
              <a:gd name="connsiteX7687" fmla="*/ 195300 w 6555713"/>
              <a:gd name="connsiteY7687" fmla="*/ 1130117 h 4156314"/>
              <a:gd name="connsiteX7688" fmla="*/ 200131 w 6555713"/>
              <a:gd name="connsiteY7688" fmla="*/ 1137022 h 4156314"/>
              <a:gd name="connsiteX7689" fmla="*/ 202748 w 6555713"/>
              <a:gd name="connsiteY7689" fmla="*/ 1129012 h 4156314"/>
              <a:gd name="connsiteX7690" fmla="*/ 183022 w 6555713"/>
              <a:gd name="connsiteY7690" fmla="*/ 1124317 h 4156314"/>
              <a:gd name="connsiteX7691" fmla="*/ 161232 w 6555713"/>
              <a:gd name="connsiteY7691" fmla="*/ 1131361 h 4156314"/>
              <a:gd name="connsiteX7692" fmla="*/ 153783 w 6555713"/>
              <a:gd name="connsiteY7692" fmla="*/ 1132466 h 4156314"/>
              <a:gd name="connsiteX7693" fmla="*/ 189363 w 6555713"/>
              <a:gd name="connsiteY7693" fmla="*/ 1115754 h 4156314"/>
              <a:gd name="connsiteX7694" fmla="*/ 204259 w 6555713"/>
              <a:gd name="connsiteY7694" fmla="*/ 1113544 h 4156314"/>
              <a:gd name="connsiteX7695" fmla="*/ 284120 w 6555713"/>
              <a:gd name="connsiteY7695" fmla="*/ 1113125 h 4156314"/>
              <a:gd name="connsiteX7696" fmla="*/ 287292 w 6555713"/>
              <a:gd name="connsiteY7696" fmla="*/ 1108844 h 4156314"/>
              <a:gd name="connsiteX7697" fmla="*/ 318190 w 6555713"/>
              <a:gd name="connsiteY7697" fmla="*/ 1111881 h 4156314"/>
              <a:gd name="connsiteX7698" fmla="*/ 343150 w 6555713"/>
              <a:gd name="connsiteY7698" fmla="*/ 1100555 h 4156314"/>
              <a:gd name="connsiteX7699" fmla="*/ 340472 w 6555713"/>
              <a:gd name="connsiteY7699" fmla="*/ 1098566 h 4156314"/>
              <a:gd name="connsiteX7700" fmla="*/ 345214 w 6555713"/>
              <a:gd name="connsiteY7700" fmla="*/ 1088815 h 4156314"/>
              <a:gd name="connsiteX7701" fmla="*/ 350045 w 6555713"/>
              <a:gd name="connsiteY7701" fmla="*/ 1095720 h 4156314"/>
              <a:gd name="connsiteX7702" fmla="*/ 353769 w 6555713"/>
              <a:gd name="connsiteY7702" fmla="*/ 1095167 h 4156314"/>
              <a:gd name="connsiteX7703" fmla="*/ 363281 w 6555713"/>
              <a:gd name="connsiteY7703" fmla="*/ 1082323 h 4156314"/>
              <a:gd name="connsiteX7704" fmla="*/ 369771 w 6555713"/>
              <a:gd name="connsiteY7704" fmla="*/ 1100415 h 4156314"/>
              <a:gd name="connsiteX7705" fmla="*/ 379282 w 6555713"/>
              <a:gd name="connsiteY7705" fmla="*/ 1087571 h 4156314"/>
              <a:gd name="connsiteX7706" fmla="*/ 407968 w 6555713"/>
              <a:gd name="connsiteY7706" fmla="*/ 1075692 h 4156314"/>
              <a:gd name="connsiteX7707" fmla="*/ 410434 w 6555713"/>
              <a:gd name="connsiteY7707" fmla="*/ 1072361 h 4156314"/>
              <a:gd name="connsiteX7708" fmla="*/ 411811 w 6555713"/>
              <a:gd name="connsiteY7708" fmla="*/ 1072739 h 4156314"/>
              <a:gd name="connsiteX7709" fmla="*/ 415416 w 6555713"/>
              <a:gd name="connsiteY7709" fmla="*/ 1074587 h 4156314"/>
              <a:gd name="connsiteX7710" fmla="*/ 417479 w 6555713"/>
              <a:gd name="connsiteY7710" fmla="*/ 1062847 h 4156314"/>
              <a:gd name="connsiteX7711" fmla="*/ 447270 w 6555713"/>
              <a:gd name="connsiteY7711" fmla="*/ 1058426 h 4156314"/>
              <a:gd name="connsiteX7712" fmla="*/ 487127 w 6555713"/>
              <a:gd name="connsiteY7712" fmla="*/ 1044889 h 4156314"/>
              <a:gd name="connsiteX7713" fmla="*/ 483956 w 6555713"/>
              <a:gd name="connsiteY7713" fmla="*/ 1049172 h 4156314"/>
              <a:gd name="connsiteX7714" fmla="*/ 517472 w 6555713"/>
              <a:gd name="connsiteY7714" fmla="*/ 1044198 h 4156314"/>
              <a:gd name="connsiteX7715" fmla="*/ 534028 w 6555713"/>
              <a:gd name="connsiteY7715" fmla="*/ 1053174 h 4156314"/>
              <a:gd name="connsiteX7716" fmla="*/ 536644 w 6555713"/>
              <a:gd name="connsiteY7716" fmla="*/ 1045163 h 4156314"/>
              <a:gd name="connsiteX7717" fmla="*/ 536091 w 6555713"/>
              <a:gd name="connsiteY7717" fmla="*/ 1041435 h 4156314"/>
              <a:gd name="connsiteX7718" fmla="*/ 540922 w 6555713"/>
              <a:gd name="connsiteY7718" fmla="*/ 1048340 h 4156314"/>
              <a:gd name="connsiteX7719" fmla="*/ 566437 w 6555713"/>
              <a:gd name="connsiteY7719" fmla="*/ 1040742 h 4156314"/>
              <a:gd name="connsiteX7720" fmla="*/ 580225 w 6555713"/>
              <a:gd name="connsiteY7720" fmla="*/ 1031074 h 4156314"/>
              <a:gd name="connsiteX7721" fmla="*/ 567947 w 6555713"/>
              <a:gd name="connsiteY7721" fmla="*/ 1025274 h 4156314"/>
              <a:gd name="connsiteX7722" fmla="*/ 582289 w 6555713"/>
              <a:gd name="connsiteY7722" fmla="*/ 1019335 h 4156314"/>
              <a:gd name="connsiteX7723" fmla="*/ 575395 w 6555713"/>
              <a:gd name="connsiteY7723" fmla="*/ 1024169 h 4156314"/>
              <a:gd name="connsiteX7724" fmla="*/ 602570 w 6555713"/>
              <a:gd name="connsiteY7724" fmla="*/ 1027758 h 4156314"/>
              <a:gd name="connsiteX7725" fmla="*/ 607117 w 6555713"/>
              <a:gd name="connsiteY7725" fmla="*/ 1019939 h 4156314"/>
              <a:gd name="connsiteX7726" fmla="*/ 609279 w 6555713"/>
              <a:gd name="connsiteY7726" fmla="*/ 1018893 h 4156314"/>
              <a:gd name="connsiteX7727" fmla="*/ 608911 w 6555713"/>
              <a:gd name="connsiteY7727" fmla="*/ 1019195 h 4156314"/>
              <a:gd name="connsiteX7728" fmla="*/ 609876 w 6555713"/>
              <a:gd name="connsiteY7728" fmla="*/ 1018829 h 4156314"/>
              <a:gd name="connsiteX7729" fmla="*/ 613741 w 6555713"/>
              <a:gd name="connsiteY7729" fmla="*/ 1026101 h 4156314"/>
              <a:gd name="connsiteX7730" fmla="*/ 620082 w 6555713"/>
              <a:gd name="connsiteY7730" fmla="*/ 1017537 h 4156314"/>
              <a:gd name="connsiteX7731" fmla="*/ 622757 w 6555713"/>
              <a:gd name="connsiteY7731" fmla="*/ 1013926 h 4156314"/>
              <a:gd name="connsiteX7732" fmla="*/ 609876 w 6555713"/>
              <a:gd name="connsiteY7732" fmla="*/ 1018829 h 4156314"/>
              <a:gd name="connsiteX7733" fmla="*/ 609780 w 6555713"/>
              <a:gd name="connsiteY7733" fmla="*/ 1018649 h 4156314"/>
              <a:gd name="connsiteX7734" fmla="*/ 609279 w 6555713"/>
              <a:gd name="connsiteY7734" fmla="*/ 1018893 h 4156314"/>
              <a:gd name="connsiteX7735" fmla="*/ 623750 w 6555713"/>
              <a:gd name="connsiteY7735" fmla="*/ 1006990 h 4156314"/>
              <a:gd name="connsiteX7736" fmla="*/ 625870 w 6555713"/>
              <a:gd name="connsiteY7736" fmla="*/ 1005246 h 4156314"/>
              <a:gd name="connsiteX7737" fmla="*/ 621593 w 6555713"/>
              <a:gd name="connsiteY7737" fmla="*/ 1002069 h 4156314"/>
              <a:gd name="connsiteX7738" fmla="*/ 632211 w 6555713"/>
              <a:gd name="connsiteY7738" fmla="*/ 996683 h 4156314"/>
              <a:gd name="connsiteX7739" fmla="*/ 647660 w 6555713"/>
              <a:gd name="connsiteY7739" fmla="*/ 998201 h 4156314"/>
              <a:gd name="connsiteX7740" fmla="*/ 641319 w 6555713"/>
              <a:gd name="connsiteY7740" fmla="*/ 1006764 h 4156314"/>
              <a:gd name="connsiteX7741" fmla="*/ 637042 w 6555713"/>
              <a:gd name="connsiteY7741" fmla="*/ 1003588 h 4156314"/>
              <a:gd name="connsiteX7742" fmla="*/ 626976 w 6555713"/>
              <a:gd name="connsiteY7742" fmla="*/ 1012704 h 4156314"/>
              <a:gd name="connsiteX7743" fmla="*/ 627530 w 6555713"/>
              <a:gd name="connsiteY7743" fmla="*/ 1016432 h 4156314"/>
              <a:gd name="connsiteX7744" fmla="*/ 664769 w 6555713"/>
              <a:gd name="connsiteY7744" fmla="*/ 1010906 h 4156314"/>
              <a:gd name="connsiteX7745" fmla="*/ 686559 w 6555713"/>
              <a:gd name="connsiteY7745" fmla="*/ 1003862 h 4156314"/>
              <a:gd name="connsiteX7746" fmla="*/ 719521 w 6555713"/>
              <a:gd name="connsiteY7746" fmla="*/ 995159 h 4156314"/>
              <a:gd name="connsiteX7747" fmla="*/ 784339 w 6555713"/>
              <a:gd name="connsiteY7747" fmla="*/ 970297 h 4156314"/>
              <a:gd name="connsiteX7748" fmla="*/ 790680 w 6555713"/>
              <a:gd name="connsiteY7748" fmla="*/ 961733 h 4156314"/>
              <a:gd name="connsiteX7749" fmla="*/ 786403 w 6555713"/>
              <a:gd name="connsiteY7749" fmla="*/ 958558 h 4156314"/>
              <a:gd name="connsiteX7750" fmla="*/ 804469 w 6555713"/>
              <a:gd name="connsiteY7750" fmla="*/ 952065 h 4156314"/>
              <a:gd name="connsiteX7751" fmla="*/ 801299 w 6555713"/>
              <a:gd name="connsiteY7751" fmla="*/ 956347 h 4156314"/>
              <a:gd name="connsiteX7752" fmla="*/ 823642 w 6555713"/>
              <a:gd name="connsiteY7752" fmla="*/ 953031 h 4156314"/>
              <a:gd name="connsiteX7753" fmla="*/ 832600 w 6555713"/>
              <a:gd name="connsiteY7753" fmla="*/ 936458 h 4156314"/>
              <a:gd name="connsiteX7754" fmla="*/ 847496 w 6555713"/>
              <a:gd name="connsiteY7754" fmla="*/ 934248 h 4156314"/>
              <a:gd name="connsiteX7755" fmla="*/ 878245 w 6555713"/>
              <a:gd name="connsiteY7755" fmla="*/ 910629 h 4156314"/>
              <a:gd name="connsiteX7756" fmla="*/ 871904 w 6555713"/>
              <a:gd name="connsiteY7756" fmla="*/ 919192 h 4156314"/>
              <a:gd name="connsiteX7757" fmla="*/ 876734 w 6555713"/>
              <a:gd name="connsiteY7757" fmla="*/ 926097 h 4156314"/>
              <a:gd name="connsiteX7758" fmla="*/ 890523 w 6555713"/>
              <a:gd name="connsiteY7758" fmla="*/ 916429 h 4156314"/>
              <a:gd name="connsiteX7759" fmla="*/ 889969 w 6555713"/>
              <a:gd name="connsiteY7759" fmla="*/ 912701 h 4156314"/>
              <a:gd name="connsiteX7760" fmla="*/ 903758 w 6555713"/>
              <a:gd name="connsiteY7760" fmla="*/ 903032 h 4156314"/>
              <a:gd name="connsiteX7761" fmla="*/ 940444 w 6555713"/>
              <a:gd name="connsiteY7761" fmla="*/ 893776 h 4156314"/>
              <a:gd name="connsiteX7762" fmla="*/ 939891 w 6555713"/>
              <a:gd name="connsiteY7762" fmla="*/ 890048 h 4156314"/>
              <a:gd name="connsiteX7763" fmla="*/ 910099 w 6555713"/>
              <a:gd name="connsiteY7763" fmla="*/ 894469 h 4156314"/>
              <a:gd name="connsiteX7764" fmla="*/ 859071 w 6555713"/>
              <a:gd name="connsiteY7764" fmla="*/ 909664 h 4156314"/>
              <a:gd name="connsiteX7765" fmla="*/ 808043 w 6555713"/>
              <a:gd name="connsiteY7765" fmla="*/ 924858 h 4156314"/>
              <a:gd name="connsiteX7766" fmla="*/ 797425 w 6555713"/>
              <a:gd name="connsiteY7766" fmla="*/ 930244 h 4156314"/>
              <a:gd name="connsiteX7767" fmla="*/ 775082 w 6555713"/>
              <a:gd name="connsiteY7767" fmla="*/ 933559 h 4156314"/>
              <a:gd name="connsiteX7768" fmla="*/ 760739 w 6555713"/>
              <a:gd name="connsiteY7768" fmla="*/ 939499 h 4156314"/>
              <a:gd name="connsiteX7769" fmla="*/ 744736 w 6555713"/>
              <a:gd name="connsiteY7769" fmla="*/ 934252 h 4156314"/>
              <a:gd name="connsiteX7770" fmla="*/ 734671 w 6555713"/>
              <a:gd name="connsiteY7770" fmla="*/ 943368 h 4156314"/>
              <a:gd name="connsiteX7771" fmla="*/ 723499 w 6555713"/>
              <a:gd name="connsiteY7771" fmla="*/ 945026 h 4156314"/>
              <a:gd name="connsiteX7772" fmla="*/ 709157 w 6555713"/>
              <a:gd name="connsiteY7772" fmla="*/ 950965 h 4156314"/>
              <a:gd name="connsiteX7773" fmla="*/ 697986 w 6555713"/>
              <a:gd name="connsiteY7773" fmla="*/ 952622 h 4156314"/>
              <a:gd name="connsiteX7774" fmla="*/ 676195 w 6555713"/>
              <a:gd name="connsiteY7774" fmla="*/ 959667 h 4156314"/>
              <a:gd name="connsiteX7775" fmla="*/ 609718 w 6555713"/>
              <a:gd name="connsiteY7775" fmla="*/ 973343 h 4156314"/>
              <a:gd name="connsiteX7776" fmla="*/ 608058 w 6555713"/>
              <a:gd name="connsiteY7776" fmla="*/ 962157 h 4156314"/>
              <a:gd name="connsiteX7777" fmla="*/ 582543 w 6555713"/>
              <a:gd name="connsiteY7777" fmla="*/ 969753 h 4156314"/>
              <a:gd name="connsiteX7778" fmla="*/ 584608 w 6555713"/>
              <a:gd name="connsiteY7778" fmla="*/ 958014 h 4156314"/>
              <a:gd name="connsiteX7779" fmla="*/ 557987 w 6555713"/>
              <a:gd name="connsiteY7779" fmla="*/ 958153 h 4156314"/>
              <a:gd name="connsiteX7780" fmla="*/ 556698 w 6555713"/>
              <a:gd name="connsiteY7780" fmla="*/ 965488 h 4156314"/>
              <a:gd name="connsiteX7781" fmla="*/ 533926 w 6555713"/>
              <a:gd name="connsiteY7781" fmla="*/ 969265 h 4156314"/>
              <a:gd name="connsiteX7782" fmla="*/ 535145 w 6555713"/>
              <a:gd name="connsiteY7782" fmla="*/ 967736 h 4156314"/>
              <a:gd name="connsiteX7783" fmla="*/ 529302 w 6555713"/>
              <a:gd name="connsiteY7783" fmla="*/ 970032 h 4156314"/>
              <a:gd name="connsiteX7784" fmla="*/ 533926 w 6555713"/>
              <a:gd name="connsiteY7784" fmla="*/ 969265 h 4156314"/>
              <a:gd name="connsiteX7785" fmla="*/ 523514 w 6555713"/>
              <a:gd name="connsiteY7785" fmla="*/ 982324 h 4156314"/>
              <a:gd name="connsiteX7786" fmla="*/ 503787 w 6555713"/>
              <a:gd name="connsiteY7786" fmla="*/ 977630 h 4156314"/>
              <a:gd name="connsiteX7787" fmla="*/ 505447 w 6555713"/>
              <a:gd name="connsiteY7787" fmla="*/ 988816 h 4156314"/>
              <a:gd name="connsiteX7788" fmla="*/ 485722 w 6555713"/>
              <a:gd name="connsiteY7788" fmla="*/ 984121 h 4156314"/>
              <a:gd name="connsiteX7789" fmla="*/ 453866 w 6555713"/>
              <a:gd name="connsiteY7789" fmla="*/ 1000282 h 4156314"/>
              <a:gd name="connsiteX7790" fmla="*/ 448482 w 6555713"/>
              <a:gd name="connsiteY7790" fmla="*/ 989647 h 4156314"/>
              <a:gd name="connsiteX7791" fmla="*/ 418691 w 6555713"/>
              <a:gd name="connsiteY7791" fmla="*/ 994068 h 4156314"/>
              <a:gd name="connsiteX7792" fmla="*/ 412903 w 6555713"/>
              <a:gd name="connsiteY7792" fmla="*/ 1006361 h 4156314"/>
              <a:gd name="connsiteX7793" fmla="*/ 404902 w 6555713"/>
              <a:gd name="connsiteY7793" fmla="*/ 1003736 h 4156314"/>
              <a:gd name="connsiteX7794" fmla="*/ 402284 w 6555713"/>
              <a:gd name="connsiteY7794" fmla="*/ 1011747 h 4156314"/>
              <a:gd name="connsiteX7795" fmla="*/ 383665 w 6555713"/>
              <a:gd name="connsiteY7795" fmla="*/ 1014510 h 4156314"/>
              <a:gd name="connsiteX7796" fmla="*/ 400624 w 6555713"/>
              <a:gd name="connsiteY7796" fmla="*/ 1000561 h 4156314"/>
              <a:gd name="connsiteX7797" fmla="*/ 395794 w 6555713"/>
              <a:gd name="connsiteY7797" fmla="*/ 993655 h 4156314"/>
              <a:gd name="connsiteX7798" fmla="*/ 394688 w 6555713"/>
              <a:gd name="connsiteY7798" fmla="*/ 986198 h 4156314"/>
              <a:gd name="connsiteX7799" fmla="*/ 407923 w 6555713"/>
              <a:gd name="connsiteY7799" fmla="*/ 972799 h 4156314"/>
              <a:gd name="connsiteX7800" fmla="*/ 371237 w 6555713"/>
              <a:gd name="connsiteY7800" fmla="*/ 982055 h 4156314"/>
              <a:gd name="connsiteX7801" fmla="*/ 368066 w 6555713"/>
              <a:gd name="connsiteY7801" fmla="*/ 986336 h 4156314"/>
              <a:gd name="connsiteX7802" fmla="*/ 348894 w 6555713"/>
              <a:gd name="connsiteY7802" fmla="*/ 985371 h 4156314"/>
              <a:gd name="connsiteX7803" fmla="*/ 345723 w 6555713"/>
              <a:gd name="connsiteY7803" fmla="*/ 989652 h 4156314"/>
              <a:gd name="connsiteX7804" fmla="*/ 346276 w 6555713"/>
              <a:gd name="connsiteY7804" fmla="*/ 993382 h 4156314"/>
              <a:gd name="connsiteX7805" fmla="*/ 331934 w 6555713"/>
              <a:gd name="connsiteY7805" fmla="*/ 999320 h 4156314"/>
              <a:gd name="connsiteX7806" fmla="*/ 336100 w 6555713"/>
              <a:gd name="connsiteY7806" fmla="*/ 1000544 h 4156314"/>
              <a:gd name="connsiteX7807" fmla="*/ 324486 w 6555713"/>
              <a:gd name="connsiteY7807" fmla="*/ 1000426 h 4156314"/>
              <a:gd name="connsiteX7808" fmla="*/ 327102 w 6555713"/>
              <a:gd name="connsiteY7808" fmla="*/ 992415 h 4156314"/>
              <a:gd name="connsiteX7809" fmla="*/ 313867 w 6555713"/>
              <a:gd name="connsiteY7809" fmla="*/ 1005813 h 4156314"/>
              <a:gd name="connsiteX7810" fmla="*/ 306972 w 6555713"/>
              <a:gd name="connsiteY7810" fmla="*/ 1010647 h 4156314"/>
              <a:gd name="connsiteX7811" fmla="*/ 306419 w 6555713"/>
              <a:gd name="connsiteY7811" fmla="*/ 1006918 h 4156314"/>
              <a:gd name="connsiteX7812" fmla="*/ 288907 w 6555713"/>
              <a:gd name="connsiteY7812" fmla="*/ 1017139 h 4156314"/>
              <a:gd name="connsiteX7813" fmla="*/ 268388 w 6555713"/>
              <a:gd name="connsiteY7813" fmla="*/ 1013514 h 4156314"/>
              <a:gd name="connsiteX7814" fmla="*/ 266686 w 6555713"/>
              <a:gd name="connsiteY7814" fmla="*/ 1013213 h 4156314"/>
              <a:gd name="connsiteX7815" fmla="*/ 268075 w 6555713"/>
              <a:gd name="connsiteY7815" fmla="*/ 1012608 h 4156314"/>
              <a:gd name="connsiteX7816" fmla="*/ 265457 w 6555713"/>
              <a:gd name="connsiteY7816" fmla="*/ 1012997 h 4156314"/>
              <a:gd name="connsiteX7817" fmla="*/ 266686 w 6555713"/>
              <a:gd name="connsiteY7817" fmla="*/ 1013213 h 4156314"/>
              <a:gd name="connsiteX7818" fmla="*/ 254837 w 6555713"/>
              <a:gd name="connsiteY7818" fmla="*/ 1018383 h 4156314"/>
              <a:gd name="connsiteX7819" fmla="*/ 255944 w 6555713"/>
              <a:gd name="connsiteY7819" fmla="*/ 1025841 h 4156314"/>
              <a:gd name="connsiteX7820" fmla="*/ 248496 w 6555713"/>
              <a:gd name="connsiteY7820" fmla="*/ 1026946 h 4156314"/>
              <a:gd name="connsiteX7821" fmla="*/ 247943 w 6555713"/>
              <a:gd name="connsiteY7821" fmla="*/ 1023218 h 4156314"/>
              <a:gd name="connsiteX7822" fmla="*/ 216492 w 6555713"/>
              <a:gd name="connsiteY7822" fmla="*/ 1016451 h 4156314"/>
              <a:gd name="connsiteX7823" fmla="*/ 188826 w 6555713"/>
              <a:gd name="connsiteY7823" fmla="*/ 1017462 h 4156314"/>
              <a:gd name="connsiteX7824" fmla="*/ 199936 w 6555713"/>
              <a:gd name="connsiteY7824" fmla="*/ 1007475 h 4156314"/>
              <a:gd name="connsiteX7825" fmla="*/ 187105 w 6555713"/>
              <a:gd name="connsiteY7825" fmla="*/ 997946 h 4156314"/>
              <a:gd name="connsiteX7826" fmla="*/ 198628 w 6555713"/>
              <a:gd name="connsiteY7826" fmla="*/ 996236 h 4156314"/>
              <a:gd name="connsiteX7827" fmla="*/ 203530 w 6555713"/>
              <a:gd name="connsiteY7827" fmla="*/ 997235 h 4156314"/>
              <a:gd name="connsiteX7828" fmla="*/ 203615 w 6555713"/>
              <a:gd name="connsiteY7828" fmla="*/ 997157 h 4156314"/>
              <a:gd name="connsiteX7829" fmla="*/ 218003 w 6555713"/>
              <a:gd name="connsiteY7829" fmla="*/ 1000983 h 4156314"/>
              <a:gd name="connsiteX7830" fmla="*/ 228067 w 6555713"/>
              <a:gd name="connsiteY7830" fmla="*/ 991867 h 4156314"/>
              <a:gd name="connsiteX7831" fmla="*/ 231238 w 6555713"/>
              <a:gd name="connsiteY7831" fmla="*/ 987586 h 4156314"/>
              <a:gd name="connsiteX7832" fmla="*/ 214129 w 6555713"/>
              <a:gd name="connsiteY7832" fmla="*/ 974881 h 4156314"/>
              <a:gd name="connsiteX7833" fmla="*/ 212469 w 6555713"/>
              <a:gd name="connsiteY7833" fmla="*/ 963695 h 4156314"/>
              <a:gd name="connsiteX7834" fmla="*/ 203915 w 6555713"/>
              <a:gd name="connsiteY7834" fmla="*/ 957341 h 4156314"/>
              <a:gd name="connsiteX7835" fmla="*/ 236323 w 6555713"/>
              <a:gd name="connsiteY7835" fmla="*/ 944909 h 4156314"/>
              <a:gd name="connsiteX7836" fmla="*/ 241154 w 6555713"/>
              <a:gd name="connsiteY7836" fmla="*/ 951814 h 4156314"/>
              <a:gd name="connsiteX7837" fmla="*/ 245430 w 6555713"/>
              <a:gd name="connsiteY7837" fmla="*/ 954992 h 4156314"/>
              <a:gd name="connsiteX7838" fmla="*/ 256049 w 6555713"/>
              <a:gd name="connsiteY7838" fmla="*/ 949604 h 4156314"/>
              <a:gd name="connsiteX7839" fmla="*/ 274668 w 6555713"/>
              <a:gd name="connsiteY7839" fmla="*/ 946841 h 4156314"/>
              <a:gd name="connsiteX7840" fmla="*/ 281160 w 6555713"/>
              <a:gd name="connsiteY7840" fmla="*/ 964934 h 4156314"/>
              <a:gd name="connsiteX7841" fmla="*/ 312058 w 6555713"/>
              <a:gd name="connsiteY7841" fmla="*/ 967971 h 4156314"/>
              <a:gd name="connsiteX7842" fmla="*/ 333295 w 6555713"/>
              <a:gd name="connsiteY7842" fmla="*/ 957197 h 4156314"/>
              <a:gd name="connsiteX7843" fmla="*/ 365704 w 6555713"/>
              <a:gd name="connsiteY7843" fmla="*/ 944766 h 4156314"/>
              <a:gd name="connsiteX7844" fmla="*/ 367767 w 6555713"/>
              <a:gd name="connsiteY7844" fmla="*/ 933026 h 4156314"/>
              <a:gd name="connsiteX7845" fmla="*/ 362384 w 6555713"/>
              <a:gd name="connsiteY7845" fmla="*/ 922392 h 4156314"/>
              <a:gd name="connsiteX7846" fmla="*/ 312865 w 6555713"/>
              <a:gd name="connsiteY7846" fmla="*/ 922118 h 4156314"/>
              <a:gd name="connsiteX7847" fmla="*/ 327208 w 6555713"/>
              <a:gd name="connsiteY7847" fmla="*/ 916179 h 4156314"/>
              <a:gd name="connsiteX7848" fmla="*/ 335209 w 6555713"/>
              <a:gd name="connsiteY7848" fmla="*/ 918803 h 4156314"/>
              <a:gd name="connsiteX7849" fmla="*/ 361277 w 6555713"/>
              <a:gd name="connsiteY7849" fmla="*/ 914934 h 4156314"/>
              <a:gd name="connsiteX7850" fmla="*/ 376173 w 6555713"/>
              <a:gd name="connsiteY7850" fmla="*/ 912724 h 4156314"/>
              <a:gd name="connsiteX7851" fmla="*/ 377279 w 6555713"/>
              <a:gd name="connsiteY7851" fmla="*/ 920182 h 4156314"/>
              <a:gd name="connsiteX7852" fmla="*/ 385281 w 6555713"/>
              <a:gd name="connsiteY7852" fmla="*/ 922805 h 4156314"/>
              <a:gd name="connsiteX7853" fmla="*/ 389004 w 6555713"/>
              <a:gd name="connsiteY7853" fmla="*/ 922252 h 4156314"/>
              <a:gd name="connsiteX7854" fmla="*/ 383621 w 6555713"/>
              <a:gd name="connsiteY7854" fmla="*/ 911619 h 4156314"/>
              <a:gd name="connsiteX7855" fmla="*/ 397409 w 6555713"/>
              <a:gd name="connsiteY7855" fmla="*/ 901950 h 4156314"/>
              <a:gd name="connsiteX7856" fmla="*/ 437819 w 6555713"/>
              <a:gd name="connsiteY7856" fmla="*/ 892144 h 4156314"/>
              <a:gd name="connsiteX7857" fmla="*/ 466600 w 6555713"/>
              <a:gd name="connsiteY7857" fmla="*/ 884544 h 4156314"/>
              <a:gd name="connsiteX7858" fmla="*/ 467054 w 6555713"/>
              <a:gd name="connsiteY7858" fmla="*/ 886376 h 4156314"/>
              <a:gd name="connsiteX7859" fmla="*/ 470781 w 6555713"/>
              <a:gd name="connsiteY7859" fmla="*/ 883440 h 4156314"/>
              <a:gd name="connsiteX7860" fmla="*/ 466661 w 6555713"/>
              <a:gd name="connsiteY7860" fmla="*/ 884528 h 4156314"/>
              <a:gd name="connsiteX7861" fmla="*/ 466600 w 6555713"/>
              <a:gd name="connsiteY7861" fmla="*/ 884544 h 4156314"/>
              <a:gd name="connsiteX7862" fmla="*/ 465573 w 6555713"/>
              <a:gd name="connsiteY7862" fmla="*/ 880403 h 4156314"/>
              <a:gd name="connsiteX7863" fmla="*/ 480442 w 6555713"/>
              <a:gd name="connsiteY7863" fmla="*/ 897251 h 4156314"/>
              <a:gd name="connsiteX7864" fmla="*/ 512850 w 6555713"/>
              <a:gd name="connsiteY7864" fmla="*/ 884820 h 4156314"/>
              <a:gd name="connsiteX7865" fmla="*/ 517128 w 6555713"/>
              <a:gd name="connsiteY7865" fmla="*/ 887996 h 4156314"/>
              <a:gd name="connsiteX7866" fmla="*/ 527746 w 6555713"/>
              <a:gd name="connsiteY7866" fmla="*/ 882609 h 4156314"/>
              <a:gd name="connsiteX7867" fmla="*/ 506944 w 6555713"/>
              <a:gd name="connsiteY7867" fmla="*/ 875788 h 4156314"/>
              <a:gd name="connsiteX7868" fmla="*/ 517826 w 6555713"/>
              <a:gd name="connsiteY7868" fmla="*/ 871457 h 4156314"/>
              <a:gd name="connsiteX7869" fmla="*/ 543600 w 6555713"/>
              <a:gd name="connsiteY7869" fmla="*/ 861202 h 4156314"/>
              <a:gd name="connsiteX7870" fmla="*/ 554217 w 6555713"/>
              <a:gd name="connsiteY7870" fmla="*/ 855815 h 4156314"/>
              <a:gd name="connsiteX7871" fmla="*/ 552154 w 6555713"/>
              <a:gd name="connsiteY7871" fmla="*/ 867555 h 4156314"/>
              <a:gd name="connsiteX7872" fmla="*/ 564433 w 6555713"/>
              <a:gd name="connsiteY7872" fmla="*/ 873354 h 4156314"/>
              <a:gd name="connsiteX7873" fmla="*/ 553261 w 6555713"/>
              <a:gd name="connsiteY7873" fmla="*/ 875012 h 4156314"/>
              <a:gd name="connsiteX7874" fmla="*/ 557537 w 6555713"/>
              <a:gd name="connsiteY7874" fmla="*/ 878188 h 4156314"/>
              <a:gd name="connsiteX7875" fmla="*/ 579329 w 6555713"/>
              <a:gd name="connsiteY7875" fmla="*/ 871144 h 4156314"/>
              <a:gd name="connsiteX7876" fmla="*/ 577159 w 6555713"/>
              <a:gd name="connsiteY7876" fmla="*/ 865895 h 4156314"/>
              <a:gd name="connsiteX7877" fmla="*/ 589393 w 6555713"/>
              <a:gd name="connsiteY7877" fmla="*/ 862029 h 4156314"/>
              <a:gd name="connsiteX7878" fmla="*/ 594225 w 6555713"/>
              <a:gd name="connsiteY7878" fmla="*/ 868934 h 4156314"/>
              <a:gd name="connsiteX7879" fmla="*/ 604289 w 6555713"/>
              <a:gd name="connsiteY7879" fmla="*/ 859818 h 4156314"/>
              <a:gd name="connsiteX7880" fmla="*/ 611737 w 6555713"/>
              <a:gd name="connsiteY7880" fmla="*/ 858713 h 4156314"/>
              <a:gd name="connsiteX7881" fmla="*/ 617524 w 6555713"/>
              <a:gd name="connsiteY7881" fmla="*/ 846420 h 4156314"/>
              <a:gd name="connsiteX7882" fmla="*/ 609523 w 6555713"/>
              <a:gd name="connsiteY7882" fmla="*/ 843797 h 4156314"/>
              <a:gd name="connsiteX7883" fmla="*/ 616418 w 6555713"/>
              <a:gd name="connsiteY7883" fmla="*/ 838962 h 4156314"/>
              <a:gd name="connsiteX7884" fmla="*/ 632974 w 6555713"/>
              <a:gd name="connsiteY7884" fmla="*/ 847939 h 4156314"/>
              <a:gd name="connsiteX7885" fmla="*/ 643592 w 6555713"/>
              <a:gd name="connsiteY7885" fmla="*/ 842552 h 4156314"/>
              <a:gd name="connsiteX7886" fmla="*/ 647869 w 6555713"/>
              <a:gd name="connsiteY7886" fmla="*/ 845729 h 4156314"/>
              <a:gd name="connsiteX7887" fmla="*/ 647316 w 6555713"/>
              <a:gd name="connsiteY7887" fmla="*/ 842000 h 4156314"/>
              <a:gd name="connsiteX7888" fmla="*/ 650487 w 6555713"/>
              <a:gd name="connsiteY7888" fmla="*/ 837718 h 4156314"/>
              <a:gd name="connsiteX7889" fmla="*/ 657935 w 6555713"/>
              <a:gd name="connsiteY7889" fmla="*/ 836613 h 4156314"/>
              <a:gd name="connsiteX7890" fmla="*/ 663318 w 6555713"/>
              <a:gd name="connsiteY7890" fmla="*/ 847247 h 4156314"/>
              <a:gd name="connsiteX7891" fmla="*/ 678767 w 6555713"/>
              <a:gd name="connsiteY7891" fmla="*/ 848766 h 4156314"/>
              <a:gd name="connsiteX7892" fmla="*/ 678214 w 6555713"/>
              <a:gd name="connsiteY7892" fmla="*/ 845037 h 4156314"/>
              <a:gd name="connsiteX7893" fmla="*/ 665936 w 6555713"/>
              <a:gd name="connsiteY7893" fmla="*/ 839236 h 4156314"/>
              <a:gd name="connsiteX7894" fmla="*/ 669106 w 6555713"/>
              <a:gd name="connsiteY7894" fmla="*/ 834956 h 4156314"/>
              <a:gd name="connsiteX7895" fmla="*/ 730753 w 6555713"/>
              <a:gd name="connsiteY7895" fmla="*/ 814373 h 4156314"/>
              <a:gd name="connsiteX7896" fmla="*/ 735030 w 6555713"/>
              <a:gd name="connsiteY7896" fmla="*/ 817551 h 4156314"/>
              <a:gd name="connsiteX7897" fmla="*/ 740819 w 6555713"/>
              <a:gd name="connsiteY7897" fmla="*/ 805258 h 4156314"/>
              <a:gd name="connsiteX7898" fmla="*/ 766332 w 6555713"/>
              <a:gd name="connsiteY7898" fmla="*/ 797661 h 4156314"/>
              <a:gd name="connsiteX7899" fmla="*/ 764269 w 6555713"/>
              <a:gd name="connsiteY7899" fmla="*/ 809400 h 4156314"/>
              <a:gd name="connsiteX7900" fmla="*/ 731860 w 6555713"/>
              <a:gd name="connsiteY7900" fmla="*/ 821832 h 4156314"/>
              <a:gd name="connsiteX7901" fmla="*/ 729242 w 6555713"/>
              <a:gd name="connsiteY7901" fmla="*/ 829842 h 4156314"/>
              <a:gd name="connsiteX7902" fmla="*/ 713793 w 6555713"/>
              <a:gd name="connsiteY7902" fmla="*/ 828324 h 4156314"/>
              <a:gd name="connsiteX7903" fmla="*/ 710623 w 6555713"/>
              <a:gd name="connsiteY7903" fmla="*/ 832605 h 4156314"/>
              <a:gd name="connsiteX7904" fmla="*/ 724626 w 6555713"/>
              <a:gd name="connsiteY7904" fmla="*/ 837197 h 4156314"/>
              <a:gd name="connsiteX7905" fmla="*/ 724716 w 6555713"/>
              <a:gd name="connsiteY7905" fmla="*/ 837226 h 4156314"/>
              <a:gd name="connsiteX7906" fmla="*/ 721622 w 6555713"/>
              <a:gd name="connsiteY7906" fmla="*/ 840202 h 4156314"/>
              <a:gd name="connsiteX7907" fmla="*/ 726625 w 6555713"/>
              <a:gd name="connsiteY7907" fmla="*/ 837853 h 4156314"/>
              <a:gd name="connsiteX7908" fmla="*/ 724716 w 6555713"/>
              <a:gd name="connsiteY7908" fmla="*/ 837226 h 4156314"/>
              <a:gd name="connsiteX7909" fmla="*/ 732967 w 6555713"/>
              <a:gd name="connsiteY7909" fmla="*/ 829289 h 4156314"/>
              <a:gd name="connsiteX7910" fmla="*/ 748416 w 6555713"/>
              <a:gd name="connsiteY7910" fmla="*/ 830809 h 4156314"/>
              <a:gd name="connsiteX7911" fmla="*/ 777654 w 6555713"/>
              <a:gd name="connsiteY7911" fmla="*/ 822658 h 4156314"/>
              <a:gd name="connsiteX7912" fmla="*/ 774333 w 6555713"/>
              <a:gd name="connsiteY7912" fmla="*/ 800284 h 4156314"/>
              <a:gd name="connsiteX7913" fmla="*/ 777505 w 6555713"/>
              <a:gd name="connsiteY7913" fmla="*/ 796003 h 4156314"/>
              <a:gd name="connsiteX7914" fmla="*/ 761502 w 6555713"/>
              <a:gd name="connsiteY7914" fmla="*/ 790756 h 4156314"/>
              <a:gd name="connsiteX7915" fmla="*/ 764119 w 6555713"/>
              <a:gd name="connsiteY7915" fmla="*/ 782745 h 4156314"/>
              <a:gd name="connsiteX7916" fmla="*/ 763565 w 6555713"/>
              <a:gd name="connsiteY7916" fmla="*/ 779016 h 4156314"/>
              <a:gd name="connsiteX7917" fmla="*/ 759289 w 6555713"/>
              <a:gd name="connsiteY7917" fmla="*/ 775840 h 4156314"/>
              <a:gd name="connsiteX7918" fmla="*/ 748670 w 6555713"/>
              <a:gd name="connsiteY7918" fmla="*/ 781226 h 4156314"/>
              <a:gd name="connsiteX7919" fmla="*/ 754608 w 6555713"/>
              <a:gd name="connsiteY7919" fmla="*/ 795590 h 4156314"/>
              <a:gd name="connsiteX7920" fmla="*/ 738605 w 6555713"/>
              <a:gd name="connsiteY7920" fmla="*/ 790342 h 4156314"/>
              <a:gd name="connsiteX7921" fmla="*/ 739159 w 6555713"/>
              <a:gd name="connsiteY7921" fmla="*/ 794071 h 4156314"/>
              <a:gd name="connsiteX7922" fmla="*/ 713091 w 6555713"/>
              <a:gd name="connsiteY7922" fmla="*/ 797940 h 4156314"/>
              <a:gd name="connsiteX7923" fmla="*/ 697642 w 6555713"/>
              <a:gd name="connsiteY7923" fmla="*/ 796421 h 4156314"/>
              <a:gd name="connsiteX7924" fmla="*/ 687023 w 6555713"/>
              <a:gd name="connsiteY7924" fmla="*/ 801808 h 4156314"/>
              <a:gd name="connsiteX7925" fmla="*/ 691854 w 6555713"/>
              <a:gd name="connsiteY7925" fmla="*/ 808713 h 4156314"/>
              <a:gd name="connsiteX7926" fmla="*/ 692407 w 6555713"/>
              <a:gd name="connsiteY7926" fmla="*/ 812442 h 4156314"/>
              <a:gd name="connsiteX7927" fmla="*/ 680682 w 6555713"/>
              <a:gd name="connsiteY7927" fmla="*/ 810371 h 4156314"/>
              <a:gd name="connsiteX7928" fmla="*/ 674340 w 6555713"/>
              <a:gd name="connsiteY7928" fmla="*/ 818934 h 4156314"/>
              <a:gd name="connsiteX7929" fmla="*/ 669510 w 6555713"/>
              <a:gd name="connsiteY7929" fmla="*/ 812029 h 4156314"/>
              <a:gd name="connsiteX7930" fmla="*/ 643442 w 6555713"/>
              <a:gd name="connsiteY7930" fmla="*/ 815898 h 4156314"/>
              <a:gd name="connsiteX7931" fmla="*/ 638059 w 6555713"/>
              <a:gd name="connsiteY7931" fmla="*/ 805263 h 4156314"/>
              <a:gd name="connsiteX7932" fmla="*/ 627993 w 6555713"/>
              <a:gd name="connsiteY7932" fmla="*/ 814378 h 4156314"/>
              <a:gd name="connsiteX7933" fmla="*/ 625930 w 6555713"/>
              <a:gd name="connsiteY7933" fmla="*/ 826118 h 4156314"/>
              <a:gd name="connsiteX7934" fmla="*/ 606757 w 6555713"/>
              <a:gd name="connsiteY7934" fmla="*/ 825152 h 4156314"/>
              <a:gd name="connsiteX7935" fmla="*/ 567454 w 6555713"/>
              <a:gd name="connsiteY7935" fmla="*/ 842418 h 4156314"/>
              <a:gd name="connsiteX7936" fmla="*/ 566901 w 6555713"/>
              <a:gd name="connsiteY7936" fmla="*/ 838688 h 4156314"/>
              <a:gd name="connsiteX7937" fmla="*/ 545664 w 6555713"/>
              <a:gd name="connsiteY7937" fmla="*/ 849462 h 4156314"/>
              <a:gd name="connsiteX7938" fmla="*/ 537663 w 6555713"/>
              <a:gd name="connsiteY7938" fmla="*/ 846839 h 4156314"/>
              <a:gd name="connsiteX7939" fmla="*/ 535812 w 6555713"/>
              <a:gd name="connsiteY7939" fmla="*/ 846904 h 4156314"/>
              <a:gd name="connsiteX7940" fmla="*/ 539173 w 6555713"/>
              <a:gd name="connsiteY7940" fmla="*/ 831371 h 4156314"/>
              <a:gd name="connsiteX7941" fmla="*/ 566347 w 6555713"/>
              <a:gd name="connsiteY7941" fmla="*/ 834960 h 4156314"/>
              <a:gd name="connsiteX7942" fmla="*/ 573795 w 6555713"/>
              <a:gd name="connsiteY7942" fmla="*/ 833855 h 4156314"/>
              <a:gd name="connsiteX7943" fmla="*/ 570475 w 6555713"/>
              <a:gd name="connsiteY7943" fmla="*/ 811481 h 4156314"/>
              <a:gd name="connsiteX7944" fmla="*/ 585924 w 6555713"/>
              <a:gd name="connsiteY7944" fmla="*/ 812999 h 4156314"/>
              <a:gd name="connsiteX7945" fmla="*/ 586478 w 6555713"/>
              <a:gd name="connsiteY7945" fmla="*/ 816729 h 4156314"/>
              <a:gd name="connsiteX7946" fmla="*/ 591308 w 6555713"/>
              <a:gd name="connsiteY7946" fmla="*/ 823634 h 4156314"/>
              <a:gd name="connsiteX7947" fmla="*/ 607161 w 6555713"/>
              <a:gd name="connsiteY7947" fmla="*/ 802226 h 4156314"/>
              <a:gd name="connsiteX7948" fmla="*/ 615162 w 6555713"/>
              <a:gd name="connsiteY7948" fmla="*/ 804850 h 4156314"/>
              <a:gd name="connsiteX7949" fmla="*/ 621503 w 6555713"/>
              <a:gd name="connsiteY7949" fmla="*/ 796287 h 4156314"/>
              <a:gd name="connsiteX7950" fmla="*/ 636399 w 6555713"/>
              <a:gd name="connsiteY7950" fmla="*/ 794076 h 4156314"/>
              <a:gd name="connsiteX7951" fmla="*/ 639569 w 6555713"/>
              <a:gd name="connsiteY7951" fmla="*/ 789794 h 4156314"/>
              <a:gd name="connsiteX7952" fmla="*/ 640676 w 6555713"/>
              <a:gd name="connsiteY7952" fmla="*/ 797252 h 4156314"/>
              <a:gd name="connsiteX7953" fmla="*/ 656125 w 6555713"/>
              <a:gd name="connsiteY7953" fmla="*/ 798771 h 4156314"/>
              <a:gd name="connsiteX7954" fmla="*/ 659296 w 6555713"/>
              <a:gd name="connsiteY7954" fmla="*/ 794489 h 4156314"/>
              <a:gd name="connsiteX7955" fmla="*/ 670467 w 6555713"/>
              <a:gd name="connsiteY7955" fmla="*/ 792831 h 4156314"/>
              <a:gd name="connsiteX7956" fmla="*/ 669360 w 6555713"/>
              <a:gd name="connsiteY7956" fmla="*/ 785373 h 4156314"/>
              <a:gd name="connsiteX7957" fmla="*/ 689087 w 6555713"/>
              <a:gd name="connsiteY7957" fmla="*/ 790068 h 4156314"/>
              <a:gd name="connsiteX7958" fmla="*/ 699152 w 6555713"/>
              <a:gd name="connsiteY7958" fmla="*/ 780953 h 4156314"/>
              <a:gd name="connsiteX7959" fmla="*/ 709771 w 6555713"/>
              <a:gd name="connsiteY7959" fmla="*/ 775566 h 4156314"/>
              <a:gd name="connsiteX7960" fmla="*/ 715558 w 6555713"/>
              <a:gd name="connsiteY7960" fmla="*/ 763274 h 4156314"/>
              <a:gd name="connsiteX7961" fmla="*/ 727283 w 6555713"/>
              <a:gd name="connsiteY7961" fmla="*/ 765346 h 4156314"/>
              <a:gd name="connsiteX7962" fmla="*/ 741073 w 6555713"/>
              <a:gd name="connsiteY7962" fmla="*/ 755677 h 4156314"/>
              <a:gd name="connsiteX7963" fmla="*/ 760799 w 6555713"/>
              <a:gd name="connsiteY7963" fmla="*/ 760372 h 4156314"/>
              <a:gd name="connsiteX7964" fmla="*/ 775141 w 6555713"/>
              <a:gd name="connsiteY7964" fmla="*/ 754432 h 4156314"/>
              <a:gd name="connsiteX7965" fmla="*/ 782589 w 6555713"/>
              <a:gd name="connsiteY7965" fmla="*/ 753327 h 4156314"/>
              <a:gd name="connsiteX7966" fmla="*/ 773078 w 6555713"/>
              <a:gd name="connsiteY7966" fmla="*/ 766172 h 4156314"/>
              <a:gd name="connsiteX7967" fmla="*/ 767844 w 6555713"/>
              <a:gd name="connsiteY7967" fmla="*/ 782193 h 4156314"/>
              <a:gd name="connsiteX7968" fmla="*/ 776398 w 6555713"/>
              <a:gd name="connsiteY7968" fmla="*/ 788546 h 4156314"/>
              <a:gd name="connsiteX7969" fmla="*/ 787569 w 6555713"/>
              <a:gd name="connsiteY7969" fmla="*/ 786888 h 4156314"/>
              <a:gd name="connsiteX7970" fmla="*/ 787420 w 6555713"/>
              <a:gd name="connsiteY7970" fmla="*/ 760232 h 4156314"/>
              <a:gd name="connsiteX7971" fmla="*/ 806997 w 6555713"/>
              <a:gd name="connsiteY7971" fmla="*/ 738272 h 4156314"/>
              <a:gd name="connsiteX7972" fmla="*/ 815401 w 6555713"/>
              <a:gd name="connsiteY7972" fmla="*/ 717969 h 4156314"/>
              <a:gd name="connsiteX7973" fmla="*/ 801059 w 6555713"/>
              <a:gd name="connsiteY7973" fmla="*/ 723909 h 4156314"/>
              <a:gd name="connsiteX7974" fmla="*/ 789334 w 6555713"/>
              <a:gd name="connsiteY7974" fmla="*/ 721837 h 4156314"/>
              <a:gd name="connsiteX7975" fmla="*/ 779269 w 6555713"/>
              <a:gd name="connsiteY7975" fmla="*/ 730953 h 4156314"/>
              <a:gd name="connsiteX7976" fmla="*/ 771821 w 6555713"/>
              <a:gd name="connsiteY7976" fmla="*/ 732058 h 4156314"/>
              <a:gd name="connsiteX7977" fmla="*/ 749477 w 6555713"/>
              <a:gd name="connsiteY7977" fmla="*/ 735374 h 4156314"/>
              <a:gd name="connsiteX7978" fmla="*/ 746308 w 6555713"/>
              <a:gd name="connsiteY7978" fmla="*/ 739656 h 4156314"/>
              <a:gd name="connsiteX7979" fmla="*/ 738306 w 6555713"/>
              <a:gd name="connsiteY7979" fmla="*/ 737032 h 4156314"/>
              <a:gd name="connsiteX7980" fmla="*/ 717622 w 6555713"/>
              <a:gd name="connsiteY7980" fmla="*/ 751535 h 4156314"/>
              <a:gd name="connsiteX7981" fmla="*/ 673488 w 6555713"/>
              <a:gd name="connsiteY7981" fmla="*/ 761895 h 4156314"/>
              <a:gd name="connsiteX7982" fmla="*/ 674999 w 6555713"/>
              <a:gd name="connsiteY7982" fmla="*/ 746426 h 4156314"/>
              <a:gd name="connsiteX7983" fmla="*/ 707960 w 6555713"/>
              <a:gd name="connsiteY7983" fmla="*/ 737724 h 4156314"/>
              <a:gd name="connsiteX7984" fmla="*/ 714855 w 6555713"/>
              <a:gd name="connsiteY7984" fmla="*/ 732890 h 4156314"/>
              <a:gd name="connsiteX7985" fmla="*/ 763093 w 6555713"/>
              <a:gd name="connsiteY7985" fmla="*/ 716919 h 4156314"/>
              <a:gd name="connsiteX7986" fmla="*/ 786784 w 6555713"/>
              <a:gd name="connsiteY7986" fmla="*/ 709074 h 4156314"/>
              <a:gd name="connsiteX7987" fmla="*/ 782692 w 6555713"/>
              <a:gd name="connsiteY7987" fmla="*/ 712342 h 4156314"/>
              <a:gd name="connsiteX7988" fmla="*/ 831255 w 6555713"/>
              <a:gd name="connsiteY7988" fmla="*/ 696562 h 4156314"/>
              <a:gd name="connsiteX7989" fmla="*/ 849320 w 6555713"/>
              <a:gd name="connsiteY7989" fmla="*/ 690069 h 4156314"/>
              <a:gd name="connsiteX7990" fmla="*/ 852125 w 6555713"/>
              <a:gd name="connsiteY7990" fmla="*/ 687331 h 4156314"/>
              <a:gd name="connsiteX7991" fmla="*/ 853772 w 6555713"/>
              <a:gd name="connsiteY7991" fmla="*/ 689153 h 4156314"/>
              <a:gd name="connsiteX7992" fmla="*/ 854754 w 6555713"/>
              <a:gd name="connsiteY7992" fmla="*/ 690804 h 4156314"/>
              <a:gd name="connsiteX7993" fmla="*/ 854341 w 6555713"/>
              <a:gd name="connsiteY7993" fmla="*/ 695041 h 4156314"/>
              <a:gd name="connsiteX7994" fmla="*/ 854152 w 6555713"/>
              <a:gd name="connsiteY7994" fmla="*/ 696974 h 4156314"/>
              <a:gd name="connsiteX7995" fmla="*/ 862153 w 6555713"/>
              <a:gd name="connsiteY7995" fmla="*/ 699599 h 4156314"/>
              <a:gd name="connsiteX7996" fmla="*/ 901455 w 6555713"/>
              <a:gd name="connsiteY7996" fmla="*/ 682333 h 4156314"/>
              <a:gd name="connsiteX7997" fmla="*/ 900748 w 6555713"/>
              <a:gd name="connsiteY7997" fmla="*/ 677569 h 4156314"/>
              <a:gd name="connsiteX7998" fmla="*/ 902161 w 6555713"/>
              <a:gd name="connsiteY7998" fmla="*/ 677465 h 4156314"/>
              <a:gd name="connsiteX7999" fmla="*/ 919187 w 6555713"/>
              <a:gd name="connsiteY7999" fmla="*/ 675708 h 4156314"/>
              <a:gd name="connsiteX8000" fmla="*/ 918688 w 6555713"/>
              <a:gd name="connsiteY8000" fmla="*/ 677036 h 4156314"/>
              <a:gd name="connsiteX8001" fmla="*/ 923245 w 6555713"/>
              <a:gd name="connsiteY8001" fmla="*/ 675289 h 4156314"/>
              <a:gd name="connsiteX8002" fmla="*/ 919187 w 6555713"/>
              <a:gd name="connsiteY8002" fmla="*/ 675708 h 4156314"/>
              <a:gd name="connsiteX8003" fmla="*/ 922139 w 6555713"/>
              <a:gd name="connsiteY8003" fmla="*/ 667831 h 4156314"/>
              <a:gd name="connsiteX8004" fmla="*/ 931248 w 6555713"/>
              <a:gd name="connsiteY8004" fmla="*/ 677912 h 4156314"/>
              <a:gd name="connsiteX8005" fmla="*/ 946143 w 6555713"/>
              <a:gd name="connsiteY8005" fmla="*/ 675701 h 4156314"/>
              <a:gd name="connsiteX8006" fmla="*/ 948207 w 6555713"/>
              <a:gd name="connsiteY8006" fmla="*/ 663963 h 4156314"/>
              <a:gd name="connsiteX8007" fmla="*/ 953296 w 6555713"/>
              <a:gd name="connsiteY8007" fmla="*/ 663208 h 4156314"/>
              <a:gd name="connsiteX8008" fmla="*/ 959440 w 6555713"/>
              <a:gd name="connsiteY8008" fmla="*/ 662713 h 4156314"/>
              <a:gd name="connsiteX8009" fmla="*/ 999235 w 6555713"/>
              <a:gd name="connsiteY8009" fmla="*/ 648768 h 4156314"/>
              <a:gd name="connsiteX8010" fmla="*/ 1007789 w 6555713"/>
              <a:gd name="connsiteY8010" fmla="*/ 655121 h 4156314"/>
              <a:gd name="connsiteX8011" fmla="*/ 1010407 w 6555713"/>
              <a:gd name="connsiteY8011" fmla="*/ 647110 h 4156314"/>
              <a:gd name="connsiteX8012" fmla="*/ 1002959 w 6555713"/>
              <a:gd name="connsiteY8012" fmla="*/ 648215 h 4156314"/>
              <a:gd name="connsiteX8013" fmla="*/ 1016195 w 6555713"/>
              <a:gd name="connsiteY8013" fmla="*/ 634818 h 4156314"/>
              <a:gd name="connsiteX8014" fmla="*/ 1026813 w 6555713"/>
              <a:gd name="connsiteY8014" fmla="*/ 629432 h 4156314"/>
              <a:gd name="connsiteX8015" fmla="*/ 1038538 w 6555713"/>
              <a:gd name="connsiteY8015" fmla="*/ 631502 h 4156314"/>
              <a:gd name="connsiteX8016" fmla="*/ 1041709 w 6555713"/>
              <a:gd name="connsiteY8016" fmla="*/ 627221 h 4156314"/>
              <a:gd name="connsiteX8017" fmla="*/ 1033707 w 6555713"/>
              <a:gd name="connsiteY8017" fmla="*/ 624597 h 4156314"/>
              <a:gd name="connsiteX8018" fmla="*/ 1059222 w 6555713"/>
              <a:gd name="connsiteY8018" fmla="*/ 617000 h 4156314"/>
              <a:gd name="connsiteX8019" fmla="*/ 1070946 w 6555713"/>
              <a:gd name="connsiteY8019" fmla="*/ 619071 h 4156314"/>
              <a:gd name="connsiteX8020" fmla="*/ 1072458 w 6555713"/>
              <a:gd name="connsiteY8020" fmla="*/ 603602 h 4156314"/>
              <a:gd name="connsiteX8021" fmla="*/ 1096864 w 6555713"/>
              <a:gd name="connsiteY8021" fmla="*/ 588548 h 4156314"/>
              <a:gd name="connsiteX8022" fmla="*/ 1094248 w 6555713"/>
              <a:gd name="connsiteY8022" fmla="*/ 596558 h 4156314"/>
              <a:gd name="connsiteX8023" fmla="*/ 1074118 w 6555713"/>
              <a:gd name="connsiteY8023" fmla="*/ 614790 h 4156314"/>
              <a:gd name="connsiteX8024" fmla="*/ 1091227 w 6555713"/>
              <a:gd name="connsiteY8024" fmla="*/ 627495 h 4156314"/>
              <a:gd name="connsiteX8025" fmla="*/ 1091780 w 6555713"/>
              <a:gd name="connsiteY8025" fmla="*/ 631223 h 4156314"/>
              <a:gd name="connsiteX8026" fmla="*/ 1102951 w 6555713"/>
              <a:gd name="connsiteY8026" fmla="*/ 629566 h 4156314"/>
              <a:gd name="connsiteX8027" fmla="*/ 1100335 w 6555713"/>
              <a:gd name="connsiteY8027" fmla="*/ 637576 h 4156314"/>
              <a:gd name="connsiteX8028" fmla="*/ 1084886 w 6555713"/>
              <a:gd name="connsiteY8028" fmla="*/ 636058 h 4156314"/>
              <a:gd name="connsiteX8029" fmla="*/ 1079651 w 6555713"/>
              <a:gd name="connsiteY8029" fmla="*/ 652079 h 4156314"/>
              <a:gd name="connsiteX8030" fmla="*/ 1102548 w 6555713"/>
              <a:gd name="connsiteY8030" fmla="*/ 652492 h 4156314"/>
              <a:gd name="connsiteX8031" fmla="*/ 1116890 w 6555713"/>
              <a:gd name="connsiteY8031" fmla="*/ 646553 h 4156314"/>
              <a:gd name="connsiteX8032" fmla="*/ 1126956 w 6555713"/>
              <a:gd name="connsiteY8032" fmla="*/ 637437 h 4156314"/>
              <a:gd name="connsiteX8033" fmla="*/ 1130369 w 6555713"/>
              <a:gd name="connsiteY8033" fmla="*/ 636931 h 4156314"/>
              <a:gd name="connsiteX8034" fmla="*/ 1131501 w 6555713"/>
              <a:gd name="connsiteY8034" fmla="*/ 638014 h 4156314"/>
              <a:gd name="connsiteX8035" fmla="*/ 1131893 w 6555713"/>
              <a:gd name="connsiteY8035" fmla="*/ 637786 h 4156314"/>
              <a:gd name="connsiteX8036" fmla="*/ 1139787 w 6555713"/>
              <a:gd name="connsiteY8036" fmla="*/ 646966 h 4156314"/>
              <a:gd name="connsiteX8037" fmla="*/ 1141117 w 6555713"/>
              <a:gd name="connsiteY8037" fmla="*/ 642896 h 4156314"/>
              <a:gd name="connsiteX8038" fmla="*/ 1143755 w 6555713"/>
              <a:gd name="connsiteY8038" fmla="*/ 642447 h 4156314"/>
              <a:gd name="connsiteX8039" fmla="*/ 1142532 w 6555713"/>
              <a:gd name="connsiteY8039" fmla="*/ 639286 h 4156314"/>
              <a:gd name="connsiteX8040" fmla="*/ 1160471 w 6555713"/>
              <a:gd name="connsiteY8040" fmla="*/ 632464 h 4156314"/>
              <a:gd name="connsiteX8041" fmla="*/ 1159917 w 6555713"/>
              <a:gd name="connsiteY8041" fmla="*/ 628734 h 4156314"/>
              <a:gd name="connsiteX8042" fmla="*/ 1169025 w 6555713"/>
              <a:gd name="connsiteY8042" fmla="*/ 638816 h 4156314"/>
              <a:gd name="connsiteX8043" fmla="*/ 1143512 w 6555713"/>
              <a:gd name="connsiteY8043" fmla="*/ 646413 h 4156314"/>
              <a:gd name="connsiteX8044" fmla="*/ 1168622 w 6555713"/>
              <a:gd name="connsiteY8044" fmla="*/ 661743 h 4156314"/>
              <a:gd name="connsiteX8045" fmla="*/ 1159110 w 6555713"/>
              <a:gd name="connsiteY8045" fmla="*/ 674587 h 4156314"/>
              <a:gd name="connsiteX8046" fmla="*/ 1137873 w 6555713"/>
              <a:gd name="connsiteY8046" fmla="*/ 685360 h 4156314"/>
              <a:gd name="connsiteX8047" fmla="*/ 1142704 w 6555713"/>
              <a:gd name="connsiteY8047" fmla="*/ 692266 h 4156314"/>
              <a:gd name="connsiteX8048" fmla="*/ 1139533 w 6555713"/>
              <a:gd name="connsiteY8048" fmla="*/ 696548 h 4156314"/>
              <a:gd name="connsiteX8049" fmla="*/ 1156642 w 6555713"/>
              <a:gd name="connsiteY8049" fmla="*/ 709253 h 4156314"/>
              <a:gd name="connsiteX8050" fmla="*/ 1167813 w 6555713"/>
              <a:gd name="connsiteY8050" fmla="*/ 707595 h 4156314"/>
              <a:gd name="connsiteX8051" fmla="*/ 1148238 w 6555713"/>
              <a:gd name="connsiteY8051" fmla="*/ 729555 h 4156314"/>
              <a:gd name="connsiteX8052" fmla="*/ 1139683 w 6555713"/>
              <a:gd name="connsiteY8052" fmla="*/ 723202 h 4156314"/>
              <a:gd name="connsiteX8053" fmla="*/ 1118999 w 6555713"/>
              <a:gd name="connsiteY8053" fmla="*/ 737705 h 4156314"/>
              <a:gd name="connsiteX8054" fmla="*/ 1115828 w 6555713"/>
              <a:gd name="connsiteY8054" fmla="*/ 741986 h 4156314"/>
              <a:gd name="connsiteX8055" fmla="*/ 1127553 w 6555713"/>
              <a:gd name="connsiteY8055" fmla="*/ 744058 h 4156314"/>
              <a:gd name="connsiteX8056" fmla="*/ 1116935 w 6555713"/>
              <a:gd name="connsiteY8056" fmla="*/ 749444 h 4156314"/>
              <a:gd name="connsiteX8057" fmla="*/ 1103146 w 6555713"/>
              <a:gd name="connsiteY8057" fmla="*/ 759113 h 4156314"/>
              <a:gd name="connsiteX8058" fmla="*/ 1105763 w 6555713"/>
              <a:gd name="connsiteY8058" fmla="*/ 751102 h 4156314"/>
              <a:gd name="connsiteX8059" fmla="*/ 1087144 w 6555713"/>
              <a:gd name="connsiteY8059" fmla="*/ 753865 h 4156314"/>
              <a:gd name="connsiteX8060" fmla="*/ 1074462 w 6555713"/>
              <a:gd name="connsiteY8060" fmla="*/ 770991 h 4156314"/>
              <a:gd name="connsiteX8061" fmla="*/ 1090464 w 6555713"/>
              <a:gd name="connsiteY8061" fmla="*/ 776239 h 4156314"/>
              <a:gd name="connsiteX8062" fmla="*/ 1087293 w 6555713"/>
              <a:gd name="connsiteY8062" fmla="*/ 780521 h 4156314"/>
              <a:gd name="connsiteX8063" fmla="*/ 1102188 w 6555713"/>
              <a:gd name="connsiteY8063" fmla="*/ 778311 h 4156314"/>
              <a:gd name="connsiteX8064" fmla="*/ 1100918 w 6555713"/>
              <a:gd name="connsiteY8064" fmla="*/ 788980 h 4156314"/>
              <a:gd name="connsiteX8065" fmla="*/ 1097074 w 6555713"/>
              <a:gd name="connsiteY8065" fmla="*/ 791931 h 4156314"/>
              <a:gd name="connsiteX8066" fmla="*/ 1093784 w 6555713"/>
              <a:gd name="connsiteY8066" fmla="*/ 798613 h 4156314"/>
              <a:gd name="connsiteX8067" fmla="*/ 1118744 w 6555713"/>
              <a:gd name="connsiteY8067" fmla="*/ 787286 h 4156314"/>
              <a:gd name="connsiteX8068" fmla="*/ 1131426 w 6555713"/>
              <a:gd name="connsiteY8068" fmla="*/ 770160 h 4156314"/>
              <a:gd name="connsiteX8069" fmla="*/ 1175560 w 6555713"/>
              <a:gd name="connsiteY8069" fmla="*/ 759801 h 4156314"/>
              <a:gd name="connsiteX8070" fmla="*/ 1199415 w 6555713"/>
              <a:gd name="connsiteY8070" fmla="*/ 741016 h 4156314"/>
              <a:gd name="connsiteX8071" fmla="*/ 1203139 w 6555713"/>
              <a:gd name="connsiteY8071" fmla="*/ 740464 h 4156314"/>
              <a:gd name="connsiteX8072" fmla="*/ 1186179 w 6555713"/>
              <a:gd name="connsiteY8072" fmla="*/ 754413 h 4156314"/>
              <a:gd name="connsiteX8073" fmla="*/ 1184116 w 6555713"/>
              <a:gd name="connsiteY8073" fmla="*/ 766153 h 4156314"/>
              <a:gd name="connsiteX8074" fmla="*/ 1188393 w 6555713"/>
              <a:gd name="connsiteY8074" fmla="*/ 769329 h 4156314"/>
              <a:gd name="connsiteX8075" fmla="*/ 1214461 w 6555713"/>
              <a:gd name="connsiteY8075" fmla="*/ 765461 h 4156314"/>
              <a:gd name="connsiteX8076" fmla="*/ 1215014 w 6555713"/>
              <a:gd name="connsiteY8076" fmla="*/ 769190 h 4156314"/>
              <a:gd name="connsiteX8077" fmla="*/ 1251700 w 6555713"/>
              <a:gd name="connsiteY8077" fmla="*/ 759934 h 4156314"/>
              <a:gd name="connsiteX8078" fmla="*/ 1275150 w 6555713"/>
              <a:gd name="connsiteY8078" fmla="*/ 764077 h 4156314"/>
              <a:gd name="connsiteX8079" fmla="*/ 1265638 w 6555713"/>
              <a:gd name="connsiteY8079" fmla="*/ 776922 h 4156314"/>
              <a:gd name="connsiteX8080" fmla="*/ 1286471 w 6555713"/>
              <a:gd name="connsiteY8080" fmla="*/ 789073 h 4156314"/>
              <a:gd name="connsiteX8081" fmla="*/ 1262210 w 6555713"/>
              <a:gd name="connsiteY8081" fmla="*/ 782670 h 4156314"/>
              <a:gd name="connsiteX8082" fmla="*/ 1259096 w 6555713"/>
              <a:gd name="connsiteY8082" fmla="*/ 781848 h 4156314"/>
              <a:gd name="connsiteX8083" fmla="*/ 1259261 w 6555713"/>
              <a:gd name="connsiteY8083" fmla="*/ 781058 h 4156314"/>
              <a:gd name="connsiteX8084" fmla="*/ 1261518 w 6555713"/>
              <a:gd name="connsiteY8084" fmla="*/ 778009 h 4156314"/>
              <a:gd name="connsiteX8085" fmla="*/ 1260817 w 6555713"/>
              <a:gd name="connsiteY8085" fmla="*/ 777696 h 4156314"/>
              <a:gd name="connsiteX8086" fmla="*/ 1259931 w 6555713"/>
              <a:gd name="connsiteY8086" fmla="*/ 777823 h 4156314"/>
              <a:gd name="connsiteX8087" fmla="*/ 1260389 w 6555713"/>
              <a:gd name="connsiteY8087" fmla="*/ 775616 h 4156314"/>
              <a:gd name="connsiteX8088" fmla="*/ 1259103 w 6555713"/>
              <a:gd name="connsiteY8088" fmla="*/ 774556 h 4156314"/>
              <a:gd name="connsiteX8089" fmla="*/ 1256602 w 6555713"/>
              <a:gd name="connsiteY8089" fmla="*/ 778297 h 4156314"/>
              <a:gd name="connsiteX8090" fmla="*/ 1250742 w 6555713"/>
              <a:gd name="connsiteY8090" fmla="*/ 779132 h 4156314"/>
              <a:gd name="connsiteX8091" fmla="*/ 1251295 w 6555713"/>
              <a:gd name="connsiteY8091" fmla="*/ 782861 h 4156314"/>
              <a:gd name="connsiteX8092" fmla="*/ 1255258 w 6555713"/>
              <a:gd name="connsiteY8092" fmla="*/ 780307 h 4156314"/>
              <a:gd name="connsiteX8093" fmla="*/ 1256602 w 6555713"/>
              <a:gd name="connsiteY8093" fmla="*/ 778297 h 4156314"/>
              <a:gd name="connsiteX8094" fmla="*/ 1259931 w 6555713"/>
              <a:gd name="connsiteY8094" fmla="*/ 777823 h 4156314"/>
              <a:gd name="connsiteX8095" fmla="*/ 1259261 w 6555713"/>
              <a:gd name="connsiteY8095" fmla="*/ 781058 h 4156314"/>
              <a:gd name="connsiteX8096" fmla="*/ 1258743 w 6555713"/>
              <a:gd name="connsiteY8096" fmla="*/ 781756 h 4156314"/>
              <a:gd name="connsiteX8097" fmla="*/ 1259096 w 6555713"/>
              <a:gd name="connsiteY8097" fmla="*/ 781848 h 4156314"/>
              <a:gd name="connsiteX8098" fmla="*/ 1256680 w 6555713"/>
              <a:gd name="connsiteY8098" fmla="*/ 793494 h 4156314"/>
              <a:gd name="connsiteX8099" fmla="*/ 1254062 w 6555713"/>
              <a:gd name="connsiteY8099" fmla="*/ 801505 h 4156314"/>
              <a:gd name="connsiteX8100" fmla="*/ 1265788 w 6555713"/>
              <a:gd name="connsiteY8100" fmla="*/ 803577 h 4156314"/>
              <a:gd name="connsiteX8101" fmla="*/ 1268555 w 6555713"/>
              <a:gd name="connsiteY8101" fmla="*/ 822222 h 4156314"/>
              <a:gd name="connsiteX8102" fmla="*/ 1245564 w 6555713"/>
              <a:gd name="connsiteY8102" fmla="*/ 831742 h 4156314"/>
              <a:gd name="connsiteX8103" fmla="*/ 1245833 w 6555713"/>
              <a:gd name="connsiteY8103" fmla="*/ 829404 h 4156314"/>
              <a:gd name="connsiteX8104" fmla="*/ 1239870 w 6555713"/>
              <a:gd name="connsiteY8104" fmla="*/ 834099 h 4156314"/>
              <a:gd name="connsiteX8105" fmla="*/ 1243455 w 6555713"/>
              <a:gd name="connsiteY8105" fmla="*/ 832615 h 4156314"/>
              <a:gd name="connsiteX8106" fmla="*/ 1245564 w 6555713"/>
              <a:gd name="connsiteY8106" fmla="*/ 831742 h 4156314"/>
              <a:gd name="connsiteX8107" fmla="*/ 1245262 w 6555713"/>
              <a:gd name="connsiteY8107" fmla="*/ 834372 h 4156314"/>
              <a:gd name="connsiteX8108" fmla="*/ 1227188 w 6555713"/>
              <a:gd name="connsiteY8108" fmla="*/ 851226 h 4156314"/>
              <a:gd name="connsiteX8109" fmla="*/ 1211185 w 6555713"/>
              <a:gd name="connsiteY8109" fmla="*/ 845978 h 4156314"/>
              <a:gd name="connsiteX8110" fmla="*/ 1193672 w 6555713"/>
              <a:gd name="connsiteY8110" fmla="*/ 856199 h 4156314"/>
              <a:gd name="connsiteX8111" fmla="*/ 1212845 w 6555713"/>
              <a:gd name="connsiteY8111" fmla="*/ 857165 h 4156314"/>
              <a:gd name="connsiteX8112" fmla="*/ 1207057 w 6555713"/>
              <a:gd name="connsiteY8112" fmla="*/ 869457 h 4156314"/>
              <a:gd name="connsiteX8113" fmla="*/ 1218229 w 6555713"/>
              <a:gd name="connsiteY8113" fmla="*/ 867799 h 4156314"/>
              <a:gd name="connsiteX8114" fmla="*/ 1220293 w 6555713"/>
              <a:gd name="connsiteY8114" fmla="*/ 856060 h 4156314"/>
              <a:gd name="connsiteX8115" fmla="*/ 1239465 w 6555713"/>
              <a:gd name="connsiteY8115" fmla="*/ 857026 h 4156314"/>
              <a:gd name="connsiteX8116" fmla="*/ 1240572 w 6555713"/>
              <a:gd name="connsiteY8116" fmla="*/ 864484 h 4156314"/>
              <a:gd name="connsiteX8117" fmla="*/ 1264576 w 6555713"/>
              <a:gd name="connsiteY8117" fmla="*/ 872355 h 4156314"/>
              <a:gd name="connsiteX8118" fmla="*/ 1265129 w 6555713"/>
              <a:gd name="connsiteY8118" fmla="*/ 876084 h 4156314"/>
              <a:gd name="connsiteX8119" fmla="*/ 1276301 w 6555713"/>
              <a:gd name="connsiteY8119" fmla="*/ 874426 h 4156314"/>
              <a:gd name="connsiteX8120" fmla="*/ 1278515 w 6555713"/>
              <a:gd name="connsiteY8120" fmla="*/ 889342 h 4156314"/>
              <a:gd name="connsiteX8121" fmla="*/ 1295474 w 6555713"/>
              <a:gd name="connsiteY8121" fmla="*/ 875392 h 4156314"/>
              <a:gd name="connsiteX8122" fmla="*/ 1306646 w 6555713"/>
              <a:gd name="connsiteY8122" fmla="*/ 873734 h 4156314"/>
              <a:gd name="connsiteX8123" fmla="*/ 1335331 w 6555713"/>
              <a:gd name="connsiteY8123" fmla="*/ 861855 h 4156314"/>
              <a:gd name="connsiteX8124" fmla="*/ 1340012 w 6555713"/>
              <a:gd name="connsiteY8124" fmla="*/ 842105 h 4156314"/>
              <a:gd name="connsiteX8125" fmla="*/ 1366080 w 6555713"/>
              <a:gd name="connsiteY8125" fmla="*/ 838237 h 4156314"/>
              <a:gd name="connsiteX8126" fmla="*/ 1367590 w 6555713"/>
              <a:gd name="connsiteY8126" fmla="*/ 822768 h 4156314"/>
              <a:gd name="connsiteX8127" fmla="*/ 1372824 w 6555713"/>
              <a:gd name="connsiteY8127" fmla="*/ 806749 h 4156314"/>
              <a:gd name="connsiteX8128" fmla="*/ 1373378 w 6555713"/>
              <a:gd name="connsiteY8128" fmla="*/ 810477 h 4156314"/>
              <a:gd name="connsiteX8129" fmla="*/ 1396828 w 6555713"/>
              <a:gd name="connsiteY8129" fmla="*/ 814619 h 4156314"/>
              <a:gd name="connsiteX8130" fmla="*/ 1408000 w 6555713"/>
              <a:gd name="connsiteY8130" fmla="*/ 812961 h 4156314"/>
              <a:gd name="connsiteX8131" fmla="*/ 1395721 w 6555713"/>
              <a:gd name="connsiteY8131" fmla="*/ 807162 h 4156314"/>
              <a:gd name="connsiteX8132" fmla="*/ 1408957 w 6555713"/>
              <a:gd name="connsiteY8132" fmla="*/ 793765 h 4156314"/>
              <a:gd name="connsiteX8133" fmla="*/ 1429237 w 6555713"/>
              <a:gd name="connsiteY8133" fmla="*/ 802188 h 4156314"/>
              <a:gd name="connsiteX8134" fmla="*/ 1445805 w 6555713"/>
              <a:gd name="connsiteY8134" fmla="*/ 796831 h 4156314"/>
              <a:gd name="connsiteX8135" fmla="*/ 1438092 w 6555713"/>
              <a:gd name="connsiteY8135" fmla="*/ 801350 h 4156314"/>
              <a:gd name="connsiteX8136" fmla="*/ 1454751 w 6555713"/>
              <a:gd name="connsiteY8136" fmla="*/ 794592 h 4156314"/>
              <a:gd name="connsiteX8137" fmla="*/ 1451027 w 6555713"/>
              <a:gd name="connsiteY8137" fmla="*/ 795144 h 4156314"/>
              <a:gd name="connsiteX8138" fmla="*/ 1448303 w 6555713"/>
              <a:gd name="connsiteY8138" fmla="*/ 796024 h 4156314"/>
              <a:gd name="connsiteX8139" fmla="*/ 1445805 w 6555713"/>
              <a:gd name="connsiteY8139" fmla="*/ 796831 h 4156314"/>
              <a:gd name="connsiteX8140" fmla="*/ 1450750 w 6555713"/>
              <a:gd name="connsiteY8140" fmla="*/ 793934 h 4156314"/>
              <a:gd name="connsiteX8141" fmla="*/ 1475434 w 6555713"/>
              <a:gd name="connsiteY8141" fmla="*/ 780088 h 4156314"/>
              <a:gd name="connsiteX8142" fmla="*/ 1526313 w 6555713"/>
              <a:gd name="connsiteY8142" fmla="*/ 738239 h 4156314"/>
              <a:gd name="connsiteX8143" fmla="*/ 1516652 w 6555713"/>
              <a:gd name="connsiteY8143" fmla="*/ 724429 h 4156314"/>
              <a:gd name="connsiteX8144" fmla="*/ 1524100 w 6555713"/>
              <a:gd name="connsiteY8144" fmla="*/ 723324 h 4156314"/>
              <a:gd name="connsiteX8145" fmla="*/ 1549613 w 6555713"/>
              <a:gd name="connsiteY8145" fmla="*/ 715726 h 4156314"/>
              <a:gd name="connsiteX8146" fmla="*/ 1539549 w 6555713"/>
              <a:gd name="connsiteY8146" fmla="*/ 724841 h 4156314"/>
              <a:gd name="connsiteX8147" fmla="*/ 1540656 w 6555713"/>
              <a:gd name="connsiteY8147" fmla="*/ 732299 h 4156314"/>
              <a:gd name="connsiteX8148" fmla="*/ 1541762 w 6555713"/>
              <a:gd name="connsiteY8148" fmla="*/ 739757 h 4156314"/>
              <a:gd name="connsiteX8149" fmla="*/ 1553487 w 6555713"/>
              <a:gd name="connsiteY8149" fmla="*/ 741829 h 4156314"/>
              <a:gd name="connsiteX8150" fmla="*/ 1560232 w 6555713"/>
              <a:gd name="connsiteY8150" fmla="*/ 710340 h 4156314"/>
              <a:gd name="connsiteX8151" fmla="*/ 1563403 w 6555713"/>
              <a:gd name="connsiteY8151" fmla="*/ 706057 h 4156314"/>
              <a:gd name="connsiteX8152" fmla="*/ 1573065 w 6555713"/>
              <a:gd name="connsiteY8152" fmla="*/ 719868 h 4156314"/>
              <a:gd name="connsiteX8153" fmla="*/ 1590024 w 6555713"/>
              <a:gd name="connsiteY8153" fmla="*/ 705919 h 4156314"/>
              <a:gd name="connsiteX8154" fmla="*/ 1602303 w 6555713"/>
              <a:gd name="connsiteY8154" fmla="*/ 711719 h 4156314"/>
              <a:gd name="connsiteX8155" fmla="*/ 1612010 w 6555713"/>
              <a:gd name="connsiteY8155" fmla="*/ 701893 h 4156314"/>
              <a:gd name="connsiteX8156" fmla="*/ 1624093 w 6555713"/>
              <a:gd name="connsiteY8156" fmla="*/ 704673 h 4156314"/>
              <a:gd name="connsiteX8157" fmla="*/ 1636775 w 6555713"/>
              <a:gd name="connsiteY8157" fmla="*/ 687547 h 4156314"/>
              <a:gd name="connsiteX8158" fmla="*/ 1658565 w 6555713"/>
              <a:gd name="connsiteY8158" fmla="*/ 680503 h 4156314"/>
              <a:gd name="connsiteX8159" fmla="*/ 1674971 w 6555713"/>
              <a:gd name="connsiteY8159" fmla="*/ 662824 h 4156314"/>
              <a:gd name="connsiteX8160" fmla="*/ 1673311 w 6555713"/>
              <a:gd name="connsiteY8160" fmla="*/ 651637 h 4156314"/>
              <a:gd name="connsiteX8161" fmla="*/ 1680205 w 6555713"/>
              <a:gd name="connsiteY8161" fmla="*/ 646803 h 4156314"/>
              <a:gd name="connsiteX8162" fmla="*/ 1692484 w 6555713"/>
              <a:gd name="connsiteY8162" fmla="*/ 652604 h 4156314"/>
              <a:gd name="connsiteX8163" fmla="*/ 1701995 w 6555713"/>
              <a:gd name="connsiteY8163" fmla="*/ 639758 h 4156314"/>
              <a:gd name="connsiteX8164" fmla="*/ 1706827 w 6555713"/>
              <a:gd name="connsiteY8164" fmla="*/ 646663 h 4156314"/>
              <a:gd name="connsiteX8165" fmla="*/ 1723786 w 6555713"/>
              <a:gd name="connsiteY8165" fmla="*/ 632714 h 4156314"/>
              <a:gd name="connsiteX8166" fmla="*/ 1739594 w 6555713"/>
              <a:gd name="connsiteY8166" fmla="*/ 627034 h 4156314"/>
              <a:gd name="connsiteX8167" fmla="*/ 1740937 w 6555713"/>
              <a:gd name="connsiteY8167" fmla="*/ 626551 h 4156314"/>
              <a:gd name="connsiteX8168" fmla="*/ 1738130 w 6555713"/>
              <a:gd name="connsiteY8168" fmla="*/ 629990 h 4156314"/>
              <a:gd name="connsiteX8169" fmla="*/ 1741852 w 6555713"/>
              <a:gd name="connsiteY8169" fmla="*/ 626222 h 4156314"/>
              <a:gd name="connsiteX8170" fmla="*/ 1740937 w 6555713"/>
              <a:gd name="connsiteY8170" fmla="*/ 626551 h 4156314"/>
              <a:gd name="connsiteX8171" fmla="*/ 1748194 w 6555713"/>
              <a:gd name="connsiteY8171" fmla="*/ 617659 h 4156314"/>
              <a:gd name="connsiteX8172" fmla="*/ 1752471 w 6555713"/>
              <a:gd name="connsiteY8172" fmla="*/ 620836 h 4156314"/>
              <a:gd name="connsiteX8173" fmla="*/ 1760876 w 6555713"/>
              <a:gd name="connsiteY8173" fmla="*/ 600532 h 4156314"/>
              <a:gd name="connsiteX8174" fmla="*/ 1786944 w 6555713"/>
              <a:gd name="connsiteY8174" fmla="*/ 596664 h 4156314"/>
              <a:gd name="connsiteX8175" fmla="*/ 1790114 w 6555713"/>
              <a:gd name="connsiteY8175" fmla="*/ 592383 h 4156314"/>
              <a:gd name="connsiteX8176" fmla="*/ 1766664 w 6555713"/>
              <a:gd name="connsiteY8176" fmla="*/ 588241 h 4156314"/>
              <a:gd name="connsiteX8177" fmla="*/ 1781006 w 6555713"/>
              <a:gd name="connsiteY8177" fmla="*/ 582301 h 4156314"/>
              <a:gd name="connsiteX8178" fmla="*/ 1785284 w 6555713"/>
              <a:gd name="connsiteY8178" fmla="*/ 585478 h 4156314"/>
              <a:gd name="connsiteX8179" fmla="*/ 1795348 w 6555713"/>
              <a:gd name="connsiteY8179" fmla="*/ 576362 h 4156314"/>
              <a:gd name="connsiteX8180" fmla="*/ 1807627 w 6555713"/>
              <a:gd name="connsiteY8180" fmla="*/ 582162 h 4156314"/>
              <a:gd name="connsiteX8181" fmla="*/ 1821416 w 6555713"/>
              <a:gd name="connsiteY8181" fmla="*/ 572494 h 4156314"/>
              <a:gd name="connsiteX8182" fmla="*/ 1843206 w 6555713"/>
              <a:gd name="connsiteY8182" fmla="*/ 565449 h 4156314"/>
              <a:gd name="connsiteX8183" fmla="*/ 1847483 w 6555713"/>
              <a:gd name="connsiteY8183" fmla="*/ 568626 h 4156314"/>
              <a:gd name="connsiteX8184" fmla="*/ 1865581 w 6555713"/>
              <a:gd name="connsiteY8184" fmla="*/ 555936 h 4156314"/>
              <a:gd name="connsiteX8185" fmla="*/ 1866926 w 6555713"/>
              <a:gd name="connsiteY8185" fmla="*/ 554993 h 4156314"/>
              <a:gd name="connsiteX8186" fmla="*/ 1875614 w 6555713"/>
              <a:gd name="connsiteY8186" fmla="*/ 553017 h 4156314"/>
              <a:gd name="connsiteX8187" fmla="*/ 1877125 w 6555713"/>
              <a:gd name="connsiteY8187" fmla="*/ 537549 h 4156314"/>
              <a:gd name="connsiteX8188" fmla="*/ 1910087 w 6555713"/>
              <a:gd name="connsiteY8188" fmla="*/ 528847 h 4156314"/>
              <a:gd name="connsiteX8189" fmla="*/ 1916428 w 6555713"/>
              <a:gd name="connsiteY8189" fmla="*/ 520284 h 4156314"/>
              <a:gd name="connsiteX8190" fmla="*/ 1931324 w 6555713"/>
              <a:gd name="connsiteY8190" fmla="*/ 518074 h 4156314"/>
              <a:gd name="connsiteX8191" fmla="*/ 1940283 w 6555713"/>
              <a:gd name="connsiteY8191" fmla="*/ 501500 h 4156314"/>
              <a:gd name="connsiteX8192" fmla="*/ 1961519 w 6555713"/>
              <a:gd name="connsiteY8192" fmla="*/ 490727 h 4156314"/>
              <a:gd name="connsiteX8193" fmla="*/ 1970478 w 6555713"/>
              <a:gd name="connsiteY8193" fmla="*/ 474153 h 4156314"/>
              <a:gd name="connsiteX8194" fmla="*/ 1994332 w 6555713"/>
              <a:gd name="connsiteY8194" fmla="*/ 455369 h 4156314"/>
              <a:gd name="connsiteX8195" fmla="*/ 2002886 w 6555713"/>
              <a:gd name="connsiteY8195" fmla="*/ 461722 h 4156314"/>
              <a:gd name="connsiteX8196" fmla="*/ 2014059 w 6555713"/>
              <a:gd name="connsiteY8196" fmla="*/ 460064 h 4156314"/>
              <a:gd name="connsiteX8197" fmla="*/ 2023570 w 6555713"/>
              <a:gd name="connsiteY8197" fmla="*/ 447218 h 4156314"/>
              <a:gd name="connsiteX8198" fmla="*/ 2052808 w 6555713"/>
              <a:gd name="connsiteY8198" fmla="*/ 439069 h 4156314"/>
              <a:gd name="connsiteX8199" fmla="*/ 2069768 w 6555713"/>
              <a:gd name="connsiteY8199" fmla="*/ 425119 h 4156314"/>
              <a:gd name="connsiteX8200" fmla="*/ 2053212 w 6555713"/>
              <a:gd name="connsiteY8200" fmla="*/ 416143 h 4156314"/>
              <a:gd name="connsiteX8201" fmla="*/ 2038316 w 6555713"/>
              <a:gd name="connsiteY8201" fmla="*/ 418353 h 4156314"/>
              <a:gd name="connsiteX8202" fmla="*/ 2052659 w 6555713"/>
              <a:gd name="connsiteY8202" fmla="*/ 412415 h 4156314"/>
              <a:gd name="connsiteX8203" fmla="*/ 2072385 w 6555713"/>
              <a:gd name="connsiteY8203" fmla="*/ 417110 h 4156314"/>
              <a:gd name="connsiteX8204" fmla="*/ 2077769 w 6555713"/>
              <a:gd name="connsiteY8204" fmla="*/ 427743 h 4156314"/>
              <a:gd name="connsiteX8205" fmla="*/ 2095281 w 6555713"/>
              <a:gd name="connsiteY8205" fmla="*/ 417522 h 4156314"/>
              <a:gd name="connsiteX8206" fmla="*/ 2093621 w 6555713"/>
              <a:gd name="connsiteY8206" fmla="*/ 406336 h 4156314"/>
              <a:gd name="connsiteX8207" fmla="*/ 2112242 w 6555713"/>
              <a:gd name="connsiteY8207" fmla="*/ 403573 h 4156314"/>
              <a:gd name="connsiteX8208" fmla="*/ 2113751 w 6555713"/>
              <a:gd name="connsiteY8208" fmla="*/ 388103 h 4156314"/>
              <a:gd name="connsiteX8209" fmla="*/ 2118583 w 6555713"/>
              <a:gd name="connsiteY8209" fmla="*/ 395010 h 4156314"/>
              <a:gd name="connsiteX8210" fmla="*/ 2138159 w 6555713"/>
              <a:gd name="connsiteY8210" fmla="*/ 373049 h 4156314"/>
              <a:gd name="connsiteX8211" fmla="*/ 2130158 w 6555713"/>
              <a:gd name="connsiteY8211" fmla="*/ 370425 h 4156314"/>
              <a:gd name="connsiteX8212" fmla="*/ 2147671 w 6555713"/>
              <a:gd name="connsiteY8212" fmla="*/ 360203 h 4156314"/>
              <a:gd name="connsiteX8213" fmla="*/ 2167397 w 6555713"/>
              <a:gd name="connsiteY8213" fmla="*/ 364898 h 4156314"/>
              <a:gd name="connsiteX8214" fmla="*/ 2176356 w 6555713"/>
              <a:gd name="connsiteY8214" fmla="*/ 348325 h 4156314"/>
              <a:gd name="connsiteX8215" fmla="*/ 2172078 w 6555713"/>
              <a:gd name="connsiteY8215" fmla="*/ 345149 h 4156314"/>
              <a:gd name="connsiteX8216" fmla="*/ 2144352 w 6555713"/>
              <a:gd name="connsiteY8216" fmla="*/ 337831 h 4156314"/>
              <a:gd name="connsiteX8217" fmla="*/ 2125731 w 6555713"/>
              <a:gd name="connsiteY8217" fmla="*/ 340594 h 4156314"/>
              <a:gd name="connsiteX8218" fmla="*/ 2110836 w 6555713"/>
              <a:gd name="connsiteY8218" fmla="*/ 342805 h 4156314"/>
              <a:gd name="connsiteX8219" fmla="*/ 2124071 w 6555713"/>
              <a:gd name="connsiteY8219" fmla="*/ 329407 h 4156314"/>
              <a:gd name="connsiteX8220" fmla="*/ 2193166 w 6555713"/>
              <a:gd name="connsiteY8220" fmla="*/ 307721 h 4156314"/>
              <a:gd name="connsiteX8221" fmla="*/ 2195783 w 6555713"/>
              <a:gd name="connsiteY8221" fmla="*/ 299711 h 4156314"/>
              <a:gd name="connsiteX8222" fmla="*/ 2191506 w 6555713"/>
              <a:gd name="connsiteY8222" fmla="*/ 296533 h 4156314"/>
              <a:gd name="connsiteX8223" fmla="*/ 2207509 w 6555713"/>
              <a:gd name="connsiteY8223" fmla="*/ 301781 h 4156314"/>
              <a:gd name="connsiteX8224" fmla="*/ 2208062 w 6555713"/>
              <a:gd name="connsiteY8224" fmla="*/ 305511 h 4156314"/>
              <a:gd name="connsiteX8225" fmla="*/ 2212339 w 6555713"/>
              <a:gd name="connsiteY8225" fmla="*/ 308686 h 4156314"/>
              <a:gd name="connsiteX8226" fmla="*/ 2241577 w 6555713"/>
              <a:gd name="connsiteY8226" fmla="*/ 300537 h 4156314"/>
              <a:gd name="connsiteX8227" fmla="*/ 2246961 w 6555713"/>
              <a:gd name="connsiteY8227" fmla="*/ 311171 h 4156314"/>
              <a:gd name="connsiteX8228" fmla="*/ 2244343 w 6555713"/>
              <a:gd name="connsiteY8228" fmla="*/ 319181 h 4156314"/>
              <a:gd name="connsiteX8229" fmla="*/ 2253451 w 6555713"/>
              <a:gd name="connsiteY8229" fmla="*/ 329263 h 4156314"/>
              <a:gd name="connsiteX8230" fmla="*/ 2256622 w 6555713"/>
              <a:gd name="connsiteY8230" fmla="*/ 324981 h 4156314"/>
              <a:gd name="connsiteX8231" fmla="*/ 2254005 w 6555713"/>
              <a:gd name="connsiteY8231" fmla="*/ 332992 h 4156314"/>
              <a:gd name="connsiteX8232" fmla="*/ 2228491 w 6555713"/>
              <a:gd name="connsiteY8232" fmla="*/ 340588 h 4156314"/>
              <a:gd name="connsiteX8233" fmla="*/ 2219532 w 6555713"/>
              <a:gd name="connsiteY8233" fmla="*/ 357162 h 4156314"/>
              <a:gd name="connsiteX8234" fmla="*/ 2242429 w 6555713"/>
              <a:gd name="connsiteY8234" fmla="*/ 357576 h 4156314"/>
              <a:gd name="connsiteX8235" fmla="*/ 2251941 w 6555713"/>
              <a:gd name="connsiteY8235" fmla="*/ 344730 h 4156314"/>
              <a:gd name="connsiteX8236" fmla="*/ 2346147 w 6555713"/>
              <a:gd name="connsiteY8236" fmla="*/ 338373 h 4156314"/>
              <a:gd name="connsiteX8237" fmla="*/ 2367936 w 6555713"/>
              <a:gd name="connsiteY8237" fmla="*/ 331329 h 4156314"/>
              <a:gd name="connsiteX8238" fmla="*/ 2369042 w 6555713"/>
              <a:gd name="connsiteY8238" fmla="*/ 338787 h 4156314"/>
              <a:gd name="connsiteX8239" fmla="*/ 2361042 w 6555713"/>
              <a:gd name="connsiteY8239" fmla="*/ 336163 h 4156314"/>
              <a:gd name="connsiteX8240" fmla="*/ 2357871 w 6555713"/>
              <a:gd name="connsiteY8240" fmla="*/ 340445 h 4156314"/>
              <a:gd name="connsiteX8241" fmla="*/ 2357171 w 6555713"/>
              <a:gd name="connsiteY8241" fmla="*/ 335725 h 4156314"/>
              <a:gd name="connsiteX8242" fmla="*/ 2357871 w 6555713"/>
              <a:gd name="connsiteY8242" fmla="*/ 340445 h 4156314"/>
              <a:gd name="connsiteX8243" fmla="*/ 2359531 w 6555713"/>
              <a:gd name="connsiteY8243" fmla="*/ 351631 h 4156314"/>
              <a:gd name="connsiteX8244" fmla="*/ 2348360 w 6555713"/>
              <a:gd name="connsiteY8244" fmla="*/ 353289 h 4156314"/>
              <a:gd name="connsiteX8245" fmla="*/ 2305885 w 6555713"/>
              <a:gd name="connsiteY8245" fmla="*/ 374837 h 4156314"/>
              <a:gd name="connsiteX8246" fmla="*/ 2287820 w 6555713"/>
              <a:gd name="connsiteY8246" fmla="*/ 381329 h 4156314"/>
              <a:gd name="connsiteX8247" fmla="*/ 2288002 w 6555713"/>
              <a:gd name="connsiteY8247" fmla="*/ 379753 h 4156314"/>
              <a:gd name="connsiteX8248" fmla="*/ 2289144 w 6555713"/>
              <a:gd name="connsiteY8248" fmla="*/ 378560 h 4156314"/>
              <a:gd name="connsiteX8249" fmla="*/ 2289971 w 6555713"/>
              <a:gd name="connsiteY8249" fmla="*/ 377794 h 4156314"/>
              <a:gd name="connsiteX8250" fmla="*/ 2290524 w 6555713"/>
              <a:gd name="connsiteY8250" fmla="*/ 377117 h 4156314"/>
              <a:gd name="connsiteX8251" fmla="*/ 2289144 w 6555713"/>
              <a:gd name="connsiteY8251" fmla="*/ 378560 h 4156314"/>
              <a:gd name="connsiteX8252" fmla="*/ 2280925 w 6555713"/>
              <a:gd name="connsiteY8252" fmla="*/ 386163 h 4156314"/>
              <a:gd name="connsiteX8253" fmla="*/ 2281478 w 6555713"/>
              <a:gd name="connsiteY8253" fmla="*/ 389892 h 4156314"/>
              <a:gd name="connsiteX8254" fmla="*/ 2297481 w 6555713"/>
              <a:gd name="connsiteY8254" fmla="*/ 395139 h 4156314"/>
              <a:gd name="connsiteX8255" fmla="*/ 2301758 w 6555713"/>
              <a:gd name="connsiteY8255" fmla="*/ 398315 h 4156314"/>
              <a:gd name="connsiteX8256" fmla="*/ 2308652 w 6555713"/>
              <a:gd name="connsiteY8256" fmla="*/ 393481 h 4156314"/>
              <a:gd name="connsiteX8257" fmla="*/ 2321888 w 6555713"/>
              <a:gd name="connsiteY8257" fmla="*/ 380085 h 4156314"/>
              <a:gd name="connsiteX8258" fmla="*/ 2351680 w 6555713"/>
              <a:gd name="connsiteY8258" fmla="*/ 375664 h 4156314"/>
              <a:gd name="connsiteX8259" fmla="*/ 2369193 w 6555713"/>
              <a:gd name="connsiteY8259" fmla="*/ 365443 h 4156314"/>
              <a:gd name="connsiteX8260" fmla="*/ 2364511 w 6555713"/>
              <a:gd name="connsiteY8260" fmla="*/ 385192 h 4156314"/>
              <a:gd name="connsiteX8261" fmla="*/ 2342168 w 6555713"/>
              <a:gd name="connsiteY8261" fmla="*/ 388508 h 4156314"/>
              <a:gd name="connsiteX8262" fmla="*/ 2338997 w 6555713"/>
              <a:gd name="connsiteY8262" fmla="*/ 392789 h 4156314"/>
              <a:gd name="connsiteX8263" fmla="*/ 2334720 w 6555713"/>
              <a:gd name="connsiteY8263" fmla="*/ 389613 h 4156314"/>
              <a:gd name="connsiteX8264" fmla="*/ 2326314 w 6555713"/>
              <a:gd name="connsiteY8264" fmla="*/ 409915 h 4156314"/>
              <a:gd name="connsiteX8265" fmla="*/ 2284947 w 6555713"/>
              <a:gd name="connsiteY8265" fmla="*/ 438920 h 4156314"/>
              <a:gd name="connsiteX8266" fmla="*/ 2285501 w 6555713"/>
              <a:gd name="connsiteY8266" fmla="*/ 442650 h 4156314"/>
              <a:gd name="connsiteX8267" fmla="*/ 2314186 w 6555713"/>
              <a:gd name="connsiteY8267" fmla="*/ 430771 h 4156314"/>
              <a:gd name="connsiteX8268" fmla="*/ 2348255 w 6555713"/>
              <a:gd name="connsiteY8268" fmla="*/ 429525 h 4156314"/>
              <a:gd name="connsiteX8269" fmla="*/ 2350318 w 6555713"/>
              <a:gd name="connsiteY8269" fmla="*/ 417787 h 4156314"/>
              <a:gd name="connsiteX8270" fmla="*/ 2371556 w 6555713"/>
              <a:gd name="connsiteY8270" fmla="*/ 407013 h 4156314"/>
              <a:gd name="connsiteX8271" fmla="*/ 2389622 w 6555713"/>
              <a:gd name="connsiteY8271" fmla="*/ 400521 h 4156314"/>
              <a:gd name="connsiteX8272" fmla="*/ 2395560 w 6555713"/>
              <a:gd name="connsiteY8272" fmla="*/ 414884 h 4156314"/>
              <a:gd name="connsiteX8273" fmla="*/ 2416796 w 6555713"/>
              <a:gd name="connsiteY8273" fmla="*/ 404110 h 4156314"/>
              <a:gd name="connsiteX8274" fmla="*/ 2432799 w 6555713"/>
              <a:gd name="connsiteY8274" fmla="*/ 409358 h 4156314"/>
              <a:gd name="connsiteX8275" fmla="*/ 2440247 w 6555713"/>
              <a:gd name="connsiteY8275" fmla="*/ 408252 h 4156314"/>
              <a:gd name="connsiteX8276" fmla="*/ 2448651 w 6555713"/>
              <a:gd name="connsiteY8276" fmla="*/ 387951 h 4156314"/>
              <a:gd name="connsiteX8277" fmla="*/ 2460377 w 6555713"/>
              <a:gd name="connsiteY8277" fmla="*/ 390021 h 4156314"/>
              <a:gd name="connsiteX8278" fmla="*/ 2454992 w 6555713"/>
              <a:gd name="connsiteY8278" fmla="*/ 379387 h 4156314"/>
              <a:gd name="connsiteX8279" fmla="*/ 2459270 w 6555713"/>
              <a:gd name="connsiteY8279" fmla="*/ 382563 h 4156314"/>
              <a:gd name="connsiteX8280" fmla="*/ 2464585 w 6555713"/>
              <a:gd name="connsiteY8280" fmla="*/ 381120 h 4156314"/>
              <a:gd name="connsiteX8281" fmla="*/ 2464056 w 6555713"/>
              <a:gd name="connsiteY8281" fmla="*/ 384485 h 4156314"/>
              <a:gd name="connsiteX8282" fmla="*/ 2463480 w 6555713"/>
              <a:gd name="connsiteY8282" fmla="*/ 385690 h 4156314"/>
              <a:gd name="connsiteX8283" fmla="*/ 2463943 w 6555713"/>
              <a:gd name="connsiteY8283" fmla="*/ 385205 h 4156314"/>
              <a:gd name="connsiteX8284" fmla="*/ 2464056 w 6555713"/>
              <a:gd name="connsiteY8284" fmla="*/ 384485 h 4156314"/>
              <a:gd name="connsiteX8285" fmla="*/ 2469334 w 6555713"/>
              <a:gd name="connsiteY8285" fmla="*/ 373447 h 4156314"/>
              <a:gd name="connsiteX8286" fmla="*/ 2449055 w 6555713"/>
              <a:gd name="connsiteY8286" fmla="*/ 365024 h 4156314"/>
              <a:gd name="connsiteX8287" fmla="*/ 2434713 w 6555713"/>
              <a:gd name="connsiteY8287" fmla="*/ 370963 h 4156314"/>
              <a:gd name="connsiteX8288" fmla="*/ 2433607 w 6555713"/>
              <a:gd name="connsiteY8288" fmla="*/ 363506 h 4156314"/>
              <a:gd name="connsiteX8289" fmla="*/ 2432500 w 6555713"/>
              <a:gd name="connsiteY8289" fmla="*/ 356048 h 4156314"/>
              <a:gd name="connsiteX8290" fmla="*/ 2424498 w 6555713"/>
              <a:gd name="connsiteY8290" fmla="*/ 353424 h 4156314"/>
              <a:gd name="connsiteX8291" fmla="*/ 2408496 w 6555713"/>
              <a:gd name="connsiteY8291" fmla="*/ 348177 h 4156314"/>
              <a:gd name="connsiteX8292" fmla="*/ 2411666 w 6555713"/>
              <a:gd name="connsiteY8292" fmla="*/ 343895 h 4156314"/>
              <a:gd name="connsiteX8293" fmla="*/ 2431946 w 6555713"/>
              <a:gd name="connsiteY8293" fmla="*/ 352319 h 4156314"/>
              <a:gd name="connsiteX8294" fmla="*/ 2439394 w 6555713"/>
              <a:gd name="connsiteY8294" fmla="*/ 351214 h 4156314"/>
              <a:gd name="connsiteX8295" fmla="*/ 2438288 w 6555713"/>
              <a:gd name="connsiteY8295" fmla="*/ 343756 h 4156314"/>
              <a:gd name="connsiteX8296" fmla="*/ 2429733 w 6555713"/>
              <a:gd name="connsiteY8296" fmla="*/ 337403 h 4156314"/>
              <a:gd name="connsiteX8297" fmla="*/ 2407389 w 6555713"/>
              <a:gd name="connsiteY8297" fmla="*/ 340719 h 4156314"/>
              <a:gd name="connsiteX8298" fmla="*/ 2397877 w 6555713"/>
              <a:gd name="connsiteY8298" fmla="*/ 353564 h 4156314"/>
              <a:gd name="connsiteX8299" fmla="*/ 2386706 w 6555713"/>
              <a:gd name="connsiteY8299" fmla="*/ 355222 h 4156314"/>
              <a:gd name="connsiteX8300" fmla="*/ 2376087 w 6555713"/>
              <a:gd name="connsiteY8300" fmla="*/ 360608 h 4156314"/>
              <a:gd name="connsiteX8301" fmla="*/ 2363809 w 6555713"/>
              <a:gd name="connsiteY8301" fmla="*/ 354808 h 4156314"/>
              <a:gd name="connsiteX8302" fmla="*/ 2374427 w 6555713"/>
              <a:gd name="connsiteY8302" fmla="*/ 349421 h 4156314"/>
              <a:gd name="connsiteX8303" fmla="*/ 2395664 w 6555713"/>
              <a:gd name="connsiteY8303" fmla="*/ 338647 h 4156314"/>
              <a:gd name="connsiteX8304" fmla="*/ 2395110 w 6555713"/>
              <a:gd name="connsiteY8304" fmla="*/ 334919 h 4156314"/>
              <a:gd name="connsiteX8305" fmla="*/ 2380215 w 6555713"/>
              <a:gd name="connsiteY8305" fmla="*/ 337129 h 4156314"/>
              <a:gd name="connsiteX8306" fmla="*/ 2375938 w 6555713"/>
              <a:gd name="connsiteY8306" fmla="*/ 333952 h 4156314"/>
              <a:gd name="connsiteX8307" fmla="*/ 2379108 w 6555713"/>
              <a:gd name="connsiteY8307" fmla="*/ 329671 h 4156314"/>
              <a:gd name="connsiteX8308" fmla="*/ 2413177 w 6555713"/>
              <a:gd name="connsiteY8308" fmla="*/ 328426 h 4156314"/>
              <a:gd name="connsiteX8309" fmla="*/ 2430136 w 6555713"/>
              <a:gd name="connsiteY8309" fmla="*/ 314477 h 4156314"/>
              <a:gd name="connsiteX8310" fmla="*/ 2432349 w 6555713"/>
              <a:gd name="connsiteY8310" fmla="*/ 329393 h 4156314"/>
              <a:gd name="connsiteX8311" fmla="*/ 2456757 w 6555713"/>
              <a:gd name="connsiteY8311" fmla="*/ 314337 h 4156314"/>
              <a:gd name="connsiteX8312" fmla="*/ 2483378 w 6555713"/>
              <a:gd name="connsiteY8312" fmla="*/ 314198 h 4156314"/>
              <a:gd name="connsiteX8313" fmla="*/ 2488209 w 6555713"/>
              <a:gd name="connsiteY8313" fmla="*/ 321103 h 4156314"/>
              <a:gd name="connsiteX8314" fmla="*/ 2501998 w 6555713"/>
              <a:gd name="connsiteY8314" fmla="*/ 311435 h 4156314"/>
              <a:gd name="connsiteX8315" fmla="*/ 2512062 w 6555713"/>
              <a:gd name="connsiteY8315" fmla="*/ 302320 h 4156314"/>
              <a:gd name="connsiteX8316" fmla="*/ 2503105 w 6555713"/>
              <a:gd name="connsiteY8316" fmla="*/ 318893 h 4156314"/>
              <a:gd name="connsiteX8317" fmla="*/ 2501040 w 6555713"/>
              <a:gd name="connsiteY8317" fmla="*/ 330632 h 4156314"/>
              <a:gd name="connsiteX8318" fmla="*/ 2505318 w 6555713"/>
              <a:gd name="connsiteY8318" fmla="*/ 333809 h 4156314"/>
              <a:gd name="connsiteX8319" fmla="*/ 2484081 w 6555713"/>
              <a:gd name="connsiteY8319" fmla="*/ 344582 h 4156314"/>
              <a:gd name="connsiteX8320" fmla="*/ 2489459 w 6555713"/>
              <a:gd name="connsiteY8320" fmla="*/ 346346 h 4156314"/>
              <a:gd name="connsiteX8321" fmla="*/ 2466568 w 6555713"/>
              <a:gd name="connsiteY8321" fmla="*/ 354803 h 4156314"/>
              <a:gd name="connsiteX8322" fmla="*/ 2473059 w 6555713"/>
              <a:gd name="connsiteY8322" fmla="*/ 372895 h 4156314"/>
              <a:gd name="connsiteX8323" fmla="*/ 2481060 w 6555713"/>
              <a:gd name="connsiteY8323" fmla="*/ 375519 h 4156314"/>
              <a:gd name="connsiteX8324" fmla="*/ 2484230 w 6555713"/>
              <a:gd name="connsiteY8324" fmla="*/ 371237 h 4156314"/>
              <a:gd name="connsiteX8325" fmla="*/ 2485337 w 6555713"/>
              <a:gd name="connsiteY8325" fmla="*/ 378695 h 4156314"/>
              <a:gd name="connsiteX8326" fmla="*/ 2468378 w 6555713"/>
              <a:gd name="connsiteY8326" fmla="*/ 392645 h 4156314"/>
              <a:gd name="connsiteX8327" fmla="*/ 2464653 w 6555713"/>
              <a:gd name="connsiteY8327" fmla="*/ 393198 h 4156314"/>
              <a:gd name="connsiteX8328" fmla="*/ 2457759 w 6555713"/>
              <a:gd name="connsiteY8328" fmla="*/ 398031 h 4156314"/>
              <a:gd name="connsiteX8329" fmla="*/ 2462037 w 6555713"/>
              <a:gd name="connsiteY8329" fmla="*/ 401208 h 4156314"/>
              <a:gd name="connsiteX8330" fmla="*/ 2448801 w 6555713"/>
              <a:gd name="connsiteY8330" fmla="*/ 414605 h 4156314"/>
              <a:gd name="connsiteX8331" fmla="*/ 2449355 w 6555713"/>
              <a:gd name="connsiteY8331" fmla="*/ 418335 h 4156314"/>
              <a:gd name="connsiteX8332" fmla="*/ 2433905 w 6555713"/>
              <a:gd name="connsiteY8332" fmla="*/ 416816 h 4156314"/>
              <a:gd name="connsiteX8333" fmla="*/ 2428671 w 6555713"/>
              <a:gd name="connsiteY8333" fmla="*/ 432836 h 4156314"/>
              <a:gd name="connsiteX8334" fmla="*/ 2413775 w 6555713"/>
              <a:gd name="connsiteY8334" fmla="*/ 435047 h 4156314"/>
              <a:gd name="connsiteX8335" fmla="*/ 2440396 w 6555713"/>
              <a:gd name="connsiteY8335" fmla="*/ 434908 h 4156314"/>
              <a:gd name="connsiteX8336" fmla="*/ 2441848 w 6555713"/>
              <a:gd name="connsiteY8336" fmla="*/ 444696 h 4156314"/>
              <a:gd name="connsiteX8337" fmla="*/ 2441917 w 6555713"/>
              <a:gd name="connsiteY8337" fmla="*/ 445163 h 4156314"/>
              <a:gd name="connsiteX8338" fmla="*/ 2439124 w 6555713"/>
              <a:gd name="connsiteY8338" fmla="*/ 445577 h 4156314"/>
              <a:gd name="connsiteX8339" fmla="*/ 2431796 w 6555713"/>
              <a:gd name="connsiteY8339" fmla="*/ 444282 h 4156314"/>
              <a:gd name="connsiteX8340" fmla="*/ 2430331 w 6555713"/>
              <a:gd name="connsiteY8340" fmla="*/ 444024 h 4156314"/>
              <a:gd name="connsiteX8341" fmla="*/ 2433015 w 6555713"/>
              <a:gd name="connsiteY8341" fmla="*/ 446484 h 4156314"/>
              <a:gd name="connsiteX8342" fmla="*/ 2439124 w 6555713"/>
              <a:gd name="connsiteY8342" fmla="*/ 445577 h 4156314"/>
              <a:gd name="connsiteX8343" fmla="*/ 2442056 w 6555713"/>
              <a:gd name="connsiteY8343" fmla="*/ 446094 h 4156314"/>
              <a:gd name="connsiteX8344" fmla="*/ 2441917 w 6555713"/>
              <a:gd name="connsiteY8344" fmla="*/ 445163 h 4156314"/>
              <a:gd name="connsiteX8345" fmla="*/ 2443315 w 6555713"/>
              <a:gd name="connsiteY8345" fmla="*/ 444956 h 4156314"/>
              <a:gd name="connsiteX8346" fmla="*/ 2409648 w 6555713"/>
              <a:gd name="connsiteY8346" fmla="*/ 458526 h 4156314"/>
              <a:gd name="connsiteX8347" fmla="*/ 2425097 w 6555713"/>
              <a:gd name="connsiteY8347" fmla="*/ 460045 h 4156314"/>
              <a:gd name="connsiteX8348" fmla="*/ 2410754 w 6555713"/>
              <a:gd name="connsiteY8348" fmla="*/ 465984 h 4156314"/>
              <a:gd name="connsiteX8349" fmla="*/ 2413167 w 6555713"/>
              <a:gd name="connsiteY8349" fmla="*/ 469020 h 4156314"/>
              <a:gd name="connsiteX8350" fmla="*/ 2415338 w 6555713"/>
              <a:gd name="connsiteY8350" fmla="*/ 467805 h 4156314"/>
              <a:gd name="connsiteX8351" fmla="*/ 2403973 w 6555713"/>
              <a:gd name="connsiteY8351" fmla="*/ 476693 h 4156314"/>
              <a:gd name="connsiteX8352" fmla="*/ 2397691 w 6555713"/>
              <a:gd name="connsiteY8352" fmla="*/ 476408 h 4156314"/>
              <a:gd name="connsiteX8353" fmla="*/ 2398032 w 6555713"/>
              <a:gd name="connsiteY8353" fmla="*/ 476030 h 4156314"/>
              <a:gd name="connsiteX8354" fmla="*/ 2393241 w 6555713"/>
              <a:gd name="connsiteY8354" fmla="*/ 476205 h 4156314"/>
              <a:gd name="connsiteX8355" fmla="*/ 2397691 w 6555713"/>
              <a:gd name="connsiteY8355" fmla="*/ 476408 h 4156314"/>
              <a:gd name="connsiteX8356" fmla="*/ 2390623 w 6555713"/>
              <a:gd name="connsiteY8356" fmla="*/ 484215 h 4156314"/>
              <a:gd name="connsiteX8357" fmla="*/ 2420416 w 6555713"/>
              <a:gd name="connsiteY8357" fmla="*/ 479794 h 4156314"/>
              <a:gd name="connsiteX8358" fmla="*/ 2404009 w 6555713"/>
              <a:gd name="connsiteY8358" fmla="*/ 497473 h 4156314"/>
              <a:gd name="connsiteX8359" fmla="*/ 2405115 w 6555713"/>
              <a:gd name="connsiteY8359" fmla="*/ 504931 h 4156314"/>
              <a:gd name="connsiteX8360" fmla="*/ 2449249 w 6555713"/>
              <a:gd name="connsiteY8360" fmla="*/ 494571 h 4156314"/>
              <a:gd name="connsiteX8361" fmla="*/ 2468976 w 6555713"/>
              <a:gd name="connsiteY8361" fmla="*/ 499266 h 4156314"/>
              <a:gd name="connsiteX8362" fmla="*/ 2454634 w 6555713"/>
              <a:gd name="connsiteY8362" fmla="*/ 505205 h 4156314"/>
              <a:gd name="connsiteX8363" fmla="*/ 2457049 w 6555713"/>
              <a:gd name="connsiteY8363" fmla="*/ 508658 h 4156314"/>
              <a:gd name="connsiteX8364" fmla="*/ 2436567 w 6555713"/>
              <a:gd name="connsiteY8364" fmla="*/ 511697 h 4156314"/>
              <a:gd name="connsiteX8365" fmla="*/ 2432844 w 6555713"/>
              <a:gd name="connsiteY8365" fmla="*/ 512250 h 4156314"/>
              <a:gd name="connsiteX8366" fmla="*/ 2441398 w 6555713"/>
              <a:gd name="connsiteY8366" fmla="*/ 518603 h 4156314"/>
              <a:gd name="connsiteX8367" fmla="*/ 2438227 w 6555713"/>
              <a:gd name="connsiteY8367" fmla="*/ 522884 h 4156314"/>
              <a:gd name="connsiteX8368" fmla="*/ 2424842 w 6555713"/>
              <a:gd name="connsiteY8368" fmla="*/ 509626 h 4156314"/>
              <a:gd name="connsiteX8369" fmla="*/ 2395603 w 6555713"/>
              <a:gd name="connsiteY8369" fmla="*/ 517776 h 4156314"/>
              <a:gd name="connsiteX8370" fmla="*/ 2397263 w 6555713"/>
              <a:gd name="connsiteY8370" fmla="*/ 528963 h 4156314"/>
              <a:gd name="connsiteX8371" fmla="*/ 2386092 w 6555713"/>
              <a:gd name="connsiteY8371" fmla="*/ 530620 h 4156314"/>
              <a:gd name="connsiteX8372" fmla="*/ 2384985 w 6555713"/>
              <a:gd name="connsiteY8372" fmla="*/ 523162 h 4156314"/>
              <a:gd name="connsiteX8373" fmla="*/ 2356854 w 6555713"/>
              <a:gd name="connsiteY8373" fmla="*/ 538771 h 4156314"/>
              <a:gd name="connsiteX8374" fmla="*/ 2357407 w 6555713"/>
              <a:gd name="connsiteY8374" fmla="*/ 542499 h 4156314"/>
              <a:gd name="connsiteX8375" fmla="*/ 2366289 w 6555713"/>
              <a:gd name="connsiteY8375" fmla="*/ 547850 h 4156314"/>
              <a:gd name="connsiteX8376" fmla="*/ 2366781 w 6555713"/>
              <a:gd name="connsiteY8376" fmla="*/ 551536 h 4156314"/>
              <a:gd name="connsiteX8377" fmla="*/ 2362723 w 6555713"/>
              <a:gd name="connsiteY8377" fmla="*/ 552667 h 4156314"/>
              <a:gd name="connsiteX8378" fmla="*/ 2359068 w 6555713"/>
              <a:gd name="connsiteY8378" fmla="*/ 553686 h 4156314"/>
              <a:gd name="connsiteX8379" fmla="*/ 2365899 w 6555713"/>
              <a:gd name="connsiteY8379" fmla="*/ 561247 h 4156314"/>
              <a:gd name="connsiteX8380" fmla="*/ 2364915 w 6555713"/>
              <a:gd name="connsiteY8380" fmla="*/ 561036 h 4156314"/>
              <a:gd name="connsiteX8381" fmla="*/ 2340447 w 6555713"/>
              <a:gd name="connsiteY8381" fmla="*/ 556450 h 4156314"/>
              <a:gd name="connsiteX8382" fmla="*/ 2341794 w 6555713"/>
              <a:gd name="connsiteY8382" fmla="*/ 565525 h 4156314"/>
              <a:gd name="connsiteX8383" fmla="*/ 2331166 w 6555713"/>
              <a:gd name="connsiteY8383" fmla="*/ 564437 h 4156314"/>
              <a:gd name="connsiteX8384" fmla="*/ 2329039 w 6555713"/>
              <a:gd name="connsiteY8384" fmla="*/ 563644 h 4156314"/>
              <a:gd name="connsiteX8385" fmla="*/ 2326760 w 6555713"/>
              <a:gd name="connsiteY8385" fmla="*/ 560386 h 4156314"/>
              <a:gd name="connsiteX8386" fmla="*/ 2325552 w 6555713"/>
              <a:gd name="connsiteY8386" fmla="*/ 558660 h 4156314"/>
              <a:gd name="connsiteX8387" fmla="*/ 2325722 w 6555713"/>
              <a:gd name="connsiteY8387" fmla="*/ 562408 h 4156314"/>
              <a:gd name="connsiteX8388" fmla="*/ 2329039 w 6555713"/>
              <a:gd name="connsiteY8388" fmla="*/ 563644 h 4156314"/>
              <a:gd name="connsiteX8389" fmla="*/ 2332725 w 6555713"/>
              <a:gd name="connsiteY8389" fmla="*/ 568911 h 4156314"/>
              <a:gd name="connsiteX8390" fmla="*/ 2322117 w 6555713"/>
              <a:gd name="connsiteY8390" fmla="*/ 570580 h 4156314"/>
              <a:gd name="connsiteX8391" fmla="*/ 2289973 w 6555713"/>
              <a:gd name="connsiteY8391" fmla="*/ 575372 h 4156314"/>
              <a:gd name="connsiteX8392" fmla="*/ 2295910 w 6555713"/>
              <a:gd name="connsiteY8392" fmla="*/ 589735 h 4156314"/>
              <a:gd name="connsiteX8393" fmla="*/ 2285291 w 6555713"/>
              <a:gd name="connsiteY8393" fmla="*/ 595123 h 4156314"/>
              <a:gd name="connsiteX8394" fmla="*/ 2285845 w 6555713"/>
              <a:gd name="connsiteY8394" fmla="*/ 598851 h 4156314"/>
              <a:gd name="connsiteX8395" fmla="*/ 2324595 w 6555713"/>
              <a:gd name="connsiteY8395" fmla="*/ 577856 h 4156314"/>
              <a:gd name="connsiteX8396" fmla="*/ 2328318 w 6555713"/>
              <a:gd name="connsiteY8396" fmla="*/ 577304 h 4156314"/>
              <a:gd name="connsiteX8397" fmla="*/ 2325702 w 6555713"/>
              <a:gd name="connsiteY8397" fmla="*/ 585315 h 4156314"/>
              <a:gd name="connsiteX8398" fmla="*/ 2337980 w 6555713"/>
              <a:gd name="connsiteY8398" fmla="*/ 591115 h 4156314"/>
              <a:gd name="connsiteX8399" fmla="*/ 2348599 w 6555713"/>
              <a:gd name="connsiteY8399" fmla="*/ 585728 h 4156314"/>
              <a:gd name="connsiteX8400" fmla="*/ 2354940 w 6555713"/>
              <a:gd name="connsiteY8400" fmla="*/ 577165 h 4156314"/>
              <a:gd name="connsiteX8401" fmla="*/ 2363494 w 6555713"/>
              <a:gd name="connsiteY8401" fmla="*/ 583518 h 4156314"/>
              <a:gd name="connsiteX8402" fmla="*/ 2379303 w 6555713"/>
              <a:gd name="connsiteY8402" fmla="*/ 577836 h 4156314"/>
              <a:gd name="connsiteX8403" fmla="*/ 2379991 w 6555713"/>
              <a:gd name="connsiteY8403" fmla="*/ 577589 h 4156314"/>
              <a:gd name="connsiteX8404" fmla="*/ 2379869 w 6555713"/>
              <a:gd name="connsiteY8404" fmla="*/ 579720 h 4156314"/>
              <a:gd name="connsiteX8405" fmla="*/ 2379252 w 6555713"/>
              <a:gd name="connsiteY8405" fmla="*/ 580702 h 4156314"/>
              <a:gd name="connsiteX8406" fmla="*/ 2379855 w 6555713"/>
              <a:gd name="connsiteY8406" fmla="*/ 579958 h 4156314"/>
              <a:gd name="connsiteX8407" fmla="*/ 2379869 w 6555713"/>
              <a:gd name="connsiteY8407" fmla="*/ 579720 h 4156314"/>
              <a:gd name="connsiteX8408" fmla="*/ 2381561 w 6555713"/>
              <a:gd name="connsiteY8408" fmla="*/ 577025 h 4156314"/>
              <a:gd name="connsiteX8409" fmla="*/ 2379991 w 6555713"/>
              <a:gd name="connsiteY8409" fmla="*/ 577589 h 4156314"/>
              <a:gd name="connsiteX8410" fmla="*/ 2380455 w 6555713"/>
              <a:gd name="connsiteY8410" fmla="*/ 569567 h 4156314"/>
              <a:gd name="connsiteX8411" fmla="*/ 2402797 w 6555713"/>
              <a:gd name="connsiteY8411" fmla="*/ 566252 h 4156314"/>
              <a:gd name="connsiteX8412" fmla="*/ 2436219 w 6555713"/>
              <a:gd name="connsiteY8412" fmla="*/ 544619 h 4156314"/>
              <a:gd name="connsiteX8413" fmla="*/ 2437246 w 6555713"/>
              <a:gd name="connsiteY8413" fmla="*/ 543954 h 4156314"/>
              <a:gd name="connsiteX8414" fmla="*/ 2436614 w 6555713"/>
              <a:gd name="connsiteY8414" fmla="*/ 548074 h 4156314"/>
              <a:gd name="connsiteX8415" fmla="*/ 2440994 w 6555713"/>
              <a:gd name="connsiteY8415" fmla="*/ 541529 h 4156314"/>
              <a:gd name="connsiteX8416" fmla="*/ 2437246 w 6555713"/>
              <a:gd name="connsiteY8416" fmla="*/ 543954 h 4156314"/>
              <a:gd name="connsiteX8417" fmla="*/ 2439334 w 6555713"/>
              <a:gd name="connsiteY8417" fmla="*/ 530342 h 4156314"/>
              <a:gd name="connsiteX8418" fmla="*/ 2462784 w 6555713"/>
              <a:gd name="connsiteY8418" fmla="*/ 534484 h 4156314"/>
              <a:gd name="connsiteX8419" fmla="*/ 2476019 w 6555713"/>
              <a:gd name="connsiteY8419" fmla="*/ 521087 h 4156314"/>
              <a:gd name="connsiteX8420" fmla="*/ 2476573 w 6555713"/>
              <a:gd name="connsiteY8420" fmla="*/ 524815 h 4156314"/>
              <a:gd name="connsiteX8421" fmla="*/ 2479744 w 6555713"/>
              <a:gd name="connsiteY8421" fmla="*/ 520534 h 4156314"/>
              <a:gd name="connsiteX8422" fmla="*/ 2473806 w 6555713"/>
              <a:gd name="connsiteY8422" fmla="*/ 506171 h 4156314"/>
              <a:gd name="connsiteX8423" fmla="*/ 2484978 w 6555713"/>
              <a:gd name="connsiteY8423" fmla="*/ 504513 h 4156314"/>
              <a:gd name="connsiteX8424" fmla="*/ 2488702 w 6555713"/>
              <a:gd name="connsiteY8424" fmla="*/ 503961 h 4156314"/>
              <a:gd name="connsiteX8425" fmla="*/ 2486085 w 6555713"/>
              <a:gd name="connsiteY8425" fmla="*/ 511971 h 4156314"/>
              <a:gd name="connsiteX8426" fmla="*/ 2509535 w 6555713"/>
              <a:gd name="connsiteY8426" fmla="*/ 516114 h 4156314"/>
              <a:gd name="connsiteX8427" fmla="*/ 2513812 w 6555713"/>
              <a:gd name="connsiteY8427" fmla="*/ 519289 h 4156314"/>
              <a:gd name="connsiteX8428" fmla="*/ 2528154 w 6555713"/>
              <a:gd name="connsiteY8428" fmla="*/ 513351 h 4156314"/>
              <a:gd name="connsiteX8429" fmla="*/ 2544561 w 6555713"/>
              <a:gd name="connsiteY8429" fmla="*/ 495672 h 4156314"/>
              <a:gd name="connsiteX8430" fmla="*/ 2552009 w 6555713"/>
              <a:gd name="connsiteY8430" fmla="*/ 494567 h 4156314"/>
              <a:gd name="connsiteX8431" fmla="*/ 2558350 w 6555713"/>
              <a:gd name="connsiteY8431" fmla="*/ 486003 h 4156314"/>
              <a:gd name="connsiteX8432" fmla="*/ 2578076 w 6555713"/>
              <a:gd name="connsiteY8432" fmla="*/ 490698 h 4156314"/>
              <a:gd name="connsiteX8433" fmla="*/ 2589248 w 6555713"/>
              <a:gd name="connsiteY8433" fmla="*/ 489041 h 4156314"/>
              <a:gd name="connsiteX8434" fmla="*/ 2601930 w 6555713"/>
              <a:gd name="connsiteY8434" fmla="*/ 471914 h 4156314"/>
              <a:gd name="connsiteX8435" fmla="*/ 2601377 w 6555713"/>
              <a:gd name="connsiteY8435" fmla="*/ 468185 h 4156314"/>
              <a:gd name="connsiteX8436" fmla="*/ 2611996 w 6555713"/>
              <a:gd name="connsiteY8436" fmla="*/ 462798 h 4156314"/>
              <a:gd name="connsiteX8437" fmla="*/ 2613144 w 6555713"/>
              <a:gd name="connsiteY8437" fmla="*/ 463290 h 4156314"/>
              <a:gd name="connsiteX8438" fmla="*/ 2615761 w 6555713"/>
              <a:gd name="connsiteY8438" fmla="*/ 466528 h 4156314"/>
              <a:gd name="connsiteX8439" fmla="*/ 2613647 w 6555713"/>
              <a:gd name="connsiteY8439" fmla="*/ 463505 h 4156314"/>
              <a:gd name="connsiteX8440" fmla="*/ 2613144 w 6555713"/>
              <a:gd name="connsiteY8440" fmla="*/ 463290 h 4156314"/>
              <a:gd name="connsiteX8441" fmla="*/ 2607165 w 6555713"/>
              <a:gd name="connsiteY8441" fmla="*/ 455893 h 4156314"/>
              <a:gd name="connsiteX8442" fmla="*/ 2617784 w 6555713"/>
              <a:gd name="connsiteY8442" fmla="*/ 450506 h 4156314"/>
              <a:gd name="connsiteX8443" fmla="*/ 2634189 w 6555713"/>
              <a:gd name="connsiteY8443" fmla="*/ 432827 h 4156314"/>
              <a:gd name="connsiteX8444" fmla="*/ 2652256 w 6555713"/>
              <a:gd name="connsiteY8444" fmla="*/ 426336 h 4156314"/>
              <a:gd name="connsiteX8445" fmla="*/ 2657491 w 6555713"/>
              <a:gd name="connsiteY8445" fmla="*/ 410315 h 4156314"/>
              <a:gd name="connsiteX8446" fmla="*/ 2668108 w 6555713"/>
              <a:gd name="connsiteY8446" fmla="*/ 404927 h 4156314"/>
              <a:gd name="connsiteX8447" fmla="*/ 2669561 w 6555713"/>
              <a:gd name="connsiteY8447" fmla="*/ 414716 h 4156314"/>
              <a:gd name="connsiteX8448" fmla="*/ 2659704 w 6555713"/>
              <a:gd name="connsiteY8448" fmla="*/ 425230 h 4156314"/>
              <a:gd name="connsiteX8449" fmla="*/ 2675707 w 6555713"/>
              <a:gd name="connsiteY8449" fmla="*/ 430478 h 4156314"/>
              <a:gd name="connsiteX8450" fmla="*/ 2693219 w 6555713"/>
              <a:gd name="connsiteY8450" fmla="*/ 420257 h 4156314"/>
              <a:gd name="connsiteX8451" fmla="*/ 2690049 w 6555713"/>
              <a:gd name="connsiteY8451" fmla="*/ 424538 h 4156314"/>
              <a:gd name="connsiteX8452" fmla="*/ 2707711 w 6555713"/>
              <a:gd name="connsiteY8452" fmla="*/ 440973 h 4156314"/>
              <a:gd name="connsiteX8453" fmla="*/ 2723714 w 6555713"/>
              <a:gd name="connsiteY8453" fmla="*/ 446220 h 4156314"/>
              <a:gd name="connsiteX8454" fmla="*/ 2726884 w 6555713"/>
              <a:gd name="connsiteY8454" fmla="*/ 441938 h 4156314"/>
              <a:gd name="connsiteX8455" fmla="*/ 2735438 w 6555713"/>
              <a:gd name="connsiteY8455" fmla="*/ 448291 h 4156314"/>
              <a:gd name="connsiteX8456" fmla="*/ 2744951 w 6555713"/>
              <a:gd name="connsiteY8456" fmla="*/ 435447 h 4156314"/>
              <a:gd name="connsiteX8457" fmla="*/ 2742737 w 6555713"/>
              <a:gd name="connsiteY8457" fmla="*/ 420531 h 4156314"/>
              <a:gd name="connsiteX8458" fmla="*/ 2727842 w 6555713"/>
              <a:gd name="connsiteY8458" fmla="*/ 422741 h 4156314"/>
              <a:gd name="connsiteX8459" fmla="*/ 2734183 w 6555713"/>
              <a:gd name="connsiteY8459" fmla="*/ 414178 h 4156314"/>
              <a:gd name="connsiteX8460" fmla="*/ 2707561 w 6555713"/>
              <a:gd name="connsiteY8460" fmla="*/ 414317 h 4156314"/>
              <a:gd name="connsiteX8461" fmla="*/ 2703285 w 6555713"/>
              <a:gd name="connsiteY8461" fmla="*/ 411141 h 4156314"/>
              <a:gd name="connsiteX8462" fmla="*/ 2702178 w 6555713"/>
              <a:gd name="connsiteY8462" fmla="*/ 403683 h 4156314"/>
              <a:gd name="connsiteX8463" fmla="*/ 2719690 w 6555713"/>
              <a:gd name="connsiteY8463" fmla="*/ 393463 h 4156314"/>
              <a:gd name="connsiteX8464" fmla="*/ 2721212 w 6555713"/>
              <a:gd name="connsiteY8464" fmla="*/ 388807 h 4156314"/>
              <a:gd name="connsiteX8465" fmla="*/ 2723980 w 6555713"/>
              <a:gd name="connsiteY8465" fmla="*/ 387109 h 4156314"/>
              <a:gd name="connsiteX8466" fmla="*/ 2731526 w 6555713"/>
              <a:gd name="connsiteY8466" fmla="*/ 381153 h 4156314"/>
              <a:gd name="connsiteX8467" fmla="*/ 2730567 w 6555713"/>
              <a:gd name="connsiteY8467" fmla="*/ 386608 h 4156314"/>
              <a:gd name="connsiteX8468" fmla="*/ 2730309 w 6555713"/>
              <a:gd name="connsiteY8468" fmla="*/ 388075 h 4156314"/>
              <a:gd name="connsiteX8469" fmla="*/ 2734032 w 6555713"/>
              <a:gd name="connsiteY8469" fmla="*/ 387523 h 4156314"/>
              <a:gd name="connsiteX8470" fmla="*/ 2741872 w 6555713"/>
              <a:gd name="connsiteY8470" fmla="*/ 373021 h 4156314"/>
              <a:gd name="connsiteX8471" fmla="*/ 2741904 w 6555713"/>
              <a:gd name="connsiteY8471" fmla="*/ 372962 h 4156314"/>
              <a:gd name="connsiteX8472" fmla="*/ 2743304 w 6555713"/>
              <a:gd name="connsiteY8472" fmla="*/ 371856 h 4156314"/>
              <a:gd name="connsiteX8473" fmla="*/ 2745469 w 6555713"/>
              <a:gd name="connsiteY8473" fmla="*/ 370581 h 4156314"/>
              <a:gd name="connsiteX8474" fmla="*/ 2752766 w 6555713"/>
              <a:gd name="connsiteY8474" fmla="*/ 369498 h 4156314"/>
              <a:gd name="connsiteX8475" fmla="*/ 2754162 w 6555713"/>
              <a:gd name="connsiteY8475" fmla="*/ 369291 h 4156314"/>
              <a:gd name="connsiteX8476" fmla="*/ 2751692 w 6555713"/>
              <a:gd name="connsiteY8476" fmla="*/ 366919 h 4156314"/>
              <a:gd name="connsiteX8477" fmla="*/ 2745469 w 6555713"/>
              <a:gd name="connsiteY8477" fmla="*/ 370581 h 4156314"/>
              <a:gd name="connsiteX8478" fmla="*/ 2742991 w 6555713"/>
              <a:gd name="connsiteY8478" fmla="*/ 370949 h 4156314"/>
              <a:gd name="connsiteX8479" fmla="*/ 2741904 w 6555713"/>
              <a:gd name="connsiteY8479" fmla="*/ 372962 h 4156314"/>
              <a:gd name="connsiteX8480" fmla="*/ 2731526 w 6555713"/>
              <a:gd name="connsiteY8480" fmla="*/ 381153 h 4156314"/>
              <a:gd name="connsiteX8481" fmla="*/ 2732372 w 6555713"/>
              <a:gd name="connsiteY8481" fmla="*/ 376336 h 4156314"/>
              <a:gd name="connsiteX8482" fmla="*/ 2731720 w 6555713"/>
              <a:gd name="connsiteY8482" fmla="*/ 376433 h 4156314"/>
              <a:gd name="connsiteX8483" fmla="*/ 2745653 w 6555713"/>
              <a:gd name="connsiteY8483" fmla="*/ 361385 h 4156314"/>
              <a:gd name="connsiteX8484" fmla="*/ 2781592 w 6555713"/>
              <a:gd name="connsiteY8484" fmla="*/ 323300 h 4156314"/>
              <a:gd name="connsiteX8485" fmla="*/ 2814957 w 6555713"/>
              <a:gd name="connsiteY8485" fmla="*/ 291672 h 4156314"/>
              <a:gd name="connsiteX8486" fmla="*/ 2819235 w 6555713"/>
              <a:gd name="connsiteY8486" fmla="*/ 294847 h 4156314"/>
              <a:gd name="connsiteX8487" fmla="*/ 2809723 w 6555713"/>
              <a:gd name="connsiteY8487" fmla="*/ 307693 h 4156314"/>
              <a:gd name="connsiteX8488" fmla="*/ 2802828 w 6555713"/>
              <a:gd name="connsiteY8488" fmla="*/ 312526 h 4156314"/>
              <a:gd name="connsiteX8489" fmla="*/ 2821449 w 6555713"/>
              <a:gd name="connsiteY8489" fmla="*/ 309763 h 4156314"/>
              <a:gd name="connsiteX8490" fmla="*/ 2828896 w 6555713"/>
              <a:gd name="connsiteY8490" fmla="*/ 308658 h 4156314"/>
              <a:gd name="connsiteX8491" fmla="*/ 2827790 w 6555713"/>
              <a:gd name="connsiteY8491" fmla="*/ 301200 h 4156314"/>
              <a:gd name="connsiteX8492" fmla="*/ 2850133 w 6555713"/>
              <a:gd name="connsiteY8492" fmla="*/ 297884 h 4156314"/>
              <a:gd name="connsiteX8493" fmla="*/ 2845855 w 6555713"/>
              <a:gd name="connsiteY8493" fmla="*/ 294709 h 4156314"/>
              <a:gd name="connsiteX8494" fmla="*/ 2841025 w 6555713"/>
              <a:gd name="connsiteY8494" fmla="*/ 287803 h 4156314"/>
              <a:gd name="connsiteX8495" fmla="*/ 2871773 w 6555713"/>
              <a:gd name="connsiteY8495" fmla="*/ 264185 h 4156314"/>
              <a:gd name="connsiteX8496" fmla="*/ 2870113 w 6555713"/>
              <a:gd name="connsiteY8496" fmla="*/ 252997 h 4156314"/>
              <a:gd name="connsiteX8497" fmla="*/ 2887627 w 6555713"/>
              <a:gd name="connsiteY8497" fmla="*/ 242776 h 4156314"/>
              <a:gd name="connsiteX8498" fmla="*/ 2890243 w 6555713"/>
              <a:gd name="connsiteY8498" fmla="*/ 234767 h 4156314"/>
              <a:gd name="connsiteX8499" fmla="*/ 2937951 w 6555713"/>
              <a:gd name="connsiteY8499" fmla="*/ 197199 h 4156314"/>
              <a:gd name="connsiteX8500" fmla="*/ 2941676 w 6555713"/>
              <a:gd name="connsiteY8500" fmla="*/ 196646 h 4156314"/>
              <a:gd name="connsiteX8501" fmla="*/ 2972424 w 6555713"/>
              <a:gd name="connsiteY8501" fmla="*/ 173028 h 4156314"/>
              <a:gd name="connsiteX8502" fmla="*/ 2975191 w 6555713"/>
              <a:gd name="connsiteY8502" fmla="*/ 191673 h 4156314"/>
              <a:gd name="connsiteX8503" fmla="*/ 2988576 w 6555713"/>
              <a:gd name="connsiteY8503" fmla="*/ 204931 h 4156314"/>
              <a:gd name="connsiteX8504" fmla="*/ 2974234 w 6555713"/>
              <a:gd name="connsiteY8504" fmla="*/ 210870 h 4156314"/>
              <a:gd name="connsiteX8505" fmla="*/ 2971063 w 6555713"/>
              <a:gd name="connsiteY8505" fmla="*/ 215152 h 4156314"/>
              <a:gd name="connsiteX8506" fmla="*/ 2963062 w 6555713"/>
              <a:gd name="connsiteY8506" fmla="*/ 212528 h 4156314"/>
              <a:gd name="connsiteX8507" fmla="*/ 2950379 w 6555713"/>
              <a:gd name="connsiteY8507" fmla="*/ 229654 h 4156314"/>
              <a:gd name="connsiteX8508" fmla="*/ 2954055 w 6555713"/>
              <a:gd name="connsiteY8508" fmla="*/ 230303 h 4156314"/>
              <a:gd name="connsiteX8509" fmla="*/ 2939761 w 6555713"/>
              <a:gd name="connsiteY8509" fmla="*/ 235040 h 4156314"/>
              <a:gd name="connsiteX8510" fmla="*/ 2959487 w 6555713"/>
              <a:gd name="connsiteY8510" fmla="*/ 239735 h 4156314"/>
              <a:gd name="connsiteX8511" fmla="*/ 2931909 w 6555713"/>
              <a:gd name="connsiteY8511" fmla="*/ 259071 h 4156314"/>
              <a:gd name="connsiteX8512" fmla="*/ 2937697 w 6555713"/>
              <a:gd name="connsiteY8512" fmla="*/ 246780 h 4156314"/>
              <a:gd name="connsiteX8513" fmla="*/ 2939928 w 6555713"/>
              <a:gd name="connsiteY8513" fmla="*/ 245757 h 4156314"/>
              <a:gd name="connsiteX8514" fmla="*/ 2945864 w 6555713"/>
              <a:gd name="connsiteY8514" fmla="*/ 247712 h 4156314"/>
              <a:gd name="connsiteX8515" fmla="*/ 2941540 w 6555713"/>
              <a:gd name="connsiteY8515" fmla="*/ 245019 h 4156314"/>
              <a:gd name="connsiteX8516" fmla="*/ 2939928 w 6555713"/>
              <a:gd name="connsiteY8516" fmla="*/ 245757 h 4156314"/>
              <a:gd name="connsiteX8517" fmla="*/ 2925419 w 6555713"/>
              <a:gd name="connsiteY8517" fmla="*/ 240980 h 4156314"/>
              <a:gd name="connsiteX8518" fmla="*/ 2919631 w 6555713"/>
              <a:gd name="connsiteY8518" fmla="*/ 253271 h 4156314"/>
              <a:gd name="connsiteX8519" fmla="*/ 2911630 w 6555713"/>
              <a:gd name="connsiteY8519" fmla="*/ 250648 h 4156314"/>
              <a:gd name="connsiteX8520" fmla="*/ 2908459 w 6555713"/>
              <a:gd name="connsiteY8520" fmla="*/ 254929 h 4156314"/>
              <a:gd name="connsiteX8521" fmla="*/ 2921291 w 6555713"/>
              <a:gd name="connsiteY8521" fmla="*/ 264459 h 4156314"/>
              <a:gd name="connsiteX8522" fmla="*/ 2908609 w 6555713"/>
              <a:gd name="connsiteY8522" fmla="*/ 281585 h 4156314"/>
              <a:gd name="connsiteX8523" fmla="*/ 2935783 w 6555713"/>
              <a:gd name="connsiteY8523" fmla="*/ 285175 h 4156314"/>
              <a:gd name="connsiteX8524" fmla="*/ 2943230 w 6555713"/>
              <a:gd name="connsiteY8524" fmla="*/ 284069 h 4156314"/>
              <a:gd name="connsiteX8525" fmla="*/ 2951785 w 6555713"/>
              <a:gd name="connsiteY8525" fmla="*/ 290422 h 4156314"/>
              <a:gd name="connsiteX8526" fmla="*/ 2953998 w 6555713"/>
              <a:gd name="connsiteY8526" fmla="*/ 305338 h 4156314"/>
              <a:gd name="connsiteX8527" fmla="*/ 2956212 w 6555713"/>
              <a:gd name="connsiteY8527" fmla="*/ 320254 h 4156314"/>
              <a:gd name="connsiteX8528" fmla="*/ 2956765 w 6555713"/>
              <a:gd name="connsiteY8528" fmla="*/ 323982 h 4156314"/>
              <a:gd name="connsiteX8529" fmla="*/ 2953595 w 6555713"/>
              <a:gd name="connsiteY8529" fmla="*/ 328264 h 4156314"/>
              <a:gd name="connsiteX8530" fmla="*/ 2948210 w 6555713"/>
              <a:gd name="connsiteY8530" fmla="*/ 317629 h 4156314"/>
              <a:gd name="connsiteX8531" fmla="*/ 2929038 w 6555713"/>
              <a:gd name="connsiteY8531" fmla="*/ 316664 h 4156314"/>
              <a:gd name="connsiteX8532" fmla="*/ 2908908 w 6555713"/>
              <a:gd name="connsiteY8532" fmla="*/ 334895 h 4156314"/>
              <a:gd name="connsiteX8533" fmla="*/ 2906889 w 6555713"/>
              <a:gd name="connsiteY8533" fmla="*/ 335652 h 4156314"/>
              <a:gd name="connsiteX8534" fmla="*/ 2909173 w 6555713"/>
              <a:gd name="connsiteY8534" fmla="*/ 328663 h 4156314"/>
              <a:gd name="connsiteX8535" fmla="*/ 2913589 w 6555713"/>
              <a:gd name="connsiteY8535" fmla="*/ 315145 h 4156314"/>
              <a:gd name="connsiteX8536" fmla="*/ 2888628 w 6555713"/>
              <a:gd name="connsiteY8536" fmla="*/ 326471 h 4156314"/>
              <a:gd name="connsiteX8537" fmla="*/ 2882840 w 6555713"/>
              <a:gd name="connsiteY8537" fmla="*/ 338764 h 4156314"/>
              <a:gd name="connsiteX8538" fmla="*/ 2872222 w 6555713"/>
              <a:gd name="connsiteY8538" fmla="*/ 344150 h 4156314"/>
              <a:gd name="connsiteX8539" fmla="*/ 2871265 w 6555713"/>
              <a:gd name="connsiteY8539" fmla="*/ 363348 h 4156314"/>
              <a:gd name="connsiteX8540" fmla="*/ 2831962 w 6555713"/>
              <a:gd name="connsiteY8540" fmla="*/ 380612 h 4156314"/>
              <a:gd name="connsiteX8541" fmla="*/ 2824110 w 6555713"/>
              <a:gd name="connsiteY8541" fmla="*/ 404644 h 4156314"/>
              <a:gd name="connsiteX8542" fmla="*/ 2792254 w 6555713"/>
              <a:gd name="connsiteY8542" fmla="*/ 420805 h 4156314"/>
              <a:gd name="connsiteX8543" fmla="*/ 2787573 w 6555713"/>
              <a:gd name="connsiteY8543" fmla="*/ 440554 h 4156314"/>
              <a:gd name="connsiteX8544" fmla="*/ 2770614 w 6555713"/>
              <a:gd name="connsiteY8544" fmla="*/ 454505 h 4156314"/>
              <a:gd name="connsiteX8545" fmla="*/ 2762613 w 6555713"/>
              <a:gd name="connsiteY8545" fmla="*/ 451880 h 4156314"/>
              <a:gd name="connsiteX8546" fmla="*/ 2759442 w 6555713"/>
              <a:gd name="connsiteY8546" fmla="*/ 456163 h 4156314"/>
              <a:gd name="connsiteX8547" fmla="*/ 2758485 w 6555713"/>
              <a:gd name="connsiteY8547" fmla="*/ 475359 h 4156314"/>
              <a:gd name="connsiteX8548" fmla="*/ 2748419 w 6555713"/>
              <a:gd name="connsiteY8548" fmla="*/ 484475 h 4156314"/>
              <a:gd name="connsiteX8549" fmla="*/ 2729801 w 6555713"/>
              <a:gd name="connsiteY8549" fmla="*/ 487238 h 4156314"/>
              <a:gd name="connsiteX8550" fmla="*/ 2717118 w 6555713"/>
              <a:gd name="connsiteY8550" fmla="*/ 504364 h 4156314"/>
              <a:gd name="connsiteX8551" fmla="*/ 2723055 w 6555713"/>
              <a:gd name="connsiteY8551" fmla="*/ 518727 h 4156314"/>
              <a:gd name="connsiteX8552" fmla="*/ 2709266 w 6555713"/>
              <a:gd name="connsiteY8552" fmla="*/ 528396 h 4156314"/>
              <a:gd name="connsiteX8553" fmla="*/ 2687626 w 6555713"/>
              <a:gd name="connsiteY8553" fmla="*/ 562095 h 4156314"/>
              <a:gd name="connsiteX8554" fmla="*/ 2677007 w 6555713"/>
              <a:gd name="connsiteY8554" fmla="*/ 567483 h 4156314"/>
              <a:gd name="connsiteX8555" fmla="*/ 2674944 w 6555713"/>
              <a:gd name="connsiteY8555" fmla="*/ 579222 h 4156314"/>
              <a:gd name="connsiteX8556" fmla="*/ 2682945 w 6555713"/>
              <a:gd name="connsiteY8556" fmla="*/ 581845 h 4156314"/>
              <a:gd name="connsiteX8557" fmla="*/ 2694669 w 6555713"/>
              <a:gd name="connsiteY8557" fmla="*/ 583916 h 4156314"/>
              <a:gd name="connsiteX8558" fmla="*/ 2684605 w 6555713"/>
              <a:gd name="connsiteY8558" fmla="*/ 593032 h 4156314"/>
              <a:gd name="connsiteX8559" fmla="*/ 2678817 w 6555713"/>
              <a:gd name="connsiteY8559" fmla="*/ 605325 h 4156314"/>
              <a:gd name="connsiteX8560" fmla="*/ 2673029 w 6555713"/>
              <a:gd name="connsiteY8560" fmla="*/ 617616 h 4156314"/>
              <a:gd name="connsiteX8561" fmla="*/ 2670168 w 6555713"/>
              <a:gd name="connsiteY8561" fmla="*/ 614092 h 4156314"/>
              <a:gd name="connsiteX8562" fmla="*/ 2675294 w 6555713"/>
              <a:gd name="connsiteY8562" fmla="*/ 607634 h 4156314"/>
              <a:gd name="connsiteX8563" fmla="*/ 2669318 w 6555713"/>
              <a:gd name="connsiteY8563" fmla="*/ 613045 h 4156314"/>
              <a:gd name="connsiteX8564" fmla="*/ 2670168 w 6555713"/>
              <a:gd name="connsiteY8564" fmla="*/ 614092 h 4156314"/>
              <a:gd name="connsiteX8565" fmla="*/ 2652899 w 6555713"/>
              <a:gd name="connsiteY8565" fmla="*/ 635848 h 4156314"/>
              <a:gd name="connsiteX8566" fmla="*/ 2641174 w 6555713"/>
              <a:gd name="connsiteY8566" fmla="*/ 633776 h 4156314"/>
              <a:gd name="connsiteX8567" fmla="*/ 2633172 w 6555713"/>
              <a:gd name="connsiteY8567" fmla="*/ 631153 h 4156314"/>
              <a:gd name="connsiteX8568" fmla="*/ 2632216 w 6555713"/>
              <a:gd name="connsiteY8568" fmla="*/ 650349 h 4156314"/>
              <a:gd name="connsiteX8569" fmla="*/ 2646005 w 6555713"/>
              <a:gd name="connsiteY8569" fmla="*/ 640681 h 4156314"/>
              <a:gd name="connsiteX8570" fmla="*/ 2647112 w 6555713"/>
              <a:gd name="connsiteY8570" fmla="*/ 648139 h 4156314"/>
              <a:gd name="connsiteX8571" fmla="*/ 2651388 w 6555713"/>
              <a:gd name="connsiteY8571" fmla="*/ 651316 h 4156314"/>
              <a:gd name="connsiteX8572" fmla="*/ 2644494 w 6555713"/>
              <a:gd name="connsiteY8572" fmla="*/ 656150 h 4156314"/>
              <a:gd name="connsiteX8573" fmla="*/ 2653048 w 6555713"/>
              <a:gd name="connsiteY8573" fmla="*/ 662502 h 4156314"/>
              <a:gd name="connsiteX8574" fmla="*/ 2649878 w 6555713"/>
              <a:gd name="connsiteY8574" fmla="*/ 666784 h 4156314"/>
              <a:gd name="connsiteX8575" fmla="*/ 2664221 w 6555713"/>
              <a:gd name="connsiteY8575" fmla="*/ 660844 h 4156314"/>
              <a:gd name="connsiteX8576" fmla="*/ 2667391 w 6555713"/>
              <a:gd name="connsiteY8576" fmla="*/ 656563 h 4156314"/>
              <a:gd name="connsiteX8577" fmla="*/ 2671668 w 6555713"/>
              <a:gd name="connsiteY8577" fmla="*/ 659739 h 4156314"/>
              <a:gd name="connsiteX8578" fmla="*/ 2661603 w 6555713"/>
              <a:gd name="connsiteY8578" fmla="*/ 668855 h 4156314"/>
              <a:gd name="connsiteX8579" fmla="*/ 2669604 w 6555713"/>
              <a:gd name="connsiteY8579" fmla="*/ 671479 h 4156314"/>
              <a:gd name="connsiteX8580" fmla="*/ 2660797 w 6555713"/>
              <a:gd name="connsiteY8580" fmla="*/ 679455 h 4156314"/>
              <a:gd name="connsiteX8581" fmla="*/ 2660455 w 6555713"/>
              <a:gd name="connsiteY8581" fmla="*/ 679766 h 4156314"/>
              <a:gd name="connsiteX8582" fmla="*/ 2660590 w 6555713"/>
              <a:gd name="connsiteY8582" fmla="*/ 678057 h 4156314"/>
              <a:gd name="connsiteX8583" fmla="*/ 2659539 w 6555713"/>
              <a:gd name="connsiteY8583" fmla="*/ 680595 h 4156314"/>
              <a:gd name="connsiteX8584" fmla="*/ 2660455 w 6555713"/>
              <a:gd name="connsiteY8584" fmla="*/ 679766 h 4156314"/>
              <a:gd name="connsiteX8585" fmla="*/ 2660093 w 6555713"/>
              <a:gd name="connsiteY8585" fmla="*/ 684323 h 4156314"/>
              <a:gd name="connsiteX8586" fmla="*/ 2651538 w 6555713"/>
              <a:gd name="connsiteY8586" fmla="*/ 677971 h 4156314"/>
              <a:gd name="connsiteX8587" fmla="*/ 2653752 w 6555713"/>
              <a:gd name="connsiteY8587" fmla="*/ 692886 h 4156314"/>
              <a:gd name="connsiteX8588" fmla="*/ 2636238 w 6555713"/>
              <a:gd name="connsiteY8588" fmla="*/ 703107 h 4156314"/>
              <a:gd name="connsiteX8589" fmla="*/ 2625066 w 6555713"/>
              <a:gd name="connsiteY8589" fmla="*/ 704765 h 4156314"/>
              <a:gd name="connsiteX8590" fmla="*/ 2608660 w 6555713"/>
              <a:gd name="connsiteY8590" fmla="*/ 722444 h 4156314"/>
              <a:gd name="connsiteX8591" fmla="*/ 2609767 w 6555713"/>
              <a:gd name="connsiteY8591" fmla="*/ 729902 h 4156314"/>
              <a:gd name="connsiteX8592" fmla="*/ 2587977 w 6555713"/>
              <a:gd name="connsiteY8592" fmla="*/ 736947 h 4156314"/>
              <a:gd name="connsiteX8593" fmla="*/ 2582189 w 6555713"/>
              <a:gd name="connsiteY8593" fmla="*/ 749238 h 4156314"/>
              <a:gd name="connsiteX8594" fmla="*/ 2590190 w 6555713"/>
              <a:gd name="connsiteY8594" fmla="*/ 751863 h 4156314"/>
              <a:gd name="connsiteX8595" fmla="*/ 2563166 w 6555713"/>
              <a:gd name="connsiteY8595" fmla="*/ 774928 h 4156314"/>
              <a:gd name="connsiteX8596" fmla="*/ 2546610 w 6555713"/>
              <a:gd name="connsiteY8596" fmla="*/ 765952 h 4156314"/>
              <a:gd name="connsiteX8597" fmla="*/ 2530757 w 6555713"/>
              <a:gd name="connsiteY8597" fmla="*/ 787359 h 4156314"/>
              <a:gd name="connsiteX8598" fmla="*/ 2538720 w 6555713"/>
              <a:gd name="connsiteY8598" fmla="*/ 793274 h 4156314"/>
              <a:gd name="connsiteX8599" fmla="*/ 2537863 w 6555713"/>
              <a:gd name="connsiteY8599" fmla="*/ 793988 h 4156314"/>
              <a:gd name="connsiteX8600" fmla="*/ 2528693 w 6555713"/>
              <a:gd name="connsiteY8600" fmla="*/ 799099 h 4156314"/>
              <a:gd name="connsiteX8601" fmla="*/ 2531863 w 6555713"/>
              <a:gd name="connsiteY8601" fmla="*/ 794817 h 4156314"/>
              <a:gd name="connsiteX8602" fmla="*/ 2527587 w 6555713"/>
              <a:gd name="connsiteY8602" fmla="*/ 791641 h 4156314"/>
              <a:gd name="connsiteX8603" fmla="*/ 2517521 w 6555713"/>
              <a:gd name="connsiteY8603" fmla="*/ 800757 h 4156314"/>
              <a:gd name="connsiteX8604" fmla="*/ 2518074 w 6555713"/>
              <a:gd name="connsiteY8604" fmla="*/ 804485 h 4156314"/>
              <a:gd name="connsiteX8605" fmla="*/ 2529800 w 6555713"/>
              <a:gd name="connsiteY8605" fmla="*/ 806557 h 4156314"/>
              <a:gd name="connsiteX8606" fmla="*/ 2518628 w 6555713"/>
              <a:gd name="connsiteY8606" fmla="*/ 808215 h 4156314"/>
              <a:gd name="connsiteX8607" fmla="*/ 2523459 w 6555713"/>
              <a:gd name="connsiteY8607" fmla="*/ 815120 h 4156314"/>
              <a:gd name="connsiteX8608" fmla="*/ 2512840 w 6555713"/>
              <a:gd name="connsiteY8608" fmla="*/ 820506 h 4156314"/>
              <a:gd name="connsiteX8609" fmla="*/ 2513393 w 6555713"/>
              <a:gd name="connsiteY8609" fmla="*/ 824236 h 4156314"/>
              <a:gd name="connsiteX8610" fmla="*/ 2528289 w 6555713"/>
              <a:gd name="connsiteY8610" fmla="*/ 822026 h 4156314"/>
              <a:gd name="connsiteX8611" fmla="*/ 2547866 w 6555713"/>
              <a:gd name="connsiteY8611" fmla="*/ 800065 h 4156314"/>
              <a:gd name="connsiteX8612" fmla="*/ 2566486 w 6555713"/>
              <a:gd name="connsiteY8612" fmla="*/ 797301 h 4156314"/>
              <a:gd name="connsiteX8613" fmla="*/ 2596680 w 6555713"/>
              <a:gd name="connsiteY8613" fmla="*/ 769954 h 4156314"/>
              <a:gd name="connsiteX8614" fmla="*/ 2608959 w 6555713"/>
              <a:gd name="connsiteY8614" fmla="*/ 775754 h 4156314"/>
              <a:gd name="connsiteX8615" fmla="*/ 2625365 w 6555713"/>
              <a:gd name="connsiteY8615" fmla="*/ 758075 h 4156314"/>
              <a:gd name="connsiteX8616" fmla="*/ 2648263 w 6555713"/>
              <a:gd name="connsiteY8616" fmla="*/ 758489 h 4156314"/>
              <a:gd name="connsiteX8617" fmla="*/ 2646603 w 6555713"/>
              <a:gd name="connsiteY8617" fmla="*/ 747302 h 4156314"/>
              <a:gd name="connsiteX8618" fmla="*/ 2646050 w 6555713"/>
              <a:gd name="connsiteY8618" fmla="*/ 743574 h 4156314"/>
              <a:gd name="connsiteX8619" fmla="*/ 2683139 w 6555713"/>
              <a:gd name="connsiteY8619" fmla="*/ 711392 h 4156314"/>
              <a:gd name="connsiteX8620" fmla="*/ 2703269 w 6555713"/>
              <a:gd name="connsiteY8620" fmla="*/ 693160 h 4156314"/>
              <a:gd name="connsiteX8621" fmla="*/ 2710163 w 6555713"/>
              <a:gd name="connsiteY8621" fmla="*/ 688327 h 4156314"/>
              <a:gd name="connsiteX8622" fmla="*/ 2702162 w 6555713"/>
              <a:gd name="connsiteY8622" fmla="*/ 685702 h 4156314"/>
              <a:gd name="connsiteX8623" fmla="*/ 2711675 w 6555713"/>
              <a:gd name="connsiteY8623" fmla="*/ 672858 h 4156314"/>
              <a:gd name="connsiteX8624" fmla="*/ 2726570 w 6555713"/>
              <a:gd name="connsiteY8624" fmla="*/ 670648 h 4156314"/>
              <a:gd name="connsiteX8625" fmla="*/ 2735528 w 6555713"/>
              <a:gd name="connsiteY8625" fmla="*/ 654074 h 4156314"/>
              <a:gd name="connsiteX8626" fmla="*/ 2771511 w 6555713"/>
              <a:gd name="connsiteY8626" fmla="*/ 614434 h 4156314"/>
              <a:gd name="connsiteX8627" fmla="*/ 2778406 w 6555713"/>
              <a:gd name="connsiteY8627" fmla="*/ 609601 h 4156314"/>
              <a:gd name="connsiteX8628" fmla="*/ 2793152 w 6555713"/>
              <a:gd name="connsiteY8628" fmla="*/ 580736 h 4156314"/>
              <a:gd name="connsiteX8629" fmla="*/ 2803770 w 6555713"/>
              <a:gd name="connsiteY8629" fmla="*/ 575349 h 4156314"/>
              <a:gd name="connsiteX8630" fmla="*/ 2810111 w 6555713"/>
              <a:gd name="connsiteY8630" fmla="*/ 566786 h 4156314"/>
              <a:gd name="connsiteX8631" fmla="*/ 2797832 w 6555713"/>
              <a:gd name="connsiteY8631" fmla="*/ 560986 h 4156314"/>
              <a:gd name="connsiteX8632" fmla="*/ 2812175 w 6555713"/>
              <a:gd name="connsiteY8632" fmla="*/ 555047 h 4156314"/>
              <a:gd name="connsiteX8633" fmla="*/ 2806791 w 6555713"/>
              <a:gd name="connsiteY8633" fmla="*/ 544412 h 4156314"/>
              <a:gd name="connsiteX8634" fmla="*/ 2812579 w 6555713"/>
              <a:gd name="connsiteY8634" fmla="*/ 532120 h 4156314"/>
              <a:gd name="connsiteX8635" fmla="*/ 2842371 w 6555713"/>
              <a:gd name="connsiteY8635" fmla="*/ 527700 h 4156314"/>
              <a:gd name="connsiteX8636" fmla="*/ 2845542 w 6555713"/>
              <a:gd name="connsiteY8636" fmla="*/ 523417 h 4156314"/>
              <a:gd name="connsiteX8637" fmla="*/ 2841264 w 6555713"/>
              <a:gd name="connsiteY8637" fmla="*/ 520242 h 4156314"/>
              <a:gd name="connsiteX8638" fmla="*/ 2856713 w 6555713"/>
              <a:gd name="connsiteY8638" fmla="*/ 521760 h 4156314"/>
              <a:gd name="connsiteX8639" fmla="*/ 2861746 w 6555713"/>
              <a:gd name="connsiteY8639" fmla="*/ 518231 h 4156314"/>
              <a:gd name="connsiteX8640" fmla="*/ 2863579 w 6555713"/>
              <a:gd name="connsiteY8640" fmla="*/ 519134 h 4156314"/>
              <a:gd name="connsiteX8641" fmla="*/ 2863607 w 6555713"/>
              <a:gd name="connsiteY8641" fmla="*/ 516926 h 4156314"/>
              <a:gd name="connsiteX8642" fmla="*/ 2862746 w 6555713"/>
              <a:gd name="connsiteY8642" fmla="*/ 517530 h 4156314"/>
              <a:gd name="connsiteX8643" fmla="*/ 2861746 w 6555713"/>
              <a:gd name="connsiteY8643" fmla="*/ 518231 h 4156314"/>
              <a:gd name="connsiteX8644" fmla="*/ 2860884 w 6555713"/>
              <a:gd name="connsiteY8644" fmla="*/ 517807 h 4156314"/>
              <a:gd name="connsiteX8645" fmla="*/ 2875333 w 6555713"/>
              <a:gd name="connsiteY8645" fmla="*/ 518997 h 4156314"/>
              <a:gd name="connsiteX8646" fmla="*/ 2868288 w 6555713"/>
              <a:gd name="connsiteY8646" fmla="*/ 497176 h 4156314"/>
              <a:gd name="connsiteX8647" fmla="*/ 2860841 w 6555713"/>
              <a:gd name="connsiteY8647" fmla="*/ 498281 h 4156314"/>
              <a:gd name="connsiteX8648" fmla="*/ 2880417 w 6555713"/>
              <a:gd name="connsiteY8648" fmla="*/ 476321 h 4156314"/>
              <a:gd name="connsiteX8649" fmla="*/ 2924955 w 6555713"/>
              <a:gd name="connsiteY8649" fmla="*/ 443034 h 4156314"/>
              <a:gd name="connsiteX8650" fmla="*/ 2937233 w 6555713"/>
              <a:gd name="connsiteY8650" fmla="*/ 448834 h 4156314"/>
              <a:gd name="connsiteX8651" fmla="*/ 2954896 w 6555713"/>
              <a:gd name="connsiteY8651" fmla="*/ 465269 h 4156314"/>
              <a:gd name="connsiteX8652" fmla="*/ 2958620 w 6555713"/>
              <a:gd name="connsiteY8652" fmla="*/ 464716 h 4156314"/>
              <a:gd name="connsiteX8653" fmla="*/ 2985091 w 6555713"/>
              <a:gd name="connsiteY8653" fmla="*/ 437922 h 4156314"/>
              <a:gd name="connsiteX8654" fmla="*/ 2993092 w 6555713"/>
              <a:gd name="connsiteY8654" fmla="*/ 440545 h 4156314"/>
              <a:gd name="connsiteX8655" fmla="*/ 2987305 w 6555713"/>
              <a:gd name="connsiteY8655" fmla="*/ 452837 h 4156314"/>
              <a:gd name="connsiteX8656" fmla="*/ 3012265 w 6555713"/>
              <a:gd name="connsiteY8656" fmla="*/ 441511 h 4156314"/>
              <a:gd name="connsiteX8657" fmla="*/ 3011711 w 6555713"/>
              <a:gd name="connsiteY8657" fmla="*/ 437782 h 4156314"/>
              <a:gd name="connsiteX8658" fmla="*/ 3035566 w 6555713"/>
              <a:gd name="connsiteY8658" fmla="*/ 418998 h 4156314"/>
              <a:gd name="connsiteX8659" fmla="*/ 3064655 w 6555713"/>
              <a:gd name="connsiteY8659" fmla="*/ 384193 h 4156314"/>
              <a:gd name="connsiteX8660" fmla="*/ 3097063 w 6555713"/>
              <a:gd name="connsiteY8660" fmla="*/ 371761 h 4156314"/>
              <a:gd name="connsiteX8661" fmla="*/ 3130579 w 6555713"/>
              <a:gd name="connsiteY8661" fmla="*/ 366788 h 4156314"/>
              <a:gd name="connsiteX8662" fmla="*/ 3134856 w 6555713"/>
              <a:gd name="connsiteY8662" fmla="*/ 369965 h 4156314"/>
              <a:gd name="connsiteX8663" fmla="*/ 3107831 w 6555713"/>
              <a:gd name="connsiteY8663" fmla="*/ 393030 h 4156314"/>
              <a:gd name="connsiteX8664" fmla="*/ 3130174 w 6555713"/>
              <a:gd name="connsiteY8664" fmla="*/ 389714 h 4156314"/>
              <a:gd name="connsiteX8665" fmla="*/ 3123280 w 6555713"/>
              <a:gd name="connsiteY8665" fmla="*/ 394549 h 4156314"/>
              <a:gd name="connsiteX8666" fmla="*/ 3146730 w 6555713"/>
              <a:gd name="connsiteY8666" fmla="*/ 398691 h 4156314"/>
              <a:gd name="connsiteX8667" fmla="*/ 3148390 w 6555713"/>
              <a:gd name="connsiteY8667" fmla="*/ 409877 h 4156314"/>
              <a:gd name="connsiteX8668" fmla="*/ 3127153 w 6555713"/>
              <a:gd name="connsiteY8668" fmla="*/ 420651 h 4156314"/>
              <a:gd name="connsiteX8669" fmla="*/ 3118196 w 6555713"/>
              <a:gd name="connsiteY8669" fmla="*/ 437224 h 4156314"/>
              <a:gd name="connsiteX8670" fmla="*/ 3113365 w 6555713"/>
              <a:gd name="connsiteY8670" fmla="*/ 430319 h 4156314"/>
              <a:gd name="connsiteX8671" fmla="*/ 3092681 w 6555713"/>
              <a:gd name="connsiteY8671" fmla="*/ 444822 h 4156314"/>
              <a:gd name="connsiteX8672" fmla="*/ 3093788 w 6555713"/>
              <a:gd name="connsiteY8672" fmla="*/ 452280 h 4156314"/>
              <a:gd name="connsiteX8673" fmla="*/ 3068274 w 6555713"/>
              <a:gd name="connsiteY8673" fmla="*/ 459877 h 4156314"/>
              <a:gd name="connsiteX8674" fmla="*/ 3065657 w 6555713"/>
              <a:gd name="connsiteY8674" fmla="*/ 467887 h 4156314"/>
              <a:gd name="connsiteX8675" fmla="*/ 3076829 w 6555713"/>
              <a:gd name="connsiteY8675" fmla="*/ 466229 h 4156314"/>
              <a:gd name="connsiteX8676" fmla="*/ 3069934 w 6555713"/>
              <a:gd name="connsiteY8676" fmla="*/ 471064 h 4156314"/>
              <a:gd name="connsiteX8677" fmla="*/ 3058762 w 6555713"/>
              <a:gd name="connsiteY8677" fmla="*/ 472722 h 4156314"/>
              <a:gd name="connsiteX8678" fmla="*/ 3028566 w 6555713"/>
              <a:gd name="connsiteY8678" fmla="*/ 500069 h 4156314"/>
              <a:gd name="connsiteX8679" fmla="*/ 2988859 w 6555713"/>
              <a:gd name="connsiteY8679" fmla="*/ 540260 h 4156314"/>
              <a:gd name="connsiteX8680" fmla="*/ 3000585 w 6555713"/>
              <a:gd name="connsiteY8680" fmla="*/ 542331 h 4156314"/>
              <a:gd name="connsiteX8681" fmla="*/ 3003755 w 6555713"/>
              <a:gd name="connsiteY8681" fmla="*/ 538050 h 4156314"/>
              <a:gd name="connsiteX8682" fmla="*/ 2988456 w 6555713"/>
              <a:gd name="connsiteY8682" fmla="*/ 563186 h 4156314"/>
              <a:gd name="connsiteX8683" fmla="*/ 2989010 w 6555713"/>
              <a:gd name="connsiteY8683" fmla="*/ 566916 h 4156314"/>
              <a:gd name="connsiteX8684" fmla="*/ 2971901 w 6555713"/>
              <a:gd name="connsiteY8684" fmla="*/ 554211 h 4156314"/>
              <a:gd name="connsiteX8685" fmla="*/ 2962388 w 6555713"/>
              <a:gd name="connsiteY8685" fmla="*/ 567055 h 4156314"/>
              <a:gd name="connsiteX8686" fmla="*/ 2974667 w 6555713"/>
              <a:gd name="connsiteY8686" fmla="*/ 572855 h 4156314"/>
              <a:gd name="connsiteX8687" fmla="*/ 2972050 w 6555713"/>
              <a:gd name="connsiteY8687" fmla="*/ 580865 h 4156314"/>
              <a:gd name="connsiteX8688" fmla="*/ 2984882 w 6555713"/>
              <a:gd name="connsiteY8688" fmla="*/ 590394 h 4156314"/>
              <a:gd name="connsiteX8689" fmla="*/ 2935110 w 6555713"/>
              <a:gd name="connsiteY8689" fmla="*/ 639702 h 4156314"/>
              <a:gd name="connsiteX8690" fmla="*/ 2898574 w 6555713"/>
              <a:gd name="connsiteY8690" fmla="*/ 675612 h 4156314"/>
              <a:gd name="connsiteX8691" fmla="*/ 2927662 w 6555713"/>
              <a:gd name="connsiteY8691" fmla="*/ 640807 h 4156314"/>
              <a:gd name="connsiteX8692" fmla="*/ 2932896 w 6555713"/>
              <a:gd name="connsiteY8692" fmla="*/ 624786 h 4156314"/>
              <a:gd name="connsiteX8693" fmla="*/ 2902702 w 6555713"/>
              <a:gd name="connsiteY8693" fmla="*/ 652133 h 4156314"/>
              <a:gd name="connsiteX8694" fmla="*/ 2885338 w 6555713"/>
              <a:gd name="connsiteY8694" fmla="*/ 689009 h 4156314"/>
              <a:gd name="connsiteX8695" fmla="*/ 2892786 w 6555713"/>
              <a:gd name="connsiteY8695" fmla="*/ 687903 h 4156314"/>
              <a:gd name="connsiteX8696" fmla="*/ 2883274 w 6555713"/>
              <a:gd name="connsiteY8696" fmla="*/ 700749 h 4156314"/>
              <a:gd name="connsiteX8697" fmla="*/ 2877890 w 6555713"/>
              <a:gd name="connsiteY8697" fmla="*/ 690114 h 4156314"/>
              <a:gd name="connsiteX8698" fmla="*/ 2868931 w 6555713"/>
              <a:gd name="connsiteY8698" fmla="*/ 706687 h 4156314"/>
              <a:gd name="connsiteX8699" fmla="*/ 2873209 w 6555713"/>
              <a:gd name="connsiteY8699" fmla="*/ 709864 h 4156314"/>
              <a:gd name="connsiteX8700" fmla="*/ 2876379 w 6555713"/>
              <a:gd name="connsiteY8700" fmla="*/ 705582 h 4156314"/>
              <a:gd name="connsiteX8701" fmla="*/ 2872890 w 6555713"/>
              <a:gd name="connsiteY8701" fmla="*/ 716264 h 4156314"/>
              <a:gd name="connsiteX8702" fmla="*/ 2869485 w 6555713"/>
              <a:gd name="connsiteY8702" fmla="*/ 710417 h 4156314"/>
              <a:gd name="connsiteX8703" fmla="*/ 2862037 w 6555713"/>
              <a:gd name="connsiteY8703" fmla="*/ 711522 h 4156314"/>
              <a:gd name="connsiteX8704" fmla="*/ 2863697 w 6555713"/>
              <a:gd name="connsiteY8704" fmla="*/ 722708 h 4156314"/>
              <a:gd name="connsiteX8705" fmla="*/ 2819862 w 6555713"/>
              <a:gd name="connsiteY8705" fmla="*/ 786380 h 4156314"/>
              <a:gd name="connsiteX8706" fmla="*/ 2806073 w 6555713"/>
              <a:gd name="connsiteY8706" fmla="*/ 796048 h 4156314"/>
              <a:gd name="connsiteX8707" fmla="*/ 2807180 w 6555713"/>
              <a:gd name="connsiteY8707" fmla="*/ 803506 h 4156314"/>
              <a:gd name="connsiteX8708" fmla="*/ 2797953 w 6555713"/>
              <a:gd name="connsiteY8708" fmla="*/ 812845 h 4156314"/>
              <a:gd name="connsiteX8709" fmla="*/ 2797589 w 6555713"/>
              <a:gd name="connsiteY8709" fmla="*/ 812610 h 4156314"/>
              <a:gd name="connsiteX8710" fmla="*/ 2785944 w 6555713"/>
              <a:gd name="connsiteY8710" fmla="*/ 814280 h 4156314"/>
              <a:gd name="connsiteX8711" fmla="*/ 2787604 w 6555713"/>
              <a:gd name="connsiteY8711" fmla="*/ 825466 h 4156314"/>
              <a:gd name="connsiteX8712" fmla="*/ 2794448 w 6555713"/>
              <a:gd name="connsiteY8712" fmla="*/ 826675 h 4156314"/>
              <a:gd name="connsiteX8713" fmla="*/ 2794167 w 6555713"/>
              <a:gd name="connsiteY8713" fmla="*/ 827618 h 4156314"/>
              <a:gd name="connsiteX8714" fmla="*/ 2790924 w 6555713"/>
              <a:gd name="connsiteY8714" fmla="*/ 847839 h 4156314"/>
              <a:gd name="connsiteX8715" fmla="*/ 2761132 w 6555713"/>
              <a:gd name="connsiteY8715" fmla="*/ 852260 h 4156314"/>
              <a:gd name="connsiteX8716" fmla="*/ 2749960 w 6555713"/>
              <a:gd name="connsiteY8716" fmla="*/ 853918 h 4156314"/>
              <a:gd name="connsiteX8717" fmla="*/ 2747897 w 6555713"/>
              <a:gd name="connsiteY8717" fmla="*/ 865658 h 4156314"/>
              <a:gd name="connsiteX8718" fmla="*/ 2739895 w 6555713"/>
              <a:gd name="connsiteY8718" fmla="*/ 863034 h 4156314"/>
              <a:gd name="connsiteX8719" fmla="*/ 2734108 w 6555713"/>
              <a:gd name="connsiteY8719" fmla="*/ 875326 h 4156314"/>
              <a:gd name="connsiteX8720" fmla="*/ 2755493 w 6555713"/>
              <a:gd name="connsiteY8720" fmla="*/ 891208 h 4156314"/>
              <a:gd name="connsiteX8721" fmla="*/ 2768729 w 6555713"/>
              <a:gd name="connsiteY8721" fmla="*/ 877811 h 4156314"/>
              <a:gd name="connsiteX8722" fmla="*/ 2770942 w 6555713"/>
              <a:gd name="connsiteY8722" fmla="*/ 892727 h 4156314"/>
              <a:gd name="connsiteX8723" fmla="*/ 2760878 w 6555713"/>
              <a:gd name="connsiteY8723" fmla="*/ 901841 h 4156314"/>
              <a:gd name="connsiteX8724" fmla="*/ 2769432 w 6555713"/>
              <a:gd name="connsiteY8724" fmla="*/ 908194 h 4156314"/>
              <a:gd name="connsiteX8725" fmla="*/ 2777837 w 6555713"/>
              <a:gd name="connsiteY8725" fmla="*/ 887892 h 4156314"/>
              <a:gd name="connsiteX8726" fmla="*/ 2782115 w 6555713"/>
              <a:gd name="connsiteY8726" fmla="*/ 891069 h 4156314"/>
              <a:gd name="connsiteX8727" fmla="*/ 2789563 w 6555713"/>
              <a:gd name="connsiteY8727" fmla="*/ 889963 h 4156314"/>
              <a:gd name="connsiteX8728" fmla="*/ 2787903 w 6555713"/>
              <a:gd name="connsiteY8728" fmla="*/ 878776 h 4156314"/>
              <a:gd name="connsiteX8729" fmla="*/ 2779348 w 6555713"/>
              <a:gd name="connsiteY8729" fmla="*/ 872423 h 4156314"/>
              <a:gd name="connsiteX8730" fmla="*/ 2780858 w 6555713"/>
              <a:gd name="connsiteY8730" fmla="*/ 856955 h 4156314"/>
              <a:gd name="connsiteX8731" fmla="*/ 2800031 w 6555713"/>
              <a:gd name="connsiteY8731" fmla="*/ 857922 h 4156314"/>
              <a:gd name="connsiteX8732" fmla="*/ 2791626 w 6555713"/>
              <a:gd name="connsiteY8732" fmla="*/ 878224 h 4156314"/>
              <a:gd name="connsiteX8733" fmla="*/ 2802245 w 6555713"/>
              <a:gd name="connsiteY8733" fmla="*/ 872837 h 4156314"/>
              <a:gd name="connsiteX8734" fmla="*/ 2803201 w 6555713"/>
              <a:gd name="connsiteY8734" fmla="*/ 853640 h 4156314"/>
              <a:gd name="connsiteX8735" fmla="*/ 2827609 w 6555713"/>
              <a:gd name="connsiteY8735" fmla="*/ 838585 h 4156314"/>
              <a:gd name="connsiteX8736" fmla="*/ 2831886 w 6555713"/>
              <a:gd name="connsiteY8736" fmla="*/ 841761 h 4156314"/>
              <a:gd name="connsiteX8737" fmla="*/ 2835057 w 6555713"/>
              <a:gd name="connsiteY8737" fmla="*/ 837480 h 4156314"/>
              <a:gd name="connsiteX8738" fmla="*/ 2828856 w 6555713"/>
              <a:gd name="connsiteY8738" fmla="*/ 832873 h 4156314"/>
              <a:gd name="connsiteX8739" fmla="*/ 2830792 w 6555713"/>
              <a:gd name="connsiteY8739" fmla="*/ 833586 h 4156314"/>
              <a:gd name="connsiteX8740" fmla="*/ 2858911 w 6555713"/>
              <a:gd name="connsiteY8740" fmla="*/ 818696 h 4156314"/>
              <a:gd name="connsiteX8741" fmla="*/ 2860422 w 6555713"/>
              <a:gd name="connsiteY8741" fmla="*/ 803227 h 4156314"/>
              <a:gd name="connsiteX8742" fmla="*/ 2867316 w 6555713"/>
              <a:gd name="connsiteY8742" fmla="*/ 798393 h 4156314"/>
              <a:gd name="connsiteX8743" fmla="*/ 2877935 w 6555713"/>
              <a:gd name="connsiteY8743" fmla="*/ 793006 h 4156314"/>
              <a:gd name="connsiteX8744" fmla="*/ 2879998 w 6555713"/>
              <a:gd name="connsiteY8744" fmla="*/ 781266 h 4156314"/>
              <a:gd name="connsiteX8745" fmla="*/ 2898065 w 6555713"/>
              <a:gd name="connsiteY8745" fmla="*/ 774775 h 4156314"/>
              <a:gd name="connsiteX8746" fmla="*/ 2903300 w 6555713"/>
              <a:gd name="connsiteY8746" fmla="*/ 758754 h 4156314"/>
              <a:gd name="connsiteX8747" fmla="*/ 2910194 w 6555713"/>
              <a:gd name="connsiteY8747" fmla="*/ 753919 h 4156314"/>
              <a:gd name="connsiteX8748" fmla="*/ 2912258 w 6555713"/>
              <a:gd name="connsiteY8748" fmla="*/ 742180 h 4156314"/>
              <a:gd name="connsiteX8749" fmla="*/ 2916535 w 6555713"/>
              <a:gd name="connsiteY8749" fmla="*/ 745356 h 4156314"/>
              <a:gd name="connsiteX8750" fmla="*/ 2930890 w 6555713"/>
              <a:gd name="connsiteY8750" fmla="*/ 729888 h 4156314"/>
              <a:gd name="connsiteX8751" fmla="*/ 2932647 w 6555713"/>
              <a:gd name="connsiteY8751" fmla="*/ 727995 h 4156314"/>
              <a:gd name="connsiteX8752" fmla="*/ 2932359 w 6555713"/>
              <a:gd name="connsiteY8752" fmla="*/ 728817 h 4156314"/>
              <a:gd name="connsiteX8753" fmla="*/ 2931098 w 6555713"/>
              <a:gd name="connsiteY8753" fmla="*/ 731285 h 4156314"/>
              <a:gd name="connsiteX8754" fmla="*/ 2931760 w 6555713"/>
              <a:gd name="connsiteY8754" fmla="*/ 730533 h 4156314"/>
              <a:gd name="connsiteX8755" fmla="*/ 2932359 w 6555713"/>
              <a:gd name="connsiteY8755" fmla="*/ 728817 h 4156314"/>
              <a:gd name="connsiteX8756" fmla="*/ 2932941 w 6555713"/>
              <a:gd name="connsiteY8756" fmla="*/ 727677 h 4156314"/>
              <a:gd name="connsiteX8757" fmla="*/ 2932647 w 6555713"/>
              <a:gd name="connsiteY8757" fmla="*/ 727995 h 4156314"/>
              <a:gd name="connsiteX8758" fmla="*/ 2935559 w 6555713"/>
              <a:gd name="connsiteY8758" fmla="*/ 719667 h 4156314"/>
              <a:gd name="connsiteX8759" fmla="*/ 2943560 w 6555713"/>
              <a:gd name="connsiteY8759" fmla="*/ 722291 h 4156314"/>
              <a:gd name="connsiteX8760" fmla="*/ 2944517 w 6555713"/>
              <a:gd name="connsiteY8760" fmla="*/ 703093 h 4156314"/>
              <a:gd name="connsiteX8761" fmla="*/ 2955136 w 6555713"/>
              <a:gd name="connsiteY8761" fmla="*/ 697707 h 4156314"/>
              <a:gd name="connsiteX8762" fmla="*/ 2960923 w 6555713"/>
              <a:gd name="connsiteY8762" fmla="*/ 685414 h 4156314"/>
              <a:gd name="connsiteX8763" fmla="*/ 2975266 w 6555713"/>
              <a:gd name="connsiteY8763" fmla="*/ 679476 h 4156314"/>
              <a:gd name="connsiteX8764" fmla="*/ 2977329 w 6555713"/>
              <a:gd name="connsiteY8764" fmla="*/ 667736 h 4156314"/>
              <a:gd name="connsiteX8765" fmla="*/ 2992224 w 6555713"/>
              <a:gd name="connsiteY8765" fmla="*/ 665525 h 4156314"/>
              <a:gd name="connsiteX8766" fmla="*/ 2998858 w 6555713"/>
              <a:gd name="connsiteY8766" fmla="*/ 656568 h 4156314"/>
              <a:gd name="connsiteX8767" fmla="*/ 3016079 w 6555713"/>
              <a:gd name="connsiteY8767" fmla="*/ 646741 h 4156314"/>
              <a:gd name="connsiteX8768" fmla="*/ 3011801 w 6555713"/>
              <a:gd name="connsiteY8768" fmla="*/ 643565 h 4156314"/>
              <a:gd name="connsiteX8769" fmla="*/ 3017035 w 6555713"/>
              <a:gd name="connsiteY8769" fmla="*/ 627544 h 4156314"/>
              <a:gd name="connsiteX8770" fmla="*/ 3031378 w 6555713"/>
              <a:gd name="connsiteY8770" fmla="*/ 621605 h 4156314"/>
              <a:gd name="connsiteX8771" fmla="*/ 3044060 w 6555713"/>
              <a:gd name="connsiteY8771" fmla="*/ 604478 h 4156314"/>
              <a:gd name="connsiteX8772" fmla="*/ 3046678 w 6555713"/>
              <a:gd name="connsiteY8772" fmla="*/ 596468 h 4156314"/>
              <a:gd name="connsiteX8773" fmla="*/ 3067361 w 6555713"/>
              <a:gd name="connsiteY8773" fmla="*/ 581966 h 4156314"/>
              <a:gd name="connsiteX8774" fmla="*/ 3072596 w 6555713"/>
              <a:gd name="connsiteY8774" fmla="*/ 565945 h 4156314"/>
              <a:gd name="connsiteX8775" fmla="*/ 3096450 w 6555713"/>
              <a:gd name="connsiteY8775" fmla="*/ 547161 h 4156314"/>
              <a:gd name="connsiteX8776" fmla="*/ 3094790 w 6555713"/>
              <a:gd name="connsiteY8776" fmla="*/ 535975 h 4156314"/>
              <a:gd name="connsiteX8777" fmla="*/ 3105962 w 6555713"/>
              <a:gd name="connsiteY8777" fmla="*/ 534317 h 4156314"/>
              <a:gd name="connsiteX8778" fmla="*/ 3118644 w 6555713"/>
              <a:gd name="connsiteY8778" fmla="*/ 517189 h 4156314"/>
              <a:gd name="connsiteX8779" fmla="*/ 3126092 w 6555713"/>
              <a:gd name="connsiteY8779" fmla="*/ 516084 h 4156314"/>
              <a:gd name="connsiteX8780" fmla="*/ 3124985 w 6555713"/>
              <a:gd name="connsiteY8780" fmla="*/ 508628 h 4156314"/>
              <a:gd name="connsiteX8781" fmla="*/ 3128710 w 6555713"/>
              <a:gd name="connsiteY8781" fmla="*/ 508075 h 4156314"/>
              <a:gd name="connsiteX8782" fmla="*/ 3129263 w 6555713"/>
              <a:gd name="connsiteY8782" fmla="*/ 511803 h 4156314"/>
              <a:gd name="connsiteX8783" fmla="*/ 3136157 w 6555713"/>
              <a:gd name="connsiteY8783" fmla="*/ 506970 h 4156314"/>
              <a:gd name="connsiteX8784" fmla="*/ 3128156 w 6555713"/>
              <a:gd name="connsiteY8784" fmla="*/ 504345 h 4156314"/>
              <a:gd name="connsiteX8785" fmla="*/ 3152563 w 6555713"/>
              <a:gd name="connsiteY8785" fmla="*/ 489291 h 4156314"/>
              <a:gd name="connsiteX8786" fmla="*/ 3160011 w 6555713"/>
              <a:gd name="connsiteY8786" fmla="*/ 488186 h 4156314"/>
              <a:gd name="connsiteX8787" fmla="*/ 3162224 w 6555713"/>
              <a:gd name="connsiteY8787" fmla="*/ 503101 h 4156314"/>
              <a:gd name="connsiteX8788" fmla="*/ 3175610 w 6555713"/>
              <a:gd name="connsiteY8788" fmla="*/ 516358 h 4156314"/>
              <a:gd name="connsiteX8789" fmla="*/ 3171885 w 6555713"/>
              <a:gd name="connsiteY8789" fmla="*/ 516911 h 4156314"/>
              <a:gd name="connsiteX8790" fmla="*/ 3172992 w 6555713"/>
              <a:gd name="connsiteY8790" fmla="*/ 524370 h 4156314"/>
              <a:gd name="connsiteX8791" fmla="*/ 3157543 w 6555713"/>
              <a:gd name="connsiteY8791" fmla="*/ 522851 h 4156314"/>
              <a:gd name="connsiteX8792" fmla="*/ 3137966 w 6555713"/>
              <a:gd name="connsiteY8792" fmla="*/ 544812 h 4156314"/>
              <a:gd name="connsiteX8793" fmla="*/ 3125688 w 6555713"/>
              <a:gd name="connsiteY8793" fmla="*/ 539012 h 4156314"/>
              <a:gd name="connsiteX8794" fmla="*/ 3127348 w 6555713"/>
              <a:gd name="connsiteY8794" fmla="*/ 550198 h 4156314"/>
              <a:gd name="connsiteX8795" fmla="*/ 3112453 w 6555713"/>
              <a:gd name="connsiteY8795" fmla="*/ 552408 h 4156314"/>
              <a:gd name="connsiteX8796" fmla="*/ 3129008 w 6555713"/>
              <a:gd name="connsiteY8796" fmla="*/ 561384 h 4156314"/>
              <a:gd name="connsiteX8797" fmla="*/ 3137945 w 6555713"/>
              <a:gd name="connsiteY8797" fmla="*/ 552338 h 4156314"/>
              <a:gd name="connsiteX8798" fmla="*/ 3138075 w 6555713"/>
              <a:gd name="connsiteY8798" fmla="*/ 552357 h 4156314"/>
              <a:gd name="connsiteX8799" fmla="*/ 3174249 w 6555713"/>
              <a:gd name="connsiteY8799" fmla="*/ 558482 h 4156314"/>
              <a:gd name="connsiteX8800" fmla="*/ 3178930 w 6555713"/>
              <a:gd name="connsiteY8800" fmla="*/ 538733 h 4156314"/>
              <a:gd name="connsiteX8801" fmla="*/ 3189145 w 6555713"/>
              <a:gd name="connsiteY8801" fmla="*/ 556272 h 4156314"/>
              <a:gd name="connsiteX8802" fmla="*/ 3146117 w 6555713"/>
              <a:gd name="connsiteY8802" fmla="*/ 574089 h 4156314"/>
              <a:gd name="connsiteX8803" fmla="*/ 3110134 w 6555713"/>
              <a:gd name="connsiteY8803" fmla="*/ 613729 h 4156314"/>
              <a:gd name="connsiteX8804" fmla="*/ 3103793 w 6555713"/>
              <a:gd name="connsiteY8804" fmla="*/ 622292 h 4156314"/>
              <a:gd name="connsiteX8805" fmla="*/ 3090557 w 6555713"/>
              <a:gd name="connsiteY8805" fmla="*/ 635689 h 4156314"/>
              <a:gd name="connsiteX8806" fmla="*/ 3088494 w 6555713"/>
              <a:gd name="connsiteY8806" fmla="*/ 647429 h 4156314"/>
              <a:gd name="connsiteX8807" fmla="*/ 3067811 w 6555713"/>
              <a:gd name="connsiteY8807" fmla="*/ 661931 h 4156314"/>
              <a:gd name="connsiteX8808" fmla="*/ 3063130 w 6555713"/>
              <a:gd name="connsiteY8808" fmla="*/ 681681 h 4156314"/>
              <a:gd name="connsiteX8809" fmla="*/ 3035550 w 6555713"/>
              <a:gd name="connsiteY8809" fmla="*/ 701018 h 4156314"/>
              <a:gd name="connsiteX8810" fmla="*/ 3033487 w 6555713"/>
              <a:gd name="connsiteY8810" fmla="*/ 712757 h 4156314"/>
              <a:gd name="connsiteX8811" fmla="*/ 3029209 w 6555713"/>
              <a:gd name="connsiteY8811" fmla="*/ 709581 h 4156314"/>
              <a:gd name="connsiteX8812" fmla="*/ 2996397 w 6555713"/>
              <a:gd name="connsiteY8812" fmla="*/ 744939 h 4156314"/>
              <a:gd name="connsiteX8813" fmla="*/ 2988949 w 6555713"/>
              <a:gd name="connsiteY8813" fmla="*/ 746044 h 4156314"/>
              <a:gd name="connsiteX8814" fmla="*/ 2990056 w 6555713"/>
              <a:gd name="connsiteY8814" fmla="*/ 753502 h 4156314"/>
              <a:gd name="connsiteX8815" fmla="*/ 2977374 w 6555713"/>
              <a:gd name="connsiteY8815" fmla="*/ 770628 h 4156314"/>
              <a:gd name="connsiteX8816" fmla="*/ 2950349 w 6555713"/>
              <a:gd name="connsiteY8816" fmla="*/ 793693 h 4156314"/>
              <a:gd name="connsiteX8817" fmla="*/ 2928709 w 6555713"/>
              <a:gd name="connsiteY8817" fmla="*/ 827393 h 4156314"/>
              <a:gd name="connsiteX8818" fmla="*/ 2947328 w 6555713"/>
              <a:gd name="connsiteY8818" fmla="*/ 824630 h 4156314"/>
              <a:gd name="connsiteX8819" fmla="*/ 2974353 w 6555713"/>
              <a:gd name="connsiteY8819" fmla="*/ 801565 h 4156314"/>
              <a:gd name="connsiteX8820" fmla="*/ 2979693 w 6555713"/>
              <a:gd name="connsiteY8820" fmla="*/ 804285 h 4156314"/>
              <a:gd name="connsiteX8821" fmla="*/ 2980316 w 6555713"/>
              <a:gd name="connsiteY8821" fmla="*/ 807576 h 4156314"/>
              <a:gd name="connsiteX8822" fmla="*/ 2980345 w 6555713"/>
              <a:gd name="connsiteY8822" fmla="*/ 808455 h 4156314"/>
              <a:gd name="connsiteX8823" fmla="*/ 2978014 w 6555713"/>
              <a:gd name="connsiteY8823" fmla="*/ 813407 h 4156314"/>
              <a:gd name="connsiteX8824" fmla="*/ 2976566 w 6555713"/>
              <a:gd name="connsiteY8824" fmla="*/ 816481 h 4156314"/>
              <a:gd name="connsiteX8825" fmla="*/ 2962224 w 6555713"/>
              <a:gd name="connsiteY8825" fmla="*/ 822419 h 4156314"/>
              <a:gd name="connsiteX8826" fmla="*/ 2962374 w 6555713"/>
              <a:gd name="connsiteY8826" fmla="*/ 849075 h 4156314"/>
              <a:gd name="connsiteX8827" fmla="*/ 2948032 w 6555713"/>
              <a:gd name="connsiteY8827" fmla="*/ 855014 h 4156314"/>
              <a:gd name="connsiteX8828" fmla="*/ 2880896 w 6555713"/>
              <a:gd name="connsiteY8828" fmla="*/ 941197 h 4156314"/>
              <a:gd name="connsiteX8829" fmla="*/ 2874001 w 6555713"/>
              <a:gd name="connsiteY8829" fmla="*/ 946031 h 4156314"/>
              <a:gd name="connsiteX8830" fmla="*/ 2874555 w 6555713"/>
              <a:gd name="connsiteY8830" fmla="*/ 949760 h 4156314"/>
              <a:gd name="connsiteX8831" fmla="*/ 2878831 w 6555713"/>
              <a:gd name="connsiteY8831" fmla="*/ 952936 h 4156314"/>
              <a:gd name="connsiteX8832" fmla="*/ 2906410 w 6555713"/>
              <a:gd name="connsiteY8832" fmla="*/ 933599 h 4156314"/>
              <a:gd name="connsiteX8833" fmla="*/ 2911645 w 6555713"/>
              <a:gd name="connsiteY8833" fmla="*/ 917579 h 4156314"/>
              <a:gd name="connsiteX8834" fmla="*/ 2931775 w 6555713"/>
              <a:gd name="connsiteY8834" fmla="*/ 899347 h 4156314"/>
              <a:gd name="connsiteX8835" fmla="*/ 2940733 w 6555713"/>
              <a:gd name="connsiteY8835" fmla="*/ 882774 h 4156314"/>
              <a:gd name="connsiteX8836" fmla="*/ 2955628 w 6555713"/>
              <a:gd name="connsiteY8836" fmla="*/ 880563 h 4156314"/>
              <a:gd name="connsiteX8837" fmla="*/ 2942946 w 6555713"/>
              <a:gd name="connsiteY8837" fmla="*/ 897690 h 4156314"/>
              <a:gd name="connsiteX8838" fmla="*/ 2936605 w 6555713"/>
              <a:gd name="connsiteY8838" fmla="*/ 906254 h 4156314"/>
              <a:gd name="connsiteX8839" fmla="*/ 2922816 w 6555713"/>
              <a:gd name="connsiteY8839" fmla="*/ 915921 h 4156314"/>
              <a:gd name="connsiteX8840" fmla="*/ 2894589 w 6555713"/>
              <a:gd name="connsiteY8840" fmla="*/ 950122 h 4156314"/>
              <a:gd name="connsiteX8841" fmla="*/ 2892555 w 6555713"/>
              <a:gd name="connsiteY8841" fmla="*/ 952588 h 4156314"/>
              <a:gd name="connsiteX8842" fmla="*/ 2892318 w 6555713"/>
              <a:gd name="connsiteY8842" fmla="*/ 952841 h 4156314"/>
              <a:gd name="connsiteX8843" fmla="*/ 2890557 w 6555713"/>
              <a:gd name="connsiteY8843" fmla="*/ 955008 h 4156314"/>
              <a:gd name="connsiteX8844" fmla="*/ 2892555 w 6555713"/>
              <a:gd name="connsiteY8844" fmla="*/ 952588 h 4156314"/>
              <a:gd name="connsiteX8845" fmla="*/ 2897502 w 6555713"/>
              <a:gd name="connsiteY8845" fmla="*/ 947307 h 4156314"/>
              <a:gd name="connsiteX8846" fmla="*/ 2889047 w 6555713"/>
              <a:gd name="connsiteY8846" fmla="*/ 970476 h 4156314"/>
              <a:gd name="connsiteX8847" fmla="*/ 2876768 w 6555713"/>
              <a:gd name="connsiteY8847" fmla="*/ 964676 h 4156314"/>
              <a:gd name="connsiteX8848" fmla="*/ 2862979 w 6555713"/>
              <a:gd name="connsiteY8848" fmla="*/ 974344 h 4156314"/>
              <a:gd name="connsiteX8849" fmla="*/ 2867809 w 6555713"/>
              <a:gd name="connsiteY8849" fmla="*/ 981250 h 4156314"/>
              <a:gd name="connsiteX8850" fmla="*/ 2857082 w 6555713"/>
              <a:gd name="connsiteY8850" fmla="*/ 988772 h 4156314"/>
              <a:gd name="connsiteX8851" fmla="*/ 2857726 w 6555713"/>
              <a:gd name="connsiteY8851" fmla="*/ 987034 h 4156314"/>
              <a:gd name="connsiteX8852" fmla="*/ 2828507 w 6555713"/>
              <a:gd name="connsiteY8852" fmla="*/ 998515 h 4156314"/>
              <a:gd name="connsiteX8853" fmla="*/ 2826995 w 6555713"/>
              <a:gd name="connsiteY8853" fmla="*/ 1013983 h 4156314"/>
              <a:gd name="connsiteX8854" fmla="*/ 2803142 w 6555713"/>
              <a:gd name="connsiteY8854" fmla="*/ 1032767 h 4156314"/>
              <a:gd name="connsiteX8855" fmla="*/ 2716834 w 6555713"/>
              <a:gd name="connsiteY8855" fmla="*/ 1117985 h 4156314"/>
              <a:gd name="connsiteX8856" fmla="*/ 2687191 w 6555713"/>
              <a:gd name="connsiteY8856" fmla="*/ 1149061 h 4156314"/>
              <a:gd name="connsiteX8857" fmla="*/ 2627355 w 6555713"/>
              <a:gd name="connsiteY8857" fmla="*/ 1207485 h 4156314"/>
              <a:gd name="connsiteX8858" fmla="*/ 2609841 w 6555713"/>
              <a:gd name="connsiteY8858" fmla="*/ 1217706 h 4156314"/>
              <a:gd name="connsiteX8859" fmla="*/ 2593440 w 6555713"/>
              <a:gd name="connsiteY8859" fmla="*/ 1231704 h 4156314"/>
              <a:gd name="connsiteX8860" fmla="*/ 2587059 w 6555713"/>
              <a:gd name="connsiteY8860" fmla="*/ 1234901 h 4156314"/>
              <a:gd name="connsiteX8861" fmla="*/ 2582816 w 6555713"/>
              <a:gd name="connsiteY8861" fmla="*/ 1240771 h 4156314"/>
              <a:gd name="connsiteX8862" fmla="*/ 2586195 w 6555713"/>
              <a:gd name="connsiteY8862" fmla="*/ 1237887 h 4156314"/>
              <a:gd name="connsiteX8863" fmla="*/ 2593440 w 6555713"/>
              <a:gd name="connsiteY8863" fmla="*/ 1231704 h 4156314"/>
              <a:gd name="connsiteX8864" fmla="*/ 2593812 w 6555713"/>
              <a:gd name="connsiteY8864" fmla="*/ 1231517 h 4156314"/>
              <a:gd name="connsiteX8865" fmla="*/ 2569027 w 6555713"/>
              <a:gd name="connsiteY8865" fmla="*/ 1250439 h 4156314"/>
              <a:gd name="connsiteX8866" fmla="*/ 2559516 w 6555713"/>
              <a:gd name="connsiteY8866" fmla="*/ 1263284 h 4156314"/>
              <a:gd name="connsiteX8867" fmla="*/ 2571241 w 6555713"/>
              <a:gd name="connsiteY8867" fmla="*/ 1265355 h 4156314"/>
              <a:gd name="connsiteX8868" fmla="*/ 2557452 w 6555713"/>
              <a:gd name="connsiteY8868" fmla="*/ 1275023 h 4156314"/>
              <a:gd name="connsiteX8869" fmla="*/ 2553175 w 6555713"/>
              <a:gd name="connsiteY8869" fmla="*/ 1271847 h 4156314"/>
              <a:gd name="connsiteX8870" fmla="*/ 2533599 w 6555713"/>
              <a:gd name="connsiteY8870" fmla="*/ 1293807 h 4156314"/>
              <a:gd name="connsiteX8871" fmla="*/ 2517192 w 6555713"/>
              <a:gd name="connsiteY8871" fmla="*/ 1311486 h 4156314"/>
              <a:gd name="connsiteX8872" fmla="*/ 2522023 w 6555713"/>
              <a:gd name="connsiteY8872" fmla="*/ 1318391 h 4156314"/>
              <a:gd name="connsiteX8873" fmla="*/ 2508787 w 6555713"/>
              <a:gd name="connsiteY8873" fmla="*/ 1331788 h 4156314"/>
              <a:gd name="connsiteX8874" fmla="*/ 2509744 w 6555713"/>
              <a:gd name="connsiteY8874" fmla="*/ 1312591 h 4156314"/>
              <a:gd name="connsiteX8875" fmla="*/ 2502849 w 6555713"/>
              <a:gd name="connsiteY8875" fmla="*/ 1317425 h 4156314"/>
              <a:gd name="connsiteX8876" fmla="*/ 2493892 w 6555713"/>
              <a:gd name="connsiteY8876" fmla="*/ 1333998 h 4156314"/>
              <a:gd name="connsiteX8877" fmla="*/ 2503000 w 6555713"/>
              <a:gd name="connsiteY8877" fmla="*/ 1344080 h 4156314"/>
              <a:gd name="connsiteX8878" fmla="*/ 2489209 w 6555713"/>
              <a:gd name="connsiteY8878" fmla="*/ 1353749 h 4156314"/>
              <a:gd name="connsiteX8879" fmla="*/ 2478591 w 6555713"/>
              <a:gd name="connsiteY8879" fmla="*/ 1359135 h 4156314"/>
              <a:gd name="connsiteX8880" fmla="*/ 2428266 w 6555713"/>
              <a:gd name="connsiteY8880" fmla="*/ 1404714 h 4156314"/>
              <a:gd name="connsiteX8881" fmla="*/ 2421924 w 6555713"/>
              <a:gd name="connsiteY8881" fmla="*/ 1413277 h 4156314"/>
              <a:gd name="connsiteX8882" fmla="*/ 2439992 w 6555713"/>
              <a:gd name="connsiteY8882" fmla="*/ 1406785 h 4156314"/>
              <a:gd name="connsiteX8883" fmla="*/ 2477634 w 6555713"/>
              <a:gd name="connsiteY8883" fmla="*/ 1378333 h 4156314"/>
              <a:gd name="connsiteX8884" fmla="*/ 2480252 w 6555713"/>
              <a:gd name="connsiteY8884" fmla="*/ 1370322 h 4156314"/>
              <a:gd name="connsiteX8885" fmla="*/ 2500935 w 6555713"/>
              <a:gd name="connsiteY8885" fmla="*/ 1355819 h 4156314"/>
              <a:gd name="connsiteX8886" fmla="*/ 2519554 w 6555713"/>
              <a:gd name="connsiteY8886" fmla="*/ 1353056 h 4156314"/>
              <a:gd name="connsiteX8887" fmla="*/ 2542855 w 6555713"/>
              <a:gd name="connsiteY8887" fmla="*/ 1330544 h 4156314"/>
              <a:gd name="connsiteX8888" fmla="*/ 2557751 w 6555713"/>
              <a:gd name="connsiteY8888" fmla="*/ 1328333 h 4156314"/>
              <a:gd name="connsiteX8889" fmla="*/ 2559262 w 6555713"/>
              <a:gd name="connsiteY8889" fmla="*/ 1312865 h 4156314"/>
              <a:gd name="connsiteX8890" fmla="*/ 2587393 w 6555713"/>
              <a:gd name="connsiteY8890" fmla="*/ 1297257 h 4156314"/>
              <a:gd name="connsiteX8891" fmla="*/ 2600629 w 6555713"/>
              <a:gd name="connsiteY8891" fmla="*/ 1283860 h 4156314"/>
              <a:gd name="connsiteX8892" fmla="*/ 2603246 w 6555713"/>
              <a:gd name="connsiteY8892" fmla="*/ 1275850 h 4156314"/>
              <a:gd name="connsiteX8893" fmla="*/ 2615525 w 6555713"/>
              <a:gd name="connsiteY8893" fmla="*/ 1281649 h 4156314"/>
              <a:gd name="connsiteX8894" fmla="*/ 2621866 w 6555713"/>
              <a:gd name="connsiteY8894" fmla="*/ 1273087 h 4156314"/>
              <a:gd name="connsiteX8895" fmla="*/ 2610140 w 6555713"/>
              <a:gd name="connsiteY8895" fmla="*/ 1271015 h 4156314"/>
              <a:gd name="connsiteX8896" fmla="*/ 2616481 w 6555713"/>
              <a:gd name="connsiteY8896" fmla="*/ 1262453 h 4156314"/>
              <a:gd name="connsiteX8897" fmla="*/ 2621312 w 6555713"/>
              <a:gd name="connsiteY8897" fmla="*/ 1269357 h 4156314"/>
              <a:gd name="connsiteX8898" fmla="*/ 2638825 w 6555713"/>
              <a:gd name="connsiteY8898" fmla="*/ 1259137 h 4156314"/>
              <a:gd name="connsiteX8899" fmla="*/ 2647784 w 6555713"/>
              <a:gd name="connsiteY8899" fmla="*/ 1242564 h 4156314"/>
              <a:gd name="connsiteX8900" fmla="*/ 2658955 w 6555713"/>
              <a:gd name="connsiteY8900" fmla="*/ 1240906 h 4156314"/>
              <a:gd name="connsiteX8901" fmla="*/ 2664189 w 6555713"/>
              <a:gd name="connsiteY8901" fmla="*/ 1224885 h 4156314"/>
              <a:gd name="connsiteX8902" fmla="*/ 2682256 w 6555713"/>
              <a:gd name="connsiteY8902" fmla="*/ 1218392 h 4156314"/>
              <a:gd name="connsiteX8903" fmla="*/ 2684319 w 6555713"/>
              <a:gd name="connsiteY8903" fmla="*/ 1206654 h 4156314"/>
              <a:gd name="connsiteX8904" fmla="*/ 2712452 w 6555713"/>
              <a:gd name="connsiteY8904" fmla="*/ 1191045 h 4156314"/>
              <a:gd name="connsiteX8905" fmla="*/ 2722727 w 6555713"/>
              <a:gd name="connsiteY8905" fmla="*/ 1179518 h 4156314"/>
              <a:gd name="connsiteX8906" fmla="*/ 2725496 w 6555713"/>
              <a:gd name="connsiteY8906" fmla="*/ 1179165 h 4156314"/>
              <a:gd name="connsiteX8907" fmla="*/ 2745818 w 6555713"/>
              <a:gd name="connsiteY8907" fmla="*/ 1159417 h 4156314"/>
              <a:gd name="connsiteX8908" fmla="*/ 2743753 w 6555713"/>
              <a:gd name="connsiteY8908" fmla="*/ 1171156 h 4156314"/>
              <a:gd name="connsiteX8909" fmla="*/ 2748031 w 6555713"/>
              <a:gd name="connsiteY8909" fmla="*/ 1174333 h 4156314"/>
              <a:gd name="connsiteX8910" fmla="*/ 2750648 w 6555713"/>
              <a:gd name="connsiteY8910" fmla="*/ 1166323 h 4156314"/>
              <a:gd name="connsiteX8911" fmla="*/ 2770375 w 6555713"/>
              <a:gd name="connsiteY8911" fmla="*/ 1171017 h 4156314"/>
              <a:gd name="connsiteX8912" fmla="*/ 2768161 w 6555713"/>
              <a:gd name="connsiteY8912" fmla="*/ 1156101 h 4156314"/>
              <a:gd name="connsiteX8913" fmla="*/ 2759607 w 6555713"/>
              <a:gd name="connsiteY8913" fmla="*/ 1149749 h 4156314"/>
              <a:gd name="connsiteX8914" fmla="*/ 2756006 w 6555713"/>
              <a:gd name="connsiteY8914" fmla="*/ 1151672 h 4156314"/>
              <a:gd name="connsiteX8915" fmla="*/ 2765948 w 6555713"/>
              <a:gd name="connsiteY8915" fmla="*/ 1141185 h 4156314"/>
              <a:gd name="connsiteX8916" fmla="*/ 2798760 w 6555713"/>
              <a:gd name="connsiteY8916" fmla="*/ 1105828 h 4156314"/>
              <a:gd name="connsiteX8917" fmla="*/ 2813102 w 6555713"/>
              <a:gd name="connsiteY8917" fmla="*/ 1099888 h 4156314"/>
              <a:gd name="connsiteX8918" fmla="*/ 2822060 w 6555713"/>
              <a:gd name="connsiteY8918" fmla="*/ 1083315 h 4156314"/>
              <a:gd name="connsiteX8919" fmla="*/ 2833232 w 6555713"/>
              <a:gd name="connsiteY8919" fmla="*/ 1081657 h 4156314"/>
              <a:gd name="connsiteX8920" fmla="*/ 2832126 w 6555713"/>
              <a:gd name="connsiteY8920" fmla="*/ 1074199 h 4156314"/>
              <a:gd name="connsiteX8921" fmla="*/ 2855979 w 6555713"/>
              <a:gd name="connsiteY8921" fmla="*/ 1055415 h 4156314"/>
              <a:gd name="connsiteX8922" fmla="*/ 2858044 w 6555713"/>
              <a:gd name="connsiteY8922" fmla="*/ 1043676 h 4156314"/>
              <a:gd name="connsiteX8923" fmla="*/ 2869215 w 6555713"/>
              <a:gd name="connsiteY8923" fmla="*/ 1042018 h 4156314"/>
              <a:gd name="connsiteX8924" fmla="*/ 2867199 w 6555713"/>
              <a:gd name="connsiteY8924" fmla="*/ 1044740 h 4156314"/>
              <a:gd name="connsiteX8925" fmla="*/ 2866458 w 6555713"/>
              <a:gd name="connsiteY8925" fmla="*/ 1043615 h 4156314"/>
              <a:gd name="connsiteX8926" fmla="*/ 2866488 w 6555713"/>
              <a:gd name="connsiteY8926" fmla="*/ 1043420 h 4156314"/>
              <a:gd name="connsiteX8927" fmla="*/ 2866102 w 6555713"/>
              <a:gd name="connsiteY8927" fmla="*/ 1043075 h 4156314"/>
              <a:gd name="connsiteX8928" fmla="*/ 2866458 w 6555713"/>
              <a:gd name="connsiteY8928" fmla="*/ 1043615 h 4156314"/>
              <a:gd name="connsiteX8929" fmla="*/ 2866045 w 6555713"/>
              <a:gd name="connsiteY8929" fmla="*/ 1046299 h 4156314"/>
              <a:gd name="connsiteX8930" fmla="*/ 2867199 w 6555713"/>
              <a:gd name="connsiteY8930" fmla="*/ 1044740 h 4156314"/>
              <a:gd name="connsiteX8931" fmla="*/ 2870322 w 6555713"/>
              <a:gd name="connsiteY8931" fmla="*/ 1049476 h 4156314"/>
              <a:gd name="connsiteX8932" fmla="*/ 2876663 w 6555713"/>
              <a:gd name="connsiteY8932" fmla="*/ 1040913 h 4156314"/>
              <a:gd name="connsiteX8933" fmla="*/ 2872386 w 6555713"/>
              <a:gd name="connsiteY8933" fmla="*/ 1037736 h 4156314"/>
              <a:gd name="connsiteX8934" fmla="*/ 2898304 w 6555713"/>
              <a:gd name="connsiteY8934" fmla="*/ 1007213 h 4156314"/>
              <a:gd name="connsiteX8935" fmla="*/ 2908923 w 6555713"/>
              <a:gd name="connsiteY8935" fmla="*/ 1001826 h 4156314"/>
              <a:gd name="connsiteX8936" fmla="*/ 2914711 w 6555713"/>
              <a:gd name="connsiteY8936" fmla="*/ 989534 h 4156314"/>
              <a:gd name="connsiteX8937" fmla="*/ 2940777 w 6555713"/>
              <a:gd name="connsiteY8937" fmla="*/ 985666 h 4156314"/>
              <a:gd name="connsiteX8938" fmla="*/ 2937457 w 6555713"/>
              <a:gd name="connsiteY8938" fmla="*/ 963293 h 4156314"/>
              <a:gd name="connsiteX8939" fmla="*/ 2958141 w 6555713"/>
              <a:gd name="connsiteY8939" fmla="*/ 948789 h 4156314"/>
              <a:gd name="connsiteX8940" fmla="*/ 2965589 w 6555713"/>
              <a:gd name="connsiteY8940" fmla="*/ 947684 h 4156314"/>
              <a:gd name="connsiteX8941" fmla="*/ 2966142 w 6555713"/>
              <a:gd name="connsiteY8941" fmla="*/ 951414 h 4156314"/>
              <a:gd name="connsiteX8942" fmla="*/ 2973036 w 6555713"/>
              <a:gd name="connsiteY8942" fmla="*/ 946579 h 4156314"/>
              <a:gd name="connsiteX8943" fmla="*/ 2964482 w 6555713"/>
              <a:gd name="connsiteY8943" fmla="*/ 940226 h 4156314"/>
              <a:gd name="connsiteX8944" fmla="*/ 2963375 w 6555713"/>
              <a:gd name="connsiteY8944" fmla="*/ 932768 h 4156314"/>
              <a:gd name="connsiteX8945" fmla="*/ 2981442 w 6555713"/>
              <a:gd name="connsiteY8945" fmla="*/ 926277 h 4156314"/>
              <a:gd name="connsiteX8946" fmla="*/ 2980335 w 6555713"/>
              <a:gd name="connsiteY8946" fmla="*/ 918819 h 4156314"/>
              <a:gd name="connsiteX8947" fmla="*/ 3000061 w 6555713"/>
              <a:gd name="connsiteY8947" fmla="*/ 923514 h 4156314"/>
              <a:gd name="connsiteX8948" fmla="*/ 3006955 w 6555713"/>
              <a:gd name="connsiteY8948" fmla="*/ 918679 h 4156314"/>
              <a:gd name="connsiteX8949" fmla="*/ 2994124 w 6555713"/>
              <a:gd name="connsiteY8949" fmla="*/ 909151 h 4156314"/>
              <a:gd name="connsiteX8950" fmla="*/ 3024872 w 6555713"/>
              <a:gd name="connsiteY8950" fmla="*/ 885532 h 4156314"/>
              <a:gd name="connsiteX8951" fmla="*/ 3022659 w 6555713"/>
              <a:gd name="connsiteY8951" fmla="*/ 870616 h 4156314"/>
              <a:gd name="connsiteX8952" fmla="*/ 3043895 w 6555713"/>
              <a:gd name="connsiteY8952" fmla="*/ 859843 h 4156314"/>
              <a:gd name="connsiteX8953" fmla="*/ 3045960 w 6555713"/>
              <a:gd name="connsiteY8953" fmla="*/ 848104 h 4156314"/>
              <a:gd name="connsiteX8954" fmla="*/ 3066644 w 6555713"/>
              <a:gd name="connsiteY8954" fmla="*/ 833602 h 4156314"/>
              <a:gd name="connsiteX8955" fmla="*/ 3093265 w 6555713"/>
              <a:gd name="connsiteY8955" fmla="*/ 833462 h 4156314"/>
              <a:gd name="connsiteX8956" fmla="*/ 3096988 w 6555713"/>
              <a:gd name="connsiteY8956" fmla="*/ 832910 h 4156314"/>
              <a:gd name="connsiteX8957" fmla="*/ 3094925 w 6555713"/>
              <a:gd name="connsiteY8957" fmla="*/ 844649 h 4156314"/>
              <a:gd name="connsiteX8958" fmla="*/ 3079474 w 6555713"/>
              <a:gd name="connsiteY8958" fmla="*/ 843131 h 4156314"/>
              <a:gd name="connsiteX8959" fmla="*/ 3069410 w 6555713"/>
              <a:gd name="connsiteY8959" fmla="*/ 852246 h 4156314"/>
              <a:gd name="connsiteX8960" fmla="*/ 3096032 w 6555713"/>
              <a:gd name="connsiteY8960" fmla="*/ 852106 h 4156314"/>
              <a:gd name="connsiteX8961" fmla="*/ 3096585 w 6555713"/>
              <a:gd name="connsiteY8961" fmla="*/ 855836 h 4156314"/>
              <a:gd name="connsiteX8962" fmla="*/ 3100862 w 6555713"/>
              <a:gd name="connsiteY8962" fmla="*/ 859012 h 4156314"/>
              <a:gd name="connsiteX8963" fmla="*/ 3106649 w 6555713"/>
              <a:gd name="connsiteY8963" fmla="*/ 846720 h 4156314"/>
              <a:gd name="connsiteX8964" fmla="*/ 3125270 w 6555713"/>
              <a:gd name="connsiteY8964" fmla="*/ 843957 h 4156314"/>
              <a:gd name="connsiteX8965" fmla="*/ 3118375 w 6555713"/>
              <a:gd name="connsiteY8965" fmla="*/ 848791 h 4156314"/>
              <a:gd name="connsiteX8966" fmla="*/ 3116864 w 6555713"/>
              <a:gd name="connsiteY8966" fmla="*/ 864259 h 4156314"/>
              <a:gd name="connsiteX8967" fmla="*/ 3109416 w 6555713"/>
              <a:gd name="connsiteY8967" fmla="*/ 865364 h 4156314"/>
              <a:gd name="connsiteX8968" fmla="*/ 3106246 w 6555713"/>
              <a:gd name="connsiteY8968" fmla="*/ 869646 h 4156314"/>
              <a:gd name="connsiteX8969" fmla="*/ 3111630 w 6555713"/>
              <a:gd name="connsiteY8969" fmla="*/ 880281 h 4156314"/>
              <a:gd name="connsiteX8970" fmla="*/ 3113289 w 6555713"/>
              <a:gd name="connsiteY8970" fmla="*/ 891467 h 4156314"/>
              <a:gd name="connsiteX8971" fmla="*/ 3109566 w 6555713"/>
              <a:gd name="connsiteY8971" fmla="*/ 892020 h 4156314"/>
              <a:gd name="connsiteX8972" fmla="*/ 3111226 w 6555713"/>
              <a:gd name="connsiteY8972" fmla="*/ 903206 h 4156314"/>
              <a:gd name="connsiteX8973" fmla="*/ 3115503 w 6555713"/>
              <a:gd name="connsiteY8973" fmla="*/ 906383 h 4156314"/>
              <a:gd name="connsiteX8974" fmla="*/ 3097405 w 6555713"/>
              <a:gd name="connsiteY8974" fmla="*/ 919072 h 4156314"/>
              <a:gd name="connsiteX8975" fmla="*/ 3094820 w 6555713"/>
              <a:gd name="connsiteY8975" fmla="*/ 920885 h 4156314"/>
              <a:gd name="connsiteX8976" fmla="*/ 3083647 w 6555713"/>
              <a:gd name="connsiteY8976" fmla="*/ 922543 h 4156314"/>
              <a:gd name="connsiteX8977" fmla="*/ 3085861 w 6555713"/>
              <a:gd name="connsiteY8977" fmla="*/ 937459 h 4156314"/>
              <a:gd name="connsiteX8978" fmla="*/ 3071518 w 6555713"/>
              <a:gd name="connsiteY8978" fmla="*/ 943399 h 4156314"/>
              <a:gd name="connsiteX8979" fmla="*/ 3065177 w 6555713"/>
              <a:gd name="connsiteY8979" fmla="*/ 951962 h 4156314"/>
              <a:gd name="connsiteX8980" fmla="*/ 3043387 w 6555713"/>
              <a:gd name="connsiteY8980" fmla="*/ 959006 h 4156314"/>
              <a:gd name="connsiteX8981" fmla="*/ 3044493 w 6555713"/>
              <a:gd name="connsiteY8981" fmla="*/ 966463 h 4156314"/>
              <a:gd name="connsiteX8982" fmla="*/ 3013746 w 6555713"/>
              <a:gd name="connsiteY8982" fmla="*/ 990082 h 4156314"/>
              <a:gd name="connsiteX8983" fmla="*/ 3016583 w 6555713"/>
              <a:gd name="connsiteY8983" fmla="*/ 981396 h 4156314"/>
              <a:gd name="connsiteX8984" fmla="*/ 3018760 w 6555713"/>
              <a:gd name="connsiteY8984" fmla="*/ 982192 h 4156314"/>
              <a:gd name="connsiteX8985" fmla="*/ 3019748 w 6555713"/>
              <a:gd name="connsiteY8985" fmla="*/ 980438 h 4156314"/>
              <a:gd name="connsiteX8986" fmla="*/ 3018024 w 6555713"/>
              <a:gd name="connsiteY8986" fmla="*/ 978828 h 4156314"/>
              <a:gd name="connsiteX8987" fmla="*/ 3019672 w 6555713"/>
              <a:gd name="connsiteY8987" fmla="*/ 978722 h 4156314"/>
              <a:gd name="connsiteX8988" fmla="*/ 3018980 w 6555713"/>
              <a:gd name="connsiteY8988" fmla="*/ 974061 h 4156314"/>
              <a:gd name="connsiteX8989" fmla="*/ 3018325 w 6555713"/>
              <a:gd name="connsiteY8989" fmla="*/ 976063 h 4156314"/>
              <a:gd name="connsiteX8990" fmla="*/ 3017563 w 6555713"/>
              <a:gd name="connsiteY8990" fmla="*/ 978399 h 4156314"/>
              <a:gd name="connsiteX8991" fmla="*/ 3006701 w 6555713"/>
              <a:gd name="connsiteY8991" fmla="*/ 968261 h 4156314"/>
              <a:gd name="connsiteX8992" fmla="*/ 2989189 w 6555713"/>
              <a:gd name="connsiteY8992" fmla="*/ 978482 h 4156314"/>
              <a:gd name="connsiteX8993" fmla="*/ 2986018 w 6555713"/>
              <a:gd name="connsiteY8993" fmla="*/ 982763 h 4156314"/>
              <a:gd name="connsiteX8994" fmla="*/ 3008914 w 6555713"/>
              <a:gd name="connsiteY8994" fmla="*/ 983177 h 4156314"/>
              <a:gd name="connsiteX8995" fmla="*/ 2996785 w 6555713"/>
              <a:gd name="connsiteY8995" fmla="*/ 1004032 h 4156314"/>
              <a:gd name="connsiteX8996" fmla="*/ 2997892 w 6555713"/>
              <a:gd name="connsiteY8996" fmla="*/ 1011490 h 4156314"/>
              <a:gd name="connsiteX8997" fmla="*/ 3012235 w 6555713"/>
              <a:gd name="connsiteY8997" fmla="*/ 1005551 h 4156314"/>
              <a:gd name="connsiteX8998" fmla="*/ 3002724 w 6555713"/>
              <a:gd name="connsiteY8998" fmla="*/ 1018395 h 4156314"/>
              <a:gd name="connsiteX8999" fmla="*/ 2988381 w 6555713"/>
              <a:gd name="connsiteY8999" fmla="*/ 1024335 h 4156314"/>
              <a:gd name="connsiteX9000" fmla="*/ 2968655 w 6555713"/>
              <a:gd name="connsiteY9000" fmla="*/ 1019640 h 4156314"/>
              <a:gd name="connsiteX9001" fmla="*/ 2974996 w 6555713"/>
              <a:gd name="connsiteY9001" fmla="*/ 1011077 h 4156314"/>
              <a:gd name="connsiteX9002" fmla="*/ 2981337 w 6555713"/>
              <a:gd name="connsiteY9002" fmla="*/ 1002513 h 4156314"/>
              <a:gd name="connsiteX9003" fmla="*/ 2973889 w 6555713"/>
              <a:gd name="connsiteY9003" fmla="*/ 1003619 h 4156314"/>
              <a:gd name="connsiteX9004" fmla="*/ 2940523 w 6555713"/>
              <a:gd name="connsiteY9004" fmla="*/ 1035247 h 4156314"/>
              <a:gd name="connsiteX9005" fmla="*/ 2926734 w 6555713"/>
              <a:gd name="connsiteY9005" fmla="*/ 1044915 h 4156314"/>
              <a:gd name="connsiteX9006" fmla="*/ 2908264 w 6555713"/>
              <a:gd name="connsiteY9006" fmla="*/ 1074334 h 4156314"/>
              <a:gd name="connsiteX9007" fmla="*/ 2864280 w 6555713"/>
              <a:gd name="connsiteY9007" fmla="*/ 1111349 h 4156314"/>
              <a:gd name="connsiteX9008" fmla="*/ 2861110 w 6555713"/>
              <a:gd name="connsiteY9008" fmla="*/ 1115630 h 4156314"/>
              <a:gd name="connsiteX9009" fmla="*/ 2868557 w 6555713"/>
              <a:gd name="connsiteY9009" fmla="*/ 1114525 h 4156314"/>
              <a:gd name="connsiteX9010" fmla="*/ 2815062 w 6555713"/>
              <a:gd name="connsiteY9010" fmla="*/ 1164386 h 4156314"/>
              <a:gd name="connsiteX9011" fmla="*/ 2808167 w 6555713"/>
              <a:gd name="connsiteY9011" fmla="*/ 1169220 h 4156314"/>
              <a:gd name="connsiteX9012" fmla="*/ 2811273 w 6555713"/>
              <a:gd name="connsiteY9012" fmla="*/ 1176732 h 4156314"/>
              <a:gd name="connsiteX9013" fmla="*/ 2809292 w 6555713"/>
              <a:gd name="connsiteY9013" fmla="*/ 1180009 h 4156314"/>
              <a:gd name="connsiteX9014" fmla="*/ 2812777 w 6555713"/>
              <a:gd name="connsiteY9014" fmla="*/ 1181457 h 4156314"/>
              <a:gd name="connsiteX9015" fmla="*/ 2813131 w 6555713"/>
              <a:gd name="connsiteY9015" fmla="*/ 1181229 h 4156314"/>
              <a:gd name="connsiteX9016" fmla="*/ 2813363 w 6555713"/>
              <a:gd name="connsiteY9016" fmla="*/ 1181787 h 4156314"/>
              <a:gd name="connsiteX9017" fmla="*/ 2813529 w 6555713"/>
              <a:gd name="connsiteY9017" fmla="*/ 1182191 h 4156314"/>
              <a:gd name="connsiteX9018" fmla="*/ 2808578 w 6555713"/>
              <a:gd name="connsiteY9018" fmla="*/ 1186010 h 4156314"/>
              <a:gd name="connsiteX9019" fmla="*/ 2814104 w 6555713"/>
              <a:gd name="connsiteY9019" fmla="*/ 1183583 h 4156314"/>
              <a:gd name="connsiteX9020" fmla="*/ 2813529 w 6555713"/>
              <a:gd name="connsiteY9020" fmla="*/ 1182191 h 4156314"/>
              <a:gd name="connsiteX9021" fmla="*/ 2817275 w 6555713"/>
              <a:gd name="connsiteY9021" fmla="*/ 1179302 h 4156314"/>
              <a:gd name="connsiteX9022" fmla="*/ 2817173 w 6555713"/>
              <a:gd name="connsiteY9022" fmla="*/ 1178615 h 4156314"/>
              <a:gd name="connsiteX9023" fmla="*/ 2831064 w 6555713"/>
              <a:gd name="connsiteY9023" fmla="*/ 1169633 h 4156314"/>
              <a:gd name="connsiteX9024" fmla="*/ 2829957 w 6555713"/>
              <a:gd name="connsiteY9024" fmla="*/ 1162176 h 4156314"/>
              <a:gd name="connsiteX9025" fmla="*/ 2861258 w 6555713"/>
              <a:gd name="connsiteY9025" fmla="*/ 1142286 h 4156314"/>
              <a:gd name="connsiteX9026" fmla="*/ 2879175 w 6555713"/>
              <a:gd name="connsiteY9026" fmla="*/ 1109139 h 4156314"/>
              <a:gd name="connsiteX9027" fmla="*/ 2919437 w 6555713"/>
              <a:gd name="connsiteY9027" fmla="*/ 1072676 h 4156314"/>
              <a:gd name="connsiteX9028" fmla="*/ 2915712 w 6555713"/>
              <a:gd name="connsiteY9028" fmla="*/ 1073229 h 4156314"/>
              <a:gd name="connsiteX9029" fmla="*/ 2936395 w 6555713"/>
              <a:gd name="connsiteY9029" fmla="*/ 1058726 h 4156314"/>
              <a:gd name="connsiteX9030" fmla="*/ 2930054 w 6555713"/>
              <a:gd name="connsiteY9030" fmla="*/ 1067289 h 4156314"/>
              <a:gd name="connsiteX9031" fmla="*/ 2942333 w 6555713"/>
              <a:gd name="connsiteY9031" fmla="*/ 1073089 h 4156314"/>
              <a:gd name="connsiteX9032" fmla="*/ 2953505 w 6555713"/>
              <a:gd name="connsiteY9032" fmla="*/ 1071431 h 4156314"/>
              <a:gd name="connsiteX9033" fmla="*/ 2917925 w 6555713"/>
              <a:gd name="connsiteY9033" fmla="*/ 1088144 h 4156314"/>
              <a:gd name="connsiteX9034" fmla="*/ 2919032 w 6555713"/>
              <a:gd name="connsiteY9034" fmla="*/ 1095603 h 4156314"/>
              <a:gd name="connsiteX9035" fmla="*/ 2923810 w 6555713"/>
              <a:gd name="connsiteY9035" fmla="*/ 1096629 h 4156314"/>
              <a:gd name="connsiteX9036" fmla="*/ 2911584 w 6555713"/>
              <a:gd name="connsiteY9036" fmla="*/ 1096708 h 4156314"/>
              <a:gd name="connsiteX9037" fmla="*/ 2886623 w 6555713"/>
              <a:gd name="connsiteY9037" fmla="*/ 1108034 h 4156314"/>
              <a:gd name="connsiteX9038" fmla="*/ 2902072 w 6555713"/>
              <a:gd name="connsiteY9038" fmla="*/ 1109552 h 4156314"/>
              <a:gd name="connsiteX9039" fmla="*/ 2902021 w 6555713"/>
              <a:gd name="connsiteY9039" fmla="*/ 1110589 h 4156314"/>
              <a:gd name="connsiteX9040" fmla="*/ 2895178 w 6555713"/>
              <a:gd name="connsiteY9040" fmla="*/ 1114387 h 4156314"/>
              <a:gd name="connsiteX9041" fmla="*/ 2901833 w 6555713"/>
              <a:gd name="connsiteY9041" fmla="*/ 1114351 h 4156314"/>
              <a:gd name="connsiteX9042" fmla="*/ 2902021 w 6555713"/>
              <a:gd name="connsiteY9042" fmla="*/ 1110589 h 4156314"/>
              <a:gd name="connsiteX9043" fmla="*/ 2902212 w 6555713"/>
              <a:gd name="connsiteY9043" fmla="*/ 1110484 h 4156314"/>
              <a:gd name="connsiteX9044" fmla="*/ 2903557 w 6555713"/>
              <a:gd name="connsiteY9044" fmla="*/ 1113143 h 4156314"/>
              <a:gd name="connsiteX9045" fmla="*/ 2903105 w 6555713"/>
              <a:gd name="connsiteY9045" fmla="*/ 1114936 h 4156314"/>
              <a:gd name="connsiteX9046" fmla="*/ 2901179 w 6555713"/>
              <a:gd name="connsiteY9046" fmla="*/ 1114746 h 4156314"/>
              <a:gd name="connsiteX9047" fmla="*/ 2885113 w 6555713"/>
              <a:gd name="connsiteY9047" fmla="*/ 1123502 h 4156314"/>
              <a:gd name="connsiteX9048" fmla="*/ 2881389 w 6555713"/>
              <a:gd name="connsiteY9048" fmla="*/ 1124055 h 4156314"/>
              <a:gd name="connsiteX9049" fmla="*/ 2893668 w 6555713"/>
              <a:gd name="connsiteY9049" fmla="*/ 1129855 h 4156314"/>
              <a:gd name="connsiteX9050" fmla="*/ 2875048 w 6555713"/>
              <a:gd name="connsiteY9050" fmla="*/ 1132618 h 4156314"/>
              <a:gd name="connsiteX9051" fmla="*/ 2852301 w 6555713"/>
              <a:gd name="connsiteY9051" fmla="*/ 1158860 h 4156314"/>
              <a:gd name="connsiteX9052" fmla="*/ 2852854 w 6555713"/>
              <a:gd name="connsiteY9052" fmla="*/ 1162588 h 4156314"/>
              <a:gd name="connsiteX9053" fmla="*/ 2849129 w 6555713"/>
              <a:gd name="connsiteY9053" fmla="*/ 1163141 h 4156314"/>
              <a:gd name="connsiteX9054" fmla="*/ 2836447 w 6555713"/>
              <a:gd name="connsiteY9054" fmla="*/ 1180267 h 4156314"/>
              <a:gd name="connsiteX9055" fmla="*/ 2826383 w 6555713"/>
              <a:gd name="connsiteY9055" fmla="*/ 1189382 h 4156314"/>
              <a:gd name="connsiteX9056" fmla="*/ 2827490 w 6555713"/>
              <a:gd name="connsiteY9056" fmla="*/ 1196841 h 4156314"/>
              <a:gd name="connsiteX9057" fmla="*/ 2816317 w 6555713"/>
              <a:gd name="connsiteY9057" fmla="*/ 1198499 h 4156314"/>
              <a:gd name="connsiteX9058" fmla="*/ 2816871 w 6555713"/>
              <a:gd name="connsiteY9058" fmla="*/ 1202228 h 4156314"/>
              <a:gd name="connsiteX9059" fmla="*/ 2793571 w 6555713"/>
              <a:gd name="connsiteY9059" fmla="*/ 1224740 h 4156314"/>
              <a:gd name="connsiteX9060" fmla="*/ 2791506 w 6555713"/>
              <a:gd name="connsiteY9060" fmla="*/ 1236480 h 4156314"/>
              <a:gd name="connsiteX9061" fmla="*/ 2763928 w 6555713"/>
              <a:gd name="connsiteY9061" fmla="*/ 1255816 h 4156314"/>
              <a:gd name="connsiteX9062" fmla="*/ 2760758 w 6555713"/>
              <a:gd name="connsiteY9062" fmla="*/ 1260098 h 4156314"/>
              <a:gd name="connsiteX9063" fmla="*/ 2768759 w 6555713"/>
              <a:gd name="connsiteY9063" fmla="*/ 1262721 h 4156314"/>
              <a:gd name="connsiteX9064" fmla="*/ 2761312 w 6555713"/>
              <a:gd name="connsiteY9064" fmla="*/ 1263826 h 4156314"/>
              <a:gd name="connsiteX9065" fmla="*/ 2704645 w 6555713"/>
              <a:gd name="connsiteY9065" fmla="*/ 1317968 h 4156314"/>
              <a:gd name="connsiteX9066" fmla="*/ 2691962 w 6555713"/>
              <a:gd name="connsiteY9066" fmla="*/ 1335094 h 4156314"/>
              <a:gd name="connsiteX9067" fmla="*/ 2668108 w 6555713"/>
              <a:gd name="connsiteY9067" fmla="*/ 1353878 h 4156314"/>
              <a:gd name="connsiteX9068" fmla="*/ 2661766 w 6555713"/>
              <a:gd name="connsiteY9068" fmla="*/ 1362441 h 4156314"/>
              <a:gd name="connsiteX9069" fmla="*/ 2666044 w 6555713"/>
              <a:gd name="connsiteY9069" fmla="*/ 1365618 h 4156314"/>
              <a:gd name="connsiteX9070" fmla="*/ 2669214 w 6555713"/>
              <a:gd name="connsiteY9070" fmla="*/ 1361336 h 4156314"/>
              <a:gd name="connsiteX9071" fmla="*/ 2673492 w 6555713"/>
              <a:gd name="connsiteY9071" fmla="*/ 1364513 h 4156314"/>
              <a:gd name="connsiteX9072" fmla="*/ 2724924 w 6555713"/>
              <a:gd name="connsiteY9072" fmla="*/ 1326392 h 4156314"/>
              <a:gd name="connsiteX9073" fmla="*/ 2736096 w 6555713"/>
              <a:gd name="connsiteY9073" fmla="*/ 1324734 h 4156314"/>
              <a:gd name="connsiteX9074" fmla="*/ 2796486 w 6555713"/>
              <a:gd name="connsiteY9074" fmla="*/ 1270040 h 4156314"/>
              <a:gd name="connsiteX9075" fmla="*/ 2807105 w 6555713"/>
              <a:gd name="connsiteY9075" fmla="*/ 1264653 h 4156314"/>
              <a:gd name="connsiteX9076" fmla="*/ 2857983 w 6555713"/>
              <a:gd name="connsiteY9076" fmla="*/ 1222804 h 4156314"/>
              <a:gd name="connsiteX9077" fmla="*/ 2829449 w 6555713"/>
              <a:gd name="connsiteY9077" fmla="*/ 1261337 h 4156314"/>
              <a:gd name="connsiteX9078" fmla="*/ 2819936 w 6555713"/>
              <a:gd name="connsiteY9078" fmla="*/ 1274183 h 4156314"/>
              <a:gd name="connsiteX9079" fmla="*/ 2852899 w 6555713"/>
              <a:gd name="connsiteY9079" fmla="*/ 1265479 h 4156314"/>
              <a:gd name="connsiteX9080" fmla="*/ 2862410 w 6555713"/>
              <a:gd name="connsiteY9080" fmla="*/ 1252635 h 4156314"/>
              <a:gd name="connsiteX9081" fmla="*/ 2874689 w 6555713"/>
              <a:gd name="connsiteY9081" fmla="*/ 1258435 h 4156314"/>
              <a:gd name="connsiteX9082" fmla="*/ 2847664 w 6555713"/>
              <a:gd name="connsiteY9082" fmla="*/ 1281500 h 4156314"/>
              <a:gd name="connsiteX9083" fmla="*/ 2848218 w 6555713"/>
              <a:gd name="connsiteY9083" fmla="*/ 1285230 h 4156314"/>
              <a:gd name="connsiteX9084" fmla="*/ 2834982 w 6555713"/>
              <a:gd name="connsiteY9084" fmla="*/ 1298626 h 4156314"/>
              <a:gd name="connsiteX9085" fmla="*/ 2835536 w 6555713"/>
              <a:gd name="connsiteY9085" fmla="*/ 1302356 h 4156314"/>
              <a:gd name="connsiteX9086" fmla="*/ 2831258 w 6555713"/>
              <a:gd name="connsiteY9086" fmla="*/ 1299179 h 4156314"/>
              <a:gd name="connsiteX9087" fmla="*/ 2823810 w 6555713"/>
              <a:gd name="connsiteY9087" fmla="*/ 1300284 h 4156314"/>
              <a:gd name="connsiteX9088" fmla="*/ 2821193 w 6555713"/>
              <a:gd name="connsiteY9088" fmla="*/ 1308295 h 4156314"/>
              <a:gd name="connsiteX9089" fmla="*/ 2824917 w 6555713"/>
              <a:gd name="connsiteY9089" fmla="*/ 1307742 h 4156314"/>
              <a:gd name="connsiteX9090" fmla="*/ 2826023 w 6555713"/>
              <a:gd name="connsiteY9090" fmla="*/ 1315200 h 4156314"/>
              <a:gd name="connsiteX9091" fmla="*/ 2822854 w 6555713"/>
              <a:gd name="connsiteY9091" fmla="*/ 1321089 h 4156314"/>
              <a:gd name="connsiteX9092" fmla="*/ 2829186 w 6555713"/>
              <a:gd name="connsiteY9092" fmla="*/ 1323774 h 4156314"/>
              <a:gd name="connsiteX9093" fmla="*/ 2822391 w 6555713"/>
              <a:gd name="connsiteY9093" fmla="*/ 1322982 h 4156314"/>
              <a:gd name="connsiteX9094" fmla="*/ 2807958 w 6555713"/>
              <a:gd name="connsiteY9094" fmla="*/ 1321693 h 4156314"/>
              <a:gd name="connsiteX9095" fmla="*/ 2802723 w 6555713"/>
              <a:gd name="connsiteY9095" fmla="*/ 1337713 h 4156314"/>
              <a:gd name="connsiteX9096" fmla="*/ 2807553 w 6555713"/>
              <a:gd name="connsiteY9096" fmla="*/ 1344619 h 4156314"/>
              <a:gd name="connsiteX9097" fmla="*/ 2815932 w 6555713"/>
              <a:gd name="connsiteY9097" fmla="*/ 1343376 h 4156314"/>
              <a:gd name="connsiteX9098" fmla="*/ 2816932 w 6555713"/>
              <a:gd name="connsiteY9098" fmla="*/ 1333146 h 4156314"/>
              <a:gd name="connsiteX9099" fmla="*/ 2817415 w 6555713"/>
              <a:gd name="connsiteY9099" fmla="*/ 1333331 h 4156314"/>
              <a:gd name="connsiteX9100" fmla="*/ 2819869 w 6555713"/>
              <a:gd name="connsiteY9100" fmla="*/ 1331881 h 4156314"/>
              <a:gd name="connsiteX9101" fmla="*/ 2824721 w 6555713"/>
              <a:gd name="connsiteY9101" fmla="*/ 1332067 h 4156314"/>
              <a:gd name="connsiteX9102" fmla="*/ 2831961 w 6555713"/>
              <a:gd name="connsiteY9102" fmla="*/ 1329563 h 4156314"/>
              <a:gd name="connsiteX9103" fmla="*/ 2828345 w 6555713"/>
              <a:gd name="connsiteY9103" fmla="*/ 1326878 h 4156314"/>
              <a:gd name="connsiteX9104" fmla="*/ 2838302 w 6555713"/>
              <a:gd name="connsiteY9104" fmla="*/ 1321000 h 4156314"/>
              <a:gd name="connsiteX9105" fmla="*/ 2833621 w 6555713"/>
              <a:gd name="connsiteY9105" fmla="*/ 1340751 h 4156314"/>
              <a:gd name="connsiteX9106" fmla="*/ 2860241 w 6555713"/>
              <a:gd name="connsiteY9106" fmla="*/ 1340611 h 4156314"/>
              <a:gd name="connsiteX9107" fmla="*/ 2858581 w 6555713"/>
              <a:gd name="connsiteY9107" fmla="*/ 1329424 h 4156314"/>
              <a:gd name="connsiteX9108" fmla="*/ 2847410 w 6555713"/>
              <a:gd name="connsiteY9108" fmla="*/ 1331082 h 4156314"/>
              <a:gd name="connsiteX9109" fmla="*/ 2870307 w 6555713"/>
              <a:gd name="connsiteY9109" fmla="*/ 1331495 h 4156314"/>
              <a:gd name="connsiteX9110" fmla="*/ 2898992 w 6555713"/>
              <a:gd name="connsiteY9110" fmla="*/ 1319616 h 4156314"/>
              <a:gd name="connsiteX9111" fmla="*/ 2900502 w 6555713"/>
              <a:gd name="connsiteY9111" fmla="*/ 1304148 h 4156314"/>
              <a:gd name="connsiteX9112" fmla="*/ 2901608 w 6555713"/>
              <a:gd name="connsiteY9112" fmla="*/ 1311606 h 4156314"/>
              <a:gd name="connsiteX9113" fmla="*/ 2935678 w 6555713"/>
              <a:gd name="connsiteY9113" fmla="*/ 1310362 h 4156314"/>
              <a:gd name="connsiteX9114" fmla="*/ 2938296 w 6555713"/>
              <a:gd name="connsiteY9114" fmla="*/ 1302351 h 4156314"/>
              <a:gd name="connsiteX9115" fmla="*/ 2953191 w 6555713"/>
              <a:gd name="connsiteY9115" fmla="*/ 1300141 h 4156314"/>
              <a:gd name="connsiteX9116" fmla="*/ 2951531 w 6555713"/>
              <a:gd name="connsiteY9116" fmla="*/ 1288953 h 4156314"/>
              <a:gd name="connsiteX9117" fmla="*/ 2964362 w 6555713"/>
              <a:gd name="connsiteY9117" fmla="*/ 1298483 h 4156314"/>
              <a:gd name="connsiteX9118" fmla="*/ 2971257 w 6555713"/>
              <a:gd name="connsiteY9118" fmla="*/ 1293648 h 4156314"/>
              <a:gd name="connsiteX9119" fmla="*/ 2979258 w 6555713"/>
              <a:gd name="connsiteY9119" fmla="*/ 1296273 h 4156314"/>
              <a:gd name="connsiteX9120" fmla="*/ 2985045 w 6555713"/>
              <a:gd name="connsiteY9120" fmla="*/ 1283980 h 4156314"/>
              <a:gd name="connsiteX9121" fmla="*/ 3025456 w 6555713"/>
              <a:gd name="connsiteY9121" fmla="*/ 1274173 h 4156314"/>
              <a:gd name="connsiteX9122" fmla="*/ 3024902 w 6555713"/>
              <a:gd name="connsiteY9122" fmla="*/ 1270443 h 4156314"/>
              <a:gd name="connsiteX9123" fmla="*/ 3036627 w 6555713"/>
              <a:gd name="connsiteY9123" fmla="*/ 1272515 h 4156314"/>
              <a:gd name="connsiteX9124" fmla="*/ 3050416 w 6555713"/>
              <a:gd name="connsiteY9124" fmla="*/ 1262847 h 4156314"/>
              <a:gd name="connsiteX9125" fmla="*/ 3083378 w 6555713"/>
              <a:gd name="connsiteY9125" fmla="*/ 1254144 h 4156314"/>
              <a:gd name="connsiteX9126" fmla="*/ 3089720 w 6555713"/>
              <a:gd name="connsiteY9126" fmla="*/ 1245580 h 4156314"/>
              <a:gd name="connsiteX9127" fmla="*/ 3101444 w 6555713"/>
              <a:gd name="connsiteY9127" fmla="*/ 1247653 h 4156314"/>
              <a:gd name="connsiteX9128" fmla="*/ 3104615 w 6555713"/>
              <a:gd name="connsiteY9128" fmla="*/ 1243370 h 4156314"/>
              <a:gd name="connsiteX9129" fmla="*/ 3108892 w 6555713"/>
              <a:gd name="connsiteY9129" fmla="*/ 1246547 h 4156314"/>
              <a:gd name="connsiteX9130" fmla="*/ 3095103 w 6555713"/>
              <a:gd name="connsiteY9130" fmla="*/ 1256216 h 4156314"/>
              <a:gd name="connsiteX9131" fmla="*/ 3096210 w 6555713"/>
              <a:gd name="connsiteY9131" fmla="*/ 1263673 h 4156314"/>
              <a:gd name="connsiteX9132" fmla="*/ 3114830 w 6555713"/>
              <a:gd name="connsiteY9132" fmla="*/ 1260910 h 4156314"/>
              <a:gd name="connsiteX9133" fmla="*/ 3123788 w 6555713"/>
              <a:gd name="connsiteY9133" fmla="*/ 1244337 h 4156314"/>
              <a:gd name="connsiteX9134" fmla="*/ 3115786 w 6555713"/>
              <a:gd name="connsiteY9134" fmla="*/ 1241713 h 4156314"/>
              <a:gd name="connsiteX9135" fmla="*/ 3155090 w 6555713"/>
              <a:gd name="connsiteY9135" fmla="*/ 1224448 h 4156314"/>
              <a:gd name="connsiteX9136" fmla="*/ 3161431 w 6555713"/>
              <a:gd name="connsiteY9136" fmla="*/ 1215884 h 4156314"/>
              <a:gd name="connsiteX9137" fmla="*/ 3169432 w 6555713"/>
              <a:gd name="connsiteY9137" fmla="*/ 1218508 h 4156314"/>
              <a:gd name="connsiteX9138" fmla="*/ 3191776 w 6555713"/>
              <a:gd name="connsiteY9138" fmla="*/ 1215192 h 4156314"/>
              <a:gd name="connsiteX9139" fmla="*/ 3192329 w 6555713"/>
              <a:gd name="connsiteY9139" fmla="*/ 1218921 h 4156314"/>
              <a:gd name="connsiteX9140" fmla="*/ 3196054 w 6555713"/>
              <a:gd name="connsiteY9140" fmla="*/ 1218369 h 4156314"/>
              <a:gd name="connsiteX9141" fmla="*/ 3198117 w 6555713"/>
              <a:gd name="connsiteY9141" fmla="*/ 1206629 h 4156314"/>
              <a:gd name="connsiteX9142" fmla="*/ 3223632 w 6555713"/>
              <a:gd name="connsiteY9142" fmla="*/ 1199032 h 4156314"/>
              <a:gd name="connsiteX9143" fmla="*/ 3221418 w 6555713"/>
              <a:gd name="connsiteY9143" fmla="*/ 1184116 h 4156314"/>
              <a:gd name="connsiteX9144" fmla="*/ 3241697 w 6555713"/>
              <a:gd name="connsiteY9144" fmla="*/ 1192540 h 4156314"/>
              <a:gd name="connsiteX9145" fmla="*/ 3259764 w 6555713"/>
              <a:gd name="connsiteY9145" fmla="*/ 1186048 h 4156314"/>
              <a:gd name="connsiteX9146" fmla="*/ 3254933 w 6555713"/>
              <a:gd name="connsiteY9146" fmla="*/ 1179143 h 4156314"/>
              <a:gd name="connsiteX9147" fmla="*/ 3263892 w 6555713"/>
              <a:gd name="connsiteY9147" fmla="*/ 1162569 h 4156314"/>
              <a:gd name="connsiteX9148" fmla="*/ 3271340 w 6555713"/>
              <a:gd name="connsiteY9148" fmla="*/ 1161464 h 4156314"/>
              <a:gd name="connsiteX9149" fmla="*/ 3282511 w 6555713"/>
              <a:gd name="connsiteY9149" fmla="*/ 1159806 h 4156314"/>
              <a:gd name="connsiteX9150" fmla="*/ 3295747 w 6555713"/>
              <a:gd name="connsiteY9150" fmla="*/ 1146410 h 4156314"/>
              <a:gd name="connsiteX9151" fmla="*/ 3301131 w 6555713"/>
              <a:gd name="connsiteY9151" fmla="*/ 1157043 h 4156314"/>
              <a:gd name="connsiteX9152" fmla="*/ 3308918 w 6555713"/>
              <a:gd name="connsiteY9152" fmla="*/ 1155888 h 4156314"/>
              <a:gd name="connsiteX9153" fmla="*/ 3309924 w 6555713"/>
              <a:gd name="connsiteY9153" fmla="*/ 1158597 h 4156314"/>
              <a:gd name="connsiteX9154" fmla="*/ 3316027 w 6555713"/>
              <a:gd name="connsiteY9154" fmla="*/ 1154833 h 4156314"/>
              <a:gd name="connsiteX9155" fmla="*/ 3314165 w 6555713"/>
              <a:gd name="connsiteY9155" fmla="*/ 1155109 h 4156314"/>
              <a:gd name="connsiteX9156" fmla="*/ 3308918 w 6555713"/>
              <a:gd name="connsiteY9156" fmla="*/ 1155888 h 4156314"/>
              <a:gd name="connsiteX9157" fmla="*/ 3308540 w 6555713"/>
              <a:gd name="connsiteY9157" fmla="*/ 1154873 h 4156314"/>
              <a:gd name="connsiteX9158" fmla="*/ 3318090 w 6555713"/>
              <a:gd name="connsiteY9158" fmla="*/ 1143094 h 4156314"/>
              <a:gd name="connsiteX9159" fmla="*/ 3306365 w 6555713"/>
              <a:gd name="connsiteY9159" fmla="*/ 1141022 h 4156314"/>
              <a:gd name="connsiteX9160" fmla="*/ 3309535 w 6555713"/>
              <a:gd name="connsiteY9160" fmla="*/ 1136742 h 4156314"/>
              <a:gd name="connsiteX9161" fmla="*/ 3294640 w 6555713"/>
              <a:gd name="connsiteY9161" fmla="*/ 1138952 h 4156314"/>
              <a:gd name="connsiteX9162" fmla="*/ 3292426 w 6555713"/>
              <a:gd name="connsiteY9162" fmla="*/ 1124036 h 4156314"/>
              <a:gd name="connsiteX9163" fmla="*/ 3298768 w 6555713"/>
              <a:gd name="connsiteY9163" fmla="*/ 1115473 h 4156314"/>
              <a:gd name="connsiteX9164" fmla="*/ 3321664 w 6555713"/>
              <a:gd name="connsiteY9164" fmla="*/ 1115886 h 4156314"/>
              <a:gd name="connsiteX9165" fmla="*/ 3341796 w 6555713"/>
              <a:gd name="connsiteY9165" fmla="*/ 1097654 h 4156314"/>
              <a:gd name="connsiteX9166" fmla="*/ 3359308 w 6555713"/>
              <a:gd name="connsiteY9166" fmla="*/ 1087433 h 4156314"/>
              <a:gd name="connsiteX9167" fmla="*/ 3363586 w 6555713"/>
              <a:gd name="connsiteY9167" fmla="*/ 1090610 h 4156314"/>
              <a:gd name="connsiteX9168" fmla="*/ 3376268 w 6555713"/>
              <a:gd name="connsiteY9168" fmla="*/ 1073484 h 4156314"/>
              <a:gd name="connsiteX9169" fmla="*/ 3378885 w 6555713"/>
              <a:gd name="connsiteY9169" fmla="*/ 1065474 h 4156314"/>
              <a:gd name="connsiteX9170" fmla="*/ 3385226 w 6555713"/>
              <a:gd name="connsiteY9170" fmla="*/ 1056910 h 4156314"/>
              <a:gd name="connsiteX9171" fmla="*/ 3413910 w 6555713"/>
              <a:gd name="connsiteY9171" fmla="*/ 1045031 h 4156314"/>
              <a:gd name="connsiteX9172" fmla="*/ 3401079 w 6555713"/>
              <a:gd name="connsiteY9172" fmla="*/ 1035502 h 4156314"/>
              <a:gd name="connsiteX9173" fmla="*/ 3418592 w 6555713"/>
              <a:gd name="connsiteY9173" fmla="*/ 1025281 h 4156314"/>
              <a:gd name="connsiteX9174" fmla="*/ 3414315 w 6555713"/>
              <a:gd name="connsiteY9174" fmla="*/ 1022105 h 4156314"/>
              <a:gd name="connsiteX9175" fmla="*/ 3424933 w 6555713"/>
              <a:gd name="connsiteY9175" fmla="*/ 1016718 h 4156314"/>
              <a:gd name="connsiteX9176" fmla="*/ 3453468 w 6555713"/>
              <a:gd name="connsiteY9176" fmla="*/ 978185 h 4156314"/>
              <a:gd name="connsiteX9177" fmla="*/ 3451808 w 6555713"/>
              <a:gd name="connsiteY9177" fmla="*/ 966997 h 4156314"/>
              <a:gd name="connsiteX9178" fmla="*/ 3471534 w 6555713"/>
              <a:gd name="connsiteY9178" fmla="*/ 971692 h 4156314"/>
              <a:gd name="connsiteX9179" fmla="*/ 3483110 w 6555713"/>
              <a:gd name="connsiteY9179" fmla="*/ 947108 h 4156314"/>
              <a:gd name="connsiteX9180" fmla="*/ 3467661 w 6555713"/>
              <a:gd name="connsiteY9180" fmla="*/ 945590 h 4156314"/>
              <a:gd name="connsiteX9181" fmla="*/ 3462831 w 6555713"/>
              <a:gd name="connsiteY9181" fmla="*/ 938685 h 4156314"/>
              <a:gd name="connsiteX9182" fmla="*/ 3491918 w 6555713"/>
              <a:gd name="connsiteY9182" fmla="*/ 903880 h 4156314"/>
              <a:gd name="connsiteX9183" fmla="*/ 3493578 w 6555713"/>
              <a:gd name="connsiteY9183" fmla="*/ 915066 h 4156314"/>
              <a:gd name="connsiteX9184" fmla="*/ 3519093 w 6555713"/>
              <a:gd name="connsiteY9184" fmla="*/ 907469 h 4156314"/>
              <a:gd name="connsiteX9185" fmla="*/ 3530819 w 6555713"/>
              <a:gd name="connsiteY9185" fmla="*/ 909540 h 4156314"/>
              <a:gd name="connsiteX9186" fmla="*/ 3520604 w 6555713"/>
              <a:gd name="connsiteY9186" fmla="*/ 892001 h 4156314"/>
              <a:gd name="connsiteX9187" fmla="*/ 3513710 w 6555713"/>
              <a:gd name="connsiteY9187" fmla="*/ 896834 h 4156314"/>
              <a:gd name="connsiteX9188" fmla="*/ 3509985 w 6555713"/>
              <a:gd name="connsiteY9188" fmla="*/ 897387 h 4156314"/>
              <a:gd name="connsiteX9189" fmla="*/ 3518944 w 6555713"/>
              <a:gd name="connsiteY9189" fmla="*/ 880813 h 4156314"/>
              <a:gd name="connsiteX9190" fmla="*/ 3530669 w 6555713"/>
              <a:gd name="connsiteY9190" fmla="*/ 882885 h 4156314"/>
              <a:gd name="connsiteX9191" fmla="*/ 3550396 w 6555713"/>
              <a:gd name="connsiteY9191" fmla="*/ 887580 h 4156314"/>
              <a:gd name="connsiteX9192" fmla="*/ 3553566 w 6555713"/>
              <a:gd name="connsiteY9192" fmla="*/ 883298 h 4156314"/>
              <a:gd name="connsiteX9193" fmla="*/ 3537010 w 6555713"/>
              <a:gd name="connsiteY9193" fmla="*/ 874322 h 4156314"/>
              <a:gd name="connsiteX9194" fmla="*/ 3563481 w 6555713"/>
              <a:gd name="connsiteY9194" fmla="*/ 847528 h 4156314"/>
              <a:gd name="connsiteX9195" fmla="*/ 3558651 w 6555713"/>
              <a:gd name="connsiteY9195" fmla="*/ 840622 h 4156314"/>
              <a:gd name="connsiteX9196" fmla="*/ 3547479 w 6555713"/>
              <a:gd name="connsiteY9196" fmla="*/ 842280 h 4156314"/>
              <a:gd name="connsiteX9197" fmla="*/ 3543755 w 6555713"/>
              <a:gd name="connsiteY9197" fmla="*/ 842833 h 4156314"/>
              <a:gd name="connsiteX9198" fmla="*/ 3560161 w 6555713"/>
              <a:gd name="connsiteY9198" fmla="*/ 825154 h 4156314"/>
              <a:gd name="connsiteX9199" fmla="*/ 3569269 w 6555713"/>
              <a:gd name="connsiteY9199" fmla="*/ 835235 h 4156314"/>
              <a:gd name="connsiteX9200" fmla="*/ 3589952 w 6555713"/>
              <a:gd name="connsiteY9200" fmla="*/ 820733 h 4156314"/>
              <a:gd name="connsiteX9201" fmla="*/ 3580291 w 6555713"/>
              <a:gd name="connsiteY9201" fmla="*/ 806923 h 4156314"/>
              <a:gd name="connsiteX9202" fmla="*/ 3589803 w 6555713"/>
              <a:gd name="connsiteY9202" fmla="*/ 794077 h 4156314"/>
              <a:gd name="connsiteX9203" fmla="*/ 3580696 w 6555713"/>
              <a:gd name="connsiteY9203" fmla="*/ 783996 h 4156314"/>
              <a:gd name="connsiteX9204" fmla="*/ 3579589 w 6555713"/>
              <a:gd name="connsiteY9204" fmla="*/ 776539 h 4156314"/>
              <a:gd name="connsiteX9205" fmla="*/ 3584419 w 6555713"/>
              <a:gd name="connsiteY9205" fmla="*/ 783444 h 4156314"/>
              <a:gd name="connsiteX9206" fmla="*/ 3627446 w 6555713"/>
              <a:gd name="connsiteY9206" fmla="*/ 765626 h 4156314"/>
              <a:gd name="connsiteX9207" fmla="*/ 3630617 w 6555713"/>
              <a:gd name="connsiteY9207" fmla="*/ 761344 h 4156314"/>
              <a:gd name="connsiteX9208" fmla="*/ 3617785 w 6555713"/>
              <a:gd name="connsiteY9208" fmla="*/ 751816 h 4156314"/>
              <a:gd name="connsiteX9209" fmla="*/ 3611997 w 6555713"/>
              <a:gd name="connsiteY9209" fmla="*/ 764107 h 4156314"/>
              <a:gd name="connsiteX9210" fmla="*/ 3610337 w 6555713"/>
              <a:gd name="connsiteY9210" fmla="*/ 752921 h 4156314"/>
              <a:gd name="connsiteX9211" fmla="*/ 3631020 w 6555713"/>
              <a:gd name="connsiteY9211" fmla="*/ 738418 h 4156314"/>
              <a:gd name="connsiteX9212" fmla="*/ 3635298 w 6555713"/>
              <a:gd name="connsiteY9212" fmla="*/ 741595 h 4156314"/>
              <a:gd name="connsiteX9213" fmla="*/ 3633638 w 6555713"/>
              <a:gd name="connsiteY9213" fmla="*/ 730407 h 4156314"/>
              <a:gd name="connsiteX9214" fmla="*/ 3656535 w 6555713"/>
              <a:gd name="connsiteY9214" fmla="*/ 730821 h 4156314"/>
              <a:gd name="connsiteX9215" fmla="*/ 3673898 w 6555713"/>
              <a:gd name="connsiteY9215" fmla="*/ 693944 h 4156314"/>
              <a:gd name="connsiteX9216" fmla="*/ 3673345 w 6555713"/>
              <a:gd name="connsiteY9216" fmla="*/ 690216 h 4156314"/>
              <a:gd name="connsiteX9217" fmla="*/ 3688794 w 6555713"/>
              <a:gd name="connsiteY9217" fmla="*/ 691734 h 4156314"/>
              <a:gd name="connsiteX9218" fmla="*/ 3689347 w 6555713"/>
              <a:gd name="connsiteY9218" fmla="*/ 695464 h 4156314"/>
              <a:gd name="connsiteX9219" fmla="*/ 3693625 w 6555713"/>
              <a:gd name="connsiteY9219" fmla="*/ 698639 h 4156314"/>
              <a:gd name="connsiteX9220" fmla="*/ 3697348 w 6555713"/>
              <a:gd name="connsiteY9220" fmla="*/ 698087 h 4156314"/>
              <a:gd name="connsiteX9221" fmla="*/ 3693475 w 6555713"/>
              <a:gd name="connsiteY9221" fmla="*/ 671985 h 4156314"/>
              <a:gd name="connsiteX9222" fmla="*/ 3678579 w 6555713"/>
              <a:gd name="connsiteY9222" fmla="*/ 674195 h 4156314"/>
              <a:gd name="connsiteX9223" fmla="*/ 3673195 w 6555713"/>
              <a:gd name="connsiteY9223" fmla="*/ 663560 h 4156314"/>
              <a:gd name="connsiteX9224" fmla="*/ 3686985 w 6555713"/>
              <a:gd name="connsiteY9224" fmla="*/ 653892 h 4156314"/>
              <a:gd name="connsiteX9225" fmla="*/ 3699263 w 6555713"/>
              <a:gd name="connsiteY9225" fmla="*/ 659692 h 4156314"/>
              <a:gd name="connsiteX9226" fmla="*/ 3717330 w 6555713"/>
              <a:gd name="connsiteY9226" fmla="*/ 653201 h 4156314"/>
              <a:gd name="connsiteX9227" fmla="*/ 3723117 w 6555713"/>
              <a:gd name="connsiteY9227" fmla="*/ 640908 h 4156314"/>
              <a:gd name="connsiteX9228" fmla="*/ 3710139 w 6555713"/>
              <a:gd name="connsiteY9228" fmla="*/ 642834 h 4156314"/>
              <a:gd name="connsiteX9229" fmla="*/ 3712578 w 6555713"/>
              <a:gd name="connsiteY9229" fmla="*/ 636361 h 4156314"/>
              <a:gd name="connsiteX9230" fmla="*/ 3719797 w 6555713"/>
              <a:gd name="connsiteY9230" fmla="*/ 618534 h 4156314"/>
              <a:gd name="connsiteX9231" fmla="*/ 3724029 w 6555713"/>
              <a:gd name="connsiteY9231" fmla="*/ 616387 h 4156314"/>
              <a:gd name="connsiteX9232" fmla="*/ 3723986 w 6555713"/>
              <a:gd name="connsiteY9232" fmla="*/ 617913 h 4156314"/>
              <a:gd name="connsiteX9233" fmla="*/ 3730415 w 6555713"/>
              <a:gd name="connsiteY9233" fmla="*/ 613148 h 4156314"/>
              <a:gd name="connsiteX9234" fmla="*/ 3729088 w 6555713"/>
              <a:gd name="connsiteY9234" fmla="*/ 613821 h 4156314"/>
              <a:gd name="connsiteX9235" fmla="*/ 3724029 w 6555713"/>
              <a:gd name="connsiteY9235" fmla="*/ 616387 h 4156314"/>
              <a:gd name="connsiteX9236" fmla="*/ 3724187 w 6555713"/>
              <a:gd name="connsiteY9236" fmla="*/ 610856 h 4156314"/>
              <a:gd name="connsiteX9237" fmla="*/ 3745321 w 6555713"/>
              <a:gd name="connsiteY9237" fmla="*/ 598076 h 4156314"/>
              <a:gd name="connsiteX9238" fmla="*/ 3747346 w 6555713"/>
              <a:gd name="connsiteY9238" fmla="*/ 598607 h 4156314"/>
              <a:gd name="connsiteX9239" fmla="*/ 3768612 w 6555713"/>
              <a:gd name="connsiteY9239" fmla="*/ 588424 h 4156314"/>
              <a:gd name="connsiteX9240" fmla="*/ 3759504 w 6555713"/>
              <a:gd name="connsiteY9240" fmla="*/ 578343 h 4156314"/>
              <a:gd name="connsiteX9241" fmla="*/ 3751503 w 6555713"/>
              <a:gd name="connsiteY9241" fmla="*/ 575719 h 4156314"/>
              <a:gd name="connsiteX9242" fmla="*/ 3753013 w 6555713"/>
              <a:gd name="connsiteY9242" fmla="*/ 560251 h 4156314"/>
              <a:gd name="connsiteX9243" fmla="*/ 3781697 w 6555713"/>
              <a:gd name="connsiteY9243" fmla="*/ 548372 h 4156314"/>
              <a:gd name="connsiteX9244" fmla="*/ 3788038 w 6555713"/>
              <a:gd name="connsiteY9244" fmla="*/ 539809 h 4156314"/>
              <a:gd name="connsiteX9245" fmla="*/ 3780037 w 6555713"/>
              <a:gd name="connsiteY9245" fmla="*/ 537186 h 4156314"/>
              <a:gd name="connsiteX9246" fmla="*/ 3792720 w 6555713"/>
              <a:gd name="connsiteY9246" fmla="*/ 520059 h 4156314"/>
              <a:gd name="connsiteX9247" fmla="*/ 3803892 w 6555713"/>
              <a:gd name="connsiteY9247" fmla="*/ 518402 h 4156314"/>
              <a:gd name="connsiteX9248" fmla="*/ 3808220 w 6555713"/>
              <a:gd name="connsiteY9248" fmla="*/ 520170 h 4156314"/>
              <a:gd name="connsiteX9249" fmla="*/ 3802341 w 6555713"/>
              <a:gd name="connsiteY9249" fmla="*/ 522383 h 4156314"/>
              <a:gd name="connsiteX9250" fmla="*/ 3808704 w 6555713"/>
              <a:gd name="connsiteY9250" fmla="*/ 520368 h 4156314"/>
              <a:gd name="connsiteX9251" fmla="*/ 3808220 w 6555713"/>
              <a:gd name="connsiteY9251" fmla="*/ 520170 h 4156314"/>
              <a:gd name="connsiteX9252" fmla="*/ 3818788 w 6555713"/>
              <a:gd name="connsiteY9252" fmla="*/ 516191 h 4156314"/>
              <a:gd name="connsiteX9253" fmla="*/ 3813364 w 6555713"/>
              <a:gd name="connsiteY9253" fmla="*/ 510187 h 4156314"/>
              <a:gd name="connsiteX9254" fmla="*/ 3824575 w 6555713"/>
              <a:gd name="connsiteY9254" fmla="*/ 503898 h 4156314"/>
              <a:gd name="connsiteX9255" fmla="*/ 3823469 w 6555713"/>
              <a:gd name="connsiteY9255" fmla="*/ 496441 h 4156314"/>
              <a:gd name="connsiteX9256" fmla="*/ 3841534 w 6555713"/>
              <a:gd name="connsiteY9256" fmla="*/ 489949 h 4156314"/>
              <a:gd name="connsiteX9257" fmla="*/ 3829257 w 6555713"/>
              <a:gd name="connsiteY9257" fmla="*/ 484149 h 4156314"/>
              <a:gd name="connsiteX9258" fmla="*/ 3830766 w 6555713"/>
              <a:gd name="connsiteY9258" fmla="*/ 468681 h 4156314"/>
              <a:gd name="connsiteX9259" fmla="*/ 3861111 w 6555713"/>
              <a:gd name="connsiteY9259" fmla="*/ 467988 h 4156314"/>
              <a:gd name="connsiteX9260" fmla="*/ 3866345 w 6555713"/>
              <a:gd name="connsiteY9260" fmla="*/ 451967 h 4156314"/>
              <a:gd name="connsiteX9261" fmla="*/ 3862069 w 6555713"/>
              <a:gd name="connsiteY9261" fmla="*/ 448792 h 4156314"/>
              <a:gd name="connsiteX9262" fmla="*/ 3882199 w 6555713"/>
              <a:gd name="connsiteY9262" fmla="*/ 430560 h 4156314"/>
              <a:gd name="connsiteX9263" fmla="*/ 3877369 w 6555713"/>
              <a:gd name="connsiteY9263" fmla="*/ 423655 h 4156314"/>
              <a:gd name="connsiteX9264" fmla="*/ 3875709 w 6555713"/>
              <a:gd name="connsiteY9264" fmla="*/ 412467 h 4156314"/>
              <a:gd name="connsiteX9265" fmla="*/ 3891516 w 6555713"/>
              <a:gd name="connsiteY9265" fmla="*/ 406787 h 4156314"/>
              <a:gd name="connsiteX9266" fmla="*/ 3892753 w 6555713"/>
              <a:gd name="connsiteY9266" fmla="*/ 406343 h 4156314"/>
              <a:gd name="connsiteX9267" fmla="*/ 3894328 w 6555713"/>
              <a:gd name="connsiteY9267" fmla="*/ 409704 h 4156314"/>
              <a:gd name="connsiteX9268" fmla="*/ 3898606 w 6555713"/>
              <a:gd name="connsiteY9268" fmla="*/ 412881 h 4156314"/>
              <a:gd name="connsiteX9269" fmla="*/ 3904947 w 6555713"/>
              <a:gd name="connsiteY9269" fmla="*/ 404318 h 4156314"/>
              <a:gd name="connsiteX9270" fmla="*/ 3913352 w 6555713"/>
              <a:gd name="connsiteY9270" fmla="*/ 384016 h 4156314"/>
              <a:gd name="connsiteX9271" fmla="*/ 3924524 w 6555713"/>
              <a:gd name="connsiteY9271" fmla="*/ 382358 h 4156314"/>
              <a:gd name="connsiteX9272" fmla="*/ 3915969 w 6555713"/>
              <a:gd name="connsiteY9272" fmla="*/ 376006 h 4156314"/>
              <a:gd name="connsiteX9273" fmla="*/ 3905350 w 6555713"/>
              <a:gd name="connsiteY9273" fmla="*/ 381392 h 4156314"/>
              <a:gd name="connsiteX9274" fmla="*/ 3899967 w 6555713"/>
              <a:gd name="connsiteY9274" fmla="*/ 370758 h 4156314"/>
              <a:gd name="connsiteX9275" fmla="*/ 3892519 w 6555713"/>
              <a:gd name="connsiteY9275" fmla="*/ 371864 h 4156314"/>
              <a:gd name="connsiteX9276" fmla="*/ 3924374 w 6555713"/>
              <a:gd name="connsiteY9276" fmla="*/ 355703 h 4156314"/>
              <a:gd name="connsiteX9277" fmla="*/ 3936099 w 6555713"/>
              <a:gd name="connsiteY9277" fmla="*/ 357774 h 4156314"/>
              <a:gd name="connsiteX9278" fmla="*/ 3942440 w 6555713"/>
              <a:gd name="connsiteY9278" fmla="*/ 349211 h 4156314"/>
              <a:gd name="connsiteX9279" fmla="*/ 3934439 w 6555713"/>
              <a:gd name="connsiteY9279" fmla="*/ 346587 h 4156314"/>
              <a:gd name="connsiteX9280" fmla="*/ 3930507 w 6555713"/>
              <a:gd name="connsiteY9280" fmla="*/ 346730 h 4156314"/>
              <a:gd name="connsiteX9281" fmla="*/ 3932779 w 6555713"/>
              <a:gd name="connsiteY9281" fmla="*/ 335401 h 4156314"/>
              <a:gd name="connsiteX9282" fmla="*/ 3947675 w 6555713"/>
              <a:gd name="connsiteY9282" fmla="*/ 333190 h 4156314"/>
              <a:gd name="connsiteX9283" fmla="*/ 3970353 w 6555713"/>
              <a:gd name="connsiteY9283" fmla="*/ 306482 h 4156314"/>
              <a:gd name="connsiteX9284" fmla="*/ 3971351 w 6555713"/>
              <a:gd name="connsiteY9284" fmla="*/ 305306 h 4156314"/>
              <a:gd name="connsiteX9285" fmla="*/ 3972857 w 6555713"/>
              <a:gd name="connsiteY9285" fmla="*/ 304358 h 4156314"/>
              <a:gd name="connsiteX9286" fmla="*/ 3973593 w 6555713"/>
              <a:gd name="connsiteY9286" fmla="*/ 302666 h 4156314"/>
              <a:gd name="connsiteX9287" fmla="*/ 3971351 w 6555713"/>
              <a:gd name="connsiteY9287" fmla="*/ 305306 h 4156314"/>
              <a:gd name="connsiteX9288" fmla="*/ 3966540 w 6555713"/>
              <a:gd name="connsiteY9288" fmla="*/ 308335 h 4156314"/>
              <a:gd name="connsiteX9289" fmla="*/ 3962772 w 6555713"/>
              <a:gd name="connsiteY9289" fmla="*/ 309096 h 4156314"/>
              <a:gd name="connsiteX9290" fmla="*/ 3984794 w 6555713"/>
              <a:gd name="connsiteY9290" fmla="*/ 294691 h 4156314"/>
              <a:gd name="connsiteX9291" fmla="*/ 3985797 w 6555713"/>
              <a:gd name="connsiteY9291" fmla="*/ 295138 h 4156314"/>
              <a:gd name="connsiteX9292" fmla="*/ 3987382 w 6555713"/>
              <a:gd name="connsiteY9292" fmla="*/ 292998 h 4156314"/>
              <a:gd name="connsiteX9293" fmla="*/ 3984794 w 6555713"/>
              <a:gd name="connsiteY9293" fmla="*/ 294691 h 4156314"/>
              <a:gd name="connsiteX9294" fmla="*/ 3984395 w 6555713"/>
              <a:gd name="connsiteY9294" fmla="*/ 294514 h 4156314"/>
              <a:gd name="connsiteX9295" fmla="*/ 3982550 w 6555713"/>
              <a:gd name="connsiteY9295" fmla="*/ 286093 h 4156314"/>
              <a:gd name="connsiteX9296" fmla="*/ 3993169 w 6555713"/>
              <a:gd name="connsiteY9296" fmla="*/ 280707 h 4156314"/>
              <a:gd name="connsiteX9297" fmla="*/ 4012895 w 6555713"/>
              <a:gd name="connsiteY9297" fmla="*/ 285401 h 4156314"/>
              <a:gd name="connsiteX9298" fmla="*/ 4016066 w 6555713"/>
              <a:gd name="connsiteY9298" fmla="*/ 281119 h 4156314"/>
              <a:gd name="connsiteX9299" fmla="*/ 4005298 w 6555713"/>
              <a:gd name="connsiteY9299" fmla="*/ 259851 h 4156314"/>
              <a:gd name="connsiteX9300" fmla="*/ 4042387 w 6555713"/>
              <a:gd name="connsiteY9300" fmla="*/ 227670 h 4156314"/>
              <a:gd name="connsiteX9301" fmla="*/ 4044452 w 6555713"/>
              <a:gd name="connsiteY9301" fmla="*/ 215930 h 4156314"/>
              <a:gd name="connsiteX9302" fmla="*/ 4059347 w 6555713"/>
              <a:gd name="connsiteY9302" fmla="*/ 213720 h 4156314"/>
              <a:gd name="connsiteX9303" fmla="*/ 4053964 w 6555713"/>
              <a:gd name="connsiteY9303" fmla="*/ 203086 h 4156314"/>
              <a:gd name="connsiteX9304" fmla="*/ 4062519 w 6555713"/>
              <a:gd name="connsiteY9304" fmla="*/ 209439 h 4156314"/>
              <a:gd name="connsiteX9305" fmla="*/ 4087479 w 6555713"/>
              <a:gd name="connsiteY9305" fmla="*/ 198113 h 4156314"/>
              <a:gd name="connsiteX9306" fmla="*/ 4078371 w 6555713"/>
              <a:gd name="connsiteY9306" fmla="*/ 188030 h 4156314"/>
              <a:gd name="connsiteX9307" fmla="*/ 4085819 w 6555713"/>
              <a:gd name="connsiteY9307" fmla="*/ 186925 h 4156314"/>
              <a:gd name="connsiteX9308" fmla="*/ 4069263 w 6555713"/>
              <a:gd name="connsiteY9308" fmla="*/ 177949 h 4156314"/>
              <a:gd name="connsiteX9309" fmla="*/ 4068710 w 6555713"/>
              <a:gd name="connsiteY9309" fmla="*/ 174220 h 4156314"/>
              <a:gd name="connsiteX9310" fmla="*/ 4094778 w 6555713"/>
              <a:gd name="connsiteY9310" fmla="*/ 170352 h 4156314"/>
              <a:gd name="connsiteX9311" fmla="*/ 4119184 w 6555713"/>
              <a:gd name="connsiteY9311" fmla="*/ 155297 h 4156314"/>
              <a:gd name="connsiteX9312" fmla="*/ 4118078 w 6555713"/>
              <a:gd name="connsiteY9312" fmla="*/ 147839 h 4156314"/>
              <a:gd name="connsiteX9313" fmla="*/ 4141379 w 6555713"/>
              <a:gd name="connsiteY9313" fmla="*/ 125326 h 4156314"/>
              <a:gd name="connsiteX9314" fmla="*/ 4154061 w 6555713"/>
              <a:gd name="connsiteY9314" fmla="*/ 108201 h 4156314"/>
              <a:gd name="connsiteX9315" fmla="*/ 4162063 w 6555713"/>
              <a:gd name="connsiteY9315" fmla="*/ 110824 h 4156314"/>
              <a:gd name="connsiteX9316" fmla="*/ 4174191 w 6555713"/>
              <a:gd name="connsiteY9316" fmla="*/ 89969 h 4156314"/>
              <a:gd name="connsiteX9317" fmla="*/ 4177915 w 6555713"/>
              <a:gd name="connsiteY9317" fmla="*/ 89417 h 4156314"/>
              <a:gd name="connsiteX9318" fmla="*/ 4176254 w 6555713"/>
              <a:gd name="connsiteY9318" fmla="*/ 78229 h 4156314"/>
              <a:gd name="connsiteX9319" fmla="*/ 4193215 w 6555713"/>
              <a:gd name="connsiteY9319" fmla="*/ 64279 h 4156314"/>
              <a:gd name="connsiteX9320" fmla="*/ 4198449 w 6555713"/>
              <a:gd name="connsiteY9320" fmla="*/ 48258 h 4156314"/>
              <a:gd name="connsiteX9321" fmla="*/ 4224516 w 6555713"/>
              <a:gd name="connsiteY9321" fmla="*/ 44390 h 4156314"/>
              <a:gd name="connsiteX9322" fmla="*/ 4235135 w 6555713"/>
              <a:gd name="connsiteY9322" fmla="*/ 39003 h 4156314"/>
              <a:gd name="connsiteX9323" fmla="*/ 4228645 w 6555713"/>
              <a:gd name="connsiteY9323" fmla="*/ 20912 h 4156314"/>
              <a:gd name="connsiteX9324" fmla="*/ 4234433 w 6555713"/>
              <a:gd name="connsiteY9324" fmla="*/ 8619 h 4156314"/>
              <a:gd name="connsiteX9325" fmla="*/ 4247264 w 6555713"/>
              <a:gd name="connsiteY9325" fmla="*/ 18149 h 4156314"/>
              <a:gd name="connsiteX9326" fmla="*/ 4249882 w 6555713"/>
              <a:gd name="connsiteY9326" fmla="*/ 10138 h 4156314"/>
              <a:gd name="connsiteX9327" fmla="*/ 4265331 w 6555713"/>
              <a:gd name="connsiteY9327" fmla="*/ 11656 h 4156314"/>
              <a:gd name="connsiteX9328" fmla="*/ 4263267 w 6555713"/>
              <a:gd name="connsiteY9328" fmla="*/ 23396 h 4156314"/>
              <a:gd name="connsiteX9329" fmla="*/ 4283397 w 6555713"/>
              <a:gd name="connsiteY9329" fmla="*/ 5165 h 4156314"/>
              <a:gd name="connsiteX9330" fmla="*/ 4295122 w 6555713"/>
              <a:gd name="connsiteY9330" fmla="*/ 7235 h 4156314"/>
              <a:gd name="connsiteX9331" fmla="*/ 4313188 w 6555713"/>
              <a:gd name="connsiteY9331" fmla="*/ 744 h 41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Lst>
            <a:rect l="l" t="t" r="r" b="b"/>
            <a:pathLst>
              <a:path w="6555713" h="4156314">
                <a:moveTo>
                  <a:pt x="1726830" y="4107936"/>
                </a:moveTo>
                <a:lnTo>
                  <a:pt x="1725386" y="4109104"/>
                </a:lnTo>
                <a:cubicBezTo>
                  <a:pt x="1722265" y="4110519"/>
                  <a:pt x="1718542" y="4111071"/>
                  <a:pt x="1714541" y="4109760"/>
                </a:cubicBezTo>
                <a:cubicBezTo>
                  <a:pt x="1714541" y="4109760"/>
                  <a:pt x="1714541" y="4109760"/>
                  <a:pt x="1718265" y="4109207"/>
                </a:cubicBezTo>
                <a:close/>
                <a:moveTo>
                  <a:pt x="1466429" y="4102898"/>
                </a:moveTo>
                <a:lnTo>
                  <a:pt x="1470123" y="4104109"/>
                </a:lnTo>
                <a:cubicBezTo>
                  <a:pt x="1470123" y="4104109"/>
                  <a:pt x="1470123" y="4104109"/>
                  <a:pt x="1470261" y="4105042"/>
                </a:cubicBezTo>
                <a:lnTo>
                  <a:pt x="1470344" y="4105600"/>
                </a:lnTo>
                <a:lnTo>
                  <a:pt x="1464814" y="4106802"/>
                </a:lnTo>
                <a:close/>
                <a:moveTo>
                  <a:pt x="1722993" y="4097190"/>
                </a:moveTo>
                <a:lnTo>
                  <a:pt x="1720882" y="4101197"/>
                </a:lnTo>
                <a:cubicBezTo>
                  <a:pt x="1720882" y="4101197"/>
                  <a:pt x="1720882" y="4101197"/>
                  <a:pt x="1720328" y="4097468"/>
                </a:cubicBezTo>
                <a:close/>
                <a:moveTo>
                  <a:pt x="1451907" y="4083946"/>
                </a:moveTo>
                <a:cubicBezTo>
                  <a:pt x="1439225" y="4101072"/>
                  <a:pt x="1439225" y="4101072"/>
                  <a:pt x="1439225" y="4101072"/>
                </a:cubicBezTo>
                <a:cubicBezTo>
                  <a:pt x="1469016" y="4096651"/>
                  <a:pt x="1469016" y="4096651"/>
                  <a:pt x="1469016" y="4096651"/>
                </a:cubicBezTo>
                <a:lnTo>
                  <a:pt x="1466429" y="4102898"/>
                </a:lnTo>
                <a:lnTo>
                  <a:pt x="1462122" y="4101485"/>
                </a:lnTo>
                <a:cubicBezTo>
                  <a:pt x="1448886" y="4114883"/>
                  <a:pt x="1448886" y="4114883"/>
                  <a:pt x="1448886" y="4114883"/>
                </a:cubicBezTo>
                <a:cubicBezTo>
                  <a:pt x="1430819" y="4121374"/>
                  <a:pt x="1430819" y="4121374"/>
                  <a:pt x="1430819" y="4121374"/>
                </a:cubicBezTo>
                <a:cubicBezTo>
                  <a:pt x="1429159" y="4110188"/>
                  <a:pt x="1429159" y="4110188"/>
                  <a:pt x="1429159" y="4110188"/>
                </a:cubicBezTo>
                <a:cubicBezTo>
                  <a:pt x="1420051" y="4100106"/>
                  <a:pt x="1420051" y="4100106"/>
                  <a:pt x="1420051" y="4100106"/>
                </a:cubicBezTo>
                <a:cubicBezTo>
                  <a:pt x="1422668" y="4092095"/>
                  <a:pt x="1422668" y="4092095"/>
                  <a:pt x="1422668" y="4092095"/>
                </a:cubicBezTo>
                <a:cubicBezTo>
                  <a:pt x="1437012" y="4086156"/>
                  <a:pt x="1437012" y="4086156"/>
                  <a:pt x="1437012" y="4086156"/>
                </a:cubicBezTo>
                <a:cubicBezTo>
                  <a:pt x="1438118" y="4093614"/>
                  <a:pt x="1438118" y="4093614"/>
                  <a:pt x="1438118" y="4093614"/>
                </a:cubicBezTo>
                <a:cubicBezTo>
                  <a:pt x="1451907" y="4083946"/>
                  <a:pt x="1451907" y="4083946"/>
                  <a:pt x="1451907" y="4083946"/>
                </a:cubicBezTo>
                <a:close/>
                <a:moveTo>
                  <a:pt x="1428456" y="4079804"/>
                </a:moveTo>
                <a:cubicBezTo>
                  <a:pt x="1428456" y="4079804"/>
                  <a:pt x="1428456" y="4079804"/>
                  <a:pt x="1429526" y="4080597"/>
                </a:cubicBezTo>
                <a:lnTo>
                  <a:pt x="1433006" y="4083182"/>
                </a:lnTo>
                <a:lnTo>
                  <a:pt x="1432803" y="4083446"/>
                </a:lnTo>
                <a:lnTo>
                  <a:pt x="1427877" y="4080586"/>
                </a:lnTo>
                <a:close/>
                <a:moveTo>
                  <a:pt x="1424473" y="4078609"/>
                </a:moveTo>
                <a:lnTo>
                  <a:pt x="1427877" y="4080586"/>
                </a:lnTo>
                <a:lnTo>
                  <a:pt x="1425286" y="4084085"/>
                </a:lnTo>
                <a:close/>
                <a:moveTo>
                  <a:pt x="1423072" y="4069169"/>
                </a:moveTo>
                <a:cubicBezTo>
                  <a:pt x="1423072" y="4069169"/>
                  <a:pt x="1423072" y="4069169"/>
                  <a:pt x="1423349" y="4071034"/>
                </a:cubicBezTo>
                <a:lnTo>
                  <a:pt x="1424473" y="4078609"/>
                </a:lnTo>
                <a:lnTo>
                  <a:pt x="1420959" y="4076570"/>
                </a:lnTo>
                <a:cubicBezTo>
                  <a:pt x="1417376" y="4074065"/>
                  <a:pt x="1414970" y="4072278"/>
                  <a:pt x="1416178" y="4074004"/>
                </a:cubicBezTo>
                <a:cubicBezTo>
                  <a:pt x="1416178" y="4074004"/>
                  <a:pt x="1416178" y="4074004"/>
                  <a:pt x="1423072" y="4069169"/>
                </a:cubicBezTo>
                <a:close/>
                <a:moveTo>
                  <a:pt x="1722557" y="4067602"/>
                </a:moveTo>
                <a:cubicBezTo>
                  <a:pt x="1724419" y="4067325"/>
                  <a:pt x="1729489" y="4069431"/>
                  <a:pt x="1727627" y="4069707"/>
                </a:cubicBezTo>
                <a:lnTo>
                  <a:pt x="1722846" y="4068498"/>
                </a:lnTo>
                <a:close/>
                <a:moveTo>
                  <a:pt x="4160506" y="4060073"/>
                </a:moveTo>
                <a:lnTo>
                  <a:pt x="4161058" y="4060169"/>
                </a:lnTo>
                <a:cubicBezTo>
                  <a:pt x="4160403" y="4062172"/>
                  <a:pt x="4160818" y="4064969"/>
                  <a:pt x="4170404" y="4065452"/>
                </a:cubicBezTo>
                <a:cubicBezTo>
                  <a:pt x="4149720" y="4079954"/>
                  <a:pt x="4149720" y="4079954"/>
                  <a:pt x="4149720" y="4079954"/>
                </a:cubicBezTo>
                <a:cubicBezTo>
                  <a:pt x="4147657" y="4091694"/>
                  <a:pt x="4147657" y="4091694"/>
                  <a:pt x="4147657" y="4091694"/>
                </a:cubicBezTo>
                <a:cubicBezTo>
                  <a:pt x="4143933" y="4092247"/>
                  <a:pt x="4143933" y="4092247"/>
                  <a:pt x="4143933" y="4092247"/>
                </a:cubicBezTo>
                <a:cubicBezTo>
                  <a:pt x="4140964" y="4085065"/>
                  <a:pt x="4149305" y="4077157"/>
                  <a:pt x="4155716" y="4069061"/>
                </a:cubicBezTo>
                <a:close/>
                <a:moveTo>
                  <a:pt x="4160953" y="4059233"/>
                </a:moveTo>
                <a:lnTo>
                  <a:pt x="4160506" y="4060073"/>
                </a:lnTo>
                <a:lnTo>
                  <a:pt x="4158126" y="4059652"/>
                </a:lnTo>
                <a:cubicBezTo>
                  <a:pt x="4158126" y="4059652"/>
                  <a:pt x="4158126" y="4059652"/>
                  <a:pt x="4159988" y="4059376"/>
                </a:cubicBezTo>
                <a:close/>
                <a:moveTo>
                  <a:pt x="4405162" y="4057292"/>
                </a:moveTo>
                <a:cubicBezTo>
                  <a:pt x="4405162" y="4057292"/>
                  <a:pt x="4405162" y="4057292"/>
                  <a:pt x="4405715" y="4061022"/>
                </a:cubicBezTo>
                <a:cubicBezTo>
                  <a:pt x="4405715" y="4061022"/>
                  <a:pt x="4405715" y="4061022"/>
                  <a:pt x="4405111" y="4060158"/>
                </a:cubicBezTo>
                <a:lnTo>
                  <a:pt x="4404104" y="4058720"/>
                </a:lnTo>
                <a:close/>
                <a:moveTo>
                  <a:pt x="1977882" y="4056796"/>
                </a:moveTo>
                <a:lnTo>
                  <a:pt x="1977865" y="4056869"/>
                </a:lnTo>
                <a:cubicBezTo>
                  <a:pt x="1977280" y="4059338"/>
                  <a:pt x="1977280" y="4059338"/>
                  <a:pt x="1977280" y="4059338"/>
                </a:cubicBezTo>
                <a:lnTo>
                  <a:pt x="1975249" y="4057615"/>
                </a:lnTo>
                <a:close/>
                <a:moveTo>
                  <a:pt x="4400884" y="4054117"/>
                </a:moveTo>
                <a:lnTo>
                  <a:pt x="4404104" y="4058720"/>
                </a:lnTo>
                <a:lnTo>
                  <a:pt x="4396839" y="4068532"/>
                </a:lnTo>
                <a:cubicBezTo>
                  <a:pt x="4395649" y="4070138"/>
                  <a:pt x="4395649" y="4070138"/>
                  <a:pt x="4395649" y="4070138"/>
                </a:cubicBezTo>
                <a:cubicBezTo>
                  <a:pt x="4380754" y="4072348"/>
                  <a:pt x="4380754" y="4072348"/>
                  <a:pt x="4380754" y="4072348"/>
                </a:cubicBezTo>
                <a:cubicBezTo>
                  <a:pt x="4386541" y="4060056"/>
                  <a:pt x="4386541" y="4060056"/>
                  <a:pt x="4386541" y="4060056"/>
                </a:cubicBezTo>
                <a:cubicBezTo>
                  <a:pt x="4392883" y="4051492"/>
                  <a:pt x="4395096" y="4066408"/>
                  <a:pt x="4400884" y="4054117"/>
                </a:cubicBezTo>
                <a:close/>
                <a:moveTo>
                  <a:pt x="1981570" y="4052985"/>
                </a:moveTo>
                <a:cubicBezTo>
                  <a:pt x="1984666" y="4053002"/>
                  <a:pt x="1986317" y="4053710"/>
                  <a:pt x="1982573" y="4055336"/>
                </a:cubicBezTo>
                <a:lnTo>
                  <a:pt x="1977882" y="4056796"/>
                </a:lnTo>
                <a:lnTo>
                  <a:pt x="1978658" y="4053525"/>
                </a:lnTo>
                <a:close/>
                <a:moveTo>
                  <a:pt x="1298270" y="4049213"/>
                </a:moveTo>
                <a:lnTo>
                  <a:pt x="1298406" y="4050236"/>
                </a:lnTo>
                <a:cubicBezTo>
                  <a:pt x="1297103" y="4051524"/>
                  <a:pt x="1295608" y="4051969"/>
                  <a:pt x="1297841" y="4049583"/>
                </a:cubicBezTo>
                <a:close/>
                <a:moveTo>
                  <a:pt x="1297820" y="4045835"/>
                </a:moveTo>
                <a:cubicBezTo>
                  <a:pt x="1297820" y="4045835"/>
                  <a:pt x="1297820" y="4045835"/>
                  <a:pt x="1299562" y="4047957"/>
                </a:cubicBezTo>
                <a:lnTo>
                  <a:pt x="1299630" y="4048041"/>
                </a:lnTo>
                <a:lnTo>
                  <a:pt x="1298270" y="4049213"/>
                </a:lnTo>
                <a:close/>
                <a:moveTo>
                  <a:pt x="1324440" y="4045695"/>
                </a:moveTo>
                <a:cubicBezTo>
                  <a:pt x="1324440" y="4045695"/>
                  <a:pt x="1324440" y="4045695"/>
                  <a:pt x="1323649" y="4046766"/>
                </a:cubicBezTo>
                <a:lnTo>
                  <a:pt x="1318822" y="4053282"/>
                </a:lnTo>
                <a:lnTo>
                  <a:pt x="1314822" y="4051410"/>
                </a:lnTo>
                <a:cubicBezTo>
                  <a:pt x="1315511" y="4049641"/>
                  <a:pt x="1317777" y="4047280"/>
                  <a:pt x="1319940" y="4045828"/>
                </a:cubicBezTo>
                <a:cubicBezTo>
                  <a:pt x="1322104" y="4044375"/>
                  <a:pt x="1324164" y="4043831"/>
                  <a:pt x="1324440" y="4045695"/>
                </a:cubicBezTo>
                <a:close/>
                <a:moveTo>
                  <a:pt x="1325282" y="4043129"/>
                </a:moveTo>
                <a:lnTo>
                  <a:pt x="1324943" y="4043274"/>
                </a:lnTo>
                <a:cubicBezTo>
                  <a:pt x="1320688" y="4044814"/>
                  <a:pt x="1318316" y="4045408"/>
                  <a:pt x="1325209" y="4043153"/>
                </a:cubicBezTo>
                <a:close/>
                <a:moveTo>
                  <a:pt x="1334506" y="4036579"/>
                </a:moveTo>
                <a:cubicBezTo>
                  <a:pt x="1334506" y="4036579"/>
                  <a:pt x="1334506" y="4036579"/>
                  <a:pt x="1335575" y="4037374"/>
                </a:cubicBezTo>
                <a:lnTo>
                  <a:pt x="1337922" y="4039117"/>
                </a:lnTo>
                <a:lnTo>
                  <a:pt x="1335464" y="4039877"/>
                </a:lnTo>
                <a:lnTo>
                  <a:pt x="1325282" y="4043129"/>
                </a:lnTo>
                <a:lnTo>
                  <a:pt x="1333775" y="4039497"/>
                </a:lnTo>
                <a:cubicBezTo>
                  <a:pt x="1336098" y="4038193"/>
                  <a:pt x="1337071" y="4037032"/>
                  <a:pt x="1334506" y="4036579"/>
                </a:cubicBezTo>
                <a:close/>
                <a:moveTo>
                  <a:pt x="2122710" y="4013462"/>
                </a:moveTo>
                <a:lnTo>
                  <a:pt x="2121215" y="4014291"/>
                </a:lnTo>
                <a:lnTo>
                  <a:pt x="2120900" y="4014087"/>
                </a:lnTo>
                <a:close/>
                <a:moveTo>
                  <a:pt x="2119321" y="4013072"/>
                </a:moveTo>
                <a:lnTo>
                  <a:pt x="2120900" y="4014087"/>
                </a:lnTo>
                <a:lnTo>
                  <a:pt x="2115470" y="4015966"/>
                </a:lnTo>
                <a:cubicBezTo>
                  <a:pt x="2116916" y="4012892"/>
                  <a:pt x="2118045" y="4012486"/>
                  <a:pt x="2119321" y="4013072"/>
                </a:cubicBezTo>
                <a:close/>
                <a:moveTo>
                  <a:pt x="1461409" y="4007475"/>
                </a:moveTo>
                <a:lnTo>
                  <a:pt x="1461193" y="4008387"/>
                </a:lnTo>
                <a:lnTo>
                  <a:pt x="1460667" y="4008330"/>
                </a:lnTo>
                <a:close/>
                <a:moveTo>
                  <a:pt x="1464559" y="3994181"/>
                </a:moveTo>
                <a:lnTo>
                  <a:pt x="1473801" y="4000664"/>
                </a:lnTo>
                <a:cubicBezTo>
                  <a:pt x="1466354" y="4001769"/>
                  <a:pt x="1466354" y="4001769"/>
                  <a:pt x="1466354" y="4001769"/>
                </a:cubicBezTo>
                <a:lnTo>
                  <a:pt x="1461409" y="4007475"/>
                </a:lnTo>
                <a:lnTo>
                  <a:pt x="1463362" y="3999237"/>
                </a:lnTo>
                <a:close/>
                <a:moveTo>
                  <a:pt x="1464916" y="3992677"/>
                </a:moveTo>
                <a:lnTo>
                  <a:pt x="1464559" y="3994181"/>
                </a:lnTo>
                <a:lnTo>
                  <a:pt x="1463713" y="3993587"/>
                </a:lnTo>
                <a:close/>
                <a:moveTo>
                  <a:pt x="2111323" y="3989032"/>
                </a:moveTo>
                <a:lnTo>
                  <a:pt x="2107267" y="3992351"/>
                </a:lnTo>
                <a:lnTo>
                  <a:pt x="2103619" y="3990430"/>
                </a:lnTo>
                <a:lnTo>
                  <a:pt x="2103928" y="3990286"/>
                </a:lnTo>
                <a:close/>
                <a:moveTo>
                  <a:pt x="2128555" y="3975913"/>
                </a:moveTo>
                <a:cubicBezTo>
                  <a:pt x="2126215" y="3985788"/>
                  <a:pt x="2121699" y="3987411"/>
                  <a:pt x="2115181" y="3988378"/>
                </a:cubicBezTo>
                <a:lnTo>
                  <a:pt x="2111323" y="3989032"/>
                </a:lnTo>
                <a:lnTo>
                  <a:pt x="2113578" y="3987187"/>
                </a:lnTo>
                <a:lnTo>
                  <a:pt x="2113850" y="3981197"/>
                </a:lnTo>
                <a:lnTo>
                  <a:pt x="2124038" y="3977535"/>
                </a:lnTo>
                <a:cubicBezTo>
                  <a:pt x="2128555" y="3975913"/>
                  <a:pt x="2128555" y="3975913"/>
                  <a:pt x="2128555" y="3975913"/>
                </a:cubicBezTo>
                <a:close/>
                <a:moveTo>
                  <a:pt x="1538834" y="3966948"/>
                </a:moveTo>
                <a:lnTo>
                  <a:pt x="1538852" y="3966954"/>
                </a:lnTo>
                <a:cubicBezTo>
                  <a:pt x="1542073" y="3968620"/>
                  <a:pt x="1540909" y="3968793"/>
                  <a:pt x="1538443" y="3968205"/>
                </a:cubicBezTo>
                <a:lnTo>
                  <a:pt x="1537445" y="3967804"/>
                </a:lnTo>
                <a:close/>
                <a:moveTo>
                  <a:pt x="1472546" y="3966552"/>
                </a:moveTo>
                <a:cubicBezTo>
                  <a:pt x="1467513" y="3971109"/>
                  <a:pt x="1466582" y="3971247"/>
                  <a:pt x="1466443" y="3970316"/>
                </a:cubicBezTo>
                <a:lnTo>
                  <a:pt x="1465926" y="3969293"/>
                </a:lnTo>
                <a:close/>
                <a:moveTo>
                  <a:pt x="1506798" y="3965339"/>
                </a:moveTo>
                <a:cubicBezTo>
                  <a:pt x="1509753" y="3967223"/>
                  <a:pt x="1510791" y="3974215"/>
                  <a:pt x="1518340" y="3967378"/>
                </a:cubicBezTo>
                <a:cubicBezTo>
                  <a:pt x="1515168" y="3971659"/>
                  <a:pt x="1515168" y="3971659"/>
                  <a:pt x="1515168" y="3971659"/>
                </a:cubicBezTo>
                <a:lnTo>
                  <a:pt x="1533987" y="3966414"/>
                </a:lnTo>
                <a:lnTo>
                  <a:pt x="1537445" y="3967804"/>
                </a:lnTo>
                <a:lnTo>
                  <a:pt x="1523050" y="3976682"/>
                </a:lnTo>
                <a:cubicBezTo>
                  <a:pt x="1520000" y="3978564"/>
                  <a:pt x="1520000" y="3978564"/>
                  <a:pt x="1520000" y="3978564"/>
                </a:cubicBezTo>
                <a:cubicBezTo>
                  <a:pt x="1505657" y="3984504"/>
                  <a:pt x="1505657" y="3984504"/>
                  <a:pt x="1505657" y="3984504"/>
                </a:cubicBezTo>
                <a:cubicBezTo>
                  <a:pt x="1495592" y="3993620"/>
                  <a:pt x="1495592" y="3993620"/>
                  <a:pt x="1495592" y="3993620"/>
                </a:cubicBezTo>
                <a:cubicBezTo>
                  <a:pt x="1483867" y="3991548"/>
                  <a:pt x="1483867" y="3991548"/>
                  <a:pt x="1483867" y="3991548"/>
                </a:cubicBezTo>
                <a:cubicBezTo>
                  <a:pt x="1480696" y="3995831"/>
                  <a:pt x="1480696" y="3995831"/>
                  <a:pt x="1480696" y="3995831"/>
                </a:cubicBezTo>
                <a:cubicBezTo>
                  <a:pt x="1479036" y="3984643"/>
                  <a:pt x="1479036" y="3984643"/>
                  <a:pt x="1479036" y="3984643"/>
                </a:cubicBezTo>
                <a:cubicBezTo>
                  <a:pt x="1468418" y="3990030"/>
                  <a:pt x="1468418" y="3990030"/>
                  <a:pt x="1468418" y="3990030"/>
                </a:cubicBezTo>
                <a:lnTo>
                  <a:pt x="1464916" y="3992677"/>
                </a:lnTo>
                <a:lnTo>
                  <a:pt x="1466140" y="3987510"/>
                </a:lnTo>
                <a:cubicBezTo>
                  <a:pt x="1467312" y="3982573"/>
                  <a:pt x="1467312" y="3982573"/>
                  <a:pt x="1467312" y="3982573"/>
                </a:cubicBezTo>
                <a:cubicBezTo>
                  <a:pt x="1467312" y="3982573"/>
                  <a:pt x="1464366" y="3991585"/>
                  <a:pt x="1469582" y="3987058"/>
                </a:cubicBezTo>
                <a:lnTo>
                  <a:pt x="1476985" y="3978303"/>
                </a:lnTo>
                <a:lnTo>
                  <a:pt x="1479998" y="3978307"/>
                </a:lnTo>
                <a:cubicBezTo>
                  <a:pt x="1479791" y="3976909"/>
                  <a:pt x="1477653" y="3975321"/>
                  <a:pt x="1477929" y="3977185"/>
                </a:cubicBezTo>
                <a:lnTo>
                  <a:pt x="1476985" y="3978303"/>
                </a:lnTo>
                <a:lnTo>
                  <a:pt x="1470481" y="3978290"/>
                </a:lnTo>
                <a:cubicBezTo>
                  <a:pt x="1476822" y="3969727"/>
                  <a:pt x="1476822" y="3969727"/>
                  <a:pt x="1476822" y="3969727"/>
                </a:cubicBezTo>
                <a:cubicBezTo>
                  <a:pt x="1480547" y="3969175"/>
                  <a:pt x="1480547" y="3969175"/>
                  <a:pt x="1480547" y="3969175"/>
                </a:cubicBezTo>
                <a:cubicBezTo>
                  <a:pt x="1477376" y="3973457"/>
                  <a:pt x="1477376" y="3973457"/>
                  <a:pt x="1477376" y="3973457"/>
                </a:cubicBezTo>
                <a:cubicBezTo>
                  <a:pt x="1486888" y="3960612"/>
                  <a:pt x="1481249" y="3999559"/>
                  <a:pt x="1502890" y="3965859"/>
                </a:cubicBezTo>
                <a:cubicBezTo>
                  <a:pt x="1504614" y="3964651"/>
                  <a:pt x="1505812" y="3964711"/>
                  <a:pt x="1506798" y="3965339"/>
                </a:cubicBezTo>
                <a:close/>
                <a:moveTo>
                  <a:pt x="1530971" y="3963846"/>
                </a:moveTo>
                <a:lnTo>
                  <a:pt x="1536035" y="3965843"/>
                </a:lnTo>
                <a:lnTo>
                  <a:pt x="1533987" y="3966414"/>
                </a:lnTo>
                <a:lnTo>
                  <a:pt x="1530222" y="3964900"/>
                </a:lnTo>
                <a:close/>
                <a:moveTo>
                  <a:pt x="1544406" y="3963510"/>
                </a:moveTo>
                <a:lnTo>
                  <a:pt x="1538834" y="3966948"/>
                </a:lnTo>
                <a:lnTo>
                  <a:pt x="1536035" y="3965843"/>
                </a:lnTo>
                <a:lnTo>
                  <a:pt x="1540752" y="3964528"/>
                </a:lnTo>
                <a:cubicBezTo>
                  <a:pt x="1544406" y="3963510"/>
                  <a:pt x="1544406" y="3963510"/>
                  <a:pt x="1544406" y="3963510"/>
                </a:cubicBezTo>
                <a:close/>
                <a:moveTo>
                  <a:pt x="2286067" y="3960161"/>
                </a:moveTo>
                <a:cubicBezTo>
                  <a:pt x="2286067" y="3960161"/>
                  <a:pt x="2286067" y="3960161"/>
                  <a:pt x="2286206" y="3961093"/>
                </a:cubicBezTo>
                <a:lnTo>
                  <a:pt x="2286212" y="3961134"/>
                </a:lnTo>
                <a:lnTo>
                  <a:pt x="2283016" y="3962043"/>
                </a:lnTo>
                <a:cubicBezTo>
                  <a:pt x="2283413" y="3961507"/>
                  <a:pt x="2286067" y="3960161"/>
                  <a:pt x="2286067" y="3960161"/>
                </a:cubicBezTo>
                <a:close/>
                <a:moveTo>
                  <a:pt x="2293515" y="3959056"/>
                </a:moveTo>
                <a:cubicBezTo>
                  <a:pt x="2290344" y="3963337"/>
                  <a:pt x="2301516" y="3961679"/>
                  <a:pt x="2287174" y="3967619"/>
                </a:cubicBezTo>
                <a:lnTo>
                  <a:pt x="2286212" y="3961134"/>
                </a:lnTo>
                <a:close/>
                <a:moveTo>
                  <a:pt x="1565931" y="3951857"/>
                </a:moveTo>
                <a:lnTo>
                  <a:pt x="1565643" y="3952736"/>
                </a:lnTo>
                <a:lnTo>
                  <a:pt x="1565817" y="3951886"/>
                </a:lnTo>
                <a:close/>
                <a:moveTo>
                  <a:pt x="1568178" y="3950952"/>
                </a:moveTo>
                <a:lnTo>
                  <a:pt x="1569921" y="3955912"/>
                </a:lnTo>
                <a:cubicBezTo>
                  <a:pt x="1565643" y="3952736"/>
                  <a:pt x="1565643" y="3952736"/>
                  <a:pt x="1565643" y="3952736"/>
                </a:cubicBezTo>
                <a:lnTo>
                  <a:pt x="1566541" y="3951700"/>
                </a:lnTo>
                <a:lnTo>
                  <a:pt x="1568106" y="3951299"/>
                </a:lnTo>
                <a:close/>
                <a:moveTo>
                  <a:pt x="1568487" y="3949456"/>
                </a:moveTo>
                <a:lnTo>
                  <a:pt x="1568178" y="3950952"/>
                </a:lnTo>
                <a:lnTo>
                  <a:pt x="1567893" y="3950141"/>
                </a:lnTo>
                <a:close/>
                <a:moveTo>
                  <a:pt x="1567167" y="3948074"/>
                </a:moveTo>
                <a:lnTo>
                  <a:pt x="1567893" y="3950141"/>
                </a:lnTo>
                <a:lnTo>
                  <a:pt x="1566541" y="3951700"/>
                </a:lnTo>
                <a:lnTo>
                  <a:pt x="1565931" y="3951857"/>
                </a:lnTo>
                <a:lnTo>
                  <a:pt x="1565971" y="3951735"/>
                </a:lnTo>
                <a:close/>
                <a:moveTo>
                  <a:pt x="4773478" y="3943934"/>
                </a:moveTo>
                <a:lnTo>
                  <a:pt x="4776702" y="3944993"/>
                </a:lnTo>
                <a:cubicBezTo>
                  <a:pt x="4776979" y="3946857"/>
                  <a:pt x="4776513" y="3946926"/>
                  <a:pt x="4775770" y="3946322"/>
                </a:cubicBezTo>
                <a:close/>
                <a:moveTo>
                  <a:pt x="4772468" y="3943603"/>
                </a:moveTo>
                <a:lnTo>
                  <a:pt x="4773166" y="3943611"/>
                </a:lnTo>
                <a:lnTo>
                  <a:pt x="4773478" y="3943934"/>
                </a:lnTo>
                <a:close/>
                <a:moveTo>
                  <a:pt x="1563983" y="3941549"/>
                </a:moveTo>
                <a:cubicBezTo>
                  <a:pt x="1579432" y="3943068"/>
                  <a:pt x="1579432" y="3943068"/>
                  <a:pt x="1579432" y="3943068"/>
                </a:cubicBezTo>
                <a:cubicBezTo>
                  <a:pt x="1568261" y="3944726"/>
                  <a:pt x="1568261" y="3944726"/>
                  <a:pt x="1568261" y="3944726"/>
                </a:cubicBezTo>
                <a:lnTo>
                  <a:pt x="1567167" y="3948074"/>
                </a:lnTo>
                <a:lnTo>
                  <a:pt x="1567038" y="3947706"/>
                </a:lnTo>
                <a:cubicBezTo>
                  <a:pt x="1566624" y="3946517"/>
                  <a:pt x="1566642" y="3946634"/>
                  <a:pt x="1566745" y="3947332"/>
                </a:cubicBezTo>
                <a:lnTo>
                  <a:pt x="1565817" y="3951886"/>
                </a:lnTo>
                <a:lnTo>
                  <a:pt x="1558195" y="3953842"/>
                </a:lnTo>
                <a:cubicBezTo>
                  <a:pt x="1565090" y="3949007"/>
                  <a:pt x="1552812" y="3943207"/>
                  <a:pt x="1563983" y="3941549"/>
                </a:cubicBezTo>
                <a:close/>
                <a:moveTo>
                  <a:pt x="2369608" y="3936977"/>
                </a:moveTo>
                <a:cubicBezTo>
                  <a:pt x="2368384" y="3937912"/>
                  <a:pt x="2355250" y="3942273"/>
                  <a:pt x="2359439" y="3941651"/>
                </a:cubicBezTo>
                <a:cubicBezTo>
                  <a:pt x="2359439" y="3941651"/>
                  <a:pt x="2359439" y="3941651"/>
                  <a:pt x="2359767" y="3940649"/>
                </a:cubicBezTo>
                <a:lnTo>
                  <a:pt x="2360334" y="3938913"/>
                </a:lnTo>
                <a:lnTo>
                  <a:pt x="2365780" y="3937495"/>
                </a:lnTo>
                <a:cubicBezTo>
                  <a:pt x="2369101" y="3936734"/>
                  <a:pt x="2370017" y="3936665"/>
                  <a:pt x="2369608" y="3936977"/>
                </a:cubicBezTo>
                <a:close/>
                <a:moveTo>
                  <a:pt x="2467987" y="3929354"/>
                </a:moveTo>
                <a:cubicBezTo>
                  <a:pt x="2468540" y="3933083"/>
                  <a:pt x="2468540" y="3933083"/>
                  <a:pt x="2468540" y="3933083"/>
                </a:cubicBezTo>
                <a:lnTo>
                  <a:pt x="2464815" y="3933636"/>
                </a:lnTo>
                <a:cubicBezTo>
                  <a:pt x="2464262" y="3929907"/>
                  <a:pt x="2464262" y="3929907"/>
                  <a:pt x="2467987" y="3929354"/>
                </a:cubicBezTo>
                <a:close/>
                <a:moveTo>
                  <a:pt x="1635644" y="3926469"/>
                </a:moveTo>
                <a:lnTo>
                  <a:pt x="1638463" y="3930497"/>
                </a:lnTo>
                <a:lnTo>
                  <a:pt x="1632779" y="3928441"/>
                </a:lnTo>
                <a:lnTo>
                  <a:pt x="1632895" y="3927784"/>
                </a:lnTo>
                <a:lnTo>
                  <a:pt x="1634185" y="3927321"/>
                </a:lnTo>
                <a:close/>
                <a:moveTo>
                  <a:pt x="1667258" y="3923704"/>
                </a:moveTo>
                <a:lnTo>
                  <a:pt x="1667677" y="3923707"/>
                </a:lnTo>
                <a:lnTo>
                  <a:pt x="1667650" y="3925214"/>
                </a:lnTo>
                <a:lnTo>
                  <a:pt x="1670439" y="3923736"/>
                </a:lnTo>
                <a:lnTo>
                  <a:pt x="1683150" y="3923866"/>
                </a:lnTo>
                <a:cubicBezTo>
                  <a:pt x="1679979" y="3928148"/>
                  <a:pt x="1679979" y="3928148"/>
                  <a:pt x="1679979" y="3928148"/>
                </a:cubicBezTo>
                <a:cubicBezTo>
                  <a:pt x="1675702" y="3924971"/>
                  <a:pt x="1675702" y="3924971"/>
                  <a:pt x="1675702" y="3924971"/>
                </a:cubicBezTo>
                <a:cubicBezTo>
                  <a:pt x="1671977" y="3925523"/>
                  <a:pt x="1668254" y="3926076"/>
                  <a:pt x="1665083" y="3930358"/>
                </a:cubicBezTo>
                <a:close/>
                <a:moveTo>
                  <a:pt x="2455154" y="3919826"/>
                </a:moveTo>
                <a:cubicBezTo>
                  <a:pt x="2464815" y="3933636"/>
                  <a:pt x="2464815" y="3933636"/>
                  <a:pt x="2464815" y="3933636"/>
                </a:cubicBezTo>
                <a:lnTo>
                  <a:pt x="2458765" y="3934534"/>
                </a:lnTo>
                <a:cubicBezTo>
                  <a:pt x="2457368" y="3934741"/>
                  <a:pt x="2457368" y="3934741"/>
                  <a:pt x="2457368" y="3934741"/>
                </a:cubicBezTo>
                <a:cubicBezTo>
                  <a:pt x="2453090" y="3931565"/>
                  <a:pt x="2453090" y="3931565"/>
                  <a:pt x="2453090" y="3931565"/>
                </a:cubicBezTo>
                <a:cubicBezTo>
                  <a:pt x="2442472" y="3936952"/>
                  <a:pt x="2442472" y="3936952"/>
                  <a:pt x="2442472" y="3936952"/>
                </a:cubicBezTo>
                <a:cubicBezTo>
                  <a:pt x="2454750" y="3942752"/>
                  <a:pt x="2454750" y="3942752"/>
                  <a:pt x="2454750" y="3942752"/>
                </a:cubicBezTo>
                <a:cubicBezTo>
                  <a:pt x="2451580" y="3947033"/>
                  <a:pt x="2451580" y="3947033"/>
                  <a:pt x="2451580" y="3947033"/>
                </a:cubicBezTo>
                <a:cubicBezTo>
                  <a:pt x="2432406" y="3946067"/>
                  <a:pt x="2432406" y="3946067"/>
                  <a:pt x="2432406" y="3946067"/>
                </a:cubicBezTo>
                <a:cubicBezTo>
                  <a:pt x="2438747" y="3937504"/>
                  <a:pt x="2438747" y="3937504"/>
                  <a:pt x="2438747" y="3937504"/>
                </a:cubicBezTo>
                <a:cubicBezTo>
                  <a:pt x="2426470" y="3931704"/>
                  <a:pt x="2426470" y="3931704"/>
                  <a:pt x="2426470" y="3931704"/>
                </a:cubicBezTo>
                <a:cubicBezTo>
                  <a:pt x="2452536" y="3927836"/>
                  <a:pt x="2452536" y="3927836"/>
                  <a:pt x="2452536" y="3927836"/>
                </a:cubicBezTo>
                <a:cubicBezTo>
                  <a:pt x="2455154" y="3919826"/>
                  <a:pt x="2455154" y="3919826"/>
                  <a:pt x="2455154" y="3919826"/>
                </a:cubicBezTo>
                <a:close/>
                <a:moveTo>
                  <a:pt x="1665755" y="3919583"/>
                </a:moveTo>
                <a:lnTo>
                  <a:pt x="1675149" y="3921242"/>
                </a:lnTo>
                <a:lnTo>
                  <a:pt x="1670439" y="3923736"/>
                </a:lnTo>
                <a:lnTo>
                  <a:pt x="1667677" y="3923707"/>
                </a:lnTo>
                <a:lnTo>
                  <a:pt x="1667701" y="3922348"/>
                </a:lnTo>
                <a:cubicBezTo>
                  <a:pt x="1667701" y="3922348"/>
                  <a:pt x="1667701" y="3922348"/>
                  <a:pt x="1667374" y="3923349"/>
                </a:cubicBezTo>
                <a:lnTo>
                  <a:pt x="1667258" y="3923704"/>
                </a:lnTo>
                <a:lnTo>
                  <a:pt x="1658373" y="3923612"/>
                </a:lnTo>
                <a:cubicBezTo>
                  <a:pt x="1655226" y="3923245"/>
                  <a:pt x="1656321" y="3922607"/>
                  <a:pt x="1659045" y="3921727"/>
                </a:cubicBezTo>
                <a:close/>
                <a:moveTo>
                  <a:pt x="1483971" y="3915313"/>
                </a:moveTo>
                <a:cubicBezTo>
                  <a:pt x="1483971" y="3915313"/>
                  <a:pt x="1483971" y="3915313"/>
                  <a:pt x="1484575" y="3916175"/>
                </a:cubicBezTo>
                <a:lnTo>
                  <a:pt x="1485676" y="3917749"/>
                </a:lnTo>
                <a:lnTo>
                  <a:pt x="1485195" y="3919954"/>
                </a:lnTo>
                <a:cubicBezTo>
                  <a:pt x="1484518" y="3923806"/>
                  <a:pt x="1486764" y="3914899"/>
                  <a:pt x="1483971" y="3915313"/>
                </a:cubicBezTo>
                <a:close/>
                <a:moveTo>
                  <a:pt x="1696939" y="3914198"/>
                </a:moveTo>
                <a:lnTo>
                  <a:pt x="1697921" y="3915108"/>
                </a:lnTo>
                <a:lnTo>
                  <a:pt x="1694709" y="3917208"/>
                </a:lnTo>
                <a:lnTo>
                  <a:pt x="1696146" y="3915268"/>
                </a:lnTo>
                <a:cubicBezTo>
                  <a:pt x="1696939" y="3914198"/>
                  <a:pt x="1696939" y="3914198"/>
                  <a:pt x="1696939" y="3914198"/>
                </a:cubicBezTo>
                <a:close/>
                <a:moveTo>
                  <a:pt x="1754283" y="3900991"/>
                </a:moveTo>
                <a:lnTo>
                  <a:pt x="1764076" y="3902568"/>
                </a:lnTo>
                <a:cubicBezTo>
                  <a:pt x="1777824" y="3906245"/>
                  <a:pt x="1747074" y="3905805"/>
                  <a:pt x="1752244" y="3902180"/>
                </a:cubicBezTo>
                <a:close/>
                <a:moveTo>
                  <a:pt x="2504938" y="3900199"/>
                </a:moveTo>
                <a:lnTo>
                  <a:pt x="2505127" y="3900321"/>
                </a:lnTo>
                <a:cubicBezTo>
                  <a:pt x="2505362" y="3900703"/>
                  <a:pt x="2504699" y="3901040"/>
                  <a:pt x="2501906" y="3901454"/>
                </a:cubicBezTo>
                <a:cubicBezTo>
                  <a:pt x="2501906" y="3901454"/>
                  <a:pt x="2501906" y="3901454"/>
                  <a:pt x="2503699" y="3900712"/>
                </a:cubicBezTo>
                <a:close/>
                <a:moveTo>
                  <a:pt x="2398454" y="3896798"/>
                </a:moveTo>
                <a:lnTo>
                  <a:pt x="2400835" y="3897838"/>
                </a:lnTo>
                <a:lnTo>
                  <a:pt x="2399197" y="3898594"/>
                </a:lnTo>
                <a:lnTo>
                  <a:pt x="2396269" y="3897407"/>
                </a:lnTo>
                <a:close/>
                <a:moveTo>
                  <a:pt x="2447556" y="3894275"/>
                </a:moveTo>
                <a:cubicBezTo>
                  <a:pt x="2447556" y="3894275"/>
                  <a:pt x="2447556" y="3894275"/>
                  <a:pt x="2444940" y="3902286"/>
                </a:cubicBezTo>
                <a:lnTo>
                  <a:pt x="2441633" y="3903355"/>
                </a:lnTo>
                <a:lnTo>
                  <a:pt x="2443168" y="3897964"/>
                </a:lnTo>
                <a:cubicBezTo>
                  <a:pt x="2444635" y="3895423"/>
                  <a:pt x="2446488" y="3893482"/>
                  <a:pt x="2447556" y="3894275"/>
                </a:cubicBezTo>
                <a:close/>
                <a:moveTo>
                  <a:pt x="1843612" y="3892260"/>
                </a:moveTo>
                <a:lnTo>
                  <a:pt x="1846390" y="3892616"/>
                </a:lnTo>
                <a:cubicBezTo>
                  <a:pt x="1853664" y="3894752"/>
                  <a:pt x="1839001" y="3896928"/>
                  <a:pt x="1839001" y="3896928"/>
                </a:cubicBezTo>
                <a:cubicBezTo>
                  <a:pt x="1839001" y="3896928"/>
                  <a:pt x="1839001" y="3896928"/>
                  <a:pt x="1840655" y="3895253"/>
                </a:cubicBezTo>
                <a:close/>
                <a:moveTo>
                  <a:pt x="2542661" y="3887288"/>
                </a:moveTo>
                <a:lnTo>
                  <a:pt x="2543297" y="3888643"/>
                </a:lnTo>
                <a:cubicBezTo>
                  <a:pt x="2542831" y="3888712"/>
                  <a:pt x="2541762" y="3887918"/>
                  <a:pt x="2541762" y="3887918"/>
                </a:cubicBezTo>
                <a:close/>
                <a:moveTo>
                  <a:pt x="1290817" y="3886240"/>
                </a:moveTo>
                <a:cubicBezTo>
                  <a:pt x="1292561" y="3885166"/>
                  <a:pt x="1293689" y="3884954"/>
                  <a:pt x="1293198" y="3886456"/>
                </a:cubicBezTo>
                <a:cubicBezTo>
                  <a:pt x="1293198" y="3886456"/>
                  <a:pt x="1293198" y="3886456"/>
                  <a:pt x="1293337" y="3887389"/>
                </a:cubicBezTo>
                <a:lnTo>
                  <a:pt x="1293931" y="3891394"/>
                </a:lnTo>
                <a:lnTo>
                  <a:pt x="1287806" y="3894879"/>
                </a:lnTo>
                <a:lnTo>
                  <a:pt x="1286857" y="3895019"/>
                </a:lnTo>
                <a:lnTo>
                  <a:pt x="1287538" y="3895031"/>
                </a:lnTo>
                <a:lnTo>
                  <a:pt x="1285541" y="3896168"/>
                </a:lnTo>
                <a:cubicBezTo>
                  <a:pt x="1274802" y="3900441"/>
                  <a:pt x="1285583" y="3889462"/>
                  <a:pt x="1290817" y="3886240"/>
                </a:cubicBezTo>
                <a:close/>
                <a:moveTo>
                  <a:pt x="2541208" y="3884189"/>
                </a:moveTo>
                <a:lnTo>
                  <a:pt x="2545474" y="3885315"/>
                </a:lnTo>
                <a:lnTo>
                  <a:pt x="2543486" y="3886710"/>
                </a:lnTo>
                <a:lnTo>
                  <a:pt x="2542661" y="3887288"/>
                </a:lnTo>
                <a:close/>
                <a:moveTo>
                  <a:pt x="2415551" y="3883780"/>
                </a:moveTo>
                <a:cubicBezTo>
                  <a:pt x="2419829" y="3886957"/>
                  <a:pt x="2419829" y="3886957"/>
                  <a:pt x="2419829" y="3886957"/>
                </a:cubicBezTo>
                <a:cubicBezTo>
                  <a:pt x="2406594" y="3900354"/>
                  <a:pt x="2406594" y="3900354"/>
                  <a:pt x="2406594" y="3900354"/>
                </a:cubicBezTo>
                <a:lnTo>
                  <a:pt x="2400835" y="3897838"/>
                </a:lnTo>
                <a:lnTo>
                  <a:pt x="2404150" y="3896311"/>
                </a:lnTo>
                <a:cubicBezTo>
                  <a:pt x="2405694" y="3894294"/>
                  <a:pt x="2407072" y="3890755"/>
                  <a:pt x="2408103" y="3884885"/>
                </a:cubicBezTo>
                <a:cubicBezTo>
                  <a:pt x="2405487" y="3892896"/>
                  <a:pt x="2405487" y="3892896"/>
                  <a:pt x="2405487" y="3892896"/>
                </a:cubicBezTo>
                <a:cubicBezTo>
                  <a:pt x="2412935" y="3891790"/>
                  <a:pt x="2412935" y="3891790"/>
                  <a:pt x="2412935" y="3891790"/>
                </a:cubicBezTo>
                <a:cubicBezTo>
                  <a:pt x="2415551" y="3883780"/>
                  <a:pt x="2415551" y="3883780"/>
                  <a:pt x="2415551" y="3883780"/>
                </a:cubicBezTo>
                <a:close/>
                <a:moveTo>
                  <a:pt x="2573328" y="3881324"/>
                </a:moveTo>
                <a:cubicBezTo>
                  <a:pt x="2572081" y="3881543"/>
                  <a:pt x="2563794" y="3882505"/>
                  <a:pt x="2564105" y="3884602"/>
                </a:cubicBezTo>
                <a:cubicBezTo>
                  <a:pt x="2564105" y="3884602"/>
                  <a:pt x="2564105" y="3884602"/>
                  <a:pt x="2564898" y="3883532"/>
                </a:cubicBezTo>
                <a:lnTo>
                  <a:pt x="2566360" y="3881557"/>
                </a:lnTo>
                <a:lnTo>
                  <a:pt x="2571650" y="3881339"/>
                </a:lnTo>
                <a:cubicBezTo>
                  <a:pt x="2573378" y="3881261"/>
                  <a:pt x="2573744" y="3881251"/>
                  <a:pt x="2573328" y="3881324"/>
                </a:cubicBezTo>
                <a:close/>
                <a:moveTo>
                  <a:pt x="2551947" y="3880777"/>
                </a:moveTo>
                <a:lnTo>
                  <a:pt x="2555174" y="3882117"/>
                </a:lnTo>
                <a:cubicBezTo>
                  <a:pt x="2553449" y="3883326"/>
                  <a:pt x="2549631" y="3884845"/>
                  <a:pt x="2546408" y="3885562"/>
                </a:cubicBezTo>
                <a:lnTo>
                  <a:pt x="2545474" y="3885315"/>
                </a:lnTo>
                <a:close/>
                <a:moveTo>
                  <a:pt x="1392638" y="3864078"/>
                </a:moveTo>
                <a:cubicBezTo>
                  <a:pt x="1392638" y="3864078"/>
                  <a:pt x="1392638" y="3864078"/>
                  <a:pt x="1393708" y="3864872"/>
                </a:cubicBezTo>
                <a:lnTo>
                  <a:pt x="1396915" y="3867255"/>
                </a:lnTo>
                <a:cubicBezTo>
                  <a:pt x="1395846" y="3866460"/>
                  <a:pt x="1394500" y="3863802"/>
                  <a:pt x="1392638" y="3864078"/>
                </a:cubicBezTo>
                <a:close/>
                <a:moveTo>
                  <a:pt x="1977190" y="3853555"/>
                </a:moveTo>
                <a:cubicBezTo>
                  <a:pt x="1977190" y="3853555"/>
                  <a:pt x="1977190" y="3853555"/>
                  <a:pt x="1979191" y="3854211"/>
                </a:cubicBezTo>
                <a:lnTo>
                  <a:pt x="1988796" y="3857361"/>
                </a:lnTo>
                <a:lnTo>
                  <a:pt x="1988865" y="3858492"/>
                </a:lnTo>
                <a:cubicBezTo>
                  <a:pt x="1983606" y="3858320"/>
                  <a:pt x="1971605" y="3854383"/>
                  <a:pt x="1977190" y="3853555"/>
                </a:cubicBezTo>
                <a:close/>
                <a:moveTo>
                  <a:pt x="2166707" y="3848298"/>
                </a:moveTo>
                <a:lnTo>
                  <a:pt x="2167190" y="3848345"/>
                </a:lnTo>
                <a:lnTo>
                  <a:pt x="2168776" y="3849420"/>
                </a:lnTo>
                <a:cubicBezTo>
                  <a:pt x="2166984" y="3850162"/>
                  <a:pt x="2163259" y="3850715"/>
                  <a:pt x="2163536" y="3852579"/>
                </a:cubicBezTo>
                <a:cubicBezTo>
                  <a:pt x="2163536" y="3852579"/>
                  <a:pt x="2163536" y="3852579"/>
                  <a:pt x="2166707" y="3848298"/>
                </a:cubicBezTo>
                <a:close/>
                <a:moveTo>
                  <a:pt x="1878703" y="3833871"/>
                </a:moveTo>
                <a:lnTo>
                  <a:pt x="1861599" y="3844031"/>
                </a:lnTo>
                <a:cubicBezTo>
                  <a:pt x="1862907" y="3840025"/>
                  <a:pt x="1863562" y="3838023"/>
                  <a:pt x="1863889" y="3837021"/>
                </a:cubicBezTo>
                <a:lnTo>
                  <a:pt x="1863910" y="3836955"/>
                </a:lnTo>
                <a:lnTo>
                  <a:pt x="1868009" y="3835934"/>
                </a:lnTo>
                <a:lnTo>
                  <a:pt x="1868834" y="3835335"/>
                </a:lnTo>
                <a:lnTo>
                  <a:pt x="1877249" y="3834087"/>
                </a:lnTo>
                <a:close/>
                <a:moveTo>
                  <a:pt x="1887805" y="3830008"/>
                </a:moveTo>
                <a:cubicBezTo>
                  <a:pt x="1888383" y="3831362"/>
                  <a:pt x="1879735" y="3838005"/>
                  <a:pt x="1879112" y="3833810"/>
                </a:cubicBezTo>
                <a:lnTo>
                  <a:pt x="1878703" y="3833871"/>
                </a:lnTo>
                <a:lnTo>
                  <a:pt x="1883514" y="3831013"/>
                </a:lnTo>
                <a:cubicBezTo>
                  <a:pt x="1886395" y="3829692"/>
                  <a:pt x="1887613" y="3829556"/>
                  <a:pt x="1887805" y="3830008"/>
                </a:cubicBezTo>
                <a:close/>
                <a:moveTo>
                  <a:pt x="2719254" y="3827280"/>
                </a:moveTo>
                <a:cubicBezTo>
                  <a:pt x="2719254" y="3827280"/>
                  <a:pt x="2719254" y="3827280"/>
                  <a:pt x="2721186" y="3827469"/>
                </a:cubicBezTo>
                <a:lnTo>
                  <a:pt x="2721526" y="3827504"/>
                </a:lnTo>
                <a:lnTo>
                  <a:pt x="2719428" y="3827693"/>
                </a:lnTo>
                <a:close/>
                <a:moveTo>
                  <a:pt x="2209231" y="3825424"/>
                </a:moveTo>
                <a:lnTo>
                  <a:pt x="2209530" y="3826699"/>
                </a:lnTo>
                <a:lnTo>
                  <a:pt x="2209181" y="3826751"/>
                </a:lnTo>
                <a:close/>
                <a:moveTo>
                  <a:pt x="2208163" y="3820881"/>
                </a:moveTo>
                <a:lnTo>
                  <a:pt x="2209383" y="3821303"/>
                </a:lnTo>
                <a:lnTo>
                  <a:pt x="2209231" y="3825424"/>
                </a:lnTo>
                <a:close/>
                <a:moveTo>
                  <a:pt x="2687249" y="3816785"/>
                </a:moveTo>
                <a:cubicBezTo>
                  <a:pt x="2698975" y="3818856"/>
                  <a:pt x="2704837" y="3819892"/>
                  <a:pt x="2707768" y="3820409"/>
                </a:cubicBezTo>
                <a:lnTo>
                  <a:pt x="2708955" y="3820619"/>
                </a:lnTo>
                <a:lnTo>
                  <a:pt x="2711806" y="3828385"/>
                </a:lnTo>
                <a:lnTo>
                  <a:pt x="2719428" y="3827693"/>
                </a:lnTo>
                <a:lnTo>
                  <a:pt x="2720358" y="3829914"/>
                </a:lnTo>
                <a:cubicBezTo>
                  <a:pt x="2724163" y="3836317"/>
                  <a:pt x="2731230" y="3850274"/>
                  <a:pt x="2698017" y="3838054"/>
                </a:cubicBezTo>
                <a:cubicBezTo>
                  <a:pt x="2680505" y="3848274"/>
                  <a:pt x="2680505" y="3848274"/>
                  <a:pt x="2680505" y="3848274"/>
                </a:cubicBezTo>
                <a:cubicBezTo>
                  <a:pt x="2673057" y="3849380"/>
                  <a:pt x="2673057" y="3849380"/>
                  <a:pt x="2673057" y="3849380"/>
                </a:cubicBezTo>
                <a:cubicBezTo>
                  <a:pt x="2676780" y="3848827"/>
                  <a:pt x="2679952" y="3844545"/>
                  <a:pt x="2675674" y="3841369"/>
                </a:cubicBezTo>
                <a:cubicBezTo>
                  <a:pt x="2633200" y="3862916"/>
                  <a:pt x="2633200" y="3862916"/>
                  <a:pt x="2633200" y="3862916"/>
                </a:cubicBezTo>
                <a:cubicBezTo>
                  <a:pt x="2607685" y="3870513"/>
                  <a:pt x="2607685" y="3870513"/>
                  <a:pt x="2607685" y="3870513"/>
                </a:cubicBezTo>
                <a:cubicBezTo>
                  <a:pt x="2603409" y="3867337"/>
                  <a:pt x="2603409" y="3867337"/>
                  <a:pt x="2603409" y="3867337"/>
                </a:cubicBezTo>
                <a:cubicBezTo>
                  <a:pt x="2585895" y="3877558"/>
                  <a:pt x="2585895" y="3877558"/>
                  <a:pt x="2585895" y="3877558"/>
                </a:cubicBezTo>
                <a:cubicBezTo>
                  <a:pt x="2570446" y="3876039"/>
                  <a:pt x="2570446" y="3876039"/>
                  <a:pt x="2570446" y="3876039"/>
                </a:cubicBezTo>
                <a:lnTo>
                  <a:pt x="2566360" y="3881557"/>
                </a:lnTo>
                <a:lnTo>
                  <a:pt x="2556104" y="3881979"/>
                </a:lnTo>
                <a:cubicBezTo>
                  <a:pt x="2555551" y="3878249"/>
                  <a:pt x="2555551" y="3878249"/>
                  <a:pt x="2555551" y="3878249"/>
                </a:cubicBezTo>
                <a:lnTo>
                  <a:pt x="2551947" y="3880777"/>
                </a:lnTo>
                <a:lnTo>
                  <a:pt x="2551371" y="3880537"/>
                </a:lnTo>
                <a:cubicBezTo>
                  <a:pt x="2546216" y="3881064"/>
                  <a:pt x="2536277" y="3883016"/>
                  <a:pt x="2518865" y="3887505"/>
                </a:cubicBezTo>
                <a:cubicBezTo>
                  <a:pt x="2526866" y="3890128"/>
                  <a:pt x="2526866" y="3890128"/>
                  <a:pt x="2526866" y="3890128"/>
                </a:cubicBezTo>
                <a:cubicBezTo>
                  <a:pt x="2524249" y="3898139"/>
                  <a:pt x="2524249" y="3898139"/>
                  <a:pt x="2524249" y="3898139"/>
                </a:cubicBezTo>
                <a:cubicBezTo>
                  <a:pt x="2516248" y="3895515"/>
                  <a:pt x="2516248" y="3895515"/>
                  <a:pt x="2516248" y="3895515"/>
                </a:cubicBezTo>
                <a:lnTo>
                  <a:pt x="2504938" y="3900199"/>
                </a:lnTo>
                <a:lnTo>
                  <a:pt x="2502956" y="3898917"/>
                </a:lnTo>
                <a:cubicBezTo>
                  <a:pt x="2501352" y="3897726"/>
                  <a:pt x="2501075" y="3895861"/>
                  <a:pt x="2511970" y="3892339"/>
                </a:cubicBezTo>
                <a:cubicBezTo>
                  <a:pt x="2500246" y="3890268"/>
                  <a:pt x="2500246" y="3890268"/>
                  <a:pt x="2500246" y="3890268"/>
                </a:cubicBezTo>
                <a:lnTo>
                  <a:pt x="2485404" y="3898930"/>
                </a:lnTo>
                <a:lnTo>
                  <a:pt x="2482575" y="3896225"/>
                </a:lnTo>
                <a:cubicBezTo>
                  <a:pt x="2483249" y="3897554"/>
                  <a:pt x="2484594" y="3900213"/>
                  <a:pt x="2482732" y="3900489"/>
                </a:cubicBezTo>
                <a:cubicBezTo>
                  <a:pt x="2482732" y="3900489"/>
                  <a:pt x="2482732" y="3900489"/>
                  <a:pt x="2484921" y="3899211"/>
                </a:cubicBezTo>
                <a:lnTo>
                  <a:pt x="2485404" y="3898930"/>
                </a:lnTo>
                <a:lnTo>
                  <a:pt x="2486457" y="3899936"/>
                </a:lnTo>
                <a:cubicBezTo>
                  <a:pt x="2483839" y="3907947"/>
                  <a:pt x="2483839" y="3907947"/>
                  <a:pt x="2483839" y="3907947"/>
                </a:cubicBezTo>
                <a:cubicBezTo>
                  <a:pt x="2454048" y="3912368"/>
                  <a:pt x="2454048" y="3912368"/>
                  <a:pt x="2454048" y="3912368"/>
                </a:cubicBezTo>
                <a:cubicBezTo>
                  <a:pt x="2453494" y="3908638"/>
                  <a:pt x="2451430" y="3920378"/>
                  <a:pt x="2449216" y="3905462"/>
                </a:cubicBezTo>
                <a:cubicBezTo>
                  <a:pt x="2435981" y="3918859"/>
                  <a:pt x="2471411" y="3875491"/>
                  <a:pt x="2432811" y="3923141"/>
                </a:cubicBezTo>
                <a:cubicBezTo>
                  <a:pt x="2426470" y="3931704"/>
                  <a:pt x="2426470" y="3931704"/>
                  <a:pt x="2426470" y="3931704"/>
                </a:cubicBezTo>
                <a:cubicBezTo>
                  <a:pt x="2423703" y="3913059"/>
                  <a:pt x="2423703" y="3913059"/>
                  <a:pt x="2423703" y="3913059"/>
                </a:cubicBezTo>
                <a:cubicBezTo>
                  <a:pt x="2362056" y="3933641"/>
                  <a:pt x="2362056" y="3933641"/>
                  <a:pt x="2362056" y="3933641"/>
                </a:cubicBezTo>
                <a:lnTo>
                  <a:pt x="2360334" y="3938913"/>
                </a:lnTo>
                <a:lnTo>
                  <a:pt x="2337096" y="3944967"/>
                </a:lnTo>
                <a:cubicBezTo>
                  <a:pt x="2356821" y="3949662"/>
                  <a:pt x="2356821" y="3949662"/>
                  <a:pt x="2356821" y="3949662"/>
                </a:cubicBezTo>
                <a:cubicBezTo>
                  <a:pt x="2341926" y="3951872"/>
                  <a:pt x="2341926" y="3951872"/>
                  <a:pt x="2341926" y="3951872"/>
                </a:cubicBezTo>
                <a:cubicBezTo>
                  <a:pt x="2327583" y="3957811"/>
                  <a:pt x="2327583" y="3957811"/>
                  <a:pt x="2327583" y="3957811"/>
                </a:cubicBezTo>
                <a:cubicBezTo>
                  <a:pt x="2314752" y="3948283"/>
                  <a:pt x="2314752" y="3948283"/>
                  <a:pt x="2314752" y="3948283"/>
                </a:cubicBezTo>
                <a:cubicBezTo>
                  <a:pt x="2316815" y="3936543"/>
                  <a:pt x="2316815" y="3936543"/>
                  <a:pt x="2316815" y="3936543"/>
                </a:cubicBezTo>
                <a:cubicBezTo>
                  <a:pt x="2301920" y="3938753"/>
                  <a:pt x="2301920" y="3938753"/>
                  <a:pt x="2301920" y="3938753"/>
                </a:cubicBezTo>
                <a:cubicBezTo>
                  <a:pt x="2302473" y="3942483"/>
                  <a:pt x="2302473" y="3942483"/>
                  <a:pt x="2302473" y="3942483"/>
                </a:cubicBezTo>
                <a:cubicBezTo>
                  <a:pt x="2311028" y="3948835"/>
                  <a:pt x="2311028" y="3948835"/>
                  <a:pt x="2311028" y="3948835"/>
                </a:cubicBezTo>
                <a:cubicBezTo>
                  <a:pt x="2286067" y="3960161"/>
                  <a:pt x="2286067" y="3960161"/>
                  <a:pt x="2286067" y="3960161"/>
                </a:cubicBezTo>
                <a:cubicBezTo>
                  <a:pt x="2282343" y="3960714"/>
                  <a:pt x="2278066" y="3957537"/>
                  <a:pt x="2276002" y="3969277"/>
                </a:cubicBezTo>
                <a:cubicBezTo>
                  <a:pt x="2280280" y="3972453"/>
                  <a:pt x="2280280" y="3972453"/>
                  <a:pt x="2280280" y="3972453"/>
                </a:cubicBezTo>
                <a:cubicBezTo>
                  <a:pt x="2291451" y="3970795"/>
                  <a:pt x="2291451" y="3970795"/>
                  <a:pt x="2291451" y="3970795"/>
                </a:cubicBezTo>
                <a:cubicBezTo>
                  <a:pt x="2281386" y="3979911"/>
                  <a:pt x="2281386" y="3979911"/>
                  <a:pt x="2281386" y="3979911"/>
                </a:cubicBezTo>
                <a:cubicBezTo>
                  <a:pt x="2254212" y="3976321"/>
                  <a:pt x="2254212" y="3976321"/>
                  <a:pt x="2254212" y="3976321"/>
                </a:cubicBezTo>
                <a:cubicBezTo>
                  <a:pt x="2251595" y="3984331"/>
                  <a:pt x="2251595" y="3984331"/>
                  <a:pt x="2251595" y="3984331"/>
                </a:cubicBezTo>
                <a:cubicBezTo>
                  <a:pt x="2244146" y="3985437"/>
                  <a:pt x="2238911" y="4001458"/>
                  <a:pt x="2229250" y="3987647"/>
                </a:cubicBezTo>
                <a:cubicBezTo>
                  <a:pt x="2222909" y="3996210"/>
                  <a:pt x="2222909" y="3996210"/>
                  <a:pt x="2222909" y="3996210"/>
                </a:cubicBezTo>
                <a:cubicBezTo>
                  <a:pt x="2231464" y="4002563"/>
                  <a:pt x="2231464" y="4002563"/>
                  <a:pt x="2231464" y="4002563"/>
                </a:cubicBezTo>
                <a:cubicBezTo>
                  <a:pt x="2208013" y="3998421"/>
                  <a:pt x="2208013" y="3998421"/>
                  <a:pt x="2208013" y="3998421"/>
                </a:cubicBezTo>
                <a:cubicBezTo>
                  <a:pt x="2204290" y="3998973"/>
                  <a:pt x="2196289" y="3996350"/>
                  <a:pt x="2193671" y="4004361"/>
                </a:cubicBezTo>
                <a:cubicBezTo>
                  <a:pt x="2198502" y="4011266"/>
                  <a:pt x="2198502" y="4011266"/>
                  <a:pt x="2198502" y="4011266"/>
                </a:cubicBezTo>
                <a:cubicBezTo>
                  <a:pt x="2181947" y="4002289"/>
                  <a:pt x="2181947" y="4002289"/>
                  <a:pt x="2181947" y="4002289"/>
                </a:cubicBezTo>
                <a:cubicBezTo>
                  <a:pt x="2164987" y="4016240"/>
                  <a:pt x="2164987" y="4016240"/>
                  <a:pt x="2164987" y="4016240"/>
                </a:cubicBezTo>
                <a:cubicBezTo>
                  <a:pt x="2163326" y="4005052"/>
                  <a:pt x="2163326" y="4005052"/>
                  <a:pt x="2163326" y="4005052"/>
                </a:cubicBezTo>
                <a:cubicBezTo>
                  <a:pt x="2158018" y="4007746"/>
                  <a:pt x="2155364" y="4009093"/>
                  <a:pt x="2154036" y="4009766"/>
                </a:cubicBezTo>
                <a:lnTo>
                  <a:pt x="2152155" y="4006710"/>
                </a:lnTo>
                <a:cubicBezTo>
                  <a:pt x="2151602" y="4002982"/>
                  <a:pt x="2151602" y="4002982"/>
                  <a:pt x="2151602" y="4002982"/>
                </a:cubicBezTo>
                <a:cubicBezTo>
                  <a:pt x="2135195" y="4020660"/>
                  <a:pt x="2135195" y="4020660"/>
                  <a:pt x="2135195" y="4020660"/>
                </a:cubicBezTo>
                <a:cubicBezTo>
                  <a:pt x="2116576" y="4023423"/>
                  <a:pt x="2116576" y="4023423"/>
                  <a:pt x="2116576" y="4023423"/>
                </a:cubicBezTo>
                <a:cubicBezTo>
                  <a:pt x="2121406" y="4030329"/>
                  <a:pt x="2121406" y="4030329"/>
                  <a:pt x="2121406" y="4030329"/>
                </a:cubicBezTo>
                <a:cubicBezTo>
                  <a:pt x="2117683" y="4030881"/>
                  <a:pt x="2117683" y="4030881"/>
                  <a:pt x="2117683" y="4030881"/>
                </a:cubicBezTo>
                <a:cubicBezTo>
                  <a:pt x="2123066" y="4041515"/>
                  <a:pt x="2123066" y="4041515"/>
                  <a:pt x="2123066" y="4041515"/>
                </a:cubicBezTo>
                <a:cubicBezTo>
                  <a:pt x="2071485" y="4052981"/>
                  <a:pt x="2071485" y="4052981"/>
                  <a:pt x="2071485" y="4052981"/>
                </a:cubicBezTo>
                <a:cubicBezTo>
                  <a:pt x="2031074" y="4062788"/>
                  <a:pt x="2031074" y="4062788"/>
                  <a:pt x="2031074" y="4062788"/>
                </a:cubicBezTo>
                <a:cubicBezTo>
                  <a:pt x="2026798" y="4059612"/>
                  <a:pt x="2026798" y="4059612"/>
                  <a:pt x="2026798" y="4059612"/>
                </a:cubicBezTo>
                <a:cubicBezTo>
                  <a:pt x="2073549" y="4041241"/>
                  <a:pt x="2073549" y="4041241"/>
                  <a:pt x="2073549" y="4041241"/>
                </a:cubicBezTo>
                <a:cubicBezTo>
                  <a:pt x="2084167" y="4035855"/>
                  <a:pt x="2084167" y="4035855"/>
                  <a:pt x="2084167" y="4035855"/>
                </a:cubicBezTo>
                <a:cubicBezTo>
                  <a:pt x="2087338" y="4031573"/>
                  <a:pt x="2087338" y="4031573"/>
                  <a:pt x="2087338" y="4031573"/>
                </a:cubicBezTo>
                <a:cubicBezTo>
                  <a:pt x="2068718" y="4034336"/>
                  <a:pt x="2068718" y="4034336"/>
                  <a:pt x="2068718" y="4034336"/>
                </a:cubicBezTo>
                <a:cubicBezTo>
                  <a:pt x="2063888" y="4027430"/>
                  <a:pt x="2063888" y="4027430"/>
                  <a:pt x="2063888" y="4027430"/>
                </a:cubicBezTo>
                <a:cubicBezTo>
                  <a:pt x="2038927" y="4038757"/>
                  <a:pt x="2038927" y="4038757"/>
                  <a:pt x="2038927" y="4038757"/>
                </a:cubicBezTo>
                <a:cubicBezTo>
                  <a:pt x="2031479" y="4039862"/>
                  <a:pt x="2031479" y="4039862"/>
                  <a:pt x="2031479" y="4039862"/>
                </a:cubicBezTo>
                <a:cubicBezTo>
                  <a:pt x="2014519" y="4053812"/>
                  <a:pt x="2014519" y="4053812"/>
                  <a:pt x="2014519" y="4053812"/>
                </a:cubicBezTo>
                <a:cubicBezTo>
                  <a:pt x="2010242" y="4050635"/>
                  <a:pt x="2010242" y="4050635"/>
                  <a:pt x="2010242" y="4050635"/>
                </a:cubicBezTo>
                <a:cubicBezTo>
                  <a:pt x="1995900" y="4056575"/>
                  <a:pt x="1995900" y="4056575"/>
                  <a:pt x="1995900" y="4056575"/>
                </a:cubicBezTo>
                <a:cubicBezTo>
                  <a:pt x="1995900" y="4056575"/>
                  <a:pt x="2009135" y="4043178"/>
                  <a:pt x="1987898" y="4053951"/>
                </a:cubicBezTo>
                <a:cubicBezTo>
                  <a:pt x="1996303" y="4033649"/>
                  <a:pt x="1996303" y="4033649"/>
                  <a:pt x="1996303" y="4033649"/>
                </a:cubicBezTo>
                <a:cubicBezTo>
                  <a:pt x="1981960" y="4039588"/>
                  <a:pt x="1981960" y="4039588"/>
                  <a:pt x="1981960" y="4039588"/>
                </a:cubicBezTo>
                <a:lnTo>
                  <a:pt x="1978658" y="4053525"/>
                </a:lnTo>
                <a:lnTo>
                  <a:pt x="1971904" y="4054776"/>
                </a:lnTo>
                <a:lnTo>
                  <a:pt x="1975249" y="4057615"/>
                </a:lnTo>
                <a:lnTo>
                  <a:pt x="1972420" y="4058496"/>
                </a:lnTo>
                <a:cubicBezTo>
                  <a:pt x="1967357" y="4059799"/>
                  <a:pt x="1960453" y="4061358"/>
                  <a:pt x="1951213" y="4063206"/>
                </a:cubicBezTo>
                <a:cubicBezTo>
                  <a:pt x="1931486" y="4058512"/>
                  <a:pt x="1931486" y="4058512"/>
                  <a:pt x="1931486" y="4058512"/>
                </a:cubicBezTo>
                <a:cubicBezTo>
                  <a:pt x="1926656" y="4051606"/>
                  <a:pt x="1926656" y="4051606"/>
                  <a:pt x="1926656" y="4051606"/>
                </a:cubicBezTo>
                <a:cubicBezTo>
                  <a:pt x="1893693" y="4060308"/>
                  <a:pt x="1893693" y="4060308"/>
                  <a:pt x="1893693" y="4060308"/>
                </a:cubicBezTo>
                <a:cubicBezTo>
                  <a:pt x="1901694" y="4062933"/>
                  <a:pt x="1901694" y="4062933"/>
                  <a:pt x="1901694" y="4062933"/>
                </a:cubicBezTo>
                <a:cubicBezTo>
                  <a:pt x="1927763" y="4059064"/>
                  <a:pt x="1927763" y="4059064"/>
                  <a:pt x="1927763" y="4059064"/>
                </a:cubicBezTo>
                <a:cubicBezTo>
                  <a:pt x="1915080" y="4076191"/>
                  <a:pt x="1915080" y="4076191"/>
                  <a:pt x="1915080" y="4076191"/>
                </a:cubicBezTo>
                <a:cubicBezTo>
                  <a:pt x="1889565" y="4083787"/>
                  <a:pt x="1889565" y="4083787"/>
                  <a:pt x="1889565" y="4083787"/>
                </a:cubicBezTo>
                <a:cubicBezTo>
                  <a:pt x="1892737" y="4079506"/>
                  <a:pt x="1892737" y="4079506"/>
                  <a:pt x="1892737" y="4079506"/>
                </a:cubicBezTo>
                <a:cubicBezTo>
                  <a:pt x="1881011" y="4077435"/>
                  <a:pt x="1881011" y="4077435"/>
                  <a:pt x="1881011" y="4077435"/>
                </a:cubicBezTo>
                <a:cubicBezTo>
                  <a:pt x="1859221" y="4084480"/>
                  <a:pt x="1859221" y="4084480"/>
                  <a:pt x="1859221" y="4084480"/>
                </a:cubicBezTo>
                <a:cubicBezTo>
                  <a:pt x="1829430" y="4088901"/>
                  <a:pt x="1829430" y="4088901"/>
                  <a:pt x="1829430" y="4088901"/>
                </a:cubicBezTo>
                <a:cubicBezTo>
                  <a:pt x="1799085" y="4089592"/>
                  <a:pt x="1799085" y="4089592"/>
                  <a:pt x="1799085" y="4089592"/>
                </a:cubicBezTo>
                <a:cubicBezTo>
                  <a:pt x="1762952" y="4102576"/>
                  <a:pt x="1762952" y="4102576"/>
                  <a:pt x="1762952" y="4102576"/>
                </a:cubicBezTo>
                <a:cubicBezTo>
                  <a:pt x="1751227" y="4100506"/>
                  <a:pt x="1751227" y="4100506"/>
                  <a:pt x="1751227" y="4100506"/>
                </a:cubicBezTo>
                <a:cubicBezTo>
                  <a:pt x="1744332" y="4105339"/>
                  <a:pt x="1744332" y="4105339"/>
                  <a:pt x="1744332" y="4105339"/>
                </a:cubicBezTo>
                <a:lnTo>
                  <a:pt x="1726830" y="4107936"/>
                </a:lnTo>
                <a:lnTo>
                  <a:pt x="1732608" y="4103269"/>
                </a:lnTo>
                <a:cubicBezTo>
                  <a:pt x="1726606" y="4101301"/>
                  <a:pt x="1741553" y="4096224"/>
                  <a:pt x="1735262" y="4095907"/>
                </a:cubicBezTo>
                <a:lnTo>
                  <a:pt x="1722993" y="4097190"/>
                </a:lnTo>
                <a:lnTo>
                  <a:pt x="1724965" y="4093445"/>
                </a:lnTo>
                <a:cubicBezTo>
                  <a:pt x="1725223" y="4091978"/>
                  <a:pt x="1719775" y="4093739"/>
                  <a:pt x="1694815" y="4105065"/>
                </a:cubicBezTo>
                <a:cubicBezTo>
                  <a:pt x="1675641" y="4104100"/>
                  <a:pt x="1675641" y="4104100"/>
                  <a:pt x="1675641" y="4104100"/>
                </a:cubicBezTo>
                <a:lnTo>
                  <a:pt x="1676562" y="4103210"/>
                </a:lnTo>
                <a:lnTo>
                  <a:pt x="1678027" y="4102137"/>
                </a:lnTo>
                <a:cubicBezTo>
                  <a:pt x="1679352" y="4101047"/>
                  <a:pt x="1679218" y="4100948"/>
                  <a:pt x="1678554" y="4101285"/>
                </a:cubicBezTo>
                <a:lnTo>
                  <a:pt x="1676562" y="4103210"/>
                </a:lnTo>
                <a:lnTo>
                  <a:pt x="1668747" y="4108933"/>
                </a:lnTo>
                <a:cubicBezTo>
                  <a:pt x="1677855" y="4119016"/>
                  <a:pt x="1677855" y="4119016"/>
                  <a:pt x="1677855" y="4119016"/>
                </a:cubicBezTo>
                <a:cubicBezTo>
                  <a:pt x="1670960" y="4123849"/>
                  <a:pt x="1670960" y="4123849"/>
                  <a:pt x="1670960" y="4123849"/>
                </a:cubicBezTo>
                <a:cubicBezTo>
                  <a:pt x="1663513" y="4124954"/>
                  <a:pt x="1663513" y="4124954"/>
                  <a:pt x="1663513" y="4124954"/>
                </a:cubicBezTo>
                <a:lnTo>
                  <a:pt x="1662307" y="4123232"/>
                </a:lnTo>
                <a:lnTo>
                  <a:pt x="1666714" y="4121681"/>
                </a:lnTo>
                <a:cubicBezTo>
                  <a:pt x="1684206" y="4112118"/>
                  <a:pt x="1663022" y="4108831"/>
                  <a:pt x="1658683" y="4118049"/>
                </a:cubicBezTo>
                <a:cubicBezTo>
                  <a:pt x="1658683" y="4118049"/>
                  <a:pt x="1658683" y="4118049"/>
                  <a:pt x="1659285" y="4118913"/>
                </a:cubicBezTo>
                <a:lnTo>
                  <a:pt x="1662307" y="4123232"/>
                </a:lnTo>
                <a:lnTo>
                  <a:pt x="1634275" y="4133105"/>
                </a:lnTo>
                <a:cubicBezTo>
                  <a:pt x="1623656" y="4138491"/>
                  <a:pt x="1623656" y="4138491"/>
                  <a:pt x="1623656" y="4138491"/>
                </a:cubicBezTo>
                <a:cubicBezTo>
                  <a:pt x="1612484" y="4140149"/>
                  <a:pt x="1612484" y="4140149"/>
                  <a:pt x="1612484" y="4140149"/>
                </a:cubicBezTo>
                <a:cubicBezTo>
                  <a:pt x="1619379" y="4135315"/>
                  <a:pt x="1619379" y="4135315"/>
                  <a:pt x="1619379" y="4135315"/>
                </a:cubicBezTo>
                <a:cubicBezTo>
                  <a:pt x="1591651" y="4127996"/>
                  <a:pt x="1591651" y="4127996"/>
                  <a:pt x="1591651" y="4127996"/>
                </a:cubicBezTo>
                <a:cubicBezTo>
                  <a:pt x="1580480" y="4129654"/>
                  <a:pt x="1580480" y="4129654"/>
                  <a:pt x="1580480" y="4129654"/>
                </a:cubicBezTo>
                <a:cubicBezTo>
                  <a:pt x="1579926" y="4125926"/>
                  <a:pt x="1579926" y="4125926"/>
                  <a:pt x="1579926" y="4125926"/>
                </a:cubicBezTo>
                <a:cubicBezTo>
                  <a:pt x="1586821" y="4121091"/>
                  <a:pt x="1586821" y="4121091"/>
                  <a:pt x="1586821" y="4121091"/>
                </a:cubicBezTo>
                <a:cubicBezTo>
                  <a:pt x="1575095" y="4119020"/>
                  <a:pt x="1575095" y="4119020"/>
                  <a:pt x="1575095" y="4119020"/>
                </a:cubicBezTo>
                <a:cubicBezTo>
                  <a:pt x="1573032" y="4130759"/>
                  <a:pt x="1573032" y="4130759"/>
                  <a:pt x="1573032" y="4130759"/>
                </a:cubicBezTo>
                <a:cubicBezTo>
                  <a:pt x="1569307" y="4131312"/>
                  <a:pt x="1579926" y="4125926"/>
                  <a:pt x="1565031" y="4128136"/>
                </a:cubicBezTo>
                <a:cubicBezTo>
                  <a:pt x="1568201" y="4123854"/>
                  <a:pt x="1568201" y="4123854"/>
                  <a:pt x="1568201" y="4123854"/>
                </a:cubicBezTo>
                <a:cubicBezTo>
                  <a:pt x="1567647" y="4120125"/>
                  <a:pt x="1567647" y="4120125"/>
                  <a:pt x="1567647" y="4120125"/>
                </a:cubicBezTo>
                <a:cubicBezTo>
                  <a:pt x="1553858" y="4129794"/>
                  <a:pt x="1553858" y="4129794"/>
                  <a:pt x="1553858" y="4129794"/>
                </a:cubicBezTo>
                <a:cubicBezTo>
                  <a:pt x="1556476" y="4121783"/>
                  <a:pt x="1556476" y="4121783"/>
                  <a:pt x="1556476" y="4121783"/>
                </a:cubicBezTo>
                <a:cubicBezTo>
                  <a:pt x="1538409" y="4128275"/>
                  <a:pt x="1538409" y="4128275"/>
                  <a:pt x="1538409" y="4128275"/>
                </a:cubicBezTo>
                <a:cubicBezTo>
                  <a:pt x="1535793" y="4136285"/>
                  <a:pt x="1535793" y="4136285"/>
                  <a:pt x="1535793" y="4136285"/>
                </a:cubicBezTo>
                <a:cubicBezTo>
                  <a:pt x="1524067" y="4134215"/>
                  <a:pt x="1552198" y="4118606"/>
                  <a:pt x="1527238" y="4129932"/>
                </a:cubicBezTo>
                <a:cubicBezTo>
                  <a:pt x="1521450" y="4142225"/>
                  <a:pt x="1521450" y="4142225"/>
                  <a:pt x="1521450" y="4142225"/>
                </a:cubicBezTo>
                <a:cubicBezTo>
                  <a:pt x="1520897" y="4138495"/>
                  <a:pt x="1520897" y="4138495"/>
                  <a:pt x="1520897" y="4138495"/>
                </a:cubicBezTo>
                <a:cubicBezTo>
                  <a:pt x="1514556" y="4147059"/>
                  <a:pt x="1514556" y="4147059"/>
                  <a:pt x="1514556" y="4147059"/>
                </a:cubicBezTo>
                <a:cubicBezTo>
                  <a:pt x="1520344" y="4134767"/>
                  <a:pt x="1520344" y="4134767"/>
                  <a:pt x="1520344" y="4134767"/>
                </a:cubicBezTo>
                <a:cubicBezTo>
                  <a:pt x="1507511" y="4125238"/>
                  <a:pt x="1507511" y="4125238"/>
                  <a:pt x="1507511" y="4125238"/>
                </a:cubicBezTo>
                <a:cubicBezTo>
                  <a:pt x="1497447" y="4134353"/>
                  <a:pt x="1497447" y="4134353"/>
                  <a:pt x="1497447" y="4134353"/>
                </a:cubicBezTo>
                <a:cubicBezTo>
                  <a:pt x="1494276" y="4138636"/>
                  <a:pt x="1494276" y="4138636"/>
                  <a:pt x="1501723" y="4137530"/>
                </a:cubicBezTo>
                <a:cubicBezTo>
                  <a:pt x="1502277" y="4141259"/>
                  <a:pt x="1502277" y="4141259"/>
                  <a:pt x="1498553" y="4141811"/>
                </a:cubicBezTo>
                <a:cubicBezTo>
                  <a:pt x="1490552" y="4139188"/>
                  <a:pt x="1490552" y="4139188"/>
                  <a:pt x="1490552" y="4139188"/>
                </a:cubicBezTo>
                <a:cubicBezTo>
                  <a:pt x="1483658" y="4144022"/>
                  <a:pt x="1483658" y="4144022"/>
                  <a:pt x="1483658" y="4144022"/>
                </a:cubicBezTo>
                <a:cubicBezTo>
                  <a:pt x="1484765" y="4151479"/>
                  <a:pt x="1484765" y="4151479"/>
                  <a:pt x="1484765" y="4151479"/>
                </a:cubicBezTo>
                <a:cubicBezTo>
                  <a:pt x="1485318" y="4155209"/>
                  <a:pt x="1485318" y="4155209"/>
                  <a:pt x="1485318" y="4155209"/>
                </a:cubicBezTo>
                <a:cubicBezTo>
                  <a:pt x="1477870" y="4156314"/>
                  <a:pt x="1477870" y="4156314"/>
                  <a:pt x="1477870" y="4156314"/>
                </a:cubicBezTo>
                <a:cubicBezTo>
                  <a:pt x="1475657" y="4141399"/>
                  <a:pt x="1475657" y="4141399"/>
                  <a:pt x="1475657" y="4141399"/>
                </a:cubicBezTo>
                <a:cubicBezTo>
                  <a:pt x="1460208" y="4139879"/>
                  <a:pt x="1460208" y="4139879"/>
                  <a:pt x="1460208" y="4139879"/>
                </a:cubicBezTo>
                <a:cubicBezTo>
                  <a:pt x="1481998" y="4132835"/>
                  <a:pt x="1481998" y="4132835"/>
                  <a:pt x="1481998" y="4132835"/>
                </a:cubicBezTo>
                <a:cubicBezTo>
                  <a:pt x="1480338" y="4121648"/>
                  <a:pt x="1454973" y="4155900"/>
                  <a:pt x="1484061" y="4121096"/>
                </a:cubicBezTo>
                <a:cubicBezTo>
                  <a:pt x="1480338" y="4121648"/>
                  <a:pt x="1480338" y="4121648"/>
                  <a:pt x="1480338" y="4121648"/>
                </a:cubicBezTo>
                <a:cubicBezTo>
                  <a:pt x="1471230" y="4111567"/>
                  <a:pt x="1471230" y="4111567"/>
                  <a:pt x="1471230" y="4111567"/>
                </a:cubicBezTo>
                <a:lnTo>
                  <a:pt x="1470344" y="4105600"/>
                </a:lnTo>
                <a:lnTo>
                  <a:pt x="1492467" y="4100794"/>
                </a:lnTo>
                <a:cubicBezTo>
                  <a:pt x="1496743" y="4103969"/>
                  <a:pt x="1496743" y="4103969"/>
                  <a:pt x="1496743" y="4103969"/>
                </a:cubicBezTo>
                <a:cubicBezTo>
                  <a:pt x="1499361" y="4095959"/>
                  <a:pt x="1499361" y="4095959"/>
                  <a:pt x="1499361" y="4095959"/>
                </a:cubicBezTo>
                <a:cubicBezTo>
                  <a:pt x="1522811" y="4100101"/>
                  <a:pt x="1522811" y="4100101"/>
                  <a:pt x="1522811" y="4100101"/>
                </a:cubicBezTo>
                <a:cubicBezTo>
                  <a:pt x="1523365" y="4103831"/>
                  <a:pt x="1523365" y="4103831"/>
                  <a:pt x="1523365" y="4103831"/>
                </a:cubicBezTo>
                <a:cubicBezTo>
                  <a:pt x="1544048" y="4089327"/>
                  <a:pt x="1544048" y="4089327"/>
                  <a:pt x="1544048" y="4089327"/>
                </a:cubicBezTo>
                <a:cubicBezTo>
                  <a:pt x="1538663" y="4078694"/>
                  <a:pt x="1538663" y="4078694"/>
                  <a:pt x="1538663" y="4078694"/>
                </a:cubicBezTo>
                <a:cubicBezTo>
                  <a:pt x="1557837" y="4079659"/>
                  <a:pt x="1557837" y="4079659"/>
                  <a:pt x="1557837" y="4079659"/>
                </a:cubicBezTo>
                <a:cubicBezTo>
                  <a:pt x="1561007" y="4075378"/>
                  <a:pt x="1561007" y="4075378"/>
                  <a:pt x="1561007" y="4075378"/>
                </a:cubicBezTo>
                <a:cubicBezTo>
                  <a:pt x="1564178" y="4071096"/>
                  <a:pt x="1564178" y="4071096"/>
                  <a:pt x="1564178" y="4071096"/>
                </a:cubicBezTo>
                <a:cubicBezTo>
                  <a:pt x="1564178" y="4071096"/>
                  <a:pt x="1572179" y="4073720"/>
                  <a:pt x="1564732" y="4074825"/>
                </a:cubicBezTo>
                <a:cubicBezTo>
                  <a:pt x="1572733" y="4077449"/>
                  <a:pt x="1572733" y="4077449"/>
                  <a:pt x="1572733" y="4077449"/>
                </a:cubicBezTo>
                <a:cubicBezTo>
                  <a:pt x="1572179" y="4073720"/>
                  <a:pt x="1572179" y="4073720"/>
                  <a:pt x="1572179" y="4073720"/>
                </a:cubicBezTo>
                <a:cubicBezTo>
                  <a:pt x="1581287" y="4083801"/>
                  <a:pt x="1581287" y="4083801"/>
                  <a:pt x="1581287" y="4083801"/>
                </a:cubicBezTo>
                <a:cubicBezTo>
                  <a:pt x="1635487" y="4064326"/>
                  <a:pt x="1635487" y="4064326"/>
                  <a:pt x="1635487" y="4064326"/>
                </a:cubicBezTo>
                <a:cubicBezTo>
                  <a:pt x="1632315" y="4068607"/>
                  <a:pt x="1632315" y="4068607"/>
                  <a:pt x="1632315" y="4068607"/>
                </a:cubicBezTo>
                <a:cubicBezTo>
                  <a:pt x="1611079" y="4079380"/>
                  <a:pt x="1611079" y="4079380"/>
                  <a:pt x="1611079" y="4079380"/>
                </a:cubicBezTo>
                <a:cubicBezTo>
                  <a:pt x="1589842" y="4090154"/>
                  <a:pt x="1589842" y="4090154"/>
                  <a:pt x="1589842" y="4090154"/>
                </a:cubicBezTo>
                <a:cubicBezTo>
                  <a:pt x="1590948" y="4097612"/>
                  <a:pt x="1590948" y="4097612"/>
                  <a:pt x="1590948" y="4097612"/>
                </a:cubicBezTo>
                <a:lnTo>
                  <a:pt x="1597156" y="4098010"/>
                </a:lnTo>
                <a:lnTo>
                  <a:pt x="1596587" y="4098245"/>
                </a:lnTo>
                <a:lnTo>
                  <a:pt x="1587224" y="4098164"/>
                </a:lnTo>
                <a:cubicBezTo>
                  <a:pt x="1587777" y="4101894"/>
                  <a:pt x="1587777" y="4101894"/>
                  <a:pt x="1587777" y="4101894"/>
                </a:cubicBezTo>
                <a:lnTo>
                  <a:pt x="1596587" y="4098245"/>
                </a:lnTo>
                <a:lnTo>
                  <a:pt x="1597466" y="4098252"/>
                </a:lnTo>
                <a:cubicBezTo>
                  <a:pt x="1598888" y="4098221"/>
                  <a:pt x="1598638" y="4098139"/>
                  <a:pt x="1597672" y="4098043"/>
                </a:cubicBezTo>
                <a:lnTo>
                  <a:pt x="1597156" y="4098010"/>
                </a:lnTo>
                <a:lnTo>
                  <a:pt x="1600327" y="4096696"/>
                </a:lnTo>
                <a:cubicBezTo>
                  <a:pt x="1602120" y="4095954"/>
                  <a:pt x="1602120" y="4095954"/>
                  <a:pt x="1602120" y="4095954"/>
                </a:cubicBezTo>
                <a:cubicBezTo>
                  <a:pt x="1628741" y="4095815"/>
                  <a:pt x="1628741" y="4095815"/>
                  <a:pt x="1628741" y="4095815"/>
                </a:cubicBezTo>
                <a:cubicBezTo>
                  <a:pt x="1649424" y="4081312"/>
                  <a:pt x="1649424" y="4081312"/>
                  <a:pt x="1649424" y="4081312"/>
                </a:cubicBezTo>
                <a:cubicBezTo>
                  <a:pt x="1660597" y="4079654"/>
                  <a:pt x="1660597" y="4079654"/>
                  <a:pt x="1660597" y="4079654"/>
                </a:cubicBezTo>
                <a:cubicBezTo>
                  <a:pt x="1669555" y="4063081"/>
                  <a:pt x="1669555" y="4063081"/>
                  <a:pt x="1669555" y="4063081"/>
                </a:cubicBezTo>
                <a:cubicBezTo>
                  <a:pt x="1677556" y="4065705"/>
                  <a:pt x="1677556" y="4065705"/>
                  <a:pt x="1677556" y="4065705"/>
                </a:cubicBezTo>
                <a:cubicBezTo>
                  <a:pt x="1703070" y="4058107"/>
                  <a:pt x="1703070" y="4058107"/>
                  <a:pt x="1703070" y="4058107"/>
                </a:cubicBezTo>
                <a:cubicBezTo>
                  <a:pt x="1701006" y="4069847"/>
                  <a:pt x="1701006" y="4069847"/>
                  <a:pt x="1701006" y="4069847"/>
                </a:cubicBezTo>
                <a:cubicBezTo>
                  <a:pt x="1699899" y="4062390"/>
                  <a:pt x="1699899" y="4062390"/>
                  <a:pt x="1699899" y="4062390"/>
                </a:cubicBezTo>
                <a:cubicBezTo>
                  <a:pt x="1685557" y="4068328"/>
                  <a:pt x="1685557" y="4068328"/>
                  <a:pt x="1685557" y="4068328"/>
                </a:cubicBezTo>
                <a:cubicBezTo>
                  <a:pt x="1676046" y="4081173"/>
                  <a:pt x="1676046" y="4081173"/>
                  <a:pt x="1676046" y="4081173"/>
                </a:cubicBezTo>
                <a:cubicBezTo>
                  <a:pt x="1676046" y="4081173"/>
                  <a:pt x="1677153" y="4088631"/>
                  <a:pt x="1671768" y="4077997"/>
                </a:cubicBezTo>
                <a:cubicBezTo>
                  <a:pt x="1673428" y="4089184"/>
                  <a:pt x="1673428" y="4089184"/>
                  <a:pt x="1673428" y="4089184"/>
                </a:cubicBezTo>
                <a:cubicBezTo>
                  <a:pt x="1688324" y="4086974"/>
                  <a:pt x="1688324" y="4086974"/>
                  <a:pt x="1688324" y="4086974"/>
                </a:cubicBezTo>
                <a:cubicBezTo>
                  <a:pt x="1700603" y="4092773"/>
                  <a:pt x="1700603" y="4092773"/>
                  <a:pt x="1700603" y="4092773"/>
                </a:cubicBezTo>
                <a:cubicBezTo>
                  <a:pt x="1718668" y="4086281"/>
                  <a:pt x="1718668" y="4086281"/>
                  <a:pt x="1718668" y="4086281"/>
                </a:cubicBezTo>
                <a:cubicBezTo>
                  <a:pt x="1717008" y="4075095"/>
                  <a:pt x="1717008" y="4075095"/>
                  <a:pt x="1717008" y="4075095"/>
                </a:cubicBezTo>
                <a:cubicBezTo>
                  <a:pt x="1720732" y="4074542"/>
                  <a:pt x="1721110" y="4070675"/>
                  <a:pt x="1721696" y="4068206"/>
                </a:cubicBezTo>
                <a:lnTo>
                  <a:pt x="1722846" y="4068498"/>
                </a:lnTo>
                <a:lnTo>
                  <a:pt x="1723438" y="4070330"/>
                </a:lnTo>
                <a:cubicBezTo>
                  <a:pt x="1725378" y="4072185"/>
                  <a:pt x="1729388" y="4075163"/>
                  <a:pt x="1736735" y="4079790"/>
                </a:cubicBezTo>
                <a:cubicBezTo>
                  <a:pt x="1739905" y="4075507"/>
                  <a:pt x="1739905" y="4075507"/>
                  <a:pt x="1739905" y="4075507"/>
                </a:cubicBezTo>
                <a:cubicBezTo>
                  <a:pt x="1741012" y="4082965"/>
                  <a:pt x="1741012" y="4082965"/>
                  <a:pt x="1741012" y="4082965"/>
                </a:cubicBezTo>
                <a:cubicBezTo>
                  <a:pt x="1757419" y="4065286"/>
                  <a:pt x="1757419" y="4065286"/>
                  <a:pt x="1757419" y="4065286"/>
                </a:cubicBezTo>
                <a:cubicBezTo>
                  <a:pt x="1756865" y="4061558"/>
                  <a:pt x="1756865" y="4061558"/>
                  <a:pt x="1756865" y="4061558"/>
                </a:cubicBezTo>
                <a:cubicBezTo>
                  <a:pt x="1748864" y="4058934"/>
                  <a:pt x="1748864" y="4058934"/>
                  <a:pt x="1748864" y="4058934"/>
                </a:cubicBezTo>
                <a:cubicBezTo>
                  <a:pt x="1748311" y="4055206"/>
                  <a:pt x="1748311" y="4055206"/>
                  <a:pt x="1748311" y="4055206"/>
                </a:cubicBezTo>
                <a:cubicBezTo>
                  <a:pt x="1755759" y="4054100"/>
                  <a:pt x="1755759" y="4054100"/>
                  <a:pt x="1755759" y="4054100"/>
                </a:cubicBezTo>
                <a:cubicBezTo>
                  <a:pt x="1764867" y="4064181"/>
                  <a:pt x="1764867" y="4064181"/>
                  <a:pt x="1764867" y="4064181"/>
                </a:cubicBezTo>
                <a:cubicBezTo>
                  <a:pt x="1771761" y="4059348"/>
                  <a:pt x="1771761" y="4059348"/>
                  <a:pt x="1771761" y="4059348"/>
                </a:cubicBezTo>
                <a:cubicBezTo>
                  <a:pt x="1774378" y="4051337"/>
                  <a:pt x="1784592" y="4068876"/>
                  <a:pt x="1773824" y="4047608"/>
                </a:cubicBezTo>
                <a:cubicBezTo>
                  <a:pt x="1782932" y="4057690"/>
                  <a:pt x="1782932" y="4057690"/>
                  <a:pt x="1782932" y="4057690"/>
                </a:cubicBezTo>
                <a:cubicBezTo>
                  <a:pt x="1789273" y="4049127"/>
                  <a:pt x="1789273" y="4049127"/>
                  <a:pt x="1789273" y="4049127"/>
                </a:cubicBezTo>
                <a:cubicBezTo>
                  <a:pt x="1794658" y="4059760"/>
                  <a:pt x="1794658" y="4059760"/>
                  <a:pt x="1794658" y="4059760"/>
                </a:cubicBezTo>
                <a:cubicBezTo>
                  <a:pt x="1792040" y="4067771"/>
                  <a:pt x="1792040" y="4067771"/>
                  <a:pt x="1792040" y="4067771"/>
                </a:cubicBezTo>
                <a:cubicBezTo>
                  <a:pt x="1796318" y="4070948"/>
                  <a:pt x="1796318" y="4070948"/>
                  <a:pt x="1796318" y="4070948"/>
                </a:cubicBezTo>
                <a:cubicBezTo>
                  <a:pt x="1821831" y="4063350"/>
                  <a:pt x="1821831" y="4063350"/>
                  <a:pt x="1821831" y="4063350"/>
                </a:cubicBezTo>
                <a:cubicBezTo>
                  <a:pt x="1821278" y="4059622"/>
                  <a:pt x="1821278" y="4059622"/>
                  <a:pt x="1821278" y="4059622"/>
                </a:cubicBezTo>
                <a:cubicBezTo>
                  <a:pt x="1840452" y="4060587"/>
                  <a:pt x="1840452" y="4060587"/>
                  <a:pt x="1840452" y="4060587"/>
                </a:cubicBezTo>
                <a:cubicBezTo>
                  <a:pt x="1851071" y="4055201"/>
                  <a:pt x="1851071" y="4055201"/>
                  <a:pt x="1851071" y="4055201"/>
                </a:cubicBezTo>
                <a:cubicBezTo>
                  <a:pt x="1859072" y="4057824"/>
                  <a:pt x="1859072" y="4057824"/>
                  <a:pt x="1859072" y="4057824"/>
                </a:cubicBezTo>
                <a:cubicBezTo>
                  <a:pt x="1883479" y="4042770"/>
                  <a:pt x="1883479" y="4042770"/>
                  <a:pt x="1883479" y="4042770"/>
                </a:cubicBezTo>
                <a:cubicBezTo>
                  <a:pt x="1889820" y="4034207"/>
                  <a:pt x="1889820" y="4034207"/>
                  <a:pt x="1889820" y="4034207"/>
                </a:cubicBezTo>
                <a:cubicBezTo>
                  <a:pt x="1885543" y="4031029"/>
                  <a:pt x="1905269" y="4035724"/>
                  <a:pt x="1884990" y="4027301"/>
                </a:cubicBezTo>
                <a:cubicBezTo>
                  <a:pt x="1887606" y="4019291"/>
                  <a:pt x="1887606" y="4019291"/>
                  <a:pt x="1887606" y="4019291"/>
                </a:cubicBezTo>
                <a:cubicBezTo>
                  <a:pt x="1911057" y="4023433"/>
                  <a:pt x="1911057" y="4023433"/>
                  <a:pt x="1911057" y="4023433"/>
                </a:cubicBezTo>
                <a:cubicBezTo>
                  <a:pt x="1923889" y="4032961"/>
                  <a:pt x="1923889" y="4032961"/>
                  <a:pt x="1923889" y="4032961"/>
                </a:cubicBezTo>
                <a:cubicBezTo>
                  <a:pt x="1924442" y="4036691"/>
                  <a:pt x="1932444" y="4039314"/>
                  <a:pt x="1953680" y="4028540"/>
                </a:cubicBezTo>
                <a:cubicBezTo>
                  <a:pt x="1973406" y="4033235"/>
                  <a:pt x="1973406" y="4033235"/>
                  <a:pt x="1973406" y="4033235"/>
                </a:cubicBezTo>
                <a:cubicBezTo>
                  <a:pt x="2005815" y="4020804"/>
                  <a:pt x="2005815" y="4020804"/>
                  <a:pt x="2005815" y="4020804"/>
                </a:cubicBezTo>
                <a:cubicBezTo>
                  <a:pt x="2015326" y="4007960"/>
                  <a:pt x="2015326" y="4007960"/>
                  <a:pt x="2015326" y="4007960"/>
                </a:cubicBezTo>
                <a:cubicBezTo>
                  <a:pt x="2035053" y="4012655"/>
                  <a:pt x="2035053" y="4012655"/>
                  <a:pt x="2035053" y="4012655"/>
                </a:cubicBezTo>
                <a:cubicBezTo>
                  <a:pt x="2040288" y="3996634"/>
                  <a:pt x="2040288" y="3996634"/>
                  <a:pt x="2040288" y="3996634"/>
                </a:cubicBezTo>
                <a:cubicBezTo>
                  <a:pt x="2047735" y="3995528"/>
                  <a:pt x="2031733" y="3990281"/>
                  <a:pt x="2047182" y="3991799"/>
                </a:cubicBezTo>
                <a:cubicBezTo>
                  <a:pt x="2054630" y="3990694"/>
                  <a:pt x="2052567" y="4002434"/>
                  <a:pt x="2058908" y="3993870"/>
                </a:cubicBezTo>
                <a:cubicBezTo>
                  <a:pt x="2061524" y="3985860"/>
                  <a:pt x="2061524" y="3985860"/>
                  <a:pt x="2061524" y="3985860"/>
                </a:cubicBezTo>
                <a:cubicBezTo>
                  <a:pt x="2049800" y="3983788"/>
                  <a:pt x="2049800" y="3983788"/>
                  <a:pt x="2049800" y="3983788"/>
                </a:cubicBezTo>
                <a:cubicBezTo>
                  <a:pt x="2108829" y="3971218"/>
                  <a:pt x="2108829" y="3971218"/>
                  <a:pt x="2108829" y="3971218"/>
                </a:cubicBezTo>
                <a:cubicBezTo>
                  <a:pt x="2116277" y="3970113"/>
                  <a:pt x="2116277" y="3970113"/>
                  <a:pt x="2116277" y="3970113"/>
                </a:cubicBezTo>
                <a:cubicBezTo>
                  <a:pt x="2114414" y="3970390"/>
                  <a:pt x="2114097" y="3973057"/>
                  <a:pt x="2114066" y="3976456"/>
                </a:cubicBezTo>
                <a:lnTo>
                  <a:pt x="2113850" y="3981197"/>
                </a:lnTo>
                <a:lnTo>
                  <a:pt x="2113311" y="3981390"/>
                </a:lnTo>
                <a:lnTo>
                  <a:pt x="2097347" y="3987127"/>
                </a:lnTo>
                <a:lnTo>
                  <a:pt x="2087592" y="3981992"/>
                </a:lnTo>
                <a:cubicBezTo>
                  <a:pt x="2087592" y="3981992"/>
                  <a:pt x="2092422" y="3988897"/>
                  <a:pt x="2076973" y="3987378"/>
                </a:cubicBezTo>
                <a:cubicBezTo>
                  <a:pt x="2072697" y="3984202"/>
                  <a:pt x="2072697" y="3984202"/>
                  <a:pt x="2072697" y="3984202"/>
                </a:cubicBezTo>
                <a:cubicBezTo>
                  <a:pt x="2073804" y="3991660"/>
                  <a:pt x="2066759" y="3969839"/>
                  <a:pt x="2062631" y="3993318"/>
                </a:cubicBezTo>
                <a:cubicBezTo>
                  <a:pt x="2092422" y="3988897"/>
                  <a:pt x="2092422" y="3988897"/>
                  <a:pt x="2092422" y="3988897"/>
                </a:cubicBezTo>
                <a:lnTo>
                  <a:pt x="2097347" y="3987127"/>
                </a:lnTo>
                <a:lnTo>
                  <a:pt x="2103619" y="3990430"/>
                </a:lnTo>
                <a:lnTo>
                  <a:pt x="2089806" y="3996907"/>
                </a:lnTo>
                <a:cubicBezTo>
                  <a:pt x="2094082" y="4000083"/>
                  <a:pt x="2071186" y="3999671"/>
                  <a:pt x="2098361" y="4003260"/>
                </a:cubicBezTo>
                <a:cubicBezTo>
                  <a:pt x="2113256" y="4001050"/>
                  <a:pt x="2113256" y="4001050"/>
                  <a:pt x="2113256" y="4001050"/>
                </a:cubicBezTo>
                <a:cubicBezTo>
                  <a:pt x="2116979" y="4000497"/>
                  <a:pt x="2116979" y="4000497"/>
                  <a:pt x="2116979" y="4000497"/>
                </a:cubicBezTo>
                <a:cubicBezTo>
                  <a:pt x="2108022" y="4017071"/>
                  <a:pt x="2108022" y="4017071"/>
                  <a:pt x="2108022" y="4017071"/>
                </a:cubicBezTo>
                <a:lnTo>
                  <a:pt x="2115470" y="4015966"/>
                </a:lnTo>
                <a:lnTo>
                  <a:pt x="2117797" y="4015620"/>
                </a:lnTo>
                <a:cubicBezTo>
                  <a:pt x="2119193" y="4015413"/>
                  <a:pt x="2119193" y="4015413"/>
                  <a:pt x="2119193" y="4015413"/>
                </a:cubicBezTo>
                <a:lnTo>
                  <a:pt x="2121215" y="4014291"/>
                </a:lnTo>
                <a:lnTo>
                  <a:pt x="2124055" y="4016121"/>
                </a:lnTo>
                <a:cubicBezTo>
                  <a:pt x="2128125" y="4017898"/>
                  <a:pt x="2134642" y="4016931"/>
                  <a:pt x="2147324" y="3999805"/>
                </a:cubicBezTo>
                <a:cubicBezTo>
                  <a:pt x="2143048" y="3996629"/>
                  <a:pt x="2143048" y="3996629"/>
                  <a:pt x="2143048" y="3996629"/>
                </a:cubicBezTo>
                <a:cubicBezTo>
                  <a:pt x="2155730" y="3979503"/>
                  <a:pt x="2155730" y="3979503"/>
                  <a:pt x="2155730" y="3979503"/>
                </a:cubicBezTo>
                <a:cubicBezTo>
                  <a:pt x="2159453" y="3978950"/>
                  <a:pt x="2159453" y="3978950"/>
                  <a:pt x="2159453" y="3978950"/>
                </a:cubicBezTo>
                <a:cubicBezTo>
                  <a:pt x="2157240" y="3964034"/>
                  <a:pt x="2157240" y="3964034"/>
                  <a:pt x="2157240" y="3964034"/>
                </a:cubicBezTo>
                <a:cubicBezTo>
                  <a:pt x="2195585" y="3965966"/>
                  <a:pt x="2195585" y="3965966"/>
                  <a:pt x="2195585" y="3965966"/>
                </a:cubicBezTo>
                <a:cubicBezTo>
                  <a:pt x="2205651" y="3956850"/>
                  <a:pt x="2205651" y="3956850"/>
                  <a:pt x="2205651" y="3956850"/>
                </a:cubicBezTo>
                <a:cubicBezTo>
                  <a:pt x="2229101" y="3960993"/>
                  <a:pt x="2229101" y="3960993"/>
                  <a:pt x="2229101" y="3960993"/>
                </a:cubicBezTo>
                <a:cubicBezTo>
                  <a:pt x="2257233" y="3945384"/>
                  <a:pt x="2257233" y="3945384"/>
                  <a:pt x="2257233" y="3945384"/>
                </a:cubicBezTo>
                <a:cubicBezTo>
                  <a:pt x="2257786" y="3949114"/>
                  <a:pt x="2264127" y="3940551"/>
                  <a:pt x="2258339" y="3952842"/>
                </a:cubicBezTo>
                <a:cubicBezTo>
                  <a:pt x="2262064" y="3952289"/>
                  <a:pt x="2262064" y="3952289"/>
                  <a:pt x="2262064" y="3952289"/>
                </a:cubicBezTo>
                <a:cubicBezTo>
                  <a:pt x="2264127" y="3940551"/>
                  <a:pt x="2264127" y="3940551"/>
                  <a:pt x="2264127" y="3940551"/>
                </a:cubicBezTo>
                <a:cubicBezTo>
                  <a:pt x="2268405" y="3943726"/>
                  <a:pt x="2268405" y="3943726"/>
                  <a:pt x="2268405" y="3943726"/>
                </a:cubicBezTo>
                <a:cubicBezTo>
                  <a:pt x="2290748" y="3940411"/>
                  <a:pt x="2290748" y="3940411"/>
                  <a:pt x="2290748" y="3940411"/>
                </a:cubicBezTo>
                <a:cubicBezTo>
                  <a:pt x="2293919" y="3936130"/>
                  <a:pt x="2293919" y="3936130"/>
                  <a:pt x="2293919" y="3936130"/>
                </a:cubicBezTo>
                <a:cubicBezTo>
                  <a:pt x="2285917" y="3933506"/>
                  <a:pt x="2285917" y="3933506"/>
                  <a:pt x="2285917" y="3933506"/>
                </a:cubicBezTo>
                <a:cubicBezTo>
                  <a:pt x="2302877" y="3919556"/>
                  <a:pt x="2302877" y="3919556"/>
                  <a:pt x="2302877" y="3919556"/>
                </a:cubicBezTo>
                <a:cubicBezTo>
                  <a:pt x="2329497" y="3919416"/>
                  <a:pt x="2329497" y="3919416"/>
                  <a:pt x="2329497" y="3919416"/>
                </a:cubicBezTo>
                <a:cubicBezTo>
                  <a:pt x="2390591" y="3895106"/>
                  <a:pt x="2390591" y="3895106"/>
                  <a:pt x="2390591" y="3895106"/>
                </a:cubicBezTo>
                <a:lnTo>
                  <a:pt x="2396269" y="3897407"/>
                </a:lnTo>
                <a:lnTo>
                  <a:pt x="2391145" y="3898836"/>
                </a:lnTo>
                <a:cubicBezTo>
                  <a:pt x="2399146" y="3901459"/>
                  <a:pt x="2399146" y="3901459"/>
                  <a:pt x="2399146" y="3901459"/>
                </a:cubicBezTo>
                <a:cubicBezTo>
                  <a:pt x="2392805" y="3910022"/>
                  <a:pt x="2392805" y="3910022"/>
                  <a:pt x="2392805" y="3910022"/>
                </a:cubicBezTo>
                <a:cubicBezTo>
                  <a:pt x="2401359" y="3916375"/>
                  <a:pt x="2401359" y="3916375"/>
                  <a:pt x="2401359" y="3916375"/>
                </a:cubicBezTo>
                <a:cubicBezTo>
                  <a:pt x="2423149" y="3909331"/>
                  <a:pt x="2434044" y="3905809"/>
                  <a:pt x="2439492" y="3904047"/>
                </a:cubicBezTo>
                <a:lnTo>
                  <a:pt x="2441633" y="3903355"/>
                </a:lnTo>
                <a:lnTo>
                  <a:pt x="2441097" y="3905238"/>
                </a:lnTo>
                <a:cubicBezTo>
                  <a:pt x="2442046" y="3908432"/>
                  <a:pt x="2449217" y="3905462"/>
                  <a:pt x="2471964" y="3879221"/>
                </a:cubicBezTo>
                <a:cubicBezTo>
                  <a:pt x="2469197" y="3860575"/>
                  <a:pt x="2469197" y="3860575"/>
                  <a:pt x="2469197" y="3860575"/>
                </a:cubicBezTo>
                <a:cubicBezTo>
                  <a:pt x="2476092" y="3855742"/>
                  <a:pt x="2476092" y="3855742"/>
                  <a:pt x="2476092" y="3855742"/>
                </a:cubicBezTo>
                <a:cubicBezTo>
                  <a:pt x="2480370" y="3858917"/>
                  <a:pt x="2466581" y="3868586"/>
                  <a:pt x="2484093" y="3858365"/>
                </a:cubicBezTo>
                <a:cubicBezTo>
                  <a:pt x="2474582" y="3871210"/>
                  <a:pt x="2474582" y="3871210"/>
                  <a:pt x="2474582" y="3871210"/>
                </a:cubicBezTo>
                <a:cubicBezTo>
                  <a:pt x="2483690" y="3881291"/>
                  <a:pt x="2483690" y="3881291"/>
                  <a:pt x="2483690" y="3881291"/>
                </a:cubicBezTo>
                <a:cubicBezTo>
                  <a:pt x="2486860" y="3877010"/>
                  <a:pt x="2486860" y="3877010"/>
                  <a:pt x="2486860" y="3877010"/>
                </a:cubicBezTo>
                <a:cubicBezTo>
                  <a:pt x="2489478" y="3869000"/>
                  <a:pt x="2489478" y="3869000"/>
                  <a:pt x="2489478" y="3869000"/>
                </a:cubicBezTo>
                <a:cubicBezTo>
                  <a:pt x="2500096" y="3863612"/>
                  <a:pt x="2500096" y="3863612"/>
                  <a:pt x="2500096" y="3863612"/>
                </a:cubicBezTo>
                <a:cubicBezTo>
                  <a:pt x="2507543" y="3862507"/>
                  <a:pt x="2507543" y="3862507"/>
                  <a:pt x="2507543" y="3862507"/>
                </a:cubicBezTo>
                <a:cubicBezTo>
                  <a:pt x="2504927" y="3870517"/>
                  <a:pt x="2504927" y="3870517"/>
                  <a:pt x="2504927" y="3870517"/>
                </a:cubicBezTo>
                <a:cubicBezTo>
                  <a:pt x="2498032" y="3875352"/>
                  <a:pt x="2498032" y="3875352"/>
                  <a:pt x="2498032" y="3875352"/>
                </a:cubicBezTo>
                <a:cubicBezTo>
                  <a:pt x="2510310" y="3881152"/>
                  <a:pt x="2510310" y="3881152"/>
                  <a:pt x="2510310" y="3881152"/>
                </a:cubicBezTo>
                <a:cubicBezTo>
                  <a:pt x="2516035" y="3881256"/>
                  <a:pt x="2520328" y="3881333"/>
                  <a:pt x="2523547" y="3881391"/>
                </a:cubicBezTo>
                <a:lnTo>
                  <a:pt x="2525238" y="3881422"/>
                </a:lnTo>
                <a:lnTo>
                  <a:pt x="2528508" y="3883156"/>
                </a:lnTo>
                <a:cubicBezTo>
                  <a:pt x="2530355" y="3883180"/>
                  <a:pt x="2532415" y="3882636"/>
                  <a:pt x="2533207" y="3881565"/>
                </a:cubicBezTo>
                <a:cubicBezTo>
                  <a:pt x="2533207" y="3881565"/>
                  <a:pt x="2533207" y="3881565"/>
                  <a:pt x="2530345" y="3881514"/>
                </a:cubicBezTo>
                <a:lnTo>
                  <a:pt x="2525238" y="3881422"/>
                </a:lnTo>
                <a:lnTo>
                  <a:pt x="2525087" y="3881342"/>
                </a:lnTo>
                <a:cubicBezTo>
                  <a:pt x="2525207" y="3878942"/>
                  <a:pt x="2532101" y="3874108"/>
                  <a:pt x="2557615" y="3866511"/>
                </a:cubicBezTo>
                <a:cubicBezTo>
                  <a:pt x="2565616" y="3869133"/>
                  <a:pt x="2565616" y="3869133"/>
                  <a:pt x="2565616" y="3869133"/>
                </a:cubicBezTo>
                <a:cubicBezTo>
                  <a:pt x="2582575" y="3855185"/>
                  <a:pt x="2582575" y="3855185"/>
                  <a:pt x="2582575" y="3855185"/>
                </a:cubicBezTo>
                <a:cubicBezTo>
                  <a:pt x="2587406" y="3862090"/>
                  <a:pt x="2587406" y="3862090"/>
                  <a:pt x="2587406" y="3862090"/>
                </a:cubicBezTo>
                <a:cubicBezTo>
                  <a:pt x="2604365" y="3848139"/>
                  <a:pt x="2604365" y="3848139"/>
                  <a:pt x="2604365" y="3848139"/>
                </a:cubicBezTo>
                <a:cubicBezTo>
                  <a:pt x="2680908" y="3825348"/>
                  <a:pt x="2680908" y="3825348"/>
                  <a:pt x="2680908" y="3825348"/>
                </a:cubicBezTo>
                <a:cubicBezTo>
                  <a:pt x="2687249" y="3816785"/>
                  <a:pt x="2687249" y="3816785"/>
                  <a:pt x="2687249" y="3816785"/>
                </a:cubicBezTo>
                <a:close/>
                <a:moveTo>
                  <a:pt x="1362989" y="3814463"/>
                </a:moveTo>
                <a:lnTo>
                  <a:pt x="1362548" y="3815188"/>
                </a:lnTo>
                <a:cubicBezTo>
                  <a:pt x="1358823" y="3815741"/>
                  <a:pt x="1358823" y="3815741"/>
                  <a:pt x="1358823" y="3815741"/>
                </a:cubicBezTo>
                <a:close/>
                <a:moveTo>
                  <a:pt x="1266747" y="3814160"/>
                </a:moveTo>
                <a:lnTo>
                  <a:pt x="1266872" y="3814440"/>
                </a:lnTo>
                <a:cubicBezTo>
                  <a:pt x="1266444" y="3815159"/>
                  <a:pt x="1264581" y="3815435"/>
                  <a:pt x="1259788" y="3815193"/>
                </a:cubicBezTo>
                <a:cubicBezTo>
                  <a:pt x="1259788" y="3815193"/>
                  <a:pt x="1259788" y="3815193"/>
                  <a:pt x="1261185" y="3814986"/>
                </a:cubicBezTo>
                <a:close/>
                <a:moveTo>
                  <a:pt x="1364829" y="3811447"/>
                </a:moveTo>
                <a:lnTo>
                  <a:pt x="1367999" y="3812601"/>
                </a:lnTo>
                <a:lnTo>
                  <a:pt x="1371942" y="3815529"/>
                </a:lnTo>
                <a:lnTo>
                  <a:pt x="1363716" y="3814241"/>
                </a:lnTo>
                <a:lnTo>
                  <a:pt x="1362989" y="3814463"/>
                </a:lnTo>
                <a:close/>
                <a:moveTo>
                  <a:pt x="2122429" y="3808927"/>
                </a:moveTo>
                <a:lnTo>
                  <a:pt x="2122828" y="3809077"/>
                </a:lnTo>
                <a:lnTo>
                  <a:pt x="2121820" y="3809783"/>
                </a:lnTo>
                <a:close/>
                <a:moveTo>
                  <a:pt x="2122551" y="3807213"/>
                </a:moveTo>
                <a:cubicBezTo>
                  <a:pt x="2123808" y="3806073"/>
                  <a:pt x="2124274" y="3806004"/>
                  <a:pt x="2122642" y="3808628"/>
                </a:cubicBezTo>
                <a:lnTo>
                  <a:pt x="2122429" y="3808927"/>
                </a:lnTo>
                <a:lnTo>
                  <a:pt x="2121305" y="3808498"/>
                </a:lnTo>
                <a:close/>
                <a:moveTo>
                  <a:pt x="2205578" y="3789651"/>
                </a:moveTo>
                <a:cubicBezTo>
                  <a:pt x="2203924" y="3791326"/>
                  <a:pt x="2195444" y="3798301"/>
                  <a:pt x="2197859" y="3801754"/>
                </a:cubicBezTo>
                <a:lnTo>
                  <a:pt x="2200411" y="3792407"/>
                </a:lnTo>
                <a:lnTo>
                  <a:pt x="2200725" y="3792217"/>
                </a:lnTo>
                <a:cubicBezTo>
                  <a:pt x="2205526" y="3789302"/>
                  <a:pt x="2206406" y="3788814"/>
                  <a:pt x="2205578" y="3789651"/>
                </a:cubicBezTo>
                <a:close/>
                <a:moveTo>
                  <a:pt x="2201816" y="3787265"/>
                </a:moveTo>
                <a:lnTo>
                  <a:pt x="2203647" y="3789462"/>
                </a:lnTo>
                <a:lnTo>
                  <a:pt x="2201459" y="3788573"/>
                </a:lnTo>
                <a:close/>
                <a:moveTo>
                  <a:pt x="2359095" y="3785450"/>
                </a:moveTo>
                <a:cubicBezTo>
                  <a:pt x="2359095" y="3785450"/>
                  <a:pt x="2359095" y="3785450"/>
                  <a:pt x="2360164" y="3786243"/>
                </a:cubicBezTo>
                <a:lnTo>
                  <a:pt x="2360521" y="3786508"/>
                </a:lnTo>
                <a:lnTo>
                  <a:pt x="2356219" y="3788054"/>
                </a:lnTo>
                <a:close/>
                <a:moveTo>
                  <a:pt x="2366543" y="3784345"/>
                </a:moveTo>
                <a:cubicBezTo>
                  <a:pt x="2367096" y="3788073"/>
                  <a:pt x="2367096" y="3788073"/>
                  <a:pt x="2367096" y="3788073"/>
                </a:cubicBezTo>
                <a:cubicBezTo>
                  <a:pt x="2374544" y="3786968"/>
                  <a:pt x="2374544" y="3786968"/>
                  <a:pt x="2374544" y="3786968"/>
                </a:cubicBezTo>
                <a:cubicBezTo>
                  <a:pt x="2367650" y="3791802"/>
                  <a:pt x="2367650" y="3791802"/>
                  <a:pt x="2367650" y="3791802"/>
                </a:cubicBezTo>
                <a:lnTo>
                  <a:pt x="2360521" y="3786508"/>
                </a:lnTo>
                <a:lnTo>
                  <a:pt x="2364285" y="3785156"/>
                </a:lnTo>
                <a:cubicBezTo>
                  <a:pt x="2366543" y="3784345"/>
                  <a:pt x="2366543" y="3784345"/>
                  <a:pt x="2366543" y="3784345"/>
                </a:cubicBezTo>
                <a:close/>
                <a:moveTo>
                  <a:pt x="2201678" y="3782608"/>
                </a:moveTo>
                <a:cubicBezTo>
                  <a:pt x="2202437" y="3781304"/>
                  <a:pt x="2203117" y="3781084"/>
                  <a:pt x="2202791" y="3783693"/>
                </a:cubicBezTo>
                <a:lnTo>
                  <a:pt x="2201816" y="3787265"/>
                </a:lnTo>
                <a:lnTo>
                  <a:pt x="2200710" y="3785937"/>
                </a:lnTo>
                <a:close/>
                <a:moveTo>
                  <a:pt x="2772750" y="3777419"/>
                </a:moveTo>
                <a:lnTo>
                  <a:pt x="2773127" y="3777958"/>
                </a:lnTo>
                <a:lnTo>
                  <a:pt x="2771512" y="3778288"/>
                </a:lnTo>
                <a:close/>
                <a:moveTo>
                  <a:pt x="2376607" y="3775229"/>
                </a:moveTo>
                <a:cubicBezTo>
                  <a:pt x="2376607" y="3775229"/>
                  <a:pt x="2376607" y="3775229"/>
                  <a:pt x="2378074" y="3775487"/>
                </a:cubicBezTo>
                <a:lnTo>
                  <a:pt x="2379062" y="3775661"/>
                </a:lnTo>
                <a:lnTo>
                  <a:pt x="2378816" y="3777282"/>
                </a:lnTo>
                <a:cubicBezTo>
                  <a:pt x="2377816" y="3776955"/>
                  <a:pt x="2376607" y="3775229"/>
                  <a:pt x="2376607" y="3775229"/>
                </a:cubicBezTo>
                <a:close/>
                <a:moveTo>
                  <a:pt x="2402814" y="3772292"/>
                </a:moveTo>
                <a:cubicBezTo>
                  <a:pt x="2403815" y="3772621"/>
                  <a:pt x="2403849" y="3772853"/>
                  <a:pt x="2401668" y="3772581"/>
                </a:cubicBezTo>
                <a:lnTo>
                  <a:pt x="2400429" y="3772347"/>
                </a:lnTo>
                <a:close/>
                <a:moveTo>
                  <a:pt x="2395946" y="3771496"/>
                </a:moveTo>
                <a:lnTo>
                  <a:pt x="2400429" y="3772347"/>
                </a:lnTo>
                <a:lnTo>
                  <a:pt x="2395228" y="3772466"/>
                </a:lnTo>
                <a:close/>
                <a:moveTo>
                  <a:pt x="2786539" y="3767751"/>
                </a:moveTo>
                <a:cubicBezTo>
                  <a:pt x="2790817" y="3770928"/>
                  <a:pt x="2790817" y="3770928"/>
                  <a:pt x="2790817" y="3770928"/>
                </a:cubicBezTo>
                <a:cubicBezTo>
                  <a:pt x="2777581" y="3784324"/>
                  <a:pt x="2777581" y="3784324"/>
                  <a:pt x="2777581" y="3784324"/>
                </a:cubicBezTo>
                <a:cubicBezTo>
                  <a:pt x="2775165" y="3780873"/>
                  <a:pt x="2773958" y="3779146"/>
                  <a:pt x="2773354" y="3778283"/>
                </a:cubicBezTo>
                <a:lnTo>
                  <a:pt x="2773127" y="3777958"/>
                </a:lnTo>
                <a:lnTo>
                  <a:pt x="2783922" y="3775761"/>
                </a:lnTo>
                <a:cubicBezTo>
                  <a:pt x="2786539" y="3767751"/>
                  <a:pt x="2786539" y="3767751"/>
                  <a:pt x="2786539" y="3767751"/>
                </a:cubicBezTo>
                <a:close/>
                <a:moveTo>
                  <a:pt x="2893023" y="3767193"/>
                </a:moveTo>
                <a:cubicBezTo>
                  <a:pt x="2893023" y="3767193"/>
                  <a:pt x="2893023" y="3767193"/>
                  <a:pt x="2893577" y="3770923"/>
                </a:cubicBezTo>
                <a:cubicBezTo>
                  <a:pt x="2893577" y="3770923"/>
                  <a:pt x="2893577" y="3770923"/>
                  <a:pt x="2888991" y="3772080"/>
                </a:cubicBezTo>
                <a:lnTo>
                  <a:pt x="2885779" y="3772890"/>
                </a:lnTo>
                <a:close/>
                <a:moveTo>
                  <a:pt x="2935656" y="3766624"/>
                </a:moveTo>
                <a:lnTo>
                  <a:pt x="2933558" y="3767849"/>
                </a:lnTo>
                <a:cubicBezTo>
                  <a:pt x="2931369" y="3769125"/>
                  <a:pt x="2931369" y="3769125"/>
                  <a:pt x="2931369" y="3769125"/>
                </a:cubicBezTo>
                <a:cubicBezTo>
                  <a:pt x="2930299" y="3768332"/>
                  <a:pt x="2931859" y="3767623"/>
                  <a:pt x="2934144" y="3766987"/>
                </a:cubicBezTo>
                <a:close/>
                <a:moveTo>
                  <a:pt x="2940413" y="3763847"/>
                </a:moveTo>
                <a:lnTo>
                  <a:pt x="2941297" y="3763901"/>
                </a:lnTo>
                <a:cubicBezTo>
                  <a:pt x="2943737" y="3764313"/>
                  <a:pt x="2943091" y="3764766"/>
                  <a:pt x="2941264" y="3765276"/>
                </a:cubicBezTo>
                <a:lnTo>
                  <a:pt x="2935656" y="3766624"/>
                </a:lnTo>
                <a:close/>
                <a:moveTo>
                  <a:pt x="1296319" y="3756910"/>
                </a:moveTo>
                <a:lnTo>
                  <a:pt x="1291180" y="3763850"/>
                </a:lnTo>
                <a:cubicBezTo>
                  <a:pt x="1290387" y="3764920"/>
                  <a:pt x="1290387" y="3764920"/>
                  <a:pt x="1290387" y="3764920"/>
                </a:cubicBezTo>
                <a:cubicBezTo>
                  <a:pt x="1282939" y="3766025"/>
                  <a:pt x="1282939" y="3766025"/>
                  <a:pt x="1282939" y="3766025"/>
                </a:cubicBezTo>
                <a:cubicBezTo>
                  <a:pt x="1280801" y="3764437"/>
                  <a:pt x="1283153" y="3762659"/>
                  <a:pt x="1286762" y="3760933"/>
                </a:cubicBezTo>
                <a:close/>
                <a:moveTo>
                  <a:pt x="1296728" y="3756357"/>
                </a:moveTo>
                <a:lnTo>
                  <a:pt x="1297595" y="3756373"/>
                </a:lnTo>
                <a:lnTo>
                  <a:pt x="1296319" y="3756910"/>
                </a:lnTo>
                <a:close/>
                <a:moveTo>
                  <a:pt x="1292487" y="3753160"/>
                </a:moveTo>
                <a:lnTo>
                  <a:pt x="1292451" y="3753181"/>
                </a:lnTo>
                <a:lnTo>
                  <a:pt x="1292080" y="3753162"/>
                </a:lnTo>
                <a:close/>
                <a:moveTo>
                  <a:pt x="1279619" y="3743651"/>
                </a:moveTo>
                <a:cubicBezTo>
                  <a:pt x="1273278" y="3752214"/>
                  <a:pt x="1273278" y="3752214"/>
                  <a:pt x="1273278" y="3752214"/>
                </a:cubicBezTo>
                <a:cubicBezTo>
                  <a:pt x="1282864" y="3752698"/>
                  <a:pt x="1287658" y="3752939"/>
                  <a:pt x="1290055" y="3753061"/>
                </a:cubicBezTo>
                <a:lnTo>
                  <a:pt x="1292080" y="3753162"/>
                </a:lnTo>
                <a:lnTo>
                  <a:pt x="1265830" y="3753320"/>
                </a:lnTo>
                <a:cubicBezTo>
                  <a:pt x="1279619" y="3743651"/>
                  <a:pt x="1279619" y="3743651"/>
                  <a:pt x="1279619" y="3743651"/>
                </a:cubicBezTo>
                <a:close/>
                <a:moveTo>
                  <a:pt x="2947921" y="3726784"/>
                </a:moveTo>
                <a:lnTo>
                  <a:pt x="2955121" y="3729218"/>
                </a:lnTo>
                <a:cubicBezTo>
                  <a:pt x="2957641" y="3730570"/>
                  <a:pt x="2956913" y="3731274"/>
                  <a:pt x="2954852" y="3731818"/>
                </a:cubicBezTo>
                <a:lnTo>
                  <a:pt x="2948846" y="3733013"/>
                </a:lnTo>
                <a:close/>
                <a:moveTo>
                  <a:pt x="2947072" y="3721064"/>
                </a:moveTo>
                <a:lnTo>
                  <a:pt x="2947921" y="3726784"/>
                </a:lnTo>
                <a:lnTo>
                  <a:pt x="2935900" y="3722721"/>
                </a:lnTo>
                <a:cubicBezTo>
                  <a:pt x="2940178" y="3725897"/>
                  <a:pt x="2943348" y="3721616"/>
                  <a:pt x="2947072" y="3721064"/>
                </a:cubicBezTo>
                <a:close/>
                <a:moveTo>
                  <a:pt x="2398451" y="3704045"/>
                </a:moveTo>
                <a:lnTo>
                  <a:pt x="2363982" y="3717093"/>
                </a:lnTo>
                <a:lnTo>
                  <a:pt x="2343021" y="3724886"/>
                </a:lnTo>
                <a:lnTo>
                  <a:pt x="2314499" y="3732837"/>
                </a:lnTo>
                <a:lnTo>
                  <a:pt x="2344488" y="3717061"/>
                </a:lnTo>
                <a:lnTo>
                  <a:pt x="2345410" y="3718882"/>
                </a:lnTo>
                <a:cubicBezTo>
                  <a:pt x="2369617" y="3715289"/>
                  <a:pt x="2382096" y="3709626"/>
                  <a:pt x="2390992" y="3705447"/>
                </a:cubicBezTo>
                <a:close/>
                <a:moveTo>
                  <a:pt x="1287013" y="3698401"/>
                </a:moveTo>
                <a:lnTo>
                  <a:pt x="1288428" y="3700423"/>
                </a:lnTo>
                <a:cubicBezTo>
                  <a:pt x="1288428" y="3700423"/>
                  <a:pt x="1288428" y="3700423"/>
                  <a:pt x="1284704" y="3700976"/>
                </a:cubicBezTo>
                <a:close/>
                <a:moveTo>
                  <a:pt x="3080358" y="3695949"/>
                </a:moveTo>
                <a:lnTo>
                  <a:pt x="3080580" y="3697440"/>
                </a:lnTo>
                <a:lnTo>
                  <a:pt x="3080232" y="3696084"/>
                </a:lnTo>
                <a:close/>
                <a:moveTo>
                  <a:pt x="2345261" y="3692226"/>
                </a:moveTo>
                <a:cubicBezTo>
                  <a:pt x="2346368" y="3699683"/>
                  <a:pt x="2346368" y="3699683"/>
                  <a:pt x="2346368" y="3699683"/>
                </a:cubicBezTo>
                <a:cubicBezTo>
                  <a:pt x="2353816" y="3698578"/>
                  <a:pt x="2353816" y="3698578"/>
                  <a:pt x="2353816" y="3698578"/>
                </a:cubicBezTo>
                <a:cubicBezTo>
                  <a:pt x="2343750" y="3707694"/>
                  <a:pt x="2343750" y="3707694"/>
                  <a:pt x="2343750" y="3707694"/>
                </a:cubicBezTo>
                <a:cubicBezTo>
                  <a:pt x="2360509" y="3705207"/>
                  <a:pt x="2357106" y="3709524"/>
                  <a:pt x="2347190" y="3715640"/>
                </a:cubicBezTo>
                <a:lnTo>
                  <a:pt x="2344488" y="3717061"/>
                </a:lnTo>
                <a:lnTo>
                  <a:pt x="2340700" y="3709576"/>
                </a:lnTo>
                <a:cubicBezTo>
                  <a:pt x="2340027" y="3708247"/>
                  <a:pt x="2340027" y="3708247"/>
                  <a:pt x="2340027" y="3708247"/>
                </a:cubicBezTo>
                <a:cubicBezTo>
                  <a:pt x="2337409" y="3716257"/>
                  <a:pt x="2337409" y="3716257"/>
                  <a:pt x="2337409" y="3716257"/>
                </a:cubicBezTo>
                <a:cubicBezTo>
                  <a:pt x="2335196" y="3701341"/>
                  <a:pt x="2335196" y="3701341"/>
                  <a:pt x="2335196" y="3701341"/>
                </a:cubicBezTo>
                <a:cubicBezTo>
                  <a:pt x="2345261" y="3692226"/>
                  <a:pt x="2345261" y="3692226"/>
                  <a:pt x="2345261" y="3692226"/>
                </a:cubicBezTo>
                <a:close/>
                <a:moveTo>
                  <a:pt x="1362915" y="3686025"/>
                </a:moveTo>
                <a:lnTo>
                  <a:pt x="1359385" y="3689255"/>
                </a:lnTo>
                <a:lnTo>
                  <a:pt x="1356773" y="3691510"/>
                </a:lnTo>
                <a:lnTo>
                  <a:pt x="1355363" y="3691522"/>
                </a:lnTo>
                <a:lnTo>
                  <a:pt x="1360837" y="3686641"/>
                </a:lnTo>
                <a:close/>
                <a:moveTo>
                  <a:pt x="3082644" y="3685701"/>
                </a:moveTo>
                <a:cubicBezTo>
                  <a:pt x="3086921" y="3688877"/>
                  <a:pt x="3086921" y="3688877"/>
                  <a:pt x="3086921" y="3688877"/>
                </a:cubicBezTo>
                <a:lnTo>
                  <a:pt x="3080358" y="3695949"/>
                </a:lnTo>
                <a:lnTo>
                  <a:pt x="3079127" y="3687652"/>
                </a:lnTo>
                <a:cubicBezTo>
                  <a:pt x="3078920" y="3686254"/>
                  <a:pt x="3078920" y="3686254"/>
                  <a:pt x="3078920" y="3686254"/>
                </a:cubicBezTo>
                <a:cubicBezTo>
                  <a:pt x="3082644" y="3685701"/>
                  <a:pt x="3082644" y="3685701"/>
                  <a:pt x="3082644" y="3685701"/>
                </a:cubicBezTo>
                <a:close/>
                <a:moveTo>
                  <a:pt x="1364545" y="3684799"/>
                </a:moveTo>
                <a:lnTo>
                  <a:pt x="1363233" y="3685932"/>
                </a:lnTo>
                <a:lnTo>
                  <a:pt x="1362915" y="3686025"/>
                </a:lnTo>
                <a:lnTo>
                  <a:pt x="1364146" y="3684899"/>
                </a:lnTo>
                <a:close/>
                <a:moveTo>
                  <a:pt x="3096987" y="3679761"/>
                </a:moveTo>
                <a:lnTo>
                  <a:pt x="3097810" y="3683704"/>
                </a:lnTo>
                <a:lnTo>
                  <a:pt x="3096281" y="3684630"/>
                </a:lnTo>
                <a:cubicBezTo>
                  <a:pt x="3093023" y="3685113"/>
                  <a:pt x="3091677" y="3682455"/>
                  <a:pt x="3096987" y="3679761"/>
                </a:cubicBezTo>
                <a:close/>
                <a:moveTo>
                  <a:pt x="1296280" y="3676392"/>
                </a:moveTo>
                <a:cubicBezTo>
                  <a:pt x="1308558" y="3682192"/>
                  <a:pt x="1308558" y="3682192"/>
                  <a:pt x="1308558" y="3682192"/>
                </a:cubicBezTo>
                <a:cubicBezTo>
                  <a:pt x="1301110" y="3683297"/>
                  <a:pt x="1301110" y="3683297"/>
                  <a:pt x="1301110" y="3683297"/>
                </a:cubicBezTo>
                <a:lnTo>
                  <a:pt x="1300683" y="3682685"/>
                </a:lnTo>
                <a:lnTo>
                  <a:pt x="1301368" y="3681829"/>
                </a:lnTo>
                <a:lnTo>
                  <a:pt x="1300037" y="3681763"/>
                </a:lnTo>
                <a:lnTo>
                  <a:pt x="1296884" y="3677254"/>
                </a:lnTo>
                <a:cubicBezTo>
                  <a:pt x="1296280" y="3676392"/>
                  <a:pt x="1296280" y="3676392"/>
                  <a:pt x="1296280" y="3676392"/>
                </a:cubicBezTo>
                <a:close/>
                <a:moveTo>
                  <a:pt x="1320687" y="3661336"/>
                </a:moveTo>
                <a:cubicBezTo>
                  <a:pt x="1328688" y="3663960"/>
                  <a:pt x="1328688" y="3663960"/>
                  <a:pt x="1328688" y="3663960"/>
                </a:cubicBezTo>
                <a:cubicBezTo>
                  <a:pt x="1329795" y="3671418"/>
                  <a:pt x="1329795" y="3671418"/>
                  <a:pt x="1329795" y="3671418"/>
                </a:cubicBezTo>
                <a:cubicBezTo>
                  <a:pt x="1329795" y="3671418"/>
                  <a:pt x="1326625" y="3675699"/>
                  <a:pt x="1322347" y="3672523"/>
                </a:cubicBezTo>
                <a:cubicBezTo>
                  <a:pt x="1320687" y="3661336"/>
                  <a:pt x="1320687" y="3661336"/>
                  <a:pt x="1320687" y="3661336"/>
                </a:cubicBezTo>
                <a:close/>
                <a:moveTo>
                  <a:pt x="2545197" y="3617470"/>
                </a:moveTo>
                <a:cubicBezTo>
                  <a:pt x="2542941" y="3618558"/>
                  <a:pt x="2528628" y="3623094"/>
                  <a:pt x="2532818" y="3622472"/>
                </a:cubicBezTo>
                <a:cubicBezTo>
                  <a:pt x="2532818" y="3622472"/>
                  <a:pt x="2532818" y="3622472"/>
                  <a:pt x="2534472" y="3620798"/>
                </a:cubicBezTo>
                <a:lnTo>
                  <a:pt x="2535661" y="3619595"/>
                </a:lnTo>
                <a:lnTo>
                  <a:pt x="2542301" y="3617850"/>
                </a:lnTo>
                <a:cubicBezTo>
                  <a:pt x="2545361" y="3617128"/>
                  <a:pt x="2545949" y="3617107"/>
                  <a:pt x="2545197" y="3617470"/>
                </a:cubicBezTo>
                <a:close/>
                <a:moveTo>
                  <a:pt x="1304385" y="3602779"/>
                </a:moveTo>
                <a:cubicBezTo>
                  <a:pt x="1304385" y="3602779"/>
                  <a:pt x="1304385" y="3602779"/>
                  <a:pt x="1320388" y="3608027"/>
                </a:cubicBezTo>
                <a:lnTo>
                  <a:pt x="1309403" y="3610944"/>
                </a:lnTo>
                <a:lnTo>
                  <a:pt x="1309217" y="3609685"/>
                </a:lnTo>
                <a:lnTo>
                  <a:pt x="1308975" y="3611057"/>
                </a:lnTo>
                <a:lnTo>
                  <a:pt x="1298533" y="3613830"/>
                </a:lnTo>
                <a:cubicBezTo>
                  <a:pt x="1288382" y="3615158"/>
                  <a:pt x="1307593" y="3605161"/>
                  <a:pt x="1304385" y="3602779"/>
                </a:cubicBezTo>
                <a:close/>
                <a:moveTo>
                  <a:pt x="3515023" y="3598672"/>
                </a:moveTo>
                <a:cubicBezTo>
                  <a:pt x="3516885" y="3598396"/>
                  <a:pt x="3515790" y="3599035"/>
                  <a:pt x="3513815" y="3599745"/>
                </a:cubicBezTo>
                <a:lnTo>
                  <a:pt x="3510911" y="3600416"/>
                </a:lnTo>
                <a:lnTo>
                  <a:pt x="3511300" y="3599225"/>
                </a:lnTo>
                <a:cubicBezTo>
                  <a:pt x="3511300" y="3599225"/>
                  <a:pt x="3511300" y="3599225"/>
                  <a:pt x="3513162" y="3598949"/>
                </a:cubicBezTo>
                <a:close/>
                <a:moveTo>
                  <a:pt x="1331905" y="3590650"/>
                </a:moveTo>
                <a:lnTo>
                  <a:pt x="1333070" y="3590901"/>
                </a:lnTo>
                <a:lnTo>
                  <a:pt x="1334043" y="3591622"/>
                </a:lnTo>
                <a:lnTo>
                  <a:pt x="1333742" y="3591813"/>
                </a:lnTo>
                <a:cubicBezTo>
                  <a:pt x="1332015" y="3592605"/>
                  <a:pt x="1331615" y="3592307"/>
                  <a:pt x="1331743" y="3591574"/>
                </a:cubicBezTo>
                <a:close/>
                <a:moveTo>
                  <a:pt x="1332516" y="3587171"/>
                </a:moveTo>
                <a:lnTo>
                  <a:pt x="1331905" y="3590650"/>
                </a:lnTo>
                <a:lnTo>
                  <a:pt x="1329139" y="3590055"/>
                </a:lnTo>
                <a:cubicBezTo>
                  <a:pt x="1328138" y="3589726"/>
                  <a:pt x="1327208" y="3589864"/>
                  <a:pt x="1325622" y="3592006"/>
                </a:cubicBezTo>
                <a:cubicBezTo>
                  <a:pt x="1332516" y="3587171"/>
                  <a:pt x="1332516" y="3587171"/>
                  <a:pt x="1332516" y="3587171"/>
                </a:cubicBezTo>
                <a:close/>
                <a:moveTo>
                  <a:pt x="1343761" y="3580215"/>
                </a:moveTo>
                <a:lnTo>
                  <a:pt x="1345845" y="3580899"/>
                </a:lnTo>
                <a:lnTo>
                  <a:pt x="1345855" y="3581679"/>
                </a:lnTo>
                <a:cubicBezTo>
                  <a:pt x="1340211" y="3586922"/>
                  <a:pt x="1328135" y="3590502"/>
                  <a:pt x="1339588" y="3582728"/>
                </a:cubicBezTo>
                <a:close/>
                <a:moveTo>
                  <a:pt x="2530153" y="3577837"/>
                </a:moveTo>
                <a:lnTo>
                  <a:pt x="2525197" y="3580729"/>
                </a:lnTo>
                <a:cubicBezTo>
                  <a:pt x="2523008" y="3582006"/>
                  <a:pt x="2523008" y="3582006"/>
                  <a:pt x="2523008" y="3582006"/>
                </a:cubicBezTo>
                <a:cubicBezTo>
                  <a:pt x="2520215" y="3582420"/>
                  <a:pt x="2523533" y="3580737"/>
                  <a:pt x="2528388" y="3578588"/>
                </a:cubicBezTo>
                <a:close/>
                <a:moveTo>
                  <a:pt x="2545165" y="3571275"/>
                </a:moveTo>
                <a:cubicBezTo>
                  <a:pt x="2545580" y="3571213"/>
                  <a:pt x="2544662" y="3571647"/>
                  <a:pt x="2542986" y="3572372"/>
                </a:cubicBezTo>
                <a:lnTo>
                  <a:pt x="2530153" y="3577837"/>
                </a:lnTo>
                <a:lnTo>
                  <a:pt x="2536400" y="3574190"/>
                </a:lnTo>
                <a:lnTo>
                  <a:pt x="2539355" y="3573150"/>
                </a:lnTo>
                <a:cubicBezTo>
                  <a:pt x="2543005" y="3571894"/>
                  <a:pt x="2544751" y="3571337"/>
                  <a:pt x="2545165" y="3571275"/>
                </a:cubicBezTo>
                <a:close/>
                <a:moveTo>
                  <a:pt x="1344194" y="3569432"/>
                </a:moveTo>
                <a:lnTo>
                  <a:pt x="1345752" y="3573774"/>
                </a:lnTo>
                <a:lnTo>
                  <a:pt x="1345820" y="3578976"/>
                </a:lnTo>
                <a:lnTo>
                  <a:pt x="1343761" y="3580215"/>
                </a:lnTo>
                <a:lnTo>
                  <a:pt x="1338858" y="3578608"/>
                </a:lnTo>
                <a:close/>
                <a:moveTo>
                  <a:pt x="1344130" y="3569252"/>
                </a:moveTo>
                <a:lnTo>
                  <a:pt x="1344296" y="3569259"/>
                </a:lnTo>
                <a:lnTo>
                  <a:pt x="1344194" y="3569432"/>
                </a:lnTo>
                <a:close/>
                <a:moveTo>
                  <a:pt x="1347157" y="3564339"/>
                </a:moveTo>
                <a:lnTo>
                  <a:pt x="1348923" y="3569492"/>
                </a:lnTo>
                <a:lnTo>
                  <a:pt x="1344296" y="3569259"/>
                </a:lnTo>
                <a:close/>
                <a:moveTo>
                  <a:pt x="3629145" y="3559823"/>
                </a:moveTo>
                <a:lnTo>
                  <a:pt x="3631588" y="3560531"/>
                </a:lnTo>
                <a:lnTo>
                  <a:pt x="3627496" y="3562717"/>
                </a:lnTo>
                <a:close/>
                <a:moveTo>
                  <a:pt x="3531833" y="3558067"/>
                </a:moveTo>
                <a:cubicBezTo>
                  <a:pt x="3519151" y="3575194"/>
                  <a:pt x="3519151" y="3575194"/>
                  <a:pt x="3519151" y="3575194"/>
                </a:cubicBezTo>
                <a:cubicBezTo>
                  <a:pt x="3523982" y="3582099"/>
                  <a:pt x="3523982" y="3582099"/>
                  <a:pt x="3523982" y="3582099"/>
                </a:cubicBezTo>
                <a:cubicBezTo>
                  <a:pt x="3505362" y="3584862"/>
                  <a:pt x="3505362" y="3584862"/>
                  <a:pt x="3505362" y="3584862"/>
                </a:cubicBezTo>
                <a:cubicBezTo>
                  <a:pt x="3502192" y="3589143"/>
                  <a:pt x="3502192" y="3589143"/>
                  <a:pt x="3502192" y="3589143"/>
                </a:cubicBezTo>
                <a:cubicBezTo>
                  <a:pt x="3505915" y="3588590"/>
                  <a:pt x="3505915" y="3588590"/>
                  <a:pt x="3505915" y="3588590"/>
                </a:cubicBezTo>
                <a:lnTo>
                  <a:pt x="3512139" y="3595479"/>
                </a:lnTo>
                <a:lnTo>
                  <a:pt x="3507982" y="3598109"/>
                </a:lnTo>
                <a:cubicBezTo>
                  <a:pt x="3505183" y="3600489"/>
                  <a:pt x="3505653" y="3601253"/>
                  <a:pt x="3507317" y="3601245"/>
                </a:cubicBezTo>
                <a:lnTo>
                  <a:pt x="3510911" y="3600416"/>
                </a:lnTo>
                <a:lnTo>
                  <a:pt x="3509009" y="3606234"/>
                </a:lnTo>
                <a:cubicBezTo>
                  <a:pt x="3508682" y="3607236"/>
                  <a:pt x="3508682" y="3607236"/>
                  <a:pt x="3508682" y="3607236"/>
                </a:cubicBezTo>
                <a:cubicBezTo>
                  <a:pt x="3504406" y="3604058"/>
                  <a:pt x="3504406" y="3604058"/>
                  <a:pt x="3504406" y="3604058"/>
                </a:cubicBezTo>
                <a:cubicBezTo>
                  <a:pt x="3497511" y="3608893"/>
                  <a:pt x="3491722" y="3621185"/>
                  <a:pt x="3482061" y="3607374"/>
                </a:cubicBezTo>
                <a:cubicBezTo>
                  <a:pt x="3479998" y="3619114"/>
                  <a:pt x="3479998" y="3619114"/>
                  <a:pt x="3479998" y="3619114"/>
                </a:cubicBezTo>
                <a:cubicBezTo>
                  <a:pt x="3439034" y="3625193"/>
                  <a:pt x="3439034" y="3625193"/>
                  <a:pt x="3439034" y="3625193"/>
                </a:cubicBezTo>
                <a:cubicBezTo>
                  <a:pt x="3395453" y="3639282"/>
                  <a:pt x="3395453" y="3639282"/>
                  <a:pt x="3395453" y="3639282"/>
                </a:cubicBezTo>
                <a:cubicBezTo>
                  <a:pt x="3365662" y="3643703"/>
                  <a:pt x="3365662" y="3643703"/>
                  <a:pt x="3365662" y="3643703"/>
                </a:cubicBezTo>
                <a:cubicBezTo>
                  <a:pt x="3359321" y="3652266"/>
                  <a:pt x="3359321" y="3652266"/>
                  <a:pt x="3359321" y="3652266"/>
                </a:cubicBezTo>
                <a:cubicBezTo>
                  <a:pt x="3300291" y="3664836"/>
                  <a:pt x="3300291" y="3664836"/>
                  <a:pt x="3300291" y="3664836"/>
                </a:cubicBezTo>
                <a:cubicBezTo>
                  <a:pt x="3287056" y="3678234"/>
                  <a:pt x="3287056" y="3678234"/>
                  <a:pt x="3287056" y="3678234"/>
                </a:cubicBezTo>
                <a:cubicBezTo>
                  <a:pt x="3291334" y="3681410"/>
                  <a:pt x="3291334" y="3681410"/>
                  <a:pt x="3291334" y="3681410"/>
                </a:cubicBezTo>
                <a:cubicBezTo>
                  <a:pt x="3312571" y="3670636"/>
                  <a:pt x="3312571" y="3670636"/>
                  <a:pt x="3312571" y="3670636"/>
                </a:cubicBezTo>
                <a:cubicBezTo>
                  <a:pt x="3314784" y="3685552"/>
                  <a:pt x="3314784" y="3685552"/>
                  <a:pt x="3314784" y="3685552"/>
                </a:cubicBezTo>
                <a:cubicBezTo>
                  <a:pt x="3276437" y="3683620"/>
                  <a:pt x="3276437" y="3683620"/>
                  <a:pt x="3276437" y="3683620"/>
                </a:cubicBezTo>
                <a:cubicBezTo>
                  <a:pt x="3270500" y="3669257"/>
                  <a:pt x="3270500" y="3669257"/>
                  <a:pt x="3270500" y="3669257"/>
                </a:cubicBezTo>
                <a:cubicBezTo>
                  <a:pt x="3241816" y="3681136"/>
                  <a:pt x="3241816" y="3681136"/>
                  <a:pt x="3241816" y="3681136"/>
                </a:cubicBezTo>
                <a:cubicBezTo>
                  <a:pt x="3219472" y="3684452"/>
                  <a:pt x="3219472" y="3684452"/>
                  <a:pt x="3219472" y="3684452"/>
                </a:cubicBezTo>
                <a:cubicBezTo>
                  <a:pt x="3206236" y="3697848"/>
                  <a:pt x="3206236" y="3697848"/>
                  <a:pt x="3206236" y="3697848"/>
                </a:cubicBezTo>
                <a:cubicBezTo>
                  <a:pt x="3189681" y="3688872"/>
                  <a:pt x="3189681" y="3688872"/>
                  <a:pt x="3189681" y="3688872"/>
                </a:cubicBezTo>
                <a:cubicBezTo>
                  <a:pt x="3187063" y="3696883"/>
                  <a:pt x="3183893" y="3701164"/>
                  <a:pt x="3160996" y="3700751"/>
                </a:cubicBezTo>
                <a:cubicBezTo>
                  <a:pt x="3154102" y="3705585"/>
                  <a:pt x="3154102" y="3705585"/>
                  <a:pt x="3154102" y="3705585"/>
                </a:cubicBezTo>
                <a:cubicBezTo>
                  <a:pt x="3131758" y="3708900"/>
                  <a:pt x="3131758" y="3708900"/>
                  <a:pt x="3131758" y="3708900"/>
                </a:cubicBezTo>
                <a:cubicBezTo>
                  <a:pt x="3128587" y="3713182"/>
                  <a:pt x="3128587" y="3713182"/>
                  <a:pt x="3128587" y="3713182"/>
                </a:cubicBezTo>
                <a:cubicBezTo>
                  <a:pt x="3121139" y="3714288"/>
                  <a:pt x="3121139" y="3714288"/>
                  <a:pt x="3121139" y="3714288"/>
                </a:cubicBezTo>
                <a:cubicBezTo>
                  <a:pt x="3120032" y="3706830"/>
                  <a:pt x="3120032" y="3706830"/>
                  <a:pt x="3120032" y="3706830"/>
                </a:cubicBezTo>
                <a:cubicBezTo>
                  <a:pt x="3103627" y="3724508"/>
                  <a:pt x="3103627" y="3724508"/>
                  <a:pt x="3103627" y="3724508"/>
                </a:cubicBezTo>
                <a:cubicBezTo>
                  <a:pt x="3093008" y="3729895"/>
                  <a:pt x="3093008" y="3729895"/>
                  <a:pt x="3093008" y="3729895"/>
                </a:cubicBezTo>
                <a:cubicBezTo>
                  <a:pt x="3076452" y="3720919"/>
                  <a:pt x="3076452" y="3720919"/>
                  <a:pt x="3076452" y="3720919"/>
                </a:cubicBezTo>
                <a:cubicBezTo>
                  <a:pt x="3058385" y="3727411"/>
                  <a:pt x="3058385" y="3727411"/>
                  <a:pt x="3058385" y="3727411"/>
                </a:cubicBezTo>
                <a:cubicBezTo>
                  <a:pt x="3060045" y="3738598"/>
                  <a:pt x="3060045" y="3738598"/>
                  <a:pt x="3060045" y="3738598"/>
                </a:cubicBezTo>
                <a:cubicBezTo>
                  <a:pt x="3052044" y="3735974"/>
                  <a:pt x="3052044" y="3735974"/>
                  <a:pt x="3052044" y="3735974"/>
                </a:cubicBezTo>
                <a:cubicBezTo>
                  <a:pt x="3044596" y="3737079"/>
                  <a:pt x="3044596" y="3737079"/>
                  <a:pt x="3044596" y="3737079"/>
                </a:cubicBezTo>
                <a:cubicBezTo>
                  <a:pt x="3041426" y="3741361"/>
                  <a:pt x="3041426" y="3741361"/>
                  <a:pt x="3041426" y="3741361"/>
                </a:cubicBezTo>
                <a:cubicBezTo>
                  <a:pt x="3033425" y="3738737"/>
                  <a:pt x="3033425" y="3738737"/>
                  <a:pt x="3033425" y="3738737"/>
                </a:cubicBezTo>
                <a:cubicBezTo>
                  <a:pt x="2997293" y="3751720"/>
                  <a:pt x="2997293" y="3751720"/>
                  <a:pt x="2997293" y="3751720"/>
                </a:cubicBezTo>
                <a:cubicBezTo>
                  <a:pt x="2982950" y="3757661"/>
                  <a:pt x="2982950" y="3757661"/>
                  <a:pt x="2982950" y="3757661"/>
                </a:cubicBezTo>
                <a:cubicBezTo>
                  <a:pt x="2956329" y="3757799"/>
                  <a:pt x="2956329" y="3757799"/>
                  <a:pt x="2956329" y="3757799"/>
                </a:cubicBezTo>
                <a:cubicBezTo>
                  <a:pt x="2956882" y="3761529"/>
                  <a:pt x="2947221" y="3747718"/>
                  <a:pt x="2957436" y="3765257"/>
                </a:cubicBezTo>
                <a:cubicBezTo>
                  <a:pt x="2953712" y="3765810"/>
                  <a:pt x="2953712" y="3765810"/>
                  <a:pt x="2953712" y="3765810"/>
                </a:cubicBezTo>
                <a:cubicBezTo>
                  <a:pt x="2953159" y="3762081"/>
                  <a:pt x="2953159" y="3762081"/>
                  <a:pt x="2953159" y="3762081"/>
                </a:cubicBezTo>
                <a:cubicBezTo>
                  <a:pt x="2948881" y="3758904"/>
                  <a:pt x="2948881" y="3758904"/>
                  <a:pt x="2948881" y="3758904"/>
                </a:cubicBezTo>
                <a:lnTo>
                  <a:pt x="2940413" y="3763847"/>
                </a:lnTo>
                <a:lnTo>
                  <a:pt x="2922814" y="3762773"/>
                </a:lnTo>
                <a:cubicBezTo>
                  <a:pt x="2921857" y="3781971"/>
                  <a:pt x="2921857" y="3781971"/>
                  <a:pt x="2921857" y="3781971"/>
                </a:cubicBezTo>
                <a:cubicBezTo>
                  <a:pt x="2911239" y="3787357"/>
                  <a:pt x="2911239" y="3787357"/>
                  <a:pt x="2911239" y="3787357"/>
                </a:cubicBezTo>
                <a:cubicBezTo>
                  <a:pt x="2864892" y="3782802"/>
                  <a:pt x="2864892" y="3782802"/>
                  <a:pt x="2864892" y="3782802"/>
                </a:cubicBezTo>
                <a:cubicBezTo>
                  <a:pt x="2865445" y="3786530"/>
                  <a:pt x="2865445" y="3786530"/>
                  <a:pt x="2865445" y="3786530"/>
                </a:cubicBezTo>
                <a:cubicBezTo>
                  <a:pt x="2873446" y="3789154"/>
                  <a:pt x="2873446" y="3789154"/>
                  <a:pt x="2873446" y="3789154"/>
                </a:cubicBezTo>
                <a:cubicBezTo>
                  <a:pt x="2845314" y="3804762"/>
                  <a:pt x="2845314" y="3804762"/>
                  <a:pt x="2845314" y="3804762"/>
                </a:cubicBezTo>
                <a:cubicBezTo>
                  <a:pt x="2837313" y="3802139"/>
                  <a:pt x="2837313" y="3802139"/>
                  <a:pt x="2837313" y="3802139"/>
                </a:cubicBezTo>
                <a:cubicBezTo>
                  <a:pt x="2830418" y="3806972"/>
                  <a:pt x="2830418" y="3806972"/>
                  <a:pt x="2830418" y="3806972"/>
                </a:cubicBezTo>
                <a:cubicBezTo>
                  <a:pt x="2814416" y="3801725"/>
                  <a:pt x="2814416" y="3801725"/>
                  <a:pt x="2814416" y="3801725"/>
                </a:cubicBezTo>
                <a:cubicBezTo>
                  <a:pt x="2793732" y="3816228"/>
                  <a:pt x="2793732" y="3816228"/>
                  <a:pt x="2793732" y="3816228"/>
                </a:cubicBezTo>
                <a:cubicBezTo>
                  <a:pt x="2774560" y="3815261"/>
                  <a:pt x="2774560" y="3815261"/>
                  <a:pt x="2774560" y="3815261"/>
                </a:cubicBezTo>
                <a:lnTo>
                  <a:pt x="2774810" y="3811334"/>
                </a:lnTo>
                <a:lnTo>
                  <a:pt x="2779967" y="3804812"/>
                </a:lnTo>
                <a:cubicBezTo>
                  <a:pt x="2784012" y="3799211"/>
                  <a:pt x="2777778" y="3806090"/>
                  <a:pt x="2774827" y="3811053"/>
                </a:cubicBezTo>
                <a:lnTo>
                  <a:pt x="2774810" y="3811334"/>
                </a:lnTo>
                <a:lnTo>
                  <a:pt x="2764494" y="3824377"/>
                </a:lnTo>
                <a:cubicBezTo>
                  <a:pt x="2742704" y="3831422"/>
                  <a:pt x="2742704" y="3831422"/>
                  <a:pt x="2742704" y="3831422"/>
                </a:cubicBezTo>
                <a:cubicBezTo>
                  <a:pt x="2728362" y="3837361"/>
                  <a:pt x="2728362" y="3837361"/>
                  <a:pt x="2728362" y="3837361"/>
                </a:cubicBezTo>
                <a:cubicBezTo>
                  <a:pt x="2734703" y="3828798"/>
                  <a:pt x="2734703" y="3828798"/>
                  <a:pt x="2734703" y="3828798"/>
                </a:cubicBezTo>
                <a:lnTo>
                  <a:pt x="2721526" y="3827504"/>
                </a:lnTo>
                <a:lnTo>
                  <a:pt x="2722133" y="3827448"/>
                </a:lnTo>
                <a:cubicBezTo>
                  <a:pt x="2725271" y="3826148"/>
                  <a:pt x="2727357" y="3824172"/>
                  <a:pt x="2726148" y="3822445"/>
                </a:cubicBezTo>
                <a:cubicBezTo>
                  <a:pt x="2726148" y="3822445"/>
                  <a:pt x="2726148" y="3822445"/>
                  <a:pt x="2710699" y="3820927"/>
                </a:cubicBezTo>
                <a:lnTo>
                  <a:pt x="2708955" y="3820619"/>
                </a:lnTo>
                <a:lnTo>
                  <a:pt x="2708613" y="3819688"/>
                </a:lnTo>
                <a:lnTo>
                  <a:pt x="2720284" y="3803645"/>
                </a:lnTo>
                <a:lnTo>
                  <a:pt x="2721280" y="3808877"/>
                </a:lnTo>
                <a:cubicBezTo>
                  <a:pt x="2725143" y="3809257"/>
                  <a:pt x="2732968" y="3804284"/>
                  <a:pt x="2730830" y="3802696"/>
                </a:cubicBezTo>
                <a:cubicBezTo>
                  <a:pt x="2722828" y="3800071"/>
                  <a:pt x="2726553" y="3799519"/>
                  <a:pt x="2726000" y="3795791"/>
                </a:cubicBezTo>
                <a:lnTo>
                  <a:pt x="2720284" y="3803645"/>
                </a:lnTo>
                <a:lnTo>
                  <a:pt x="2720201" y="3803201"/>
                </a:lnTo>
                <a:cubicBezTo>
                  <a:pt x="2721992" y="3799244"/>
                  <a:pt x="2726515" y="3792856"/>
                  <a:pt x="2735510" y="3782945"/>
                </a:cubicBezTo>
                <a:cubicBezTo>
                  <a:pt x="2750960" y="3784465"/>
                  <a:pt x="2750960" y="3784465"/>
                  <a:pt x="2750960" y="3784465"/>
                </a:cubicBezTo>
                <a:cubicBezTo>
                  <a:pt x="2772196" y="3773691"/>
                  <a:pt x="2772196" y="3773691"/>
                  <a:pt x="2772196" y="3773691"/>
                </a:cubicBezTo>
                <a:cubicBezTo>
                  <a:pt x="2774990" y="3773276"/>
                  <a:pt x="2757458" y="3780166"/>
                  <a:pt x="2765566" y="3779498"/>
                </a:cubicBezTo>
                <a:lnTo>
                  <a:pt x="2771512" y="3778288"/>
                </a:lnTo>
                <a:lnTo>
                  <a:pt x="2763270" y="3784067"/>
                </a:lnTo>
                <a:cubicBezTo>
                  <a:pt x="2760546" y="3784947"/>
                  <a:pt x="2758684" y="3785223"/>
                  <a:pt x="2758961" y="3787088"/>
                </a:cubicBezTo>
                <a:cubicBezTo>
                  <a:pt x="2739384" y="3809049"/>
                  <a:pt x="2739384" y="3809049"/>
                  <a:pt x="2739384" y="3809049"/>
                </a:cubicBezTo>
                <a:cubicBezTo>
                  <a:pt x="2744215" y="3815954"/>
                  <a:pt x="2744215" y="3815954"/>
                  <a:pt x="2744215" y="3815954"/>
                </a:cubicBezTo>
                <a:cubicBezTo>
                  <a:pt x="2773453" y="3807803"/>
                  <a:pt x="2773453" y="3807803"/>
                  <a:pt x="2773453" y="3807803"/>
                </a:cubicBezTo>
                <a:cubicBezTo>
                  <a:pt x="2783518" y="3798688"/>
                  <a:pt x="2783518" y="3798688"/>
                  <a:pt x="2783518" y="3798688"/>
                </a:cubicBezTo>
                <a:cubicBezTo>
                  <a:pt x="2813309" y="3794267"/>
                  <a:pt x="2813309" y="3794267"/>
                  <a:pt x="2813309" y="3794267"/>
                </a:cubicBezTo>
                <a:cubicBezTo>
                  <a:pt x="2837717" y="3779212"/>
                  <a:pt x="2837717" y="3779212"/>
                  <a:pt x="2837717" y="3779212"/>
                </a:cubicBezTo>
                <a:cubicBezTo>
                  <a:pt x="2856891" y="3780177"/>
                  <a:pt x="2856891" y="3780177"/>
                  <a:pt x="2856891" y="3780177"/>
                </a:cubicBezTo>
                <a:cubicBezTo>
                  <a:pt x="2866062" y="3777865"/>
                  <a:pt x="2872940" y="3776129"/>
                  <a:pt x="2878100" y="3774827"/>
                </a:cubicBezTo>
                <a:lnTo>
                  <a:pt x="2885779" y="3772890"/>
                </a:lnTo>
                <a:lnTo>
                  <a:pt x="2884342" y="3774020"/>
                </a:lnTo>
                <a:cubicBezTo>
                  <a:pt x="2882684" y="3780876"/>
                  <a:pt x="2900168" y="3783284"/>
                  <a:pt x="2919494" y="3740399"/>
                </a:cubicBezTo>
                <a:cubicBezTo>
                  <a:pt x="2918941" y="3736671"/>
                  <a:pt x="2918941" y="3736671"/>
                  <a:pt x="2918941" y="3736671"/>
                </a:cubicBezTo>
                <a:cubicBezTo>
                  <a:pt x="2926389" y="3735565"/>
                  <a:pt x="2926389" y="3735565"/>
                  <a:pt x="2926389" y="3735565"/>
                </a:cubicBezTo>
                <a:cubicBezTo>
                  <a:pt x="2929006" y="3727555"/>
                  <a:pt x="2929006" y="3727555"/>
                  <a:pt x="2929006" y="3727555"/>
                </a:cubicBezTo>
                <a:cubicBezTo>
                  <a:pt x="2941838" y="3737083"/>
                  <a:pt x="2941838" y="3737083"/>
                  <a:pt x="2941838" y="3737083"/>
                </a:cubicBezTo>
                <a:cubicBezTo>
                  <a:pt x="2941561" y="3735219"/>
                  <a:pt x="2943785" y="3734175"/>
                  <a:pt x="2946592" y="3733460"/>
                </a:cubicBezTo>
                <a:lnTo>
                  <a:pt x="2948846" y="3733013"/>
                </a:lnTo>
                <a:lnTo>
                  <a:pt x="2949977" y="3740640"/>
                </a:lnTo>
                <a:cubicBezTo>
                  <a:pt x="2950392" y="3743436"/>
                  <a:pt x="2950392" y="3743436"/>
                  <a:pt x="2950392" y="3743436"/>
                </a:cubicBezTo>
                <a:cubicBezTo>
                  <a:pt x="2932326" y="3749929"/>
                  <a:pt x="2932326" y="3749929"/>
                  <a:pt x="2932326" y="3749929"/>
                </a:cubicBezTo>
                <a:cubicBezTo>
                  <a:pt x="2932879" y="3753657"/>
                  <a:pt x="2932879" y="3753657"/>
                  <a:pt x="2932879" y="3753657"/>
                </a:cubicBezTo>
                <a:cubicBezTo>
                  <a:pt x="3021699" y="3736666"/>
                  <a:pt x="3021699" y="3736666"/>
                  <a:pt x="3021699" y="3736666"/>
                </a:cubicBezTo>
                <a:cubicBezTo>
                  <a:pt x="3031765" y="3727550"/>
                  <a:pt x="3031765" y="3727550"/>
                  <a:pt x="3031765" y="3727550"/>
                </a:cubicBezTo>
                <a:cubicBezTo>
                  <a:pt x="3023211" y="3721198"/>
                  <a:pt x="3023211" y="3721198"/>
                  <a:pt x="3023211" y="3721198"/>
                </a:cubicBezTo>
                <a:cubicBezTo>
                  <a:pt x="3008315" y="3723408"/>
                  <a:pt x="3008315" y="3723408"/>
                  <a:pt x="3008315" y="3723408"/>
                </a:cubicBezTo>
                <a:cubicBezTo>
                  <a:pt x="3014656" y="3714845"/>
                  <a:pt x="3014656" y="3714845"/>
                  <a:pt x="3014656" y="3714845"/>
                </a:cubicBezTo>
                <a:cubicBezTo>
                  <a:pt x="3033828" y="3715811"/>
                  <a:pt x="3033828" y="3715811"/>
                  <a:pt x="3033828" y="3715811"/>
                </a:cubicBezTo>
                <a:cubicBezTo>
                  <a:pt x="3036999" y="3711529"/>
                  <a:pt x="3036999" y="3711529"/>
                  <a:pt x="3036999" y="3711529"/>
                </a:cubicBezTo>
                <a:cubicBezTo>
                  <a:pt x="3032722" y="3708354"/>
                  <a:pt x="3032722" y="3708354"/>
                  <a:pt x="3032722" y="3708354"/>
                </a:cubicBezTo>
                <a:cubicBezTo>
                  <a:pt x="3031062" y="3697166"/>
                  <a:pt x="3031062" y="3697166"/>
                  <a:pt x="3031062" y="3697166"/>
                </a:cubicBezTo>
                <a:cubicBezTo>
                  <a:pt x="3048575" y="3686945"/>
                  <a:pt x="3048575" y="3686945"/>
                  <a:pt x="3048575" y="3686945"/>
                </a:cubicBezTo>
                <a:cubicBezTo>
                  <a:pt x="3066641" y="3680454"/>
                  <a:pt x="3034786" y="3696613"/>
                  <a:pt x="3064024" y="3688464"/>
                </a:cubicBezTo>
                <a:cubicBezTo>
                  <a:pt x="3063471" y="3684735"/>
                  <a:pt x="3063471" y="3684735"/>
                  <a:pt x="3063471" y="3684735"/>
                </a:cubicBezTo>
                <a:cubicBezTo>
                  <a:pt x="3069887" y="3689500"/>
                  <a:pt x="3074124" y="3679581"/>
                  <a:pt x="3077475" y="3685337"/>
                </a:cubicBezTo>
                <a:lnTo>
                  <a:pt x="3080232" y="3696084"/>
                </a:lnTo>
                <a:lnTo>
                  <a:pt x="3072565" y="3704347"/>
                </a:lnTo>
                <a:cubicBezTo>
                  <a:pt x="3070514" y="3706556"/>
                  <a:pt x="3070514" y="3706556"/>
                  <a:pt x="3070514" y="3706556"/>
                </a:cubicBezTo>
                <a:cubicBezTo>
                  <a:pt x="3075345" y="3713461"/>
                  <a:pt x="3075345" y="3713461"/>
                  <a:pt x="3075345" y="3713461"/>
                </a:cubicBezTo>
                <a:cubicBezTo>
                  <a:pt x="3086518" y="3711803"/>
                  <a:pt x="3086518" y="3711803"/>
                  <a:pt x="3086518" y="3711803"/>
                </a:cubicBezTo>
                <a:cubicBezTo>
                  <a:pt x="3087071" y="3715532"/>
                  <a:pt x="3087071" y="3715532"/>
                  <a:pt x="3087071" y="3715532"/>
                </a:cubicBezTo>
                <a:cubicBezTo>
                  <a:pt x="3105690" y="3712769"/>
                  <a:pt x="3105690" y="3712769"/>
                  <a:pt x="3105690" y="3712769"/>
                </a:cubicBezTo>
                <a:cubicBezTo>
                  <a:pt x="3109414" y="3712216"/>
                  <a:pt x="3109414" y="3712216"/>
                  <a:pt x="3109414" y="3712216"/>
                </a:cubicBezTo>
                <a:cubicBezTo>
                  <a:pt x="3093412" y="3706970"/>
                  <a:pt x="3093412" y="3706970"/>
                  <a:pt x="3093412" y="3706970"/>
                </a:cubicBezTo>
                <a:cubicBezTo>
                  <a:pt x="3099753" y="3698407"/>
                  <a:pt x="3099753" y="3698407"/>
                  <a:pt x="3099753" y="3698407"/>
                </a:cubicBezTo>
                <a:cubicBezTo>
                  <a:pt x="3102547" y="3697992"/>
                  <a:pt x="3086175" y="3698278"/>
                  <a:pt x="3093759" y="3697687"/>
                </a:cubicBezTo>
                <a:lnTo>
                  <a:pt x="3100619" y="3697312"/>
                </a:lnTo>
                <a:lnTo>
                  <a:pt x="3101675" y="3702944"/>
                </a:lnTo>
                <a:cubicBezTo>
                  <a:pt x="3102122" y="3705558"/>
                  <a:pt x="3101782" y="3704060"/>
                  <a:pt x="3101634" y="3701462"/>
                </a:cubicBezTo>
                <a:lnTo>
                  <a:pt x="3102220" y="3697225"/>
                </a:lnTo>
                <a:lnTo>
                  <a:pt x="3110925" y="3696749"/>
                </a:lnTo>
                <a:cubicBezTo>
                  <a:pt x="3106371" y="3691708"/>
                  <a:pt x="3103975" y="3691587"/>
                  <a:pt x="3102753" y="3693376"/>
                </a:cubicBezTo>
                <a:lnTo>
                  <a:pt x="3102220" y="3697225"/>
                </a:lnTo>
                <a:lnTo>
                  <a:pt x="3100619" y="3697312"/>
                </a:lnTo>
                <a:lnTo>
                  <a:pt x="3100290" y="3695565"/>
                </a:lnTo>
                <a:lnTo>
                  <a:pt x="3097810" y="3683704"/>
                </a:lnTo>
                <a:lnTo>
                  <a:pt x="3102010" y="3681160"/>
                </a:lnTo>
                <a:cubicBezTo>
                  <a:pt x="3104003" y="3678959"/>
                  <a:pt x="3105881" y="3675583"/>
                  <a:pt x="3107051" y="3670646"/>
                </a:cubicBezTo>
                <a:cubicBezTo>
                  <a:pt x="3119884" y="3680175"/>
                  <a:pt x="3100157" y="3675481"/>
                  <a:pt x="3101817" y="3686667"/>
                </a:cubicBezTo>
                <a:cubicBezTo>
                  <a:pt x="3109264" y="3685561"/>
                  <a:pt x="3109264" y="3685561"/>
                  <a:pt x="3109264" y="3685561"/>
                </a:cubicBezTo>
                <a:cubicBezTo>
                  <a:pt x="3114096" y="3692467"/>
                  <a:pt x="3114096" y="3692467"/>
                  <a:pt x="3114096" y="3692467"/>
                </a:cubicBezTo>
                <a:cubicBezTo>
                  <a:pt x="3138502" y="3677412"/>
                  <a:pt x="3138502" y="3677412"/>
                  <a:pt x="3138502" y="3677412"/>
                </a:cubicBezTo>
                <a:cubicBezTo>
                  <a:pt x="3138502" y="3677412"/>
                  <a:pt x="3114649" y="3696196"/>
                  <a:pt x="3150228" y="3679483"/>
                </a:cubicBezTo>
                <a:cubicBezTo>
                  <a:pt x="3149121" y="3672025"/>
                  <a:pt x="3149121" y="3672025"/>
                  <a:pt x="3149121" y="3672025"/>
                </a:cubicBezTo>
                <a:cubicBezTo>
                  <a:pt x="3157123" y="3674649"/>
                  <a:pt x="3157123" y="3674649"/>
                  <a:pt x="3157123" y="3674649"/>
                </a:cubicBezTo>
                <a:cubicBezTo>
                  <a:pt x="3181529" y="3659594"/>
                  <a:pt x="3181529" y="3659594"/>
                  <a:pt x="3181529" y="3659594"/>
                </a:cubicBezTo>
                <a:cubicBezTo>
                  <a:pt x="3184701" y="3655313"/>
                  <a:pt x="3184701" y="3655313"/>
                  <a:pt x="3184701" y="3655313"/>
                </a:cubicBezTo>
                <a:cubicBezTo>
                  <a:pt x="3200150" y="3656830"/>
                  <a:pt x="3200150" y="3656830"/>
                  <a:pt x="3200150" y="3656830"/>
                </a:cubicBezTo>
                <a:cubicBezTo>
                  <a:pt x="3183189" y="3670781"/>
                  <a:pt x="3183189" y="3670781"/>
                  <a:pt x="3183189" y="3670781"/>
                </a:cubicBezTo>
                <a:cubicBezTo>
                  <a:pt x="3200299" y="3683486"/>
                  <a:pt x="3200299" y="3683486"/>
                  <a:pt x="3200299" y="3683486"/>
                </a:cubicBezTo>
                <a:cubicBezTo>
                  <a:pt x="3240709" y="3673678"/>
                  <a:pt x="3240709" y="3673678"/>
                  <a:pt x="3240709" y="3673678"/>
                </a:cubicBezTo>
                <a:cubicBezTo>
                  <a:pt x="3243879" y="3669397"/>
                  <a:pt x="3243879" y="3669397"/>
                  <a:pt x="3243879" y="3669397"/>
                </a:cubicBezTo>
                <a:cubicBezTo>
                  <a:pt x="3243325" y="3665667"/>
                  <a:pt x="3243325" y="3665667"/>
                  <a:pt x="3243325" y="3665667"/>
                </a:cubicBezTo>
                <a:lnTo>
                  <a:pt x="3258705" y="3669328"/>
                </a:lnTo>
                <a:lnTo>
                  <a:pt x="3258630" y="3669411"/>
                </a:lnTo>
                <a:cubicBezTo>
                  <a:pt x="3254598" y="3675905"/>
                  <a:pt x="3265845" y="3669948"/>
                  <a:pt x="3263053" y="3670362"/>
                </a:cubicBezTo>
                <a:cubicBezTo>
                  <a:pt x="3263053" y="3670362"/>
                  <a:pt x="3263053" y="3670362"/>
                  <a:pt x="3260587" y="3669776"/>
                </a:cubicBezTo>
                <a:lnTo>
                  <a:pt x="3258705" y="3669328"/>
                </a:lnTo>
                <a:lnTo>
                  <a:pt x="3268840" y="3658071"/>
                </a:lnTo>
                <a:cubicBezTo>
                  <a:pt x="3276841" y="3660694"/>
                  <a:pt x="3276841" y="3660694"/>
                  <a:pt x="3276841" y="3660694"/>
                </a:cubicBezTo>
                <a:cubicBezTo>
                  <a:pt x="3298078" y="3649920"/>
                  <a:pt x="3298078" y="3649920"/>
                  <a:pt x="3298078" y="3649920"/>
                </a:cubicBezTo>
                <a:cubicBezTo>
                  <a:pt x="3301803" y="3649368"/>
                  <a:pt x="3310357" y="3655720"/>
                  <a:pt x="3312974" y="3647710"/>
                </a:cubicBezTo>
                <a:cubicBezTo>
                  <a:pt x="3310761" y="3632794"/>
                  <a:pt x="3326360" y="3660968"/>
                  <a:pt x="3322486" y="3634866"/>
                </a:cubicBezTo>
                <a:cubicBezTo>
                  <a:pt x="3327870" y="3645500"/>
                  <a:pt x="3327870" y="3645500"/>
                  <a:pt x="3327870" y="3645500"/>
                </a:cubicBezTo>
                <a:cubicBezTo>
                  <a:pt x="3339042" y="3643842"/>
                  <a:pt x="3329934" y="3633761"/>
                  <a:pt x="3337382" y="3632656"/>
                </a:cubicBezTo>
                <a:cubicBezTo>
                  <a:pt x="3347999" y="3627268"/>
                  <a:pt x="3347999" y="3627268"/>
                  <a:pt x="3347999" y="3627268"/>
                </a:cubicBezTo>
                <a:cubicBezTo>
                  <a:pt x="3353234" y="3611247"/>
                  <a:pt x="3353234" y="3611247"/>
                  <a:pt x="3353234" y="3611247"/>
                </a:cubicBezTo>
                <a:cubicBezTo>
                  <a:pt x="3376131" y="3611661"/>
                  <a:pt x="3376131" y="3611661"/>
                  <a:pt x="3376131" y="3611661"/>
                </a:cubicBezTo>
                <a:cubicBezTo>
                  <a:pt x="3391431" y="3586524"/>
                  <a:pt x="3391431" y="3586524"/>
                  <a:pt x="3391431" y="3586524"/>
                </a:cubicBezTo>
                <a:cubicBezTo>
                  <a:pt x="3393644" y="3601440"/>
                  <a:pt x="3393644" y="3601440"/>
                  <a:pt x="3393644" y="3601440"/>
                </a:cubicBezTo>
                <a:cubicBezTo>
                  <a:pt x="3405922" y="3607240"/>
                  <a:pt x="3405922" y="3607240"/>
                  <a:pt x="3405922" y="3607240"/>
                </a:cubicBezTo>
                <a:cubicBezTo>
                  <a:pt x="3414881" y="3590667"/>
                  <a:pt x="3414881" y="3590667"/>
                  <a:pt x="3414881" y="3590667"/>
                </a:cubicBezTo>
                <a:cubicBezTo>
                  <a:pt x="3422882" y="3593290"/>
                  <a:pt x="3422882" y="3593290"/>
                  <a:pt x="3422882" y="3593290"/>
                </a:cubicBezTo>
                <a:cubicBezTo>
                  <a:pt x="3406476" y="3610969"/>
                  <a:pt x="3406476" y="3610969"/>
                  <a:pt x="3406476" y="3610969"/>
                </a:cubicBezTo>
                <a:cubicBezTo>
                  <a:pt x="3421371" y="3608758"/>
                  <a:pt x="3421371" y="3608758"/>
                  <a:pt x="3421371" y="3608758"/>
                </a:cubicBezTo>
                <a:cubicBezTo>
                  <a:pt x="3418755" y="3616769"/>
                  <a:pt x="3406476" y="3610969"/>
                  <a:pt x="3407582" y="3618426"/>
                </a:cubicBezTo>
                <a:cubicBezTo>
                  <a:pt x="3412413" y="3625332"/>
                  <a:pt x="3412413" y="3625332"/>
                  <a:pt x="3412413" y="3625332"/>
                </a:cubicBezTo>
                <a:cubicBezTo>
                  <a:pt x="3415584" y="3621051"/>
                  <a:pt x="3415584" y="3621051"/>
                  <a:pt x="3415584" y="3621051"/>
                </a:cubicBezTo>
                <a:cubicBezTo>
                  <a:pt x="3427309" y="3623121"/>
                  <a:pt x="3388006" y="3640387"/>
                  <a:pt x="3430479" y="3618840"/>
                </a:cubicBezTo>
                <a:cubicBezTo>
                  <a:pt x="3427712" y="3600195"/>
                  <a:pt x="3427712" y="3600195"/>
                  <a:pt x="3427712" y="3600195"/>
                </a:cubicBezTo>
                <a:cubicBezTo>
                  <a:pt x="3423989" y="3600748"/>
                  <a:pt x="3423989" y="3600748"/>
                  <a:pt x="3423989" y="3600748"/>
                </a:cubicBezTo>
                <a:cubicBezTo>
                  <a:pt x="3438332" y="3594809"/>
                  <a:pt x="3438332" y="3594809"/>
                  <a:pt x="3438332" y="3594809"/>
                </a:cubicBezTo>
                <a:cubicBezTo>
                  <a:pt x="3440948" y="3586798"/>
                  <a:pt x="3440948" y="3586798"/>
                  <a:pt x="3440948" y="3586798"/>
                </a:cubicBezTo>
                <a:cubicBezTo>
                  <a:pt x="3463292" y="3583483"/>
                  <a:pt x="3463292" y="3583483"/>
                  <a:pt x="3463292" y="3583483"/>
                </a:cubicBezTo>
                <a:cubicBezTo>
                  <a:pt x="3462185" y="3576025"/>
                  <a:pt x="3462185" y="3576025"/>
                  <a:pt x="3462185" y="3576025"/>
                </a:cubicBezTo>
                <a:cubicBezTo>
                  <a:pt x="3473357" y="3574367"/>
                  <a:pt x="3473357" y="3574367"/>
                  <a:pt x="3473357" y="3574367"/>
                </a:cubicBezTo>
                <a:cubicBezTo>
                  <a:pt x="3478187" y="3581272"/>
                  <a:pt x="3478187" y="3581272"/>
                  <a:pt x="3478187" y="3581272"/>
                </a:cubicBezTo>
                <a:cubicBezTo>
                  <a:pt x="3491424" y="3567874"/>
                  <a:pt x="3491424" y="3567874"/>
                  <a:pt x="3491424" y="3567874"/>
                </a:cubicBezTo>
                <a:cubicBezTo>
                  <a:pt x="3531833" y="3558067"/>
                  <a:pt x="3531833" y="3558067"/>
                  <a:pt x="3531833" y="3558067"/>
                </a:cubicBezTo>
                <a:close/>
                <a:moveTo>
                  <a:pt x="1344728" y="3557253"/>
                </a:moveTo>
                <a:cubicBezTo>
                  <a:pt x="1345917" y="3555647"/>
                  <a:pt x="1348848" y="3556164"/>
                  <a:pt x="1350987" y="3557754"/>
                </a:cubicBezTo>
                <a:cubicBezTo>
                  <a:pt x="1350987" y="3557754"/>
                  <a:pt x="1350987" y="3557754"/>
                  <a:pt x="1349471" y="3560360"/>
                </a:cubicBezTo>
                <a:lnTo>
                  <a:pt x="1347157" y="3564339"/>
                </a:lnTo>
                <a:close/>
                <a:moveTo>
                  <a:pt x="1230689" y="3553668"/>
                </a:moveTo>
                <a:lnTo>
                  <a:pt x="1231076" y="3555182"/>
                </a:lnTo>
                <a:cubicBezTo>
                  <a:pt x="1230615" y="3556084"/>
                  <a:pt x="1229055" y="3556792"/>
                  <a:pt x="1225331" y="3557344"/>
                </a:cubicBezTo>
                <a:close/>
                <a:moveTo>
                  <a:pt x="1399398" y="3550570"/>
                </a:moveTo>
                <a:lnTo>
                  <a:pt x="1402124" y="3550837"/>
                </a:lnTo>
                <a:lnTo>
                  <a:pt x="1402399" y="3551554"/>
                </a:lnTo>
                <a:cubicBezTo>
                  <a:pt x="1400745" y="3553228"/>
                  <a:pt x="1397813" y="3552710"/>
                  <a:pt x="1399398" y="3550570"/>
                </a:cubicBezTo>
                <a:close/>
                <a:moveTo>
                  <a:pt x="3655594" y="3547703"/>
                </a:moveTo>
                <a:lnTo>
                  <a:pt x="3651678" y="3554574"/>
                </a:lnTo>
                <a:cubicBezTo>
                  <a:pt x="3651627" y="3557440"/>
                  <a:pt x="3651904" y="3559304"/>
                  <a:pt x="3649489" y="3555852"/>
                </a:cubicBezTo>
                <a:cubicBezTo>
                  <a:pt x="3645526" y="3561204"/>
                  <a:pt x="3641439" y="3562525"/>
                  <a:pt x="3637844" y="3562344"/>
                </a:cubicBezTo>
                <a:lnTo>
                  <a:pt x="3631588" y="3560531"/>
                </a:lnTo>
                <a:lnTo>
                  <a:pt x="3645620" y="3553032"/>
                </a:lnTo>
                <a:close/>
                <a:moveTo>
                  <a:pt x="3655830" y="3547289"/>
                </a:moveTo>
                <a:lnTo>
                  <a:pt x="3655922" y="3547527"/>
                </a:lnTo>
                <a:lnTo>
                  <a:pt x="3655594" y="3547703"/>
                </a:lnTo>
                <a:close/>
                <a:moveTo>
                  <a:pt x="1243291" y="3543723"/>
                </a:moveTo>
                <a:cubicBezTo>
                  <a:pt x="1244652" y="3543282"/>
                  <a:pt x="1244937" y="3543598"/>
                  <a:pt x="1242493" y="3545568"/>
                </a:cubicBezTo>
                <a:lnTo>
                  <a:pt x="1239761" y="3547442"/>
                </a:lnTo>
                <a:lnTo>
                  <a:pt x="1239120" y="3547676"/>
                </a:lnTo>
                <a:cubicBezTo>
                  <a:pt x="1239120" y="3547676"/>
                  <a:pt x="1239120" y="3547676"/>
                  <a:pt x="1238516" y="3546814"/>
                </a:cubicBezTo>
                <a:lnTo>
                  <a:pt x="1238081" y="3546192"/>
                </a:lnTo>
                <a:close/>
                <a:moveTo>
                  <a:pt x="1347892" y="3542092"/>
                </a:moveTo>
                <a:lnTo>
                  <a:pt x="1360499" y="3544908"/>
                </a:lnTo>
                <a:cubicBezTo>
                  <a:pt x="1350987" y="3557754"/>
                  <a:pt x="1350987" y="3557754"/>
                  <a:pt x="1350987" y="3557754"/>
                </a:cubicBezTo>
                <a:cubicBezTo>
                  <a:pt x="1338155" y="3548224"/>
                  <a:pt x="1338155" y="3548224"/>
                  <a:pt x="1338155" y="3548224"/>
                </a:cubicBezTo>
                <a:cubicBezTo>
                  <a:pt x="1348773" y="3542838"/>
                  <a:pt x="1348773" y="3542838"/>
                  <a:pt x="1348773" y="3542838"/>
                </a:cubicBezTo>
                <a:close/>
                <a:moveTo>
                  <a:pt x="1344238" y="3541128"/>
                </a:moveTo>
                <a:cubicBezTo>
                  <a:pt x="1344971" y="3541257"/>
                  <a:pt x="1346571" y="3541616"/>
                  <a:pt x="1347754" y="3541976"/>
                </a:cubicBezTo>
                <a:lnTo>
                  <a:pt x="1347892" y="3542092"/>
                </a:lnTo>
                <a:lnTo>
                  <a:pt x="1345922" y="3541652"/>
                </a:lnTo>
                <a:cubicBezTo>
                  <a:pt x="1343640" y="3541098"/>
                  <a:pt x="1343506" y="3540999"/>
                  <a:pt x="1344238" y="3541128"/>
                </a:cubicBezTo>
                <a:close/>
                <a:moveTo>
                  <a:pt x="1234289" y="3540771"/>
                </a:moveTo>
                <a:lnTo>
                  <a:pt x="1238081" y="3546192"/>
                </a:lnTo>
                <a:lnTo>
                  <a:pt x="1237623" y="3546410"/>
                </a:lnTo>
                <a:cubicBezTo>
                  <a:pt x="1235757" y="3547460"/>
                  <a:pt x="1234465" y="3548367"/>
                  <a:pt x="1235395" y="3548229"/>
                </a:cubicBezTo>
                <a:lnTo>
                  <a:pt x="1238726" y="3548153"/>
                </a:lnTo>
                <a:lnTo>
                  <a:pt x="1230689" y="3553668"/>
                </a:lnTo>
                <a:lnTo>
                  <a:pt x="1230225" y="3551854"/>
                </a:lnTo>
                <a:cubicBezTo>
                  <a:pt x="1228879" y="3549196"/>
                  <a:pt x="1227394" y="3545605"/>
                  <a:pt x="1234289" y="3540771"/>
                </a:cubicBezTo>
                <a:close/>
                <a:moveTo>
                  <a:pt x="3570583" y="3537073"/>
                </a:moveTo>
                <a:cubicBezTo>
                  <a:pt x="3575967" y="3547707"/>
                  <a:pt x="3575967" y="3547707"/>
                  <a:pt x="3575967" y="3547707"/>
                </a:cubicBezTo>
                <a:cubicBezTo>
                  <a:pt x="3582861" y="3542873"/>
                  <a:pt x="3582861" y="3542873"/>
                  <a:pt x="3582861" y="3542873"/>
                </a:cubicBezTo>
                <a:cubicBezTo>
                  <a:pt x="3595694" y="3552401"/>
                  <a:pt x="3595694" y="3552401"/>
                  <a:pt x="3595694" y="3552401"/>
                </a:cubicBezTo>
                <a:cubicBezTo>
                  <a:pt x="3595694" y="3552401"/>
                  <a:pt x="3599417" y="3551849"/>
                  <a:pt x="3602588" y="3547568"/>
                </a:cubicBezTo>
                <a:cubicBezTo>
                  <a:pt x="3588799" y="3557236"/>
                  <a:pt x="3588799" y="3557236"/>
                  <a:pt x="3588799" y="3557236"/>
                </a:cubicBezTo>
                <a:cubicBezTo>
                  <a:pt x="3576520" y="3551436"/>
                  <a:pt x="3561071" y="3549917"/>
                  <a:pt x="3552114" y="3566490"/>
                </a:cubicBezTo>
                <a:cubicBezTo>
                  <a:pt x="3548942" y="3570773"/>
                  <a:pt x="3548942" y="3570773"/>
                  <a:pt x="3548942" y="3570773"/>
                </a:cubicBezTo>
                <a:cubicBezTo>
                  <a:pt x="3556943" y="3573396"/>
                  <a:pt x="3556943" y="3573396"/>
                  <a:pt x="3556943" y="3573396"/>
                </a:cubicBezTo>
                <a:cubicBezTo>
                  <a:pt x="3563838" y="3568562"/>
                  <a:pt x="3563838" y="3568562"/>
                  <a:pt x="3563838" y="3568562"/>
                </a:cubicBezTo>
                <a:cubicBezTo>
                  <a:pt x="3575010" y="3566904"/>
                  <a:pt x="3575010" y="3566904"/>
                  <a:pt x="3575010" y="3566904"/>
                </a:cubicBezTo>
                <a:cubicBezTo>
                  <a:pt x="3595843" y="3579057"/>
                  <a:pt x="3595843" y="3579057"/>
                  <a:pt x="3595843" y="3579057"/>
                </a:cubicBezTo>
                <a:cubicBezTo>
                  <a:pt x="3612803" y="3565106"/>
                  <a:pt x="3612803" y="3565106"/>
                  <a:pt x="3612803" y="3565106"/>
                </a:cubicBezTo>
                <a:cubicBezTo>
                  <a:pt x="3617079" y="3568284"/>
                  <a:pt x="3617079" y="3568284"/>
                  <a:pt x="3617079" y="3568284"/>
                </a:cubicBezTo>
                <a:lnTo>
                  <a:pt x="3627496" y="3562717"/>
                </a:lnTo>
                <a:lnTo>
                  <a:pt x="3627070" y="3563466"/>
                </a:lnTo>
                <a:cubicBezTo>
                  <a:pt x="3627890" y="3567394"/>
                  <a:pt x="3630427" y="3574877"/>
                  <a:pt x="3635295" y="3588447"/>
                </a:cubicBezTo>
                <a:cubicBezTo>
                  <a:pt x="3636402" y="3595905"/>
                  <a:pt x="3623571" y="3586375"/>
                  <a:pt x="3632679" y="3596457"/>
                </a:cubicBezTo>
                <a:cubicBezTo>
                  <a:pt x="3616123" y="3587480"/>
                  <a:pt x="3616123" y="3587480"/>
                  <a:pt x="3616123" y="3587480"/>
                </a:cubicBezTo>
                <a:cubicBezTo>
                  <a:pt x="3621911" y="3575189"/>
                  <a:pt x="3579437" y="3596736"/>
                  <a:pt x="3625634" y="3574636"/>
                </a:cubicBezTo>
                <a:cubicBezTo>
                  <a:pt x="3613910" y="3572565"/>
                  <a:pt x="3613910" y="3572565"/>
                  <a:pt x="3613910" y="3572565"/>
                </a:cubicBezTo>
                <a:cubicBezTo>
                  <a:pt x="3607569" y="3581128"/>
                  <a:pt x="3607569" y="3581128"/>
                  <a:pt x="3607569" y="3581128"/>
                </a:cubicBezTo>
                <a:cubicBezTo>
                  <a:pt x="3599567" y="3578504"/>
                  <a:pt x="3599567" y="3578504"/>
                  <a:pt x="3599567" y="3578504"/>
                </a:cubicBezTo>
                <a:cubicBezTo>
                  <a:pt x="3588948" y="3583891"/>
                  <a:pt x="3588948" y="3583891"/>
                  <a:pt x="3588948" y="3583891"/>
                </a:cubicBezTo>
                <a:cubicBezTo>
                  <a:pt x="3566051" y="3583478"/>
                  <a:pt x="3566051" y="3583478"/>
                  <a:pt x="3566051" y="3583478"/>
                </a:cubicBezTo>
                <a:cubicBezTo>
                  <a:pt x="3563988" y="3595217"/>
                  <a:pt x="3563988" y="3595217"/>
                  <a:pt x="3563988" y="3595217"/>
                </a:cubicBezTo>
                <a:cubicBezTo>
                  <a:pt x="3559157" y="3588312"/>
                  <a:pt x="3559157" y="3588312"/>
                  <a:pt x="3559157" y="3588312"/>
                </a:cubicBezTo>
                <a:cubicBezTo>
                  <a:pt x="3526196" y="3597014"/>
                  <a:pt x="3526196" y="3597014"/>
                  <a:pt x="3526196" y="3597014"/>
                </a:cubicBezTo>
                <a:lnTo>
                  <a:pt x="3515023" y="3598672"/>
                </a:lnTo>
                <a:cubicBezTo>
                  <a:pt x="3515023" y="3598672"/>
                  <a:pt x="3515023" y="3598672"/>
                  <a:pt x="3513884" y="3597412"/>
                </a:cubicBezTo>
                <a:lnTo>
                  <a:pt x="3512139" y="3595479"/>
                </a:lnTo>
                <a:lnTo>
                  <a:pt x="3528259" y="3585275"/>
                </a:lnTo>
                <a:cubicBezTo>
                  <a:pt x="3532537" y="3588451"/>
                  <a:pt x="3532537" y="3588451"/>
                  <a:pt x="3532537" y="3588451"/>
                </a:cubicBezTo>
                <a:cubicBezTo>
                  <a:pt x="3549900" y="3551575"/>
                  <a:pt x="3549900" y="3551575"/>
                  <a:pt x="3549900" y="3551575"/>
                </a:cubicBezTo>
                <a:cubicBezTo>
                  <a:pt x="3561071" y="3549917"/>
                  <a:pt x="3558858" y="3535001"/>
                  <a:pt x="3570583" y="3537073"/>
                </a:cubicBezTo>
                <a:close/>
                <a:moveTo>
                  <a:pt x="1327941" y="3530685"/>
                </a:moveTo>
                <a:lnTo>
                  <a:pt x="1332217" y="3533861"/>
                </a:lnTo>
                <a:lnTo>
                  <a:pt x="1332889" y="3533253"/>
                </a:lnTo>
                <a:lnTo>
                  <a:pt x="1329601" y="3541871"/>
                </a:lnTo>
                <a:cubicBezTo>
                  <a:pt x="1318428" y="3543529"/>
                  <a:pt x="1318428" y="3543529"/>
                  <a:pt x="1318428" y="3543529"/>
                </a:cubicBezTo>
                <a:cubicBezTo>
                  <a:pt x="1314152" y="3540353"/>
                  <a:pt x="1317875" y="3539801"/>
                  <a:pt x="1317875" y="3539801"/>
                </a:cubicBezTo>
                <a:cubicBezTo>
                  <a:pt x="1327941" y="3530685"/>
                  <a:pt x="1327941" y="3530685"/>
                  <a:pt x="1327941" y="3530685"/>
                </a:cubicBezTo>
                <a:close/>
                <a:moveTo>
                  <a:pt x="3694644" y="3530684"/>
                </a:moveTo>
                <a:lnTo>
                  <a:pt x="3693960" y="3531607"/>
                </a:lnTo>
                <a:lnTo>
                  <a:pt x="3692748" y="3531984"/>
                </a:lnTo>
                <a:lnTo>
                  <a:pt x="3692396" y="3531943"/>
                </a:lnTo>
                <a:lnTo>
                  <a:pt x="3693233" y="3531356"/>
                </a:lnTo>
                <a:close/>
                <a:moveTo>
                  <a:pt x="3695134" y="3530023"/>
                </a:moveTo>
                <a:cubicBezTo>
                  <a:pt x="3696065" y="3529885"/>
                  <a:pt x="3695633" y="3530187"/>
                  <a:pt x="3694803" y="3530608"/>
                </a:cubicBezTo>
                <a:lnTo>
                  <a:pt x="3694644" y="3530684"/>
                </a:lnTo>
                <a:close/>
                <a:moveTo>
                  <a:pt x="3702581" y="3528918"/>
                </a:moveTo>
                <a:cubicBezTo>
                  <a:pt x="3697347" y="3544939"/>
                  <a:pt x="3697347" y="3544939"/>
                  <a:pt x="3697347" y="3544939"/>
                </a:cubicBezTo>
                <a:cubicBezTo>
                  <a:pt x="3682551" y="3541417"/>
                  <a:pt x="3670020" y="3567573"/>
                  <a:pt x="3662111" y="3563566"/>
                </a:cubicBezTo>
                <a:lnTo>
                  <a:pt x="3655922" y="3547527"/>
                </a:lnTo>
                <a:lnTo>
                  <a:pt x="3660277" y="3545200"/>
                </a:lnTo>
                <a:cubicBezTo>
                  <a:pt x="3666447" y="3541902"/>
                  <a:pt x="3666447" y="3541902"/>
                  <a:pt x="3666447" y="3541902"/>
                </a:cubicBezTo>
                <a:cubicBezTo>
                  <a:pt x="3691962" y="3534305"/>
                  <a:pt x="3691962" y="3534305"/>
                  <a:pt x="3691962" y="3534305"/>
                </a:cubicBezTo>
                <a:lnTo>
                  <a:pt x="3693960" y="3531607"/>
                </a:lnTo>
                <a:close/>
                <a:moveTo>
                  <a:pt x="3693474" y="3518837"/>
                </a:moveTo>
                <a:cubicBezTo>
                  <a:pt x="3695134" y="3530023"/>
                  <a:pt x="3695134" y="3530023"/>
                  <a:pt x="3695134" y="3530023"/>
                </a:cubicBezTo>
                <a:lnTo>
                  <a:pt x="3693233" y="3531356"/>
                </a:lnTo>
                <a:lnTo>
                  <a:pt x="3692082" y="3531905"/>
                </a:lnTo>
                <a:lnTo>
                  <a:pt x="3692396" y="3531943"/>
                </a:lnTo>
                <a:lnTo>
                  <a:pt x="3689962" y="3533649"/>
                </a:lnTo>
                <a:cubicBezTo>
                  <a:pt x="3687169" y="3534063"/>
                  <a:pt x="3685823" y="3531405"/>
                  <a:pt x="3693474" y="3518837"/>
                </a:cubicBezTo>
                <a:close/>
                <a:moveTo>
                  <a:pt x="1253136" y="3514691"/>
                </a:moveTo>
                <a:lnTo>
                  <a:pt x="1253832" y="3515565"/>
                </a:lnTo>
                <a:lnTo>
                  <a:pt x="1235247" y="3521574"/>
                </a:lnTo>
                <a:cubicBezTo>
                  <a:pt x="1245073" y="3517257"/>
                  <a:pt x="1250485" y="3515264"/>
                  <a:pt x="1253136" y="3514691"/>
                </a:cubicBezTo>
                <a:close/>
                <a:moveTo>
                  <a:pt x="833703" y="3470163"/>
                </a:moveTo>
                <a:cubicBezTo>
                  <a:pt x="832480" y="3471536"/>
                  <a:pt x="829981" y="3473931"/>
                  <a:pt x="827951" y="3475483"/>
                </a:cubicBezTo>
                <a:lnTo>
                  <a:pt x="826720" y="3475591"/>
                </a:lnTo>
                <a:lnTo>
                  <a:pt x="831803" y="3470982"/>
                </a:lnTo>
                <a:cubicBezTo>
                  <a:pt x="834874" y="3468441"/>
                  <a:pt x="834926" y="3468791"/>
                  <a:pt x="833703" y="3470163"/>
                </a:cubicBezTo>
                <a:close/>
                <a:moveTo>
                  <a:pt x="5147622" y="3441052"/>
                </a:moveTo>
                <a:lnTo>
                  <a:pt x="5149042" y="3441761"/>
                </a:lnTo>
                <a:lnTo>
                  <a:pt x="5155660" y="3446675"/>
                </a:lnTo>
                <a:close/>
                <a:moveTo>
                  <a:pt x="5146954" y="3440585"/>
                </a:moveTo>
                <a:lnTo>
                  <a:pt x="5147622" y="3441052"/>
                </a:lnTo>
                <a:lnTo>
                  <a:pt x="5146893" y="3440689"/>
                </a:lnTo>
                <a:close/>
                <a:moveTo>
                  <a:pt x="722241" y="3396260"/>
                </a:moveTo>
                <a:lnTo>
                  <a:pt x="725808" y="3397092"/>
                </a:lnTo>
                <a:cubicBezTo>
                  <a:pt x="722777" y="3402305"/>
                  <a:pt x="710988" y="3412630"/>
                  <a:pt x="711743" y="3404896"/>
                </a:cubicBezTo>
                <a:cubicBezTo>
                  <a:pt x="711743" y="3404896"/>
                  <a:pt x="711743" y="3404896"/>
                  <a:pt x="713863" y="3403152"/>
                </a:cubicBezTo>
                <a:close/>
                <a:moveTo>
                  <a:pt x="1218197" y="3329741"/>
                </a:moveTo>
                <a:lnTo>
                  <a:pt x="1218301" y="3330440"/>
                </a:lnTo>
                <a:lnTo>
                  <a:pt x="1214681" y="3331692"/>
                </a:lnTo>
                <a:cubicBezTo>
                  <a:pt x="1215542" y="3331087"/>
                  <a:pt x="1218197" y="3329741"/>
                  <a:pt x="1218197" y="3329741"/>
                </a:cubicBezTo>
                <a:close/>
                <a:moveTo>
                  <a:pt x="3879717" y="3327382"/>
                </a:moveTo>
                <a:lnTo>
                  <a:pt x="3875049" y="3331828"/>
                </a:lnTo>
                <a:lnTo>
                  <a:pt x="3873851" y="3329461"/>
                </a:lnTo>
                <a:close/>
                <a:moveTo>
                  <a:pt x="383529" y="3321864"/>
                </a:moveTo>
                <a:lnTo>
                  <a:pt x="391096" y="3322366"/>
                </a:lnTo>
                <a:cubicBezTo>
                  <a:pt x="397213" y="3322709"/>
                  <a:pt x="380635" y="3321596"/>
                  <a:pt x="383843" y="3323978"/>
                </a:cubicBezTo>
                <a:close/>
                <a:moveTo>
                  <a:pt x="3890696" y="3319842"/>
                </a:moveTo>
                <a:lnTo>
                  <a:pt x="3892561" y="3321607"/>
                </a:lnTo>
                <a:lnTo>
                  <a:pt x="3892806" y="3321385"/>
                </a:lnTo>
                <a:lnTo>
                  <a:pt x="3892861" y="3321473"/>
                </a:lnTo>
                <a:cubicBezTo>
                  <a:pt x="3892031" y="3322340"/>
                  <a:pt x="3889848" y="3323557"/>
                  <a:pt x="3885785" y="3325232"/>
                </a:cubicBezTo>
                <a:lnTo>
                  <a:pt x="3879717" y="3327382"/>
                </a:lnTo>
                <a:lnTo>
                  <a:pt x="3887546" y="3319929"/>
                </a:lnTo>
                <a:close/>
                <a:moveTo>
                  <a:pt x="4234926" y="3316905"/>
                </a:moveTo>
                <a:lnTo>
                  <a:pt x="4234908" y="3320348"/>
                </a:lnTo>
                <a:lnTo>
                  <a:pt x="4234106" y="3320467"/>
                </a:lnTo>
                <a:close/>
                <a:moveTo>
                  <a:pt x="4234939" y="3314150"/>
                </a:moveTo>
                <a:cubicBezTo>
                  <a:pt x="4235301" y="3313382"/>
                  <a:pt x="4235552" y="3313464"/>
                  <a:pt x="4235255" y="3315473"/>
                </a:cubicBezTo>
                <a:lnTo>
                  <a:pt x="4234926" y="3316905"/>
                </a:lnTo>
                <a:close/>
                <a:moveTo>
                  <a:pt x="4214802" y="3313173"/>
                </a:moveTo>
                <a:lnTo>
                  <a:pt x="4210861" y="3315173"/>
                </a:lnTo>
                <a:lnTo>
                  <a:pt x="4210647" y="3313945"/>
                </a:lnTo>
                <a:close/>
                <a:moveTo>
                  <a:pt x="4218353" y="3311372"/>
                </a:moveTo>
                <a:cubicBezTo>
                  <a:pt x="4218491" y="3312304"/>
                  <a:pt x="4217129" y="3312744"/>
                  <a:pt x="4215450" y="3313053"/>
                </a:cubicBezTo>
                <a:lnTo>
                  <a:pt x="4214802" y="3313173"/>
                </a:lnTo>
                <a:lnTo>
                  <a:pt x="4217025" y="3312045"/>
                </a:lnTo>
                <a:cubicBezTo>
                  <a:pt x="4218353" y="3311372"/>
                  <a:pt x="4218353" y="3311372"/>
                  <a:pt x="4218353" y="3311372"/>
                </a:cubicBezTo>
                <a:close/>
                <a:moveTo>
                  <a:pt x="401947" y="3310931"/>
                </a:moveTo>
                <a:cubicBezTo>
                  <a:pt x="407149" y="3309920"/>
                  <a:pt x="400449" y="3316868"/>
                  <a:pt x="397273" y="3317103"/>
                </a:cubicBezTo>
                <a:lnTo>
                  <a:pt x="397161" y="3313322"/>
                </a:lnTo>
                <a:close/>
                <a:moveTo>
                  <a:pt x="423145" y="3306712"/>
                </a:moveTo>
                <a:lnTo>
                  <a:pt x="424637" y="3311377"/>
                </a:lnTo>
                <a:lnTo>
                  <a:pt x="418921" y="3314307"/>
                </a:lnTo>
                <a:cubicBezTo>
                  <a:pt x="410634" y="3318574"/>
                  <a:pt x="429146" y="3308680"/>
                  <a:pt x="423145" y="3306712"/>
                </a:cubicBezTo>
                <a:close/>
                <a:moveTo>
                  <a:pt x="1092794" y="3279751"/>
                </a:moveTo>
                <a:cubicBezTo>
                  <a:pt x="1093348" y="3283479"/>
                  <a:pt x="1093348" y="3283479"/>
                  <a:pt x="1093348" y="3283479"/>
                </a:cubicBezTo>
                <a:cubicBezTo>
                  <a:pt x="1082177" y="3285137"/>
                  <a:pt x="1082177" y="3285137"/>
                  <a:pt x="1082177" y="3285137"/>
                </a:cubicBezTo>
                <a:cubicBezTo>
                  <a:pt x="1092794" y="3279751"/>
                  <a:pt x="1092794" y="3279751"/>
                  <a:pt x="1092794" y="3279751"/>
                </a:cubicBezTo>
                <a:close/>
                <a:moveTo>
                  <a:pt x="425464" y="3245391"/>
                </a:moveTo>
                <a:cubicBezTo>
                  <a:pt x="425464" y="3245391"/>
                  <a:pt x="425464" y="3245391"/>
                  <a:pt x="424740" y="3246928"/>
                </a:cubicBezTo>
                <a:lnTo>
                  <a:pt x="424223" y="3248026"/>
                </a:lnTo>
                <a:lnTo>
                  <a:pt x="422016" y="3247809"/>
                </a:lnTo>
                <a:cubicBezTo>
                  <a:pt x="422809" y="3246739"/>
                  <a:pt x="425464" y="3245391"/>
                  <a:pt x="425464" y="3245391"/>
                </a:cubicBezTo>
                <a:close/>
                <a:moveTo>
                  <a:pt x="4308083" y="3242796"/>
                </a:moveTo>
                <a:cubicBezTo>
                  <a:pt x="4309944" y="3242520"/>
                  <a:pt x="4314876" y="3243694"/>
                  <a:pt x="4314876" y="3243694"/>
                </a:cubicBezTo>
                <a:lnTo>
                  <a:pt x="4308591" y="3244626"/>
                </a:lnTo>
                <a:cubicBezTo>
                  <a:pt x="4306988" y="3243435"/>
                  <a:pt x="4307151" y="3242935"/>
                  <a:pt x="4308083" y="3242796"/>
                </a:cubicBezTo>
                <a:close/>
                <a:moveTo>
                  <a:pt x="4365201" y="3198115"/>
                </a:moveTo>
                <a:cubicBezTo>
                  <a:pt x="4365201" y="3198115"/>
                  <a:pt x="4365201" y="3198115"/>
                  <a:pt x="4363081" y="3199859"/>
                </a:cubicBezTo>
                <a:lnTo>
                  <a:pt x="4360728" y="3201794"/>
                </a:lnTo>
                <a:lnTo>
                  <a:pt x="4359961" y="3201275"/>
                </a:lnTo>
                <a:cubicBezTo>
                  <a:pt x="4361753" y="3200532"/>
                  <a:pt x="4365478" y="3199979"/>
                  <a:pt x="4365201" y="3198115"/>
                </a:cubicBezTo>
                <a:close/>
                <a:moveTo>
                  <a:pt x="208863" y="3102386"/>
                </a:moveTo>
                <a:lnTo>
                  <a:pt x="181958" y="3117652"/>
                </a:lnTo>
                <a:cubicBezTo>
                  <a:pt x="183065" y="3125110"/>
                  <a:pt x="183065" y="3125110"/>
                  <a:pt x="183065" y="3125110"/>
                </a:cubicBezTo>
                <a:cubicBezTo>
                  <a:pt x="179340" y="3125662"/>
                  <a:pt x="179340" y="3125662"/>
                  <a:pt x="179340" y="3125662"/>
                </a:cubicBezTo>
                <a:cubicBezTo>
                  <a:pt x="180851" y="3110194"/>
                  <a:pt x="180851" y="3110194"/>
                  <a:pt x="180851" y="3110194"/>
                </a:cubicBezTo>
                <a:cubicBezTo>
                  <a:pt x="195470" y="3106119"/>
                  <a:pt x="202780" y="3104081"/>
                  <a:pt x="206434" y="3103063"/>
                </a:cubicBezTo>
                <a:close/>
                <a:moveTo>
                  <a:pt x="210541" y="3101433"/>
                </a:moveTo>
                <a:lnTo>
                  <a:pt x="210089" y="3102045"/>
                </a:lnTo>
                <a:lnTo>
                  <a:pt x="208863" y="3102386"/>
                </a:lnTo>
                <a:close/>
                <a:moveTo>
                  <a:pt x="165659" y="3058378"/>
                </a:moveTo>
                <a:lnTo>
                  <a:pt x="169380" y="3058541"/>
                </a:lnTo>
                <a:cubicBezTo>
                  <a:pt x="163039" y="3067104"/>
                  <a:pt x="165417" y="3063893"/>
                  <a:pt x="166399" y="3060889"/>
                </a:cubicBezTo>
                <a:close/>
                <a:moveTo>
                  <a:pt x="165559" y="3058037"/>
                </a:moveTo>
                <a:lnTo>
                  <a:pt x="165659" y="3058378"/>
                </a:lnTo>
                <a:lnTo>
                  <a:pt x="165046" y="3058350"/>
                </a:lnTo>
                <a:close/>
                <a:moveTo>
                  <a:pt x="155896" y="3057948"/>
                </a:moveTo>
                <a:lnTo>
                  <a:pt x="165046" y="3058350"/>
                </a:lnTo>
                <a:lnTo>
                  <a:pt x="155038" y="3064481"/>
                </a:lnTo>
                <a:cubicBezTo>
                  <a:pt x="158624" y="3062996"/>
                  <a:pt x="158917" y="3061762"/>
                  <a:pt x="157938" y="3060776"/>
                </a:cubicBezTo>
                <a:lnTo>
                  <a:pt x="155664" y="3059711"/>
                </a:lnTo>
                <a:close/>
                <a:moveTo>
                  <a:pt x="126327" y="3011844"/>
                </a:moveTo>
                <a:lnTo>
                  <a:pt x="122689" y="3016403"/>
                </a:lnTo>
                <a:cubicBezTo>
                  <a:pt x="116707" y="3017766"/>
                  <a:pt x="107636" y="3014349"/>
                  <a:pt x="102604" y="3018907"/>
                </a:cubicBezTo>
                <a:cubicBezTo>
                  <a:pt x="102604" y="3018907"/>
                  <a:pt x="102604" y="3018907"/>
                  <a:pt x="105793" y="3017957"/>
                </a:cubicBezTo>
                <a:close/>
                <a:moveTo>
                  <a:pt x="165911" y="3009513"/>
                </a:moveTo>
                <a:lnTo>
                  <a:pt x="166931" y="3009693"/>
                </a:lnTo>
                <a:lnTo>
                  <a:pt x="166464" y="3013241"/>
                </a:lnTo>
                <a:cubicBezTo>
                  <a:pt x="166464" y="3013241"/>
                  <a:pt x="166464" y="3013241"/>
                  <a:pt x="165911" y="3009513"/>
                </a:cubicBezTo>
                <a:close/>
                <a:moveTo>
                  <a:pt x="201788" y="2895790"/>
                </a:moveTo>
                <a:lnTo>
                  <a:pt x="202502" y="2903447"/>
                </a:lnTo>
                <a:lnTo>
                  <a:pt x="200957" y="2904305"/>
                </a:lnTo>
                <a:close/>
                <a:moveTo>
                  <a:pt x="5601264" y="2881304"/>
                </a:moveTo>
                <a:cubicBezTo>
                  <a:pt x="5598835" y="2887380"/>
                  <a:pt x="5588668" y="2902228"/>
                  <a:pt x="5587562" y="2894770"/>
                </a:cubicBezTo>
                <a:cubicBezTo>
                  <a:pt x="5587562" y="2894770"/>
                  <a:pt x="5587562" y="2894770"/>
                  <a:pt x="5589613" y="2892560"/>
                </a:cubicBezTo>
                <a:lnTo>
                  <a:pt x="5599559" y="2881843"/>
                </a:lnTo>
                <a:close/>
                <a:moveTo>
                  <a:pt x="205020" y="2862701"/>
                </a:moveTo>
                <a:cubicBezTo>
                  <a:pt x="209850" y="2869607"/>
                  <a:pt x="209850" y="2869607"/>
                  <a:pt x="209850" y="2869607"/>
                </a:cubicBezTo>
                <a:cubicBezTo>
                  <a:pt x="213574" y="2869054"/>
                  <a:pt x="213574" y="2869054"/>
                  <a:pt x="213574" y="2869054"/>
                </a:cubicBezTo>
                <a:cubicBezTo>
                  <a:pt x="214681" y="2876512"/>
                  <a:pt x="214681" y="2876512"/>
                  <a:pt x="214681" y="2876512"/>
                </a:cubicBezTo>
                <a:cubicBezTo>
                  <a:pt x="229577" y="2874301"/>
                  <a:pt x="229577" y="2874301"/>
                  <a:pt x="229577" y="2874301"/>
                </a:cubicBezTo>
                <a:cubicBezTo>
                  <a:pt x="201999" y="2893638"/>
                  <a:pt x="201999" y="2893638"/>
                  <a:pt x="201999" y="2893638"/>
                </a:cubicBezTo>
                <a:lnTo>
                  <a:pt x="201788" y="2895790"/>
                </a:lnTo>
                <a:lnTo>
                  <a:pt x="200892" y="2886180"/>
                </a:lnTo>
                <a:cubicBezTo>
                  <a:pt x="191231" y="2872370"/>
                  <a:pt x="191231" y="2872370"/>
                  <a:pt x="191231" y="2872370"/>
                </a:cubicBezTo>
                <a:cubicBezTo>
                  <a:pt x="202402" y="2870712"/>
                  <a:pt x="202402" y="2870712"/>
                  <a:pt x="202402" y="2870712"/>
                </a:cubicBezTo>
                <a:cubicBezTo>
                  <a:pt x="197572" y="2863806"/>
                  <a:pt x="197572" y="2863806"/>
                  <a:pt x="197572" y="2863806"/>
                </a:cubicBezTo>
                <a:cubicBezTo>
                  <a:pt x="205020" y="2862701"/>
                  <a:pt x="205020" y="2862701"/>
                  <a:pt x="205020" y="2862701"/>
                </a:cubicBezTo>
                <a:close/>
                <a:moveTo>
                  <a:pt x="238294" y="2851214"/>
                </a:moveTo>
                <a:lnTo>
                  <a:pt x="241048" y="2851476"/>
                </a:lnTo>
                <a:lnTo>
                  <a:pt x="240102" y="2852254"/>
                </a:lnTo>
                <a:cubicBezTo>
                  <a:pt x="237982" y="2853998"/>
                  <a:pt x="237982" y="2853998"/>
                  <a:pt x="237982" y="2853998"/>
                </a:cubicBezTo>
                <a:close/>
                <a:moveTo>
                  <a:pt x="243355" y="2849579"/>
                </a:moveTo>
                <a:lnTo>
                  <a:pt x="247876" y="2850148"/>
                </a:lnTo>
                <a:cubicBezTo>
                  <a:pt x="250378" y="2850968"/>
                  <a:pt x="251231" y="2851913"/>
                  <a:pt x="247330" y="2852074"/>
                </a:cubicBezTo>
                <a:lnTo>
                  <a:pt x="241048" y="2851476"/>
                </a:lnTo>
                <a:close/>
                <a:moveTo>
                  <a:pt x="262228" y="2825156"/>
                </a:moveTo>
                <a:lnTo>
                  <a:pt x="263670" y="2829939"/>
                </a:lnTo>
                <a:cubicBezTo>
                  <a:pt x="264500" y="2835533"/>
                  <a:pt x="261015" y="2831287"/>
                  <a:pt x="258599" y="2827833"/>
                </a:cubicBezTo>
                <a:lnTo>
                  <a:pt x="257990" y="2826912"/>
                </a:lnTo>
                <a:close/>
                <a:moveTo>
                  <a:pt x="218382" y="2822905"/>
                </a:moveTo>
                <a:cubicBezTo>
                  <a:pt x="221658" y="2824146"/>
                  <a:pt x="222556" y="2826989"/>
                  <a:pt x="223005" y="2830020"/>
                </a:cubicBezTo>
                <a:lnTo>
                  <a:pt x="223072" y="2830305"/>
                </a:lnTo>
                <a:lnTo>
                  <a:pt x="211212" y="2827482"/>
                </a:lnTo>
                <a:lnTo>
                  <a:pt x="211127" y="2823868"/>
                </a:lnTo>
                <a:close/>
                <a:moveTo>
                  <a:pt x="252174" y="2821403"/>
                </a:moveTo>
                <a:cubicBezTo>
                  <a:pt x="256452" y="2824580"/>
                  <a:pt x="256452" y="2824580"/>
                  <a:pt x="256452" y="2824580"/>
                </a:cubicBezTo>
                <a:lnTo>
                  <a:pt x="257990" y="2826912"/>
                </a:lnTo>
                <a:lnTo>
                  <a:pt x="256867" y="2827377"/>
                </a:lnTo>
                <a:cubicBezTo>
                  <a:pt x="253281" y="2828861"/>
                  <a:pt x="253281" y="2828861"/>
                  <a:pt x="253281" y="2828861"/>
                </a:cubicBezTo>
                <a:cubicBezTo>
                  <a:pt x="259219" y="2843224"/>
                  <a:pt x="259219" y="2843224"/>
                  <a:pt x="259219" y="2843224"/>
                </a:cubicBezTo>
                <a:cubicBezTo>
                  <a:pt x="254941" y="2840049"/>
                  <a:pt x="254941" y="2840049"/>
                  <a:pt x="254941" y="2840049"/>
                </a:cubicBezTo>
                <a:lnTo>
                  <a:pt x="243355" y="2849579"/>
                </a:lnTo>
                <a:lnTo>
                  <a:pt x="238544" y="2848973"/>
                </a:lnTo>
                <a:lnTo>
                  <a:pt x="238294" y="2851214"/>
                </a:lnTo>
                <a:lnTo>
                  <a:pt x="218255" y="2849303"/>
                </a:lnTo>
                <a:cubicBezTo>
                  <a:pt x="235769" y="2839082"/>
                  <a:pt x="235769" y="2839082"/>
                  <a:pt x="235769" y="2839082"/>
                </a:cubicBezTo>
                <a:cubicBezTo>
                  <a:pt x="229389" y="2840982"/>
                  <a:pt x="226423" y="2840230"/>
                  <a:pt x="224940" y="2838247"/>
                </a:cubicBezTo>
                <a:lnTo>
                  <a:pt x="223072" y="2830305"/>
                </a:lnTo>
                <a:lnTo>
                  <a:pt x="228472" y="2831591"/>
                </a:lnTo>
                <a:cubicBezTo>
                  <a:pt x="230937" y="2832177"/>
                  <a:pt x="230937" y="2832177"/>
                  <a:pt x="230937" y="2832177"/>
                </a:cubicBezTo>
                <a:cubicBezTo>
                  <a:pt x="229831" y="2824719"/>
                  <a:pt x="229831" y="2824719"/>
                  <a:pt x="229831" y="2824719"/>
                </a:cubicBezTo>
                <a:cubicBezTo>
                  <a:pt x="252174" y="2821403"/>
                  <a:pt x="252174" y="2821403"/>
                  <a:pt x="252174" y="2821403"/>
                </a:cubicBezTo>
                <a:close/>
                <a:moveTo>
                  <a:pt x="207558" y="2793248"/>
                </a:moveTo>
                <a:cubicBezTo>
                  <a:pt x="208885" y="2792575"/>
                  <a:pt x="209955" y="2793370"/>
                  <a:pt x="210508" y="2797098"/>
                </a:cubicBezTo>
                <a:cubicBezTo>
                  <a:pt x="210860" y="2812290"/>
                  <a:pt x="211035" y="2819886"/>
                  <a:pt x="211123" y="2823685"/>
                </a:cubicBezTo>
                <a:lnTo>
                  <a:pt x="211127" y="2823868"/>
                </a:lnTo>
                <a:lnTo>
                  <a:pt x="199486" y="2825412"/>
                </a:lnTo>
                <a:cubicBezTo>
                  <a:pt x="203209" y="2824859"/>
                  <a:pt x="221276" y="2818366"/>
                  <a:pt x="197826" y="2814224"/>
                </a:cubicBezTo>
                <a:cubicBezTo>
                  <a:pt x="190378" y="2815329"/>
                  <a:pt x="190378" y="2815329"/>
                  <a:pt x="190378" y="2815329"/>
                </a:cubicBezTo>
                <a:cubicBezTo>
                  <a:pt x="203060" y="2798203"/>
                  <a:pt x="203060" y="2798203"/>
                  <a:pt x="203060" y="2798203"/>
                </a:cubicBezTo>
                <a:cubicBezTo>
                  <a:pt x="204645" y="2796063"/>
                  <a:pt x="206230" y="2793922"/>
                  <a:pt x="207558" y="2793248"/>
                </a:cubicBezTo>
                <a:close/>
                <a:moveTo>
                  <a:pt x="5809143" y="2720880"/>
                </a:moveTo>
                <a:lnTo>
                  <a:pt x="5810948" y="2722220"/>
                </a:lnTo>
                <a:cubicBezTo>
                  <a:pt x="5813955" y="2724453"/>
                  <a:pt x="5809143" y="2720880"/>
                  <a:pt x="5809143" y="2720880"/>
                </a:cubicBezTo>
                <a:close/>
                <a:moveTo>
                  <a:pt x="6022594" y="2483339"/>
                </a:moveTo>
                <a:lnTo>
                  <a:pt x="6022515" y="2483798"/>
                </a:lnTo>
                <a:lnTo>
                  <a:pt x="6021853" y="2483996"/>
                </a:lnTo>
                <a:lnTo>
                  <a:pt x="6020728" y="2484330"/>
                </a:lnTo>
                <a:lnTo>
                  <a:pt x="6020836" y="2483551"/>
                </a:lnTo>
                <a:close/>
                <a:moveTo>
                  <a:pt x="237167" y="2447766"/>
                </a:moveTo>
                <a:cubicBezTo>
                  <a:pt x="237365" y="2447498"/>
                  <a:pt x="237266" y="2447632"/>
                  <a:pt x="236523" y="2448636"/>
                </a:cubicBezTo>
                <a:lnTo>
                  <a:pt x="235215" y="2450402"/>
                </a:lnTo>
                <a:close/>
                <a:moveTo>
                  <a:pt x="6091412" y="2438086"/>
                </a:moveTo>
                <a:lnTo>
                  <a:pt x="6092784" y="2438218"/>
                </a:lnTo>
                <a:cubicBezTo>
                  <a:pt x="6094657" y="2438416"/>
                  <a:pt x="6094308" y="2438467"/>
                  <a:pt x="6093144" y="2438640"/>
                </a:cubicBezTo>
                <a:lnTo>
                  <a:pt x="6092444" y="2439229"/>
                </a:lnTo>
                <a:close/>
                <a:moveTo>
                  <a:pt x="5920395" y="2434540"/>
                </a:moveTo>
                <a:lnTo>
                  <a:pt x="5923005" y="2435396"/>
                </a:lnTo>
                <a:lnTo>
                  <a:pt x="5921984" y="2435754"/>
                </a:lnTo>
                <a:lnTo>
                  <a:pt x="5919989" y="2434664"/>
                </a:lnTo>
                <a:close/>
                <a:moveTo>
                  <a:pt x="6085986" y="2432080"/>
                </a:moveTo>
                <a:lnTo>
                  <a:pt x="6091412" y="2438086"/>
                </a:lnTo>
                <a:lnTo>
                  <a:pt x="6079091" y="2436914"/>
                </a:lnTo>
                <a:cubicBezTo>
                  <a:pt x="6085986" y="2432080"/>
                  <a:pt x="6085986" y="2432080"/>
                  <a:pt x="6085986" y="2432080"/>
                </a:cubicBezTo>
                <a:close/>
                <a:moveTo>
                  <a:pt x="6136481" y="2431034"/>
                </a:moveTo>
                <a:lnTo>
                  <a:pt x="6133412" y="2435179"/>
                </a:lnTo>
                <a:lnTo>
                  <a:pt x="6133158" y="2433774"/>
                </a:lnTo>
                <a:close/>
                <a:moveTo>
                  <a:pt x="6138040" y="2428930"/>
                </a:moveTo>
                <a:lnTo>
                  <a:pt x="6138672" y="2429227"/>
                </a:lnTo>
                <a:lnTo>
                  <a:pt x="6136481" y="2431034"/>
                </a:lnTo>
                <a:lnTo>
                  <a:pt x="6137486" y="2429678"/>
                </a:lnTo>
                <a:close/>
                <a:moveTo>
                  <a:pt x="6138674" y="2428072"/>
                </a:moveTo>
                <a:lnTo>
                  <a:pt x="6138040" y="2428930"/>
                </a:lnTo>
                <a:lnTo>
                  <a:pt x="6137407" y="2428630"/>
                </a:lnTo>
                <a:close/>
                <a:moveTo>
                  <a:pt x="6130673" y="2425449"/>
                </a:moveTo>
                <a:lnTo>
                  <a:pt x="6137407" y="2428630"/>
                </a:lnTo>
                <a:lnTo>
                  <a:pt x="6133761" y="2430231"/>
                </a:lnTo>
                <a:cubicBezTo>
                  <a:pt x="6132573" y="2431836"/>
                  <a:pt x="6131780" y="2432907"/>
                  <a:pt x="6131226" y="2429177"/>
                </a:cubicBezTo>
                <a:cubicBezTo>
                  <a:pt x="6130673" y="2425449"/>
                  <a:pt x="6123778" y="2430283"/>
                  <a:pt x="6130673" y="2425449"/>
                </a:cubicBezTo>
                <a:close/>
                <a:moveTo>
                  <a:pt x="0" y="2411832"/>
                </a:moveTo>
                <a:lnTo>
                  <a:pt x="3374" y="2414338"/>
                </a:lnTo>
                <a:cubicBezTo>
                  <a:pt x="5513" y="2415926"/>
                  <a:pt x="5513" y="2415926"/>
                  <a:pt x="5513" y="2415926"/>
                </a:cubicBezTo>
                <a:lnTo>
                  <a:pt x="0" y="2416744"/>
                </a:lnTo>
                <a:close/>
                <a:moveTo>
                  <a:pt x="6001043" y="2404670"/>
                </a:moveTo>
                <a:lnTo>
                  <a:pt x="6002853" y="2407258"/>
                </a:lnTo>
                <a:cubicBezTo>
                  <a:pt x="6002664" y="2409193"/>
                  <a:pt x="6000941" y="2410400"/>
                  <a:pt x="5999079" y="2410677"/>
                </a:cubicBezTo>
                <a:cubicBezTo>
                  <a:pt x="5999079" y="2410677"/>
                  <a:pt x="5999079" y="2410677"/>
                  <a:pt x="5999407" y="2409676"/>
                </a:cubicBezTo>
                <a:close/>
                <a:moveTo>
                  <a:pt x="6454005" y="2392713"/>
                </a:moveTo>
                <a:lnTo>
                  <a:pt x="6454887" y="2394963"/>
                </a:lnTo>
                <a:cubicBezTo>
                  <a:pt x="6454352" y="2394566"/>
                  <a:pt x="6453144" y="2392840"/>
                  <a:pt x="6453144" y="2392840"/>
                </a:cubicBezTo>
                <a:close/>
                <a:moveTo>
                  <a:pt x="323104" y="2372267"/>
                </a:moveTo>
                <a:lnTo>
                  <a:pt x="322600" y="2372682"/>
                </a:lnTo>
                <a:lnTo>
                  <a:pt x="323065" y="2372274"/>
                </a:lnTo>
                <a:close/>
                <a:moveTo>
                  <a:pt x="330772" y="2370040"/>
                </a:moveTo>
                <a:cubicBezTo>
                  <a:pt x="332203" y="2370066"/>
                  <a:pt x="332487" y="2370381"/>
                  <a:pt x="329854" y="2371069"/>
                </a:cubicBezTo>
                <a:lnTo>
                  <a:pt x="323104" y="2372267"/>
                </a:lnTo>
                <a:lnTo>
                  <a:pt x="324720" y="2370938"/>
                </a:lnTo>
                <a:lnTo>
                  <a:pt x="324978" y="2370727"/>
                </a:lnTo>
                <a:close/>
                <a:moveTo>
                  <a:pt x="131125" y="2359959"/>
                </a:moveTo>
                <a:lnTo>
                  <a:pt x="130252" y="2364068"/>
                </a:lnTo>
                <a:cubicBezTo>
                  <a:pt x="128326" y="2369118"/>
                  <a:pt x="125882" y="2369480"/>
                  <a:pt x="123510" y="2367927"/>
                </a:cubicBezTo>
                <a:lnTo>
                  <a:pt x="121721" y="2365760"/>
                </a:lnTo>
                <a:close/>
                <a:moveTo>
                  <a:pt x="248654" y="2359190"/>
                </a:moveTo>
                <a:lnTo>
                  <a:pt x="247664" y="2361413"/>
                </a:lnTo>
                <a:cubicBezTo>
                  <a:pt x="246974" y="2363182"/>
                  <a:pt x="246794" y="2363567"/>
                  <a:pt x="247499" y="2360306"/>
                </a:cubicBezTo>
                <a:lnTo>
                  <a:pt x="247670" y="2359544"/>
                </a:lnTo>
                <a:close/>
                <a:moveTo>
                  <a:pt x="118039" y="2353495"/>
                </a:moveTo>
                <a:cubicBezTo>
                  <a:pt x="114868" y="2357776"/>
                  <a:pt x="114868" y="2357776"/>
                  <a:pt x="114868" y="2357776"/>
                </a:cubicBezTo>
                <a:cubicBezTo>
                  <a:pt x="114591" y="2355911"/>
                  <a:pt x="115566" y="2357672"/>
                  <a:pt x="117204" y="2360288"/>
                </a:cubicBezTo>
                <a:lnTo>
                  <a:pt x="121721" y="2365760"/>
                </a:lnTo>
                <a:lnTo>
                  <a:pt x="119579" y="2367081"/>
                </a:lnTo>
                <a:cubicBezTo>
                  <a:pt x="116528" y="2368963"/>
                  <a:pt x="116528" y="2368963"/>
                  <a:pt x="116528" y="2368963"/>
                </a:cubicBezTo>
                <a:cubicBezTo>
                  <a:pt x="101632" y="2371173"/>
                  <a:pt x="101632" y="2371173"/>
                  <a:pt x="101632" y="2371173"/>
                </a:cubicBezTo>
                <a:cubicBezTo>
                  <a:pt x="89503" y="2392028"/>
                  <a:pt x="89503" y="2392028"/>
                  <a:pt x="89503" y="2392028"/>
                </a:cubicBezTo>
                <a:cubicBezTo>
                  <a:pt x="107016" y="2381807"/>
                  <a:pt x="107016" y="2381807"/>
                  <a:pt x="107016" y="2381807"/>
                </a:cubicBezTo>
                <a:cubicBezTo>
                  <a:pt x="118188" y="2380149"/>
                  <a:pt x="118188" y="2380149"/>
                  <a:pt x="118188" y="2380149"/>
                </a:cubicBezTo>
                <a:cubicBezTo>
                  <a:pt x="95994" y="2410121"/>
                  <a:pt x="95994" y="2410121"/>
                  <a:pt x="95994" y="2410121"/>
                </a:cubicBezTo>
                <a:cubicBezTo>
                  <a:pt x="97654" y="2421307"/>
                  <a:pt x="97654" y="2421307"/>
                  <a:pt x="97654" y="2421307"/>
                </a:cubicBezTo>
                <a:cubicBezTo>
                  <a:pt x="101378" y="2420754"/>
                  <a:pt x="111442" y="2411639"/>
                  <a:pt x="109933" y="2427107"/>
                </a:cubicBezTo>
                <a:cubicBezTo>
                  <a:pt x="92973" y="2441058"/>
                  <a:pt x="92973" y="2441058"/>
                  <a:pt x="92973" y="2441058"/>
                </a:cubicBezTo>
                <a:cubicBezTo>
                  <a:pt x="88696" y="2437880"/>
                  <a:pt x="88696" y="2437880"/>
                  <a:pt x="88696" y="2437880"/>
                </a:cubicBezTo>
                <a:cubicBezTo>
                  <a:pt x="78077" y="2443268"/>
                  <a:pt x="78077" y="2443268"/>
                  <a:pt x="78077" y="2443268"/>
                </a:cubicBezTo>
                <a:cubicBezTo>
                  <a:pt x="54627" y="2439126"/>
                  <a:pt x="54627" y="2439126"/>
                  <a:pt x="54627" y="2439126"/>
                </a:cubicBezTo>
                <a:cubicBezTo>
                  <a:pt x="54073" y="2435396"/>
                  <a:pt x="54073" y="2435396"/>
                  <a:pt x="54073" y="2435396"/>
                </a:cubicBezTo>
                <a:cubicBezTo>
                  <a:pt x="62074" y="2438021"/>
                  <a:pt x="62074" y="2438021"/>
                  <a:pt x="62074" y="2438021"/>
                </a:cubicBezTo>
                <a:cubicBezTo>
                  <a:pt x="56691" y="2427386"/>
                  <a:pt x="56691" y="2427386"/>
                  <a:pt x="56691" y="2427386"/>
                </a:cubicBezTo>
                <a:cubicBezTo>
                  <a:pt x="25240" y="2420620"/>
                  <a:pt x="25240" y="2420620"/>
                  <a:pt x="25240" y="2420620"/>
                </a:cubicBezTo>
                <a:cubicBezTo>
                  <a:pt x="15174" y="2429736"/>
                  <a:pt x="15174" y="2429736"/>
                  <a:pt x="15174" y="2429736"/>
                </a:cubicBezTo>
                <a:cubicBezTo>
                  <a:pt x="5513" y="2415926"/>
                  <a:pt x="5513" y="2415926"/>
                  <a:pt x="5513" y="2415926"/>
                </a:cubicBezTo>
                <a:cubicBezTo>
                  <a:pt x="9237" y="2415373"/>
                  <a:pt x="9237" y="2415373"/>
                  <a:pt x="9237" y="2415373"/>
                </a:cubicBezTo>
                <a:cubicBezTo>
                  <a:pt x="7577" y="2404185"/>
                  <a:pt x="7577" y="2404185"/>
                  <a:pt x="7577" y="2404185"/>
                </a:cubicBezTo>
                <a:cubicBezTo>
                  <a:pt x="24133" y="2413162"/>
                  <a:pt x="24133" y="2413162"/>
                  <a:pt x="24133" y="2413162"/>
                </a:cubicBezTo>
                <a:cubicBezTo>
                  <a:pt x="46880" y="2386921"/>
                  <a:pt x="46880" y="2386921"/>
                  <a:pt x="46880" y="2386921"/>
                </a:cubicBezTo>
                <a:cubicBezTo>
                  <a:pt x="69776" y="2387333"/>
                  <a:pt x="69776" y="2387333"/>
                  <a:pt x="69776" y="2387333"/>
                </a:cubicBezTo>
                <a:cubicBezTo>
                  <a:pt x="79289" y="2374489"/>
                  <a:pt x="79289" y="2374489"/>
                  <a:pt x="79289" y="2374489"/>
                </a:cubicBezTo>
                <a:cubicBezTo>
                  <a:pt x="79842" y="2378217"/>
                  <a:pt x="70181" y="2364407"/>
                  <a:pt x="87290" y="2377112"/>
                </a:cubicBezTo>
                <a:cubicBezTo>
                  <a:pt x="90460" y="2372831"/>
                  <a:pt x="90460" y="2372831"/>
                  <a:pt x="90460" y="2372831"/>
                </a:cubicBezTo>
                <a:cubicBezTo>
                  <a:pt x="82459" y="2370207"/>
                  <a:pt x="82459" y="2370207"/>
                  <a:pt x="82459" y="2370207"/>
                </a:cubicBezTo>
                <a:cubicBezTo>
                  <a:pt x="103142" y="2355705"/>
                  <a:pt x="103142" y="2355705"/>
                  <a:pt x="103142" y="2355705"/>
                </a:cubicBezTo>
                <a:lnTo>
                  <a:pt x="107451" y="2357117"/>
                </a:lnTo>
                <a:lnTo>
                  <a:pt x="105489" y="2358691"/>
                </a:lnTo>
                <a:cubicBezTo>
                  <a:pt x="107282" y="2357949"/>
                  <a:pt x="110867" y="2356464"/>
                  <a:pt x="111143" y="2358328"/>
                </a:cubicBezTo>
                <a:lnTo>
                  <a:pt x="107451" y="2357117"/>
                </a:lnTo>
                <a:lnTo>
                  <a:pt x="110590" y="2354600"/>
                </a:lnTo>
                <a:cubicBezTo>
                  <a:pt x="118039" y="2353495"/>
                  <a:pt x="118039" y="2353495"/>
                  <a:pt x="118039" y="2353495"/>
                </a:cubicBezTo>
                <a:close/>
                <a:moveTo>
                  <a:pt x="249116" y="2353098"/>
                </a:moveTo>
                <a:lnTo>
                  <a:pt x="247670" y="2359544"/>
                </a:lnTo>
                <a:lnTo>
                  <a:pt x="243336" y="2361102"/>
                </a:lnTo>
                <a:cubicBezTo>
                  <a:pt x="241078" y="2361913"/>
                  <a:pt x="241078" y="2361913"/>
                  <a:pt x="241078" y="2361913"/>
                </a:cubicBezTo>
                <a:cubicBezTo>
                  <a:pt x="243695" y="2353903"/>
                  <a:pt x="243695" y="2353903"/>
                  <a:pt x="243695" y="2353903"/>
                </a:cubicBezTo>
                <a:close/>
                <a:moveTo>
                  <a:pt x="387418" y="2347819"/>
                </a:moveTo>
                <a:cubicBezTo>
                  <a:pt x="392248" y="2354725"/>
                  <a:pt x="392248" y="2354725"/>
                  <a:pt x="392248" y="2354725"/>
                </a:cubicBezTo>
                <a:cubicBezTo>
                  <a:pt x="412528" y="2363149"/>
                  <a:pt x="412528" y="2363149"/>
                  <a:pt x="412528" y="2363149"/>
                </a:cubicBezTo>
                <a:cubicBezTo>
                  <a:pt x="405081" y="2364254"/>
                  <a:pt x="405081" y="2364254"/>
                  <a:pt x="405081" y="2364254"/>
                </a:cubicBezTo>
                <a:cubicBezTo>
                  <a:pt x="384800" y="2355830"/>
                  <a:pt x="384800" y="2355830"/>
                  <a:pt x="384800" y="2355830"/>
                </a:cubicBezTo>
                <a:cubicBezTo>
                  <a:pt x="381630" y="2360112"/>
                  <a:pt x="381630" y="2360112"/>
                  <a:pt x="381630" y="2360112"/>
                </a:cubicBezTo>
                <a:cubicBezTo>
                  <a:pt x="382184" y="2363840"/>
                  <a:pt x="382184" y="2363840"/>
                  <a:pt x="382184" y="2363840"/>
                </a:cubicBezTo>
                <a:cubicBezTo>
                  <a:pt x="377352" y="2356935"/>
                  <a:pt x="377352" y="2356935"/>
                  <a:pt x="377352" y="2356935"/>
                </a:cubicBezTo>
                <a:lnTo>
                  <a:pt x="373629" y="2357488"/>
                </a:lnTo>
                <a:cubicBezTo>
                  <a:pt x="365075" y="2351135"/>
                  <a:pt x="365075" y="2351135"/>
                  <a:pt x="365075" y="2351135"/>
                </a:cubicBezTo>
                <a:cubicBezTo>
                  <a:pt x="372522" y="2350030"/>
                  <a:pt x="372522" y="2350030"/>
                  <a:pt x="372522" y="2350030"/>
                </a:cubicBezTo>
                <a:cubicBezTo>
                  <a:pt x="387418" y="2347819"/>
                  <a:pt x="387418" y="2347819"/>
                  <a:pt x="387418" y="2347819"/>
                </a:cubicBezTo>
                <a:close/>
                <a:moveTo>
                  <a:pt x="6197278" y="2345950"/>
                </a:moveTo>
                <a:lnTo>
                  <a:pt x="6198915" y="2346723"/>
                </a:lnTo>
                <a:cubicBezTo>
                  <a:pt x="6198915" y="2346723"/>
                  <a:pt x="6198915" y="2346723"/>
                  <a:pt x="6191467" y="2347829"/>
                </a:cubicBezTo>
                <a:cubicBezTo>
                  <a:pt x="6191467" y="2347829"/>
                  <a:pt x="6191467" y="2347829"/>
                  <a:pt x="6194192" y="2346948"/>
                </a:cubicBezTo>
                <a:close/>
                <a:moveTo>
                  <a:pt x="264931" y="2343129"/>
                </a:moveTo>
                <a:cubicBezTo>
                  <a:pt x="264931" y="2343129"/>
                  <a:pt x="264931" y="2343129"/>
                  <a:pt x="265485" y="2346859"/>
                </a:cubicBezTo>
                <a:lnTo>
                  <a:pt x="262900" y="2346965"/>
                </a:lnTo>
                <a:close/>
                <a:moveTo>
                  <a:pt x="133408" y="2340292"/>
                </a:moveTo>
                <a:lnTo>
                  <a:pt x="140936" y="2353907"/>
                </a:lnTo>
                <a:lnTo>
                  <a:pt x="131125" y="2359959"/>
                </a:lnTo>
                <a:lnTo>
                  <a:pt x="132681" y="2352632"/>
                </a:lnTo>
                <a:close/>
                <a:moveTo>
                  <a:pt x="131237" y="2333434"/>
                </a:moveTo>
                <a:lnTo>
                  <a:pt x="133743" y="2334603"/>
                </a:lnTo>
                <a:lnTo>
                  <a:pt x="133408" y="2340292"/>
                </a:lnTo>
                <a:lnTo>
                  <a:pt x="130043" y="2334206"/>
                </a:lnTo>
                <a:cubicBezTo>
                  <a:pt x="128830" y="2331647"/>
                  <a:pt x="129633" y="2332242"/>
                  <a:pt x="131237" y="2333434"/>
                </a:cubicBezTo>
                <a:close/>
                <a:moveTo>
                  <a:pt x="297990" y="2323686"/>
                </a:moveTo>
                <a:lnTo>
                  <a:pt x="297304" y="2324034"/>
                </a:lnTo>
                <a:lnTo>
                  <a:pt x="291900" y="2326776"/>
                </a:lnTo>
                <a:lnTo>
                  <a:pt x="291528" y="2326797"/>
                </a:lnTo>
                <a:cubicBezTo>
                  <a:pt x="288829" y="2326245"/>
                  <a:pt x="288075" y="2325165"/>
                  <a:pt x="292753" y="2324234"/>
                </a:cubicBezTo>
                <a:close/>
                <a:moveTo>
                  <a:pt x="299957" y="2322687"/>
                </a:moveTo>
                <a:lnTo>
                  <a:pt x="299321" y="2323546"/>
                </a:lnTo>
                <a:lnTo>
                  <a:pt x="297990" y="2323686"/>
                </a:lnTo>
                <a:close/>
                <a:moveTo>
                  <a:pt x="303128" y="2318406"/>
                </a:moveTo>
                <a:lnTo>
                  <a:pt x="302409" y="2323224"/>
                </a:lnTo>
                <a:lnTo>
                  <a:pt x="299321" y="2323546"/>
                </a:lnTo>
                <a:close/>
                <a:moveTo>
                  <a:pt x="222159" y="2311366"/>
                </a:moveTo>
                <a:cubicBezTo>
                  <a:pt x="214988" y="2314337"/>
                  <a:pt x="214057" y="2314475"/>
                  <a:pt x="214383" y="2313473"/>
                </a:cubicBezTo>
                <a:lnTo>
                  <a:pt x="214339" y="2312526"/>
                </a:lnTo>
                <a:close/>
                <a:moveTo>
                  <a:pt x="311592" y="2309891"/>
                </a:moveTo>
                <a:lnTo>
                  <a:pt x="312498" y="2310130"/>
                </a:lnTo>
                <a:lnTo>
                  <a:pt x="309885" y="2312640"/>
                </a:lnTo>
                <a:cubicBezTo>
                  <a:pt x="308161" y="2313848"/>
                  <a:pt x="307661" y="2313685"/>
                  <a:pt x="310772" y="2310603"/>
                </a:cubicBezTo>
                <a:close/>
                <a:moveTo>
                  <a:pt x="567677" y="2305825"/>
                </a:moveTo>
                <a:cubicBezTo>
                  <a:pt x="579125" y="2306033"/>
                  <a:pt x="584384" y="2306205"/>
                  <a:pt x="586158" y="2306537"/>
                </a:cubicBezTo>
                <a:lnTo>
                  <a:pt x="585861" y="2306741"/>
                </a:lnTo>
                <a:lnTo>
                  <a:pt x="584453" y="2306671"/>
                </a:lnTo>
                <a:cubicBezTo>
                  <a:pt x="582057" y="2306550"/>
                  <a:pt x="577264" y="2306309"/>
                  <a:pt x="567677" y="2305825"/>
                </a:cubicBezTo>
                <a:close/>
                <a:moveTo>
                  <a:pt x="309873" y="2286917"/>
                </a:moveTo>
                <a:cubicBezTo>
                  <a:pt x="315811" y="2301280"/>
                  <a:pt x="315811" y="2301280"/>
                  <a:pt x="315811" y="2301280"/>
                </a:cubicBezTo>
                <a:lnTo>
                  <a:pt x="316276" y="2305832"/>
                </a:lnTo>
                <a:lnTo>
                  <a:pt x="311592" y="2309891"/>
                </a:lnTo>
                <a:lnTo>
                  <a:pt x="304935" y="2308134"/>
                </a:lnTo>
                <a:cubicBezTo>
                  <a:pt x="301468" y="2307219"/>
                  <a:pt x="301468" y="2307219"/>
                  <a:pt x="301468" y="2307219"/>
                </a:cubicBezTo>
                <a:cubicBezTo>
                  <a:pt x="300362" y="2299761"/>
                  <a:pt x="300362" y="2299761"/>
                  <a:pt x="300362" y="2299761"/>
                </a:cubicBezTo>
                <a:cubicBezTo>
                  <a:pt x="296084" y="2296585"/>
                  <a:pt x="296084" y="2296585"/>
                  <a:pt x="296084" y="2296585"/>
                </a:cubicBezTo>
                <a:cubicBezTo>
                  <a:pt x="309873" y="2286917"/>
                  <a:pt x="309873" y="2286917"/>
                  <a:pt x="309873" y="2286917"/>
                </a:cubicBezTo>
                <a:close/>
                <a:moveTo>
                  <a:pt x="319467" y="2286516"/>
                </a:moveTo>
                <a:lnTo>
                  <a:pt x="322662" y="2287563"/>
                </a:lnTo>
                <a:lnTo>
                  <a:pt x="319467" y="2288649"/>
                </a:lnTo>
                <a:cubicBezTo>
                  <a:pt x="317009" y="2289312"/>
                  <a:pt x="317072" y="2288945"/>
                  <a:pt x="318132" y="2288073"/>
                </a:cubicBezTo>
                <a:close/>
                <a:moveTo>
                  <a:pt x="324215" y="2280977"/>
                </a:moveTo>
                <a:lnTo>
                  <a:pt x="319467" y="2286516"/>
                </a:lnTo>
                <a:lnTo>
                  <a:pt x="319322" y="2286468"/>
                </a:lnTo>
                <a:cubicBezTo>
                  <a:pt x="317322" y="2285812"/>
                  <a:pt x="317322" y="2285812"/>
                  <a:pt x="317322" y="2285812"/>
                </a:cubicBezTo>
                <a:cubicBezTo>
                  <a:pt x="324215" y="2280977"/>
                  <a:pt x="324215" y="2280977"/>
                  <a:pt x="324215" y="2280977"/>
                </a:cubicBezTo>
                <a:close/>
                <a:moveTo>
                  <a:pt x="48132" y="2252007"/>
                </a:moveTo>
                <a:lnTo>
                  <a:pt x="49856" y="2253093"/>
                </a:lnTo>
                <a:cubicBezTo>
                  <a:pt x="49856" y="2253093"/>
                  <a:pt x="49856" y="2253093"/>
                  <a:pt x="46133" y="2253645"/>
                </a:cubicBezTo>
                <a:close/>
                <a:moveTo>
                  <a:pt x="330915" y="2250925"/>
                </a:moveTo>
                <a:lnTo>
                  <a:pt x="330737" y="2251189"/>
                </a:lnTo>
                <a:cubicBezTo>
                  <a:pt x="329350" y="2253062"/>
                  <a:pt x="329514" y="2252561"/>
                  <a:pt x="330306" y="2251491"/>
                </a:cubicBezTo>
                <a:close/>
                <a:moveTo>
                  <a:pt x="6449191" y="2203915"/>
                </a:moveTo>
                <a:lnTo>
                  <a:pt x="6449827" y="2204303"/>
                </a:lnTo>
                <a:lnTo>
                  <a:pt x="6449468" y="2204560"/>
                </a:lnTo>
                <a:lnTo>
                  <a:pt x="6448947" y="2204092"/>
                </a:lnTo>
                <a:close/>
                <a:moveTo>
                  <a:pt x="383334" y="2184159"/>
                </a:moveTo>
                <a:lnTo>
                  <a:pt x="381140" y="2188093"/>
                </a:lnTo>
                <a:cubicBezTo>
                  <a:pt x="378988" y="2191627"/>
                  <a:pt x="382243" y="2184712"/>
                  <a:pt x="382243" y="2184712"/>
                </a:cubicBezTo>
                <a:close/>
                <a:moveTo>
                  <a:pt x="0" y="2178886"/>
                </a:moveTo>
                <a:lnTo>
                  <a:pt x="4016" y="2184626"/>
                </a:lnTo>
                <a:cubicBezTo>
                  <a:pt x="5828" y="2187216"/>
                  <a:pt x="5828" y="2187216"/>
                  <a:pt x="5828" y="2187216"/>
                </a:cubicBezTo>
                <a:cubicBezTo>
                  <a:pt x="9148" y="2209589"/>
                  <a:pt x="9148" y="2209589"/>
                  <a:pt x="9148" y="2209589"/>
                </a:cubicBezTo>
                <a:lnTo>
                  <a:pt x="0" y="2205790"/>
                </a:lnTo>
                <a:close/>
                <a:moveTo>
                  <a:pt x="449614" y="2154546"/>
                </a:moveTo>
                <a:lnTo>
                  <a:pt x="439848" y="2162944"/>
                </a:lnTo>
                <a:cubicBezTo>
                  <a:pt x="437153" y="2164417"/>
                  <a:pt x="436001" y="2163873"/>
                  <a:pt x="435562" y="2162509"/>
                </a:cubicBezTo>
                <a:lnTo>
                  <a:pt x="435488" y="2161711"/>
                </a:lnTo>
                <a:close/>
                <a:moveTo>
                  <a:pt x="457126" y="2150734"/>
                </a:moveTo>
                <a:lnTo>
                  <a:pt x="449614" y="2154546"/>
                </a:lnTo>
                <a:lnTo>
                  <a:pt x="453401" y="2151287"/>
                </a:lnTo>
                <a:cubicBezTo>
                  <a:pt x="457126" y="2150734"/>
                  <a:pt x="457126" y="2150734"/>
                  <a:pt x="457126" y="2150734"/>
                </a:cubicBezTo>
                <a:close/>
                <a:moveTo>
                  <a:pt x="6315092" y="2136751"/>
                </a:moveTo>
                <a:lnTo>
                  <a:pt x="6316346" y="2136874"/>
                </a:lnTo>
                <a:lnTo>
                  <a:pt x="6316288" y="2137026"/>
                </a:lnTo>
                <a:cubicBezTo>
                  <a:pt x="6315218" y="2139031"/>
                  <a:pt x="6314817" y="2138733"/>
                  <a:pt x="6314877" y="2137533"/>
                </a:cubicBezTo>
                <a:close/>
                <a:moveTo>
                  <a:pt x="6318581" y="2130977"/>
                </a:moveTo>
                <a:lnTo>
                  <a:pt x="6318539" y="2131088"/>
                </a:lnTo>
                <a:lnTo>
                  <a:pt x="6316231" y="2132629"/>
                </a:lnTo>
                <a:lnTo>
                  <a:pt x="6315092" y="2136751"/>
                </a:lnTo>
                <a:lnTo>
                  <a:pt x="6310411" y="2136291"/>
                </a:lnTo>
                <a:cubicBezTo>
                  <a:pt x="6308480" y="2136101"/>
                  <a:pt x="6308480" y="2136101"/>
                  <a:pt x="6308480" y="2136101"/>
                </a:cubicBezTo>
                <a:cubicBezTo>
                  <a:pt x="6313790" y="2133407"/>
                  <a:pt x="6316443" y="2132061"/>
                  <a:pt x="6317771" y="2131387"/>
                </a:cubicBezTo>
                <a:close/>
                <a:moveTo>
                  <a:pt x="491448" y="2099908"/>
                </a:moveTo>
                <a:lnTo>
                  <a:pt x="491535" y="2100497"/>
                </a:lnTo>
                <a:lnTo>
                  <a:pt x="486535" y="2102066"/>
                </a:lnTo>
                <a:cubicBezTo>
                  <a:pt x="487725" y="2100461"/>
                  <a:pt x="491171" y="2098044"/>
                  <a:pt x="491448" y="2099908"/>
                </a:cubicBezTo>
                <a:close/>
                <a:moveTo>
                  <a:pt x="6379608" y="2061598"/>
                </a:moveTo>
                <a:lnTo>
                  <a:pt x="6385890" y="2061850"/>
                </a:lnTo>
                <a:lnTo>
                  <a:pt x="6386311" y="2062332"/>
                </a:lnTo>
                <a:lnTo>
                  <a:pt x="6386160" y="2062535"/>
                </a:lnTo>
                <a:close/>
                <a:moveTo>
                  <a:pt x="5295735" y="2031047"/>
                </a:moveTo>
                <a:cubicBezTo>
                  <a:pt x="5295081" y="2033049"/>
                  <a:pt x="5292685" y="2032929"/>
                  <a:pt x="5289794" y="2032285"/>
                </a:cubicBezTo>
                <a:lnTo>
                  <a:pt x="5288806" y="2032075"/>
                </a:lnTo>
                <a:close/>
                <a:moveTo>
                  <a:pt x="5280890" y="2030392"/>
                </a:moveTo>
                <a:lnTo>
                  <a:pt x="5288806" y="2032075"/>
                </a:lnTo>
                <a:lnTo>
                  <a:pt x="5288287" y="2032152"/>
                </a:lnTo>
                <a:cubicBezTo>
                  <a:pt x="5288287" y="2032152"/>
                  <a:pt x="5288287" y="2032152"/>
                  <a:pt x="5292565" y="2035328"/>
                </a:cubicBezTo>
                <a:cubicBezTo>
                  <a:pt x="5292565" y="2035328"/>
                  <a:pt x="5292565" y="2035328"/>
                  <a:pt x="5285671" y="2040163"/>
                </a:cubicBezTo>
                <a:cubicBezTo>
                  <a:pt x="5285671" y="2040163"/>
                  <a:pt x="5285671" y="2040163"/>
                  <a:pt x="5281393" y="2036986"/>
                </a:cubicBezTo>
                <a:lnTo>
                  <a:pt x="5277890" y="2038687"/>
                </a:lnTo>
                <a:lnTo>
                  <a:pt x="5276515" y="2034970"/>
                </a:lnTo>
                <a:cubicBezTo>
                  <a:pt x="5276387" y="2031297"/>
                  <a:pt x="5278261" y="2030304"/>
                  <a:pt x="5280890" y="2030392"/>
                </a:cubicBezTo>
                <a:close/>
                <a:moveTo>
                  <a:pt x="6396995" y="2027863"/>
                </a:moveTo>
                <a:lnTo>
                  <a:pt x="6397659" y="2028544"/>
                </a:lnTo>
                <a:cubicBezTo>
                  <a:pt x="6400124" y="2029132"/>
                  <a:pt x="6401056" y="2028993"/>
                  <a:pt x="6395746" y="2031686"/>
                </a:cubicBezTo>
                <a:cubicBezTo>
                  <a:pt x="6395746" y="2031686"/>
                  <a:pt x="6395746" y="2031686"/>
                  <a:pt x="6396074" y="2030684"/>
                </a:cubicBezTo>
                <a:close/>
                <a:moveTo>
                  <a:pt x="290716" y="2003931"/>
                </a:moveTo>
                <a:lnTo>
                  <a:pt x="296100" y="2005697"/>
                </a:lnTo>
                <a:lnTo>
                  <a:pt x="296250" y="2005969"/>
                </a:lnTo>
                <a:cubicBezTo>
                  <a:pt x="294338" y="2009111"/>
                  <a:pt x="288098" y="2011942"/>
                  <a:pt x="290716" y="2003931"/>
                </a:cubicBezTo>
                <a:close/>
                <a:moveTo>
                  <a:pt x="381284" y="2001924"/>
                </a:moveTo>
                <a:cubicBezTo>
                  <a:pt x="382165" y="2004652"/>
                  <a:pt x="381271" y="2011455"/>
                  <a:pt x="379132" y="2009866"/>
                </a:cubicBezTo>
                <a:lnTo>
                  <a:pt x="375701" y="2010375"/>
                </a:lnTo>
                <a:lnTo>
                  <a:pt x="378566" y="2002447"/>
                </a:lnTo>
                <a:cubicBezTo>
                  <a:pt x="379961" y="2000215"/>
                  <a:pt x="380845" y="2000560"/>
                  <a:pt x="381284" y="2001924"/>
                </a:cubicBezTo>
                <a:close/>
                <a:moveTo>
                  <a:pt x="5360940" y="1979147"/>
                </a:moveTo>
                <a:lnTo>
                  <a:pt x="5360403" y="1979528"/>
                </a:lnTo>
                <a:lnTo>
                  <a:pt x="5360393" y="1979430"/>
                </a:lnTo>
                <a:close/>
                <a:moveTo>
                  <a:pt x="5369625" y="1974350"/>
                </a:moveTo>
                <a:cubicBezTo>
                  <a:pt x="5371185" y="1973641"/>
                  <a:pt x="5371534" y="1973589"/>
                  <a:pt x="5368839" y="1975061"/>
                </a:cubicBezTo>
                <a:lnTo>
                  <a:pt x="5360940" y="1979147"/>
                </a:lnTo>
                <a:lnTo>
                  <a:pt x="5363146" y="1977573"/>
                </a:lnTo>
                <a:cubicBezTo>
                  <a:pt x="5365295" y="1976421"/>
                  <a:pt x="5368065" y="1975057"/>
                  <a:pt x="5369625" y="1974350"/>
                </a:cubicBezTo>
                <a:close/>
                <a:moveTo>
                  <a:pt x="340487" y="1954623"/>
                </a:moveTo>
                <a:lnTo>
                  <a:pt x="338419" y="1957417"/>
                </a:lnTo>
                <a:lnTo>
                  <a:pt x="335644" y="1957249"/>
                </a:lnTo>
                <a:cubicBezTo>
                  <a:pt x="336902" y="1956109"/>
                  <a:pt x="340487" y="1954623"/>
                  <a:pt x="340487" y="1954623"/>
                </a:cubicBezTo>
                <a:close/>
                <a:moveTo>
                  <a:pt x="5430455" y="1938645"/>
                </a:moveTo>
                <a:lnTo>
                  <a:pt x="5436871" y="1943409"/>
                </a:lnTo>
                <a:cubicBezTo>
                  <a:pt x="5439010" y="1944997"/>
                  <a:pt x="5439010" y="1944997"/>
                  <a:pt x="5439010" y="1944997"/>
                </a:cubicBezTo>
                <a:cubicBezTo>
                  <a:pt x="5435840" y="1949279"/>
                  <a:pt x="5435840" y="1949279"/>
                  <a:pt x="5435840" y="1949279"/>
                </a:cubicBezTo>
                <a:cubicBezTo>
                  <a:pt x="5433147" y="1943962"/>
                  <a:pt x="5431801" y="1941303"/>
                  <a:pt x="5431128" y="1939974"/>
                </a:cubicBezTo>
                <a:close/>
                <a:moveTo>
                  <a:pt x="5480536" y="1919997"/>
                </a:moveTo>
                <a:lnTo>
                  <a:pt x="5482036" y="1927180"/>
                </a:lnTo>
                <a:cubicBezTo>
                  <a:pt x="5481483" y="1923450"/>
                  <a:pt x="5478313" y="1927732"/>
                  <a:pt x="5474035" y="1924555"/>
                </a:cubicBezTo>
                <a:close/>
                <a:moveTo>
                  <a:pt x="5480637" y="1919303"/>
                </a:moveTo>
                <a:lnTo>
                  <a:pt x="5480929" y="1919722"/>
                </a:lnTo>
                <a:lnTo>
                  <a:pt x="5480536" y="1919997"/>
                </a:lnTo>
                <a:lnTo>
                  <a:pt x="5480395" y="1919324"/>
                </a:lnTo>
                <a:close/>
                <a:moveTo>
                  <a:pt x="6297623" y="1909048"/>
                </a:moveTo>
                <a:lnTo>
                  <a:pt x="6294451" y="1913332"/>
                </a:lnTo>
                <a:cubicBezTo>
                  <a:pt x="6294451" y="1913332"/>
                  <a:pt x="6294451" y="1913332"/>
                  <a:pt x="6297622" y="1909049"/>
                </a:cubicBezTo>
                <a:close/>
                <a:moveTo>
                  <a:pt x="5602284" y="1903560"/>
                </a:moveTo>
                <a:cubicBezTo>
                  <a:pt x="5605993" y="1903307"/>
                  <a:pt x="5608889" y="1903592"/>
                  <a:pt x="5608097" y="1904661"/>
                </a:cubicBezTo>
                <a:cubicBezTo>
                  <a:pt x="5608097" y="1904661"/>
                  <a:pt x="5608097" y="1904661"/>
                  <a:pt x="5605443" y="1906009"/>
                </a:cubicBezTo>
                <a:lnTo>
                  <a:pt x="5597423" y="1910076"/>
                </a:lnTo>
                <a:lnTo>
                  <a:pt x="5593300" y="1909537"/>
                </a:lnTo>
                <a:cubicBezTo>
                  <a:pt x="5584199" y="1906720"/>
                  <a:pt x="5594866" y="1904064"/>
                  <a:pt x="5602284" y="1903560"/>
                </a:cubicBezTo>
                <a:close/>
                <a:moveTo>
                  <a:pt x="444038" y="1870183"/>
                </a:moveTo>
                <a:cubicBezTo>
                  <a:pt x="445598" y="1869475"/>
                  <a:pt x="446762" y="1869302"/>
                  <a:pt x="445969" y="1870373"/>
                </a:cubicBezTo>
                <a:cubicBezTo>
                  <a:pt x="445969" y="1870373"/>
                  <a:pt x="445969" y="1870373"/>
                  <a:pt x="444641" y="1871046"/>
                </a:cubicBezTo>
                <a:lnTo>
                  <a:pt x="439996" y="1873402"/>
                </a:lnTo>
                <a:lnTo>
                  <a:pt x="439729" y="1873204"/>
                </a:lnTo>
                <a:cubicBezTo>
                  <a:pt x="440522" y="1872134"/>
                  <a:pt x="442478" y="1870891"/>
                  <a:pt x="444038" y="1870183"/>
                </a:cubicBezTo>
                <a:close/>
                <a:moveTo>
                  <a:pt x="5663807" y="1869718"/>
                </a:moveTo>
                <a:cubicBezTo>
                  <a:pt x="5657466" y="1878281"/>
                  <a:pt x="5657466" y="1878281"/>
                  <a:pt x="5657466" y="1878281"/>
                </a:cubicBezTo>
                <a:cubicBezTo>
                  <a:pt x="5656359" y="1870823"/>
                  <a:pt x="5656359" y="1870823"/>
                  <a:pt x="5656359" y="1870823"/>
                </a:cubicBezTo>
                <a:close/>
                <a:moveTo>
                  <a:pt x="5709450" y="1843889"/>
                </a:moveTo>
                <a:lnTo>
                  <a:pt x="5704785" y="1848226"/>
                </a:lnTo>
                <a:lnTo>
                  <a:pt x="5701829" y="1846628"/>
                </a:lnTo>
                <a:cubicBezTo>
                  <a:pt x="5700775" y="1845534"/>
                  <a:pt x="5701270" y="1844865"/>
                  <a:pt x="5702399" y="1844459"/>
                </a:cubicBezTo>
                <a:cubicBezTo>
                  <a:pt x="5704657" y="1843648"/>
                  <a:pt x="5709450" y="1843889"/>
                  <a:pt x="5709450" y="1843889"/>
                </a:cubicBezTo>
                <a:close/>
                <a:moveTo>
                  <a:pt x="5833774" y="1830954"/>
                </a:moveTo>
                <a:lnTo>
                  <a:pt x="5837171" y="1832558"/>
                </a:lnTo>
                <a:lnTo>
                  <a:pt x="5834733" y="1833081"/>
                </a:lnTo>
                <a:lnTo>
                  <a:pt x="5832442" y="1831950"/>
                </a:lnTo>
                <a:close/>
                <a:moveTo>
                  <a:pt x="5836064" y="1825100"/>
                </a:moveTo>
                <a:cubicBezTo>
                  <a:pt x="5836618" y="1828829"/>
                  <a:pt x="5836618" y="1828829"/>
                  <a:pt x="5836618" y="1828829"/>
                </a:cubicBezTo>
                <a:lnTo>
                  <a:pt x="5833774" y="1830954"/>
                </a:lnTo>
                <a:lnTo>
                  <a:pt x="5831032" y="1829658"/>
                </a:lnTo>
                <a:cubicBezTo>
                  <a:pt x="5830755" y="1827794"/>
                  <a:pt x="5832340" y="1825652"/>
                  <a:pt x="5836064" y="1825100"/>
                </a:cubicBezTo>
                <a:close/>
                <a:moveTo>
                  <a:pt x="501054" y="1817701"/>
                </a:moveTo>
                <a:lnTo>
                  <a:pt x="500724" y="1819372"/>
                </a:lnTo>
                <a:cubicBezTo>
                  <a:pt x="500163" y="1820409"/>
                  <a:pt x="499849" y="1820694"/>
                  <a:pt x="500398" y="1819183"/>
                </a:cubicBezTo>
                <a:close/>
                <a:moveTo>
                  <a:pt x="503446" y="1812299"/>
                </a:moveTo>
                <a:lnTo>
                  <a:pt x="501054" y="1817701"/>
                </a:lnTo>
                <a:lnTo>
                  <a:pt x="502083" y="1812502"/>
                </a:lnTo>
                <a:close/>
                <a:moveTo>
                  <a:pt x="514669" y="1760644"/>
                </a:moveTo>
                <a:lnTo>
                  <a:pt x="517350" y="1765516"/>
                </a:lnTo>
                <a:cubicBezTo>
                  <a:pt x="518942" y="1769031"/>
                  <a:pt x="513508" y="1761263"/>
                  <a:pt x="513508" y="1761263"/>
                </a:cubicBezTo>
                <a:close/>
                <a:moveTo>
                  <a:pt x="563368" y="1748231"/>
                </a:moveTo>
                <a:lnTo>
                  <a:pt x="564944" y="1748813"/>
                </a:lnTo>
                <a:lnTo>
                  <a:pt x="565090" y="1749797"/>
                </a:lnTo>
                <a:cubicBezTo>
                  <a:pt x="565090" y="1749797"/>
                  <a:pt x="565090" y="1749797"/>
                  <a:pt x="563694" y="1750004"/>
                </a:cubicBezTo>
                <a:lnTo>
                  <a:pt x="562296" y="1750211"/>
                </a:lnTo>
                <a:close/>
                <a:moveTo>
                  <a:pt x="5926436" y="1733952"/>
                </a:moveTo>
                <a:lnTo>
                  <a:pt x="5925544" y="1735602"/>
                </a:lnTo>
                <a:cubicBezTo>
                  <a:pt x="5923355" y="1736878"/>
                  <a:pt x="5923369" y="1736579"/>
                  <a:pt x="5924758" y="1735316"/>
                </a:cubicBezTo>
                <a:close/>
                <a:moveTo>
                  <a:pt x="5933017" y="1730132"/>
                </a:moveTo>
                <a:lnTo>
                  <a:pt x="5934311" y="1735372"/>
                </a:lnTo>
                <a:cubicBezTo>
                  <a:pt x="5932976" y="1737595"/>
                  <a:pt x="5929751" y="1738312"/>
                  <a:pt x="5925959" y="1738399"/>
                </a:cubicBezTo>
                <a:lnTo>
                  <a:pt x="5922427" y="1738391"/>
                </a:lnTo>
                <a:close/>
                <a:moveTo>
                  <a:pt x="5931600" y="1724397"/>
                </a:moveTo>
                <a:lnTo>
                  <a:pt x="5932708" y="1728883"/>
                </a:lnTo>
                <a:lnTo>
                  <a:pt x="5932214" y="1729252"/>
                </a:lnTo>
                <a:lnTo>
                  <a:pt x="5926436" y="1733952"/>
                </a:lnTo>
                <a:lnTo>
                  <a:pt x="5926663" y="1733529"/>
                </a:lnTo>
                <a:close/>
                <a:moveTo>
                  <a:pt x="5933009" y="1721790"/>
                </a:moveTo>
                <a:lnTo>
                  <a:pt x="5931600" y="1724397"/>
                </a:lnTo>
                <a:lnTo>
                  <a:pt x="5931332" y="1723309"/>
                </a:lnTo>
                <a:close/>
                <a:moveTo>
                  <a:pt x="5945919" y="1719016"/>
                </a:moveTo>
                <a:lnTo>
                  <a:pt x="5946052" y="1719916"/>
                </a:lnTo>
                <a:lnTo>
                  <a:pt x="5944779" y="1720957"/>
                </a:lnTo>
                <a:lnTo>
                  <a:pt x="5933017" y="1730132"/>
                </a:lnTo>
                <a:lnTo>
                  <a:pt x="5932708" y="1728883"/>
                </a:lnTo>
                <a:close/>
                <a:moveTo>
                  <a:pt x="5936652" y="1718491"/>
                </a:moveTo>
                <a:lnTo>
                  <a:pt x="5933009" y="1721790"/>
                </a:lnTo>
                <a:lnTo>
                  <a:pt x="5934502" y="1719028"/>
                </a:lnTo>
                <a:close/>
                <a:moveTo>
                  <a:pt x="5965804" y="1699139"/>
                </a:moveTo>
                <a:cubicBezTo>
                  <a:pt x="5966911" y="1706597"/>
                  <a:pt x="5966911" y="1706597"/>
                  <a:pt x="5966911" y="1706597"/>
                </a:cubicBezTo>
                <a:cubicBezTo>
                  <a:pt x="5946228" y="1721099"/>
                  <a:pt x="5946228" y="1721099"/>
                  <a:pt x="5946228" y="1721099"/>
                </a:cubicBezTo>
                <a:lnTo>
                  <a:pt x="5946052" y="1719916"/>
                </a:lnTo>
                <a:lnTo>
                  <a:pt x="5954192" y="1713262"/>
                </a:lnTo>
                <a:cubicBezTo>
                  <a:pt x="5955105" y="1712398"/>
                  <a:pt x="5954068" y="1713027"/>
                  <a:pt x="5951914" y="1714538"/>
                </a:cubicBezTo>
                <a:lnTo>
                  <a:pt x="5945919" y="1719016"/>
                </a:lnTo>
                <a:lnTo>
                  <a:pt x="5945744" y="1717836"/>
                </a:lnTo>
                <a:cubicBezTo>
                  <a:pt x="5946105" y="1717068"/>
                  <a:pt x="5946019" y="1716485"/>
                  <a:pt x="5944479" y="1716535"/>
                </a:cubicBezTo>
                <a:lnTo>
                  <a:pt x="5936652" y="1718491"/>
                </a:lnTo>
                <a:lnTo>
                  <a:pt x="5940139" y="1715333"/>
                </a:lnTo>
                <a:cubicBezTo>
                  <a:pt x="5941396" y="1714193"/>
                  <a:pt x="5941396" y="1714193"/>
                  <a:pt x="5941396" y="1714193"/>
                </a:cubicBezTo>
                <a:cubicBezTo>
                  <a:pt x="5965804" y="1699139"/>
                  <a:pt x="5965804" y="1699139"/>
                  <a:pt x="5965804" y="1699139"/>
                </a:cubicBezTo>
                <a:close/>
                <a:moveTo>
                  <a:pt x="6129229" y="1698481"/>
                </a:moveTo>
                <a:lnTo>
                  <a:pt x="6124942" y="1701041"/>
                </a:lnTo>
                <a:lnTo>
                  <a:pt x="6127460" y="1698492"/>
                </a:lnTo>
                <a:close/>
                <a:moveTo>
                  <a:pt x="6140425" y="1696093"/>
                </a:moveTo>
                <a:cubicBezTo>
                  <a:pt x="6144703" y="1699268"/>
                  <a:pt x="6144703" y="1699268"/>
                  <a:pt x="6144703" y="1699268"/>
                </a:cubicBezTo>
                <a:cubicBezTo>
                  <a:pt x="6130360" y="1705208"/>
                  <a:pt x="6130360" y="1705208"/>
                  <a:pt x="6130360" y="1705208"/>
                </a:cubicBezTo>
                <a:cubicBezTo>
                  <a:pt x="6133668" y="1701859"/>
                  <a:pt x="6134521" y="1699588"/>
                  <a:pt x="6133758" y="1698451"/>
                </a:cubicBezTo>
                <a:lnTo>
                  <a:pt x="6129229" y="1698481"/>
                </a:lnTo>
                <a:lnTo>
                  <a:pt x="6129789" y="1698147"/>
                </a:lnTo>
                <a:cubicBezTo>
                  <a:pt x="6133115" y="1698129"/>
                  <a:pt x="6136978" y="1698509"/>
                  <a:pt x="6140425" y="1696093"/>
                </a:cubicBezTo>
                <a:close/>
                <a:moveTo>
                  <a:pt x="5968421" y="1691129"/>
                </a:moveTo>
                <a:cubicBezTo>
                  <a:pt x="5965804" y="1699139"/>
                  <a:pt x="5965804" y="1699139"/>
                  <a:pt x="5965804" y="1699139"/>
                </a:cubicBezTo>
                <a:cubicBezTo>
                  <a:pt x="5960973" y="1692234"/>
                  <a:pt x="5960973" y="1692234"/>
                  <a:pt x="5960973" y="1692234"/>
                </a:cubicBezTo>
                <a:cubicBezTo>
                  <a:pt x="5968421" y="1691129"/>
                  <a:pt x="5968421" y="1691129"/>
                  <a:pt x="5968421" y="1691129"/>
                </a:cubicBezTo>
                <a:close/>
                <a:moveTo>
                  <a:pt x="5954746" y="1608147"/>
                </a:moveTo>
                <a:lnTo>
                  <a:pt x="5941905" y="1615031"/>
                </a:lnTo>
                <a:cubicBezTo>
                  <a:pt x="5942283" y="1611164"/>
                  <a:pt x="5943705" y="1609524"/>
                  <a:pt x="5945631" y="1608880"/>
                </a:cubicBezTo>
                <a:cubicBezTo>
                  <a:pt x="5947558" y="1608238"/>
                  <a:pt x="5949989" y="1608592"/>
                  <a:pt x="5952385" y="1608712"/>
                </a:cubicBezTo>
                <a:close/>
                <a:moveTo>
                  <a:pt x="5959376" y="1605664"/>
                </a:moveTo>
                <a:lnTo>
                  <a:pt x="5958932" y="1607145"/>
                </a:lnTo>
                <a:lnTo>
                  <a:pt x="5954746" y="1608147"/>
                </a:lnTo>
                <a:close/>
                <a:moveTo>
                  <a:pt x="5959387" y="1605629"/>
                </a:moveTo>
                <a:lnTo>
                  <a:pt x="5959392" y="1605656"/>
                </a:lnTo>
                <a:lnTo>
                  <a:pt x="5959376" y="1605664"/>
                </a:lnTo>
                <a:close/>
                <a:moveTo>
                  <a:pt x="5960397" y="1602260"/>
                </a:moveTo>
                <a:lnTo>
                  <a:pt x="5959387" y="1605629"/>
                </a:lnTo>
                <a:lnTo>
                  <a:pt x="5958833" y="1602872"/>
                </a:lnTo>
                <a:close/>
                <a:moveTo>
                  <a:pt x="5837611" y="1588512"/>
                </a:moveTo>
                <a:lnTo>
                  <a:pt x="5834844" y="1591259"/>
                </a:lnTo>
                <a:cubicBezTo>
                  <a:pt x="5832800" y="1593111"/>
                  <a:pt x="5831308" y="1594285"/>
                  <a:pt x="5832102" y="1593214"/>
                </a:cubicBezTo>
                <a:cubicBezTo>
                  <a:pt x="5832102" y="1593214"/>
                  <a:pt x="5832102" y="1593214"/>
                  <a:pt x="5835479" y="1590332"/>
                </a:cubicBezTo>
                <a:close/>
                <a:moveTo>
                  <a:pt x="6046982" y="1553705"/>
                </a:moveTo>
                <a:cubicBezTo>
                  <a:pt x="6033747" y="1567103"/>
                  <a:pt x="6033747" y="1567103"/>
                  <a:pt x="6033747" y="1567103"/>
                </a:cubicBezTo>
                <a:lnTo>
                  <a:pt x="6019499" y="1571709"/>
                </a:lnTo>
                <a:lnTo>
                  <a:pt x="6019429" y="1570001"/>
                </a:lnTo>
                <a:cubicBezTo>
                  <a:pt x="6017955" y="1569684"/>
                  <a:pt x="6015266" y="1570797"/>
                  <a:pt x="6011956" y="1574147"/>
                </a:cubicBezTo>
                <a:cubicBezTo>
                  <a:pt x="6011956" y="1574147"/>
                  <a:pt x="6011956" y="1574147"/>
                  <a:pt x="6014680" y="1573267"/>
                </a:cubicBezTo>
                <a:lnTo>
                  <a:pt x="6019499" y="1571709"/>
                </a:lnTo>
                <a:lnTo>
                  <a:pt x="6019612" y="1574440"/>
                </a:lnTo>
                <a:cubicBezTo>
                  <a:pt x="6016511" y="1579188"/>
                  <a:pt x="6006169" y="1586440"/>
                  <a:pt x="5983825" y="1589755"/>
                </a:cubicBezTo>
                <a:cubicBezTo>
                  <a:pt x="5977484" y="1598319"/>
                  <a:pt x="5977484" y="1598319"/>
                  <a:pt x="5977484" y="1598319"/>
                </a:cubicBezTo>
                <a:cubicBezTo>
                  <a:pt x="5959972" y="1608539"/>
                  <a:pt x="5959972" y="1608539"/>
                  <a:pt x="5959972" y="1608539"/>
                </a:cubicBezTo>
                <a:lnTo>
                  <a:pt x="5959392" y="1605656"/>
                </a:lnTo>
                <a:lnTo>
                  <a:pt x="5960028" y="1605314"/>
                </a:lnTo>
                <a:cubicBezTo>
                  <a:pt x="5962853" y="1603110"/>
                  <a:pt x="5963029" y="1601893"/>
                  <a:pt x="5962261" y="1601529"/>
                </a:cubicBezTo>
                <a:lnTo>
                  <a:pt x="5960397" y="1602260"/>
                </a:lnTo>
                <a:lnTo>
                  <a:pt x="5962035" y="1596799"/>
                </a:lnTo>
                <a:cubicBezTo>
                  <a:pt x="5964653" y="1588789"/>
                  <a:pt x="5978037" y="1602047"/>
                  <a:pt x="5980102" y="1590308"/>
                </a:cubicBezTo>
                <a:cubicBezTo>
                  <a:pt x="5979548" y="1586578"/>
                  <a:pt x="5979548" y="1586578"/>
                  <a:pt x="5979548" y="1586578"/>
                </a:cubicBezTo>
                <a:cubicBezTo>
                  <a:pt x="5962440" y="1573873"/>
                  <a:pt x="5981208" y="1597766"/>
                  <a:pt x="6004509" y="1575252"/>
                </a:cubicBezTo>
                <a:cubicBezTo>
                  <a:pt x="6014574" y="1566136"/>
                  <a:pt x="6014574" y="1566136"/>
                  <a:pt x="6014574" y="1566136"/>
                </a:cubicBezTo>
                <a:cubicBezTo>
                  <a:pt x="6046982" y="1553705"/>
                  <a:pt x="6046982" y="1553705"/>
                  <a:pt x="6046982" y="1553705"/>
                </a:cubicBezTo>
                <a:close/>
                <a:moveTo>
                  <a:pt x="6132396" y="1539397"/>
                </a:moveTo>
                <a:lnTo>
                  <a:pt x="6133532" y="1547055"/>
                </a:lnTo>
                <a:cubicBezTo>
                  <a:pt x="6133740" y="1548453"/>
                  <a:pt x="6133740" y="1548453"/>
                  <a:pt x="6133740" y="1548453"/>
                </a:cubicBezTo>
                <a:cubicBezTo>
                  <a:pt x="6130016" y="1549006"/>
                  <a:pt x="6130016" y="1549006"/>
                  <a:pt x="6130016" y="1549006"/>
                </a:cubicBezTo>
                <a:cubicBezTo>
                  <a:pt x="6125738" y="1545830"/>
                  <a:pt x="6125738" y="1545830"/>
                  <a:pt x="6125738" y="1545830"/>
                </a:cubicBezTo>
                <a:close/>
                <a:moveTo>
                  <a:pt x="6137389" y="1534573"/>
                </a:moveTo>
                <a:lnTo>
                  <a:pt x="6132396" y="1539397"/>
                </a:lnTo>
                <a:lnTo>
                  <a:pt x="6132080" y="1537267"/>
                </a:lnTo>
                <a:cubicBezTo>
                  <a:pt x="6132080" y="1537267"/>
                  <a:pt x="6132080" y="1537267"/>
                  <a:pt x="6133408" y="1536593"/>
                </a:cubicBezTo>
                <a:close/>
                <a:moveTo>
                  <a:pt x="527159" y="1513425"/>
                </a:moveTo>
                <a:lnTo>
                  <a:pt x="538740" y="1516180"/>
                </a:lnTo>
                <a:lnTo>
                  <a:pt x="530782" y="1518604"/>
                </a:lnTo>
                <a:close/>
                <a:moveTo>
                  <a:pt x="525952" y="1511699"/>
                </a:moveTo>
                <a:cubicBezTo>
                  <a:pt x="525952" y="1511699"/>
                  <a:pt x="525952" y="1511699"/>
                  <a:pt x="526556" y="1512561"/>
                </a:cubicBezTo>
                <a:lnTo>
                  <a:pt x="527159" y="1513425"/>
                </a:lnTo>
                <a:lnTo>
                  <a:pt x="524801" y="1512864"/>
                </a:lnTo>
                <a:close/>
                <a:moveTo>
                  <a:pt x="553694" y="1511627"/>
                </a:moveTo>
                <a:lnTo>
                  <a:pt x="549955" y="1519569"/>
                </a:lnTo>
                <a:cubicBezTo>
                  <a:pt x="549955" y="1519569"/>
                  <a:pt x="549955" y="1519569"/>
                  <a:pt x="541954" y="1516946"/>
                </a:cubicBezTo>
                <a:cubicBezTo>
                  <a:pt x="541954" y="1516946"/>
                  <a:pt x="541954" y="1516946"/>
                  <a:pt x="539488" y="1516359"/>
                </a:cubicBezTo>
                <a:lnTo>
                  <a:pt x="538740" y="1516180"/>
                </a:lnTo>
                <a:close/>
                <a:moveTo>
                  <a:pt x="524292" y="1500511"/>
                </a:moveTo>
                <a:cubicBezTo>
                  <a:pt x="517951" y="1509074"/>
                  <a:pt x="517951" y="1509074"/>
                  <a:pt x="517951" y="1509074"/>
                </a:cubicBezTo>
                <a:cubicBezTo>
                  <a:pt x="522227" y="1512252"/>
                  <a:pt x="522227" y="1512252"/>
                  <a:pt x="522227" y="1512252"/>
                </a:cubicBezTo>
                <a:lnTo>
                  <a:pt x="524801" y="1512864"/>
                </a:lnTo>
                <a:lnTo>
                  <a:pt x="514370" y="1523421"/>
                </a:lnTo>
                <a:cubicBezTo>
                  <a:pt x="512716" y="1525095"/>
                  <a:pt x="512716" y="1525095"/>
                  <a:pt x="512716" y="1525095"/>
                </a:cubicBezTo>
                <a:cubicBezTo>
                  <a:pt x="508438" y="1521920"/>
                  <a:pt x="508438" y="1521920"/>
                  <a:pt x="508438" y="1521920"/>
                </a:cubicBezTo>
                <a:cubicBezTo>
                  <a:pt x="498374" y="1531035"/>
                  <a:pt x="498374" y="1531035"/>
                  <a:pt x="498374" y="1531035"/>
                </a:cubicBezTo>
                <a:cubicBezTo>
                  <a:pt x="524292" y="1500511"/>
                  <a:pt x="524292" y="1500511"/>
                  <a:pt x="524292" y="1500511"/>
                </a:cubicBezTo>
                <a:close/>
                <a:moveTo>
                  <a:pt x="6171126" y="1489550"/>
                </a:moveTo>
                <a:lnTo>
                  <a:pt x="6158194" y="1497245"/>
                </a:lnTo>
                <a:cubicBezTo>
                  <a:pt x="6153731" y="1499634"/>
                  <a:pt x="6153762" y="1499034"/>
                  <a:pt x="6155149" y="1497162"/>
                </a:cubicBezTo>
                <a:lnTo>
                  <a:pt x="6158982" y="1491352"/>
                </a:lnTo>
                <a:close/>
                <a:moveTo>
                  <a:pt x="6154677" y="1484369"/>
                </a:moveTo>
                <a:cubicBezTo>
                  <a:pt x="6160402" y="1484473"/>
                  <a:pt x="6161213" y="1486733"/>
                  <a:pt x="6160247" y="1489438"/>
                </a:cubicBezTo>
                <a:lnTo>
                  <a:pt x="6158982" y="1491352"/>
                </a:lnTo>
                <a:lnTo>
                  <a:pt x="6155318" y="1491896"/>
                </a:lnTo>
                <a:cubicBezTo>
                  <a:pt x="6152061" y="1492380"/>
                  <a:pt x="6152061" y="1492380"/>
                  <a:pt x="6152061" y="1492380"/>
                </a:cubicBezTo>
                <a:cubicBezTo>
                  <a:pt x="6152061" y="1492380"/>
                  <a:pt x="6152614" y="1496109"/>
                  <a:pt x="6148336" y="1492932"/>
                </a:cubicBezTo>
                <a:cubicBezTo>
                  <a:pt x="6154677" y="1484369"/>
                  <a:pt x="6154677" y="1484369"/>
                  <a:pt x="6154677" y="1484369"/>
                </a:cubicBezTo>
                <a:close/>
                <a:moveTo>
                  <a:pt x="6141763" y="1483904"/>
                </a:moveTo>
                <a:cubicBezTo>
                  <a:pt x="6138990" y="1487650"/>
                  <a:pt x="6128132" y="1497836"/>
                  <a:pt x="6129717" y="1495695"/>
                </a:cubicBezTo>
                <a:cubicBezTo>
                  <a:pt x="6129717" y="1495695"/>
                  <a:pt x="6129717" y="1495695"/>
                  <a:pt x="6131371" y="1494021"/>
                </a:cubicBezTo>
                <a:lnTo>
                  <a:pt x="6141158" y="1484115"/>
                </a:lnTo>
                <a:close/>
                <a:moveTo>
                  <a:pt x="589819" y="1483641"/>
                </a:moveTo>
                <a:cubicBezTo>
                  <a:pt x="589561" y="1485109"/>
                  <a:pt x="587044" y="1487389"/>
                  <a:pt x="587044" y="1487389"/>
                </a:cubicBezTo>
                <a:cubicBezTo>
                  <a:pt x="587044" y="1487389"/>
                  <a:pt x="587044" y="1487389"/>
                  <a:pt x="587303" y="1485921"/>
                </a:cubicBezTo>
                <a:lnTo>
                  <a:pt x="587664" y="1483866"/>
                </a:lnTo>
                <a:close/>
                <a:moveTo>
                  <a:pt x="286713" y="1459675"/>
                </a:moveTo>
                <a:lnTo>
                  <a:pt x="287808" y="1459729"/>
                </a:lnTo>
                <a:lnTo>
                  <a:pt x="285428" y="1461761"/>
                </a:lnTo>
                <a:cubicBezTo>
                  <a:pt x="281834" y="1464796"/>
                  <a:pt x="282033" y="1464528"/>
                  <a:pt x="283687" y="1462853"/>
                </a:cubicBezTo>
                <a:close/>
                <a:moveTo>
                  <a:pt x="292406" y="1451079"/>
                </a:moveTo>
                <a:cubicBezTo>
                  <a:pt x="294268" y="1450802"/>
                  <a:pt x="292915" y="1452910"/>
                  <a:pt x="290684" y="1455503"/>
                </a:cubicBezTo>
                <a:lnTo>
                  <a:pt x="286713" y="1459675"/>
                </a:lnTo>
                <a:lnTo>
                  <a:pt x="286065" y="1459642"/>
                </a:lnTo>
                <a:cubicBezTo>
                  <a:pt x="292406" y="1451079"/>
                  <a:pt x="292406" y="1451079"/>
                  <a:pt x="292406" y="1451079"/>
                </a:cubicBezTo>
                <a:close/>
                <a:moveTo>
                  <a:pt x="6214199" y="1448753"/>
                </a:moveTo>
                <a:lnTo>
                  <a:pt x="6214111" y="1448873"/>
                </a:lnTo>
                <a:lnTo>
                  <a:pt x="6213683" y="1448771"/>
                </a:lnTo>
                <a:close/>
                <a:moveTo>
                  <a:pt x="6246532" y="1443087"/>
                </a:moveTo>
                <a:lnTo>
                  <a:pt x="6247626" y="1443899"/>
                </a:lnTo>
                <a:cubicBezTo>
                  <a:pt x="6240178" y="1445005"/>
                  <a:pt x="6248179" y="1447628"/>
                  <a:pt x="6244456" y="1448180"/>
                </a:cubicBezTo>
                <a:lnTo>
                  <a:pt x="6240980" y="1448492"/>
                </a:lnTo>
                <a:close/>
                <a:moveTo>
                  <a:pt x="6220452" y="1440309"/>
                </a:moveTo>
                <a:lnTo>
                  <a:pt x="6219466" y="1450416"/>
                </a:lnTo>
                <a:lnTo>
                  <a:pt x="6218060" y="1450542"/>
                </a:lnTo>
                <a:lnTo>
                  <a:pt x="6216514" y="1450592"/>
                </a:lnTo>
                <a:lnTo>
                  <a:pt x="6215632" y="1448706"/>
                </a:lnTo>
                <a:lnTo>
                  <a:pt x="6214199" y="1448753"/>
                </a:lnTo>
                <a:lnTo>
                  <a:pt x="6219659" y="1441381"/>
                </a:lnTo>
                <a:cubicBezTo>
                  <a:pt x="6220452" y="1440309"/>
                  <a:pt x="6220452" y="1440309"/>
                  <a:pt x="6220452" y="1440309"/>
                </a:cubicBezTo>
                <a:close/>
                <a:moveTo>
                  <a:pt x="6275204" y="1424563"/>
                </a:moveTo>
                <a:cubicBezTo>
                  <a:pt x="6277417" y="1439479"/>
                  <a:pt x="6277417" y="1439479"/>
                  <a:pt x="6277417" y="1439479"/>
                </a:cubicBezTo>
                <a:cubicBezTo>
                  <a:pt x="6254520" y="1439064"/>
                  <a:pt x="6254520" y="1439064"/>
                  <a:pt x="6254520" y="1439064"/>
                </a:cubicBezTo>
                <a:cubicBezTo>
                  <a:pt x="6255627" y="1446523"/>
                  <a:pt x="6255627" y="1446523"/>
                  <a:pt x="6255627" y="1446523"/>
                </a:cubicBezTo>
                <a:cubicBezTo>
                  <a:pt x="6247664" y="1450563"/>
                  <a:pt x="6254278" y="1437434"/>
                  <a:pt x="6249825" y="1439880"/>
                </a:cubicBezTo>
                <a:lnTo>
                  <a:pt x="6246532" y="1443087"/>
                </a:lnTo>
                <a:lnTo>
                  <a:pt x="6240141" y="1438341"/>
                </a:lnTo>
                <a:cubicBezTo>
                  <a:pt x="6239071" y="1437547"/>
                  <a:pt x="6239071" y="1437547"/>
                  <a:pt x="6239071" y="1437547"/>
                </a:cubicBezTo>
                <a:cubicBezTo>
                  <a:pt x="6267756" y="1425668"/>
                  <a:pt x="6267756" y="1425668"/>
                  <a:pt x="6267756" y="1425668"/>
                </a:cubicBezTo>
                <a:cubicBezTo>
                  <a:pt x="6275204" y="1424563"/>
                  <a:pt x="6275204" y="1424563"/>
                  <a:pt x="6275204" y="1424563"/>
                </a:cubicBezTo>
                <a:close/>
                <a:moveTo>
                  <a:pt x="272471" y="1367043"/>
                </a:moveTo>
                <a:lnTo>
                  <a:pt x="280932" y="1367196"/>
                </a:lnTo>
                <a:lnTo>
                  <a:pt x="279538" y="1368371"/>
                </a:lnTo>
                <a:cubicBezTo>
                  <a:pt x="275233" y="1370618"/>
                  <a:pt x="273215" y="1369846"/>
                  <a:pt x="272439" y="1367817"/>
                </a:cubicBezTo>
                <a:close/>
                <a:moveTo>
                  <a:pt x="6111383" y="1359314"/>
                </a:moveTo>
                <a:lnTo>
                  <a:pt x="6112451" y="1360107"/>
                </a:lnTo>
                <a:cubicBezTo>
                  <a:pt x="6113520" y="1360902"/>
                  <a:pt x="6113520" y="1360902"/>
                  <a:pt x="6113520" y="1360902"/>
                </a:cubicBezTo>
                <a:lnTo>
                  <a:pt x="6111582" y="1361190"/>
                </a:lnTo>
                <a:lnTo>
                  <a:pt x="6112201" y="1360025"/>
                </a:lnTo>
                <a:close/>
                <a:moveTo>
                  <a:pt x="274294" y="1354679"/>
                </a:moveTo>
                <a:cubicBezTo>
                  <a:pt x="274294" y="1354679"/>
                  <a:pt x="273442" y="1356949"/>
                  <a:pt x="272784" y="1359727"/>
                </a:cubicBezTo>
                <a:lnTo>
                  <a:pt x="272471" y="1367043"/>
                </a:lnTo>
                <a:lnTo>
                  <a:pt x="271369" y="1367023"/>
                </a:lnTo>
                <a:cubicBezTo>
                  <a:pt x="268507" y="1366972"/>
                  <a:pt x="268507" y="1366972"/>
                  <a:pt x="268507" y="1366972"/>
                </a:cubicBezTo>
                <a:cubicBezTo>
                  <a:pt x="264783" y="1367524"/>
                  <a:pt x="278572" y="1357856"/>
                  <a:pt x="261059" y="1368077"/>
                </a:cubicBezTo>
                <a:cubicBezTo>
                  <a:pt x="274294" y="1354679"/>
                  <a:pt x="274294" y="1354679"/>
                  <a:pt x="274294" y="1354679"/>
                </a:cubicBezTo>
                <a:close/>
                <a:moveTo>
                  <a:pt x="6125636" y="1353493"/>
                </a:moveTo>
                <a:lnTo>
                  <a:pt x="6124139" y="1355515"/>
                </a:lnTo>
                <a:cubicBezTo>
                  <a:pt x="6123069" y="1354721"/>
                  <a:pt x="6123930" y="1354117"/>
                  <a:pt x="6125226" y="1353627"/>
                </a:cubicBezTo>
                <a:close/>
                <a:moveTo>
                  <a:pt x="6126949" y="1351719"/>
                </a:moveTo>
                <a:lnTo>
                  <a:pt x="6128914" y="1352425"/>
                </a:lnTo>
                <a:lnTo>
                  <a:pt x="6125636" y="1353493"/>
                </a:lnTo>
                <a:lnTo>
                  <a:pt x="6125724" y="1353374"/>
                </a:lnTo>
                <a:close/>
                <a:moveTo>
                  <a:pt x="6147152" y="1339906"/>
                </a:moveTo>
                <a:lnTo>
                  <a:pt x="6148545" y="1340460"/>
                </a:lnTo>
                <a:cubicBezTo>
                  <a:pt x="6141375" y="1343430"/>
                  <a:pt x="6144960" y="1341944"/>
                  <a:pt x="6147080" y="1340200"/>
                </a:cubicBezTo>
                <a:close/>
                <a:moveTo>
                  <a:pt x="6147633" y="1337916"/>
                </a:moveTo>
                <a:lnTo>
                  <a:pt x="6147152" y="1339906"/>
                </a:lnTo>
                <a:lnTo>
                  <a:pt x="6142685" y="1338132"/>
                </a:lnTo>
                <a:close/>
                <a:moveTo>
                  <a:pt x="2821197" y="1328362"/>
                </a:moveTo>
                <a:lnTo>
                  <a:pt x="2823324" y="1329841"/>
                </a:lnTo>
                <a:lnTo>
                  <a:pt x="2819869" y="1331881"/>
                </a:lnTo>
                <a:lnTo>
                  <a:pt x="2817065" y="1331773"/>
                </a:lnTo>
                <a:lnTo>
                  <a:pt x="2816932" y="1333146"/>
                </a:lnTo>
                <a:lnTo>
                  <a:pt x="2815272" y="1332517"/>
                </a:lnTo>
                <a:cubicBezTo>
                  <a:pt x="2816496" y="1331144"/>
                  <a:pt x="2819065" y="1329215"/>
                  <a:pt x="2821197" y="1328362"/>
                </a:cubicBezTo>
                <a:close/>
                <a:moveTo>
                  <a:pt x="2826524" y="1327953"/>
                </a:moveTo>
                <a:lnTo>
                  <a:pt x="2824513" y="1330668"/>
                </a:lnTo>
                <a:lnTo>
                  <a:pt x="2823324" y="1329841"/>
                </a:lnTo>
                <a:close/>
                <a:moveTo>
                  <a:pt x="2827683" y="1326387"/>
                </a:moveTo>
                <a:lnTo>
                  <a:pt x="2828345" y="1326878"/>
                </a:lnTo>
                <a:lnTo>
                  <a:pt x="2826524" y="1327953"/>
                </a:lnTo>
                <a:close/>
                <a:moveTo>
                  <a:pt x="2829186" y="1323774"/>
                </a:moveTo>
                <a:lnTo>
                  <a:pt x="2829441" y="1323804"/>
                </a:lnTo>
                <a:cubicBezTo>
                  <a:pt x="2832114" y="1324181"/>
                  <a:pt x="2831166" y="1324203"/>
                  <a:pt x="2829200" y="1323780"/>
                </a:cubicBezTo>
                <a:close/>
                <a:moveTo>
                  <a:pt x="377601" y="1322602"/>
                </a:moveTo>
                <a:lnTo>
                  <a:pt x="373679" y="1327899"/>
                </a:lnTo>
                <a:lnTo>
                  <a:pt x="371786" y="1329196"/>
                </a:lnTo>
                <a:cubicBezTo>
                  <a:pt x="366813" y="1332345"/>
                  <a:pt x="369445" y="1329945"/>
                  <a:pt x="372972" y="1326809"/>
                </a:cubicBezTo>
                <a:close/>
                <a:moveTo>
                  <a:pt x="379522" y="1320009"/>
                </a:moveTo>
                <a:cubicBezTo>
                  <a:pt x="380220" y="1319905"/>
                  <a:pt x="379464" y="1320821"/>
                  <a:pt x="378093" y="1322155"/>
                </a:cubicBezTo>
                <a:lnTo>
                  <a:pt x="377601" y="1322602"/>
                </a:lnTo>
                <a:lnTo>
                  <a:pt x="378332" y="1321615"/>
                </a:lnTo>
                <a:cubicBezTo>
                  <a:pt x="379522" y="1320009"/>
                  <a:pt x="379522" y="1320009"/>
                  <a:pt x="379522" y="1320009"/>
                </a:cubicBezTo>
                <a:close/>
                <a:moveTo>
                  <a:pt x="306047" y="1310695"/>
                </a:moveTo>
                <a:lnTo>
                  <a:pt x="306437" y="1311203"/>
                </a:lnTo>
                <a:cubicBezTo>
                  <a:pt x="307790" y="1313504"/>
                  <a:pt x="307510" y="1314022"/>
                  <a:pt x="306743" y="1313660"/>
                </a:cubicBezTo>
                <a:close/>
                <a:moveTo>
                  <a:pt x="5925340" y="1307842"/>
                </a:moveTo>
                <a:cubicBezTo>
                  <a:pt x="5925806" y="1307773"/>
                  <a:pt x="5926875" y="1308566"/>
                  <a:pt x="5926875" y="1308566"/>
                </a:cubicBezTo>
                <a:lnTo>
                  <a:pt x="5925757" y="1308732"/>
                </a:lnTo>
                <a:close/>
                <a:moveTo>
                  <a:pt x="348962" y="1301619"/>
                </a:moveTo>
                <a:cubicBezTo>
                  <a:pt x="351642" y="1300446"/>
                  <a:pt x="351031" y="1301132"/>
                  <a:pt x="349273" y="1302108"/>
                </a:cubicBezTo>
                <a:lnTo>
                  <a:pt x="345869" y="1303261"/>
                </a:lnTo>
                <a:close/>
                <a:moveTo>
                  <a:pt x="5963648" y="1243800"/>
                </a:moveTo>
                <a:lnTo>
                  <a:pt x="5964847" y="1243860"/>
                </a:lnTo>
                <a:cubicBezTo>
                  <a:pt x="5964055" y="1244931"/>
                  <a:pt x="5961400" y="1246278"/>
                  <a:pt x="5963261" y="1246002"/>
                </a:cubicBezTo>
                <a:cubicBezTo>
                  <a:pt x="5963261" y="1246002"/>
                  <a:pt x="5963261" y="1246002"/>
                  <a:pt x="5963520" y="1244534"/>
                </a:cubicBezTo>
                <a:close/>
                <a:moveTo>
                  <a:pt x="392292" y="1183655"/>
                </a:moveTo>
                <a:lnTo>
                  <a:pt x="397580" y="1187436"/>
                </a:lnTo>
                <a:lnTo>
                  <a:pt x="390248" y="1189914"/>
                </a:lnTo>
                <a:cubicBezTo>
                  <a:pt x="381485" y="1190976"/>
                  <a:pt x="387090" y="1184666"/>
                  <a:pt x="392292" y="1183655"/>
                </a:cubicBezTo>
                <a:close/>
                <a:moveTo>
                  <a:pt x="2816168" y="1171844"/>
                </a:moveTo>
                <a:cubicBezTo>
                  <a:pt x="2816168" y="1171844"/>
                  <a:pt x="2816168" y="1171844"/>
                  <a:pt x="2816307" y="1172775"/>
                </a:cubicBezTo>
                <a:lnTo>
                  <a:pt x="2817173" y="1178615"/>
                </a:lnTo>
                <a:lnTo>
                  <a:pt x="2813131" y="1181229"/>
                </a:lnTo>
                <a:lnTo>
                  <a:pt x="2811273" y="1176732"/>
                </a:lnTo>
                <a:lnTo>
                  <a:pt x="2812968" y="1173926"/>
                </a:lnTo>
                <a:cubicBezTo>
                  <a:pt x="2814539" y="1172086"/>
                  <a:pt x="2816030" y="1170911"/>
                  <a:pt x="2816168" y="1171844"/>
                </a:cubicBezTo>
                <a:close/>
                <a:moveTo>
                  <a:pt x="2732029" y="1169085"/>
                </a:moveTo>
                <a:cubicBezTo>
                  <a:pt x="2732029" y="1169085"/>
                  <a:pt x="2732029" y="1169085"/>
                  <a:pt x="2729581" y="1171830"/>
                </a:cubicBezTo>
                <a:lnTo>
                  <a:pt x="2722727" y="1179518"/>
                </a:lnTo>
                <a:lnTo>
                  <a:pt x="2722636" y="1179531"/>
                </a:lnTo>
                <a:cubicBezTo>
                  <a:pt x="2724479" y="1175921"/>
                  <a:pt x="2731752" y="1167220"/>
                  <a:pt x="2732029" y="1169085"/>
                </a:cubicBezTo>
                <a:close/>
                <a:moveTo>
                  <a:pt x="2756006" y="1151672"/>
                </a:moveTo>
                <a:lnTo>
                  <a:pt x="2751036" y="1156916"/>
                </a:lnTo>
                <a:cubicBezTo>
                  <a:pt x="2746684" y="1161253"/>
                  <a:pt x="2751759" y="1155379"/>
                  <a:pt x="2755749" y="1151810"/>
                </a:cubicBezTo>
                <a:close/>
                <a:moveTo>
                  <a:pt x="2903105" y="1114936"/>
                </a:moveTo>
                <a:lnTo>
                  <a:pt x="2905764" y="1115197"/>
                </a:lnTo>
                <a:cubicBezTo>
                  <a:pt x="2906110" y="1117528"/>
                  <a:pt x="2902147" y="1122880"/>
                  <a:pt x="2900562" y="1125020"/>
                </a:cubicBezTo>
                <a:close/>
                <a:moveTo>
                  <a:pt x="338873" y="1097378"/>
                </a:moveTo>
                <a:lnTo>
                  <a:pt x="340472" y="1098566"/>
                </a:lnTo>
                <a:lnTo>
                  <a:pt x="338972" y="1101651"/>
                </a:lnTo>
                <a:cubicBezTo>
                  <a:pt x="334636" y="1107297"/>
                  <a:pt x="335665" y="1094996"/>
                  <a:pt x="338873" y="1097378"/>
                </a:cubicBezTo>
                <a:close/>
                <a:moveTo>
                  <a:pt x="3536727" y="1096833"/>
                </a:moveTo>
                <a:cubicBezTo>
                  <a:pt x="3537728" y="1097162"/>
                  <a:pt x="3539866" y="1098750"/>
                  <a:pt x="3539866" y="1098750"/>
                </a:cubicBezTo>
                <a:lnTo>
                  <a:pt x="3538148" y="1099005"/>
                </a:lnTo>
                <a:close/>
                <a:moveTo>
                  <a:pt x="2926675" y="1096612"/>
                </a:moveTo>
                <a:cubicBezTo>
                  <a:pt x="2928722" y="1096784"/>
                  <a:pt x="2928292" y="1097085"/>
                  <a:pt x="2926895" y="1097294"/>
                </a:cubicBezTo>
                <a:lnTo>
                  <a:pt x="2923810" y="1096629"/>
                </a:lnTo>
                <a:close/>
                <a:moveTo>
                  <a:pt x="5935135" y="1083776"/>
                </a:moveTo>
                <a:lnTo>
                  <a:pt x="5940574" y="1093115"/>
                </a:lnTo>
                <a:cubicBezTo>
                  <a:pt x="5936297" y="1089938"/>
                  <a:pt x="5934322" y="1087849"/>
                  <a:pt x="5933748" y="1086386"/>
                </a:cubicBezTo>
                <a:close/>
                <a:moveTo>
                  <a:pt x="410041" y="1071633"/>
                </a:moveTo>
                <a:cubicBezTo>
                  <a:pt x="411504" y="1071475"/>
                  <a:pt x="411406" y="1071609"/>
                  <a:pt x="410741" y="1071946"/>
                </a:cubicBezTo>
                <a:lnTo>
                  <a:pt x="410434" y="1072361"/>
                </a:lnTo>
                <a:lnTo>
                  <a:pt x="408551" y="1071845"/>
                </a:lnTo>
                <a:close/>
                <a:moveTo>
                  <a:pt x="399414" y="1069339"/>
                </a:moveTo>
                <a:lnTo>
                  <a:pt x="408551" y="1071845"/>
                </a:lnTo>
                <a:lnTo>
                  <a:pt x="399967" y="1073068"/>
                </a:lnTo>
                <a:cubicBezTo>
                  <a:pt x="399414" y="1069339"/>
                  <a:pt x="404244" y="1076245"/>
                  <a:pt x="399414" y="1069339"/>
                </a:cubicBezTo>
                <a:close/>
                <a:moveTo>
                  <a:pt x="3578467" y="1051101"/>
                </a:moveTo>
                <a:lnTo>
                  <a:pt x="3577881" y="1052182"/>
                </a:lnTo>
                <a:lnTo>
                  <a:pt x="3572939" y="1053529"/>
                </a:lnTo>
                <a:cubicBezTo>
                  <a:pt x="3567607" y="1054856"/>
                  <a:pt x="3581259" y="1050687"/>
                  <a:pt x="3578467" y="1051101"/>
                </a:cubicBezTo>
                <a:close/>
                <a:moveTo>
                  <a:pt x="3679566" y="1039909"/>
                </a:moveTo>
                <a:cubicBezTo>
                  <a:pt x="3679843" y="1041774"/>
                  <a:pt x="3681705" y="1041497"/>
                  <a:pt x="3682170" y="1041428"/>
                </a:cubicBezTo>
                <a:lnTo>
                  <a:pt x="3676395" y="1044191"/>
                </a:lnTo>
                <a:lnTo>
                  <a:pt x="3678377" y="1041515"/>
                </a:lnTo>
                <a:cubicBezTo>
                  <a:pt x="3679566" y="1039909"/>
                  <a:pt x="3679566" y="1039909"/>
                  <a:pt x="3679566" y="1039909"/>
                </a:cubicBezTo>
                <a:close/>
                <a:moveTo>
                  <a:pt x="2975587" y="1021469"/>
                </a:moveTo>
                <a:cubicBezTo>
                  <a:pt x="2978895" y="1018120"/>
                  <a:pt x="2978241" y="1020123"/>
                  <a:pt x="2965080" y="1046847"/>
                </a:cubicBezTo>
                <a:cubicBezTo>
                  <a:pt x="2968805" y="1046294"/>
                  <a:pt x="2968805" y="1046294"/>
                  <a:pt x="2968805" y="1046294"/>
                </a:cubicBezTo>
                <a:cubicBezTo>
                  <a:pt x="2966187" y="1054305"/>
                  <a:pt x="2966187" y="1054305"/>
                  <a:pt x="2966187" y="1054305"/>
                </a:cubicBezTo>
                <a:cubicBezTo>
                  <a:pt x="2955569" y="1059692"/>
                  <a:pt x="2955569" y="1059692"/>
                  <a:pt x="2955569" y="1059692"/>
                </a:cubicBezTo>
                <a:cubicBezTo>
                  <a:pt x="2936395" y="1058726"/>
                  <a:pt x="2936395" y="1058726"/>
                  <a:pt x="2936395" y="1058726"/>
                </a:cubicBezTo>
                <a:cubicBezTo>
                  <a:pt x="2941630" y="1042705"/>
                  <a:pt x="2941630" y="1042705"/>
                  <a:pt x="2941630" y="1042705"/>
                </a:cubicBezTo>
                <a:cubicBezTo>
                  <a:pt x="2962313" y="1028203"/>
                  <a:pt x="2962313" y="1028203"/>
                  <a:pt x="2962313" y="1028203"/>
                </a:cubicBezTo>
                <a:cubicBezTo>
                  <a:pt x="2965005" y="1033519"/>
                  <a:pt x="2972278" y="1024819"/>
                  <a:pt x="2975587" y="1021469"/>
                </a:cubicBezTo>
                <a:close/>
                <a:moveTo>
                  <a:pt x="188826" y="1017462"/>
                </a:moveTo>
                <a:lnTo>
                  <a:pt x="186924" y="1019172"/>
                </a:lnTo>
                <a:cubicBezTo>
                  <a:pt x="184536" y="1020717"/>
                  <a:pt x="183769" y="1020355"/>
                  <a:pt x="183630" y="1019422"/>
                </a:cubicBezTo>
                <a:lnTo>
                  <a:pt x="183901" y="1017643"/>
                </a:lnTo>
                <a:lnTo>
                  <a:pt x="186682" y="1017540"/>
                </a:lnTo>
                <a:close/>
                <a:moveTo>
                  <a:pt x="184112" y="1016255"/>
                </a:moveTo>
                <a:lnTo>
                  <a:pt x="183901" y="1017643"/>
                </a:lnTo>
                <a:lnTo>
                  <a:pt x="182424" y="1017696"/>
                </a:lnTo>
                <a:cubicBezTo>
                  <a:pt x="184009" y="1015556"/>
                  <a:pt x="184241" y="1015521"/>
                  <a:pt x="184112" y="1016255"/>
                </a:cubicBezTo>
                <a:close/>
                <a:moveTo>
                  <a:pt x="426735" y="1016218"/>
                </a:moveTo>
                <a:cubicBezTo>
                  <a:pt x="427562" y="1015381"/>
                  <a:pt x="428244" y="1015160"/>
                  <a:pt x="427994" y="1016686"/>
                </a:cubicBezTo>
                <a:lnTo>
                  <a:pt x="427749" y="1017307"/>
                </a:lnTo>
                <a:lnTo>
                  <a:pt x="426530" y="1017774"/>
                </a:lnTo>
                <a:close/>
                <a:moveTo>
                  <a:pt x="402284" y="1011747"/>
                </a:moveTo>
                <a:cubicBezTo>
                  <a:pt x="418840" y="1020724"/>
                  <a:pt x="418840" y="1020724"/>
                  <a:pt x="418840" y="1020724"/>
                </a:cubicBezTo>
                <a:lnTo>
                  <a:pt x="426530" y="1017774"/>
                </a:lnTo>
                <a:lnTo>
                  <a:pt x="426288" y="1019619"/>
                </a:lnTo>
                <a:lnTo>
                  <a:pt x="426869" y="1019533"/>
                </a:lnTo>
                <a:lnTo>
                  <a:pt x="423671" y="1027629"/>
                </a:lnTo>
                <a:cubicBezTo>
                  <a:pt x="403944" y="1022934"/>
                  <a:pt x="403944" y="1022934"/>
                  <a:pt x="403944" y="1022934"/>
                </a:cubicBezTo>
                <a:cubicBezTo>
                  <a:pt x="392773" y="1024592"/>
                  <a:pt x="392773" y="1024592"/>
                  <a:pt x="392773" y="1024592"/>
                </a:cubicBezTo>
                <a:cubicBezTo>
                  <a:pt x="402284" y="1011747"/>
                  <a:pt x="402284" y="1011747"/>
                  <a:pt x="402284" y="1011747"/>
                </a:cubicBezTo>
                <a:close/>
                <a:moveTo>
                  <a:pt x="451249" y="1008293"/>
                </a:moveTo>
                <a:cubicBezTo>
                  <a:pt x="455526" y="1011468"/>
                  <a:pt x="455526" y="1011468"/>
                  <a:pt x="455526" y="1011468"/>
                </a:cubicBezTo>
                <a:cubicBezTo>
                  <a:pt x="456079" y="1015198"/>
                  <a:pt x="456079" y="1015198"/>
                  <a:pt x="456079" y="1015198"/>
                </a:cubicBezTo>
                <a:cubicBezTo>
                  <a:pt x="441184" y="1017408"/>
                  <a:pt x="433736" y="1018514"/>
                  <a:pt x="430012" y="1019066"/>
                </a:cubicBezTo>
                <a:lnTo>
                  <a:pt x="426869" y="1019533"/>
                </a:lnTo>
                <a:lnTo>
                  <a:pt x="427749" y="1017307"/>
                </a:lnTo>
                <a:lnTo>
                  <a:pt x="447197" y="1009846"/>
                </a:lnTo>
                <a:cubicBezTo>
                  <a:pt x="451249" y="1008293"/>
                  <a:pt x="451249" y="1008293"/>
                  <a:pt x="451249" y="1008293"/>
                </a:cubicBezTo>
                <a:close/>
                <a:moveTo>
                  <a:pt x="336100" y="1000544"/>
                </a:moveTo>
                <a:lnTo>
                  <a:pt x="338006" y="1000563"/>
                </a:lnTo>
                <a:cubicBezTo>
                  <a:pt x="339879" y="1000762"/>
                  <a:pt x="339564" y="1001046"/>
                  <a:pt x="338401" y="1001219"/>
                </a:cubicBezTo>
                <a:close/>
                <a:moveTo>
                  <a:pt x="198315" y="995747"/>
                </a:moveTo>
                <a:lnTo>
                  <a:pt x="199608" y="996090"/>
                </a:lnTo>
                <a:lnTo>
                  <a:pt x="198628" y="996236"/>
                </a:lnTo>
                <a:lnTo>
                  <a:pt x="197276" y="995960"/>
                </a:lnTo>
                <a:cubicBezTo>
                  <a:pt x="195776" y="995469"/>
                  <a:pt x="195491" y="995154"/>
                  <a:pt x="198315" y="995747"/>
                </a:cubicBezTo>
                <a:close/>
                <a:moveTo>
                  <a:pt x="205724" y="995183"/>
                </a:moveTo>
                <a:lnTo>
                  <a:pt x="203615" y="997157"/>
                </a:lnTo>
                <a:lnTo>
                  <a:pt x="199608" y="996090"/>
                </a:lnTo>
                <a:lnTo>
                  <a:pt x="203396" y="995528"/>
                </a:lnTo>
                <a:cubicBezTo>
                  <a:pt x="205724" y="995183"/>
                  <a:pt x="205724" y="995183"/>
                  <a:pt x="205724" y="995183"/>
                </a:cubicBezTo>
                <a:close/>
                <a:moveTo>
                  <a:pt x="2857082" y="988772"/>
                </a:moveTo>
                <a:lnTo>
                  <a:pt x="2855136" y="994028"/>
                </a:lnTo>
                <a:cubicBezTo>
                  <a:pt x="2853118" y="996055"/>
                  <a:pt x="2850196" y="997203"/>
                  <a:pt x="2847126" y="995752"/>
                </a:cubicBezTo>
                <a:cubicBezTo>
                  <a:pt x="2847126" y="995752"/>
                  <a:pt x="2847126" y="995752"/>
                  <a:pt x="2849711" y="993939"/>
                </a:cubicBezTo>
                <a:close/>
                <a:moveTo>
                  <a:pt x="3017410" y="978867"/>
                </a:moveTo>
                <a:lnTo>
                  <a:pt x="3016583" y="981396"/>
                </a:lnTo>
                <a:lnTo>
                  <a:pt x="3012158" y="979778"/>
                </a:lnTo>
                <a:cubicBezTo>
                  <a:pt x="3009956" y="978973"/>
                  <a:pt x="3008223" y="978516"/>
                  <a:pt x="3008361" y="979448"/>
                </a:cubicBezTo>
                <a:close/>
                <a:moveTo>
                  <a:pt x="3017563" y="978399"/>
                </a:moveTo>
                <a:lnTo>
                  <a:pt x="3018024" y="978828"/>
                </a:lnTo>
                <a:lnTo>
                  <a:pt x="3017410" y="978867"/>
                </a:lnTo>
                <a:close/>
                <a:moveTo>
                  <a:pt x="5877626" y="976691"/>
                </a:moveTo>
                <a:cubicBezTo>
                  <a:pt x="5877626" y="976691"/>
                  <a:pt x="5877626" y="976691"/>
                  <a:pt x="5878696" y="977486"/>
                </a:cubicBezTo>
                <a:lnTo>
                  <a:pt x="5882616" y="980398"/>
                </a:lnTo>
                <a:lnTo>
                  <a:pt x="5882342" y="980816"/>
                </a:lnTo>
                <a:cubicBezTo>
                  <a:pt x="5881379" y="981137"/>
                  <a:pt x="5880042" y="980145"/>
                  <a:pt x="5877626" y="976691"/>
                </a:cubicBezTo>
                <a:close/>
                <a:moveTo>
                  <a:pt x="563152" y="968899"/>
                </a:moveTo>
                <a:lnTo>
                  <a:pt x="563440" y="969253"/>
                </a:lnTo>
                <a:cubicBezTo>
                  <a:pt x="561820" y="971162"/>
                  <a:pt x="558287" y="972996"/>
                  <a:pt x="555450" y="973120"/>
                </a:cubicBezTo>
                <a:lnTo>
                  <a:pt x="555307" y="972879"/>
                </a:lnTo>
                <a:close/>
                <a:moveTo>
                  <a:pt x="563371" y="968788"/>
                </a:moveTo>
                <a:lnTo>
                  <a:pt x="563152" y="968899"/>
                </a:lnTo>
                <a:lnTo>
                  <a:pt x="563095" y="968829"/>
                </a:lnTo>
                <a:close/>
                <a:moveTo>
                  <a:pt x="551645" y="966716"/>
                </a:moveTo>
                <a:lnTo>
                  <a:pt x="555307" y="972879"/>
                </a:lnTo>
                <a:lnTo>
                  <a:pt x="542133" y="979562"/>
                </a:lnTo>
                <a:cubicBezTo>
                  <a:pt x="537856" y="976384"/>
                  <a:pt x="537856" y="976384"/>
                  <a:pt x="537856" y="976384"/>
                </a:cubicBezTo>
                <a:cubicBezTo>
                  <a:pt x="551645" y="966716"/>
                  <a:pt x="551645" y="966716"/>
                  <a:pt x="551645" y="966716"/>
                </a:cubicBezTo>
                <a:close/>
                <a:moveTo>
                  <a:pt x="559947" y="964949"/>
                </a:moveTo>
                <a:lnTo>
                  <a:pt x="563095" y="968829"/>
                </a:lnTo>
                <a:lnTo>
                  <a:pt x="555923" y="969893"/>
                </a:lnTo>
                <a:cubicBezTo>
                  <a:pt x="555923" y="969893"/>
                  <a:pt x="555923" y="969893"/>
                  <a:pt x="556180" y="968426"/>
                </a:cubicBezTo>
                <a:lnTo>
                  <a:pt x="556698" y="965488"/>
                </a:lnTo>
                <a:close/>
                <a:moveTo>
                  <a:pt x="3627088" y="964167"/>
                </a:moveTo>
                <a:lnTo>
                  <a:pt x="3628429" y="964607"/>
                </a:lnTo>
                <a:lnTo>
                  <a:pt x="3630566" y="965307"/>
                </a:lnTo>
                <a:lnTo>
                  <a:pt x="3627637" y="965677"/>
                </a:lnTo>
                <a:close/>
                <a:moveTo>
                  <a:pt x="3626028" y="961248"/>
                </a:moveTo>
                <a:lnTo>
                  <a:pt x="3627088" y="964167"/>
                </a:lnTo>
                <a:lnTo>
                  <a:pt x="3626429" y="963951"/>
                </a:lnTo>
                <a:close/>
                <a:moveTo>
                  <a:pt x="3625322" y="956493"/>
                </a:moveTo>
                <a:cubicBezTo>
                  <a:pt x="3625322" y="956493"/>
                  <a:pt x="3625322" y="956493"/>
                  <a:pt x="3625460" y="957426"/>
                </a:cubicBezTo>
                <a:lnTo>
                  <a:pt x="3626028" y="961248"/>
                </a:lnTo>
                <a:lnTo>
                  <a:pt x="3625626" y="960140"/>
                </a:lnTo>
                <a:cubicBezTo>
                  <a:pt x="3625332" y="958159"/>
                  <a:pt x="3625322" y="956493"/>
                  <a:pt x="3625322" y="956493"/>
                </a:cubicBezTo>
                <a:close/>
                <a:moveTo>
                  <a:pt x="3632144" y="941652"/>
                </a:moveTo>
                <a:lnTo>
                  <a:pt x="3632161" y="941663"/>
                </a:lnTo>
                <a:cubicBezTo>
                  <a:pt x="3633765" y="942854"/>
                  <a:pt x="3636973" y="945237"/>
                  <a:pt x="3643389" y="950002"/>
                </a:cubicBezTo>
                <a:lnTo>
                  <a:pt x="3642123" y="951830"/>
                </a:lnTo>
                <a:lnTo>
                  <a:pt x="3632730" y="946700"/>
                </a:lnTo>
                <a:close/>
                <a:moveTo>
                  <a:pt x="3649177" y="937709"/>
                </a:moveTo>
                <a:cubicBezTo>
                  <a:pt x="3642836" y="946272"/>
                  <a:pt x="3642836" y="946272"/>
                  <a:pt x="3642836" y="946272"/>
                </a:cubicBezTo>
                <a:cubicBezTo>
                  <a:pt x="3646006" y="941991"/>
                  <a:pt x="3636143" y="939643"/>
                  <a:pt x="3632092" y="941197"/>
                </a:cubicBezTo>
                <a:lnTo>
                  <a:pt x="3632144" y="941652"/>
                </a:lnTo>
                <a:lnTo>
                  <a:pt x="3630556" y="940472"/>
                </a:lnTo>
                <a:cubicBezTo>
                  <a:pt x="3649177" y="937709"/>
                  <a:pt x="3649177" y="937709"/>
                  <a:pt x="3649177" y="937709"/>
                </a:cubicBezTo>
                <a:close/>
                <a:moveTo>
                  <a:pt x="4541107" y="910484"/>
                </a:moveTo>
                <a:lnTo>
                  <a:pt x="4538209" y="914396"/>
                </a:lnTo>
                <a:cubicBezTo>
                  <a:pt x="4536623" y="916538"/>
                  <a:pt x="4536623" y="916538"/>
                  <a:pt x="4536623" y="916538"/>
                </a:cubicBezTo>
                <a:cubicBezTo>
                  <a:pt x="4534762" y="916814"/>
                  <a:pt x="4537010" y="914337"/>
                  <a:pt x="4540296" y="911229"/>
                </a:cubicBezTo>
                <a:close/>
                <a:moveTo>
                  <a:pt x="3115503" y="906383"/>
                </a:moveTo>
                <a:cubicBezTo>
                  <a:pt x="3115503" y="906383"/>
                  <a:pt x="3115503" y="906383"/>
                  <a:pt x="3116573" y="907176"/>
                </a:cubicBezTo>
                <a:lnTo>
                  <a:pt x="3119781" y="909559"/>
                </a:lnTo>
                <a:cubicBezTo>
                  <a:pt x="3119781" y="909559"/>
                  <a:pt x="3119781" y="909559"/>
                  <a:pt x="3118711" y="908765"/>
                </a:cubicBezTo>
                <a:close/>
                <a:moveTo>
                  <a:pt x="4551699" y="900158"/>
                </a:moveTo>
                <a:cubicBezTo>
                  <a:pt x="4551960" y="900268"/>
                  <a:pt x="4551328" y="901016"/>
                  <a:pt x="4550186" y="902138"/>
                </a:cubicBezTo>
                <a:lnTo>
                  <a:pt x="4541107" y="910484"/>
                </a:lnTo>
                <a:lnTo>
                  <a:pt x="4546972" y="902563"/>
                </a:lnTo>
                <a:lnTo>
                  <a:pt x="4547848" y="902009"/>
                </a:lnTo>
                <a:cubicBezTo>
                  <a:pt x="4550282" y="900576"/>
                  <a:pt x="4551437" y="900048"/>
                  <a:pt x="4551699" y="900158"/>
                </a:cubicBezTo>
                <a:close/>
                <a:moveTo>
                  <a:pt x="3656190" y="888793"/>
                </a:moveTo>
                <a:lnTo>
                  <a:pt x="3657156" y="888887"/>
                </a:lnTo>
                <a:cubicBezTo>
                  <a:pt x="3656362" y="889958"/>
                  <a:pt x="3653707" y="891304"/>
                  <a:pt x="3653707" y="891304"/>
                </a:cubicBezTo>
                <a:cubicBezTo>
                  <a:pt x="3653707" y="891304"/>
                  <a:pt x="3653707" y="891304"/>
                  <a:pt x="3655363" y="889629"/>
                </a:cubicBezTo>
                <a:close/>
                <a:moveTo>
                  <a:pt x="3650849" y="888268"/>
                </a:moveTo>
                <a:lnTo>
                  <a:pt x="3653405" y="888519"/>
                </a:lnTo>
                <a:lnTo>
                  <a:pt x="3651761" y="889807"/>
                </a:lnTo>
                <a:close/>
                <a:moveTo>
                  <a:pt x="3127632" y="885527"/>
                </a:moveTo>
                <a:cubicBezTo>
                  <a:pt x="3147359" y="890222"/>
                  <a:pt x="3147359" y="890222"/>
                  <a:pt x="3147359" y="890222"/>
                </a:cubicBezTo>
                <a:cubicBezTo>
                  <a:pt x="3141571" y="902515"/>
                  <a:pt x="3141571" y="902515"/>
                  <a:pt x="3141571" y="902515"/>
                </a:cubicBezTo>
                <a:lnTo>
                  <a:pt x="3127083" y="904665"/>
                </a:lnTo>
                <a:lnTo>
                  <a:pt x="3127509" y="903529"/>
                </a:lnTo>
                <a:cubicBezTo>
                  <a:pt x="3128509" y="899451"/>
                  <a:pt x="3123366" y="908075"/>
                  <a:pt x="3122951" y="905278"/>
                </a:cubicBezTo>
                <a:cubicBezTo>
                  <a:pt x="3122951" y="905278"/>
                  <a:pt x="3122951" y="905278"/>
                  <a:pt x="3125278" y="904933"/>
                </a:cubicBezTo>
                <a:lnTo>
                  <a:pt x="3127083" y="904665"/>
                </a:lnTo>
                <a:lnTo>
                  <a:pt x="3124058" y="912736"/>
                </a:lnTo>
                <a:lnTo>
                  <a:pt x="3119781" y="909559"/>
                </a:lnTo>
                <a:lnTo>
                  <a:pt x="3126651" y="888531"/>
                </a:lnTo>
                <a:cubicBezTo>
                  <a:pt x="3127632" y="885527"/>
                  <a:pt x="3127632" y="885527"/>
                  <a:pt x="3127632" y="885527"/>
                </a:cubicBezTo>
                <a:close/>
                <a:moveTo>
                  <a:pt x="491234" y="882039"/>
                </a:moveTo>
                <a:lnTo>
                  <a:pt x="488419" y="883681"/>
                </a:lnTo>
                <a:cubicBezTo>
                  <a:pt x="486230" y="884959"/>
                  <a:pt x="486230" y="884959"/>
                  <a:pt x="486230" y="884959"/>
                </a:cubicBezTo>
                <a:lnTo>
                  <a:pt x="482506" y="885512"/>
                </a:lnTo>
                <a:close/>
                <a:moveTo>
                  <a:pt x="3666943" y="877907"/>
                </a:moveTo>
                <a:lnTo>
                  <a:pt x="3656190" y="888793"/>
                </a:lnTo>
                <a:lnTo>
                  <a:pt x="3653405" y="888519"/>
                </a:lnTo>
                <a:close/>
                <a:moveTo>
                  <a:pt x="503743" y="874739"/>
                </a:moveTo>
                <a:cubicBezTo>
                  <a:pt x="503743" y="874739"/>
                  <a:pt x="503743" y="874739"/>
                  <a:pt x="506743" y="875723"/>
                </a:cubicBezTo>
                <a:lnTo>
                  <a:pt x="506944" y="875788"/>
                </a:lnTo>
                <a:lnTo>
                  <a:pt x="491234" y="882039"/>
                </a:lnTo>
                <a:close/>
                <a:moveTo>
                  <a:pt x="5762544" y="868005"/>
                </a:moveTo>
                <a:cubicBezTo>
                  <a:pt x="5777993" y="869523"/>
                  <a:pt x="5777993" y="869523"/>
                  <a:pt x="5777993" y="869523"/>
                </a:cubicBezTo>
                <a:cubicBezTo>
                  <a:pt x="5778546" y="873252"/>
                  <a:pt x="5778546" y="873252"/>
                  <a:pt x="5778546" y="873252"/>
                </a:cubicBezTo>
                <a:cubicBezTo>
                  <a:pt x="5762544" y="868005"/>
                  <a:pt x="5762544" y="868005"/>
                  <a:pt x="5762544" y="868005"/>
                </a:cubicBezTo>
                <a:close/>
                <a:moveTo>
                  <a:pt x="4690884" y="866969"/>
                </a:moveTo>
                <a:lnTo>
                  <a:pt x="4691153" y="867465"/>
                </a:lnTo>
                <a:cubicBezTo>
                  <a:pt x="4691799" y="869811"/>
                  <a:pt x="4690769" y="870083"/>
                  <a:pt x="4689036" y="869625"/>
                </a:cubicBezTo>
                <a:lnTo>
                  <a:pt x="4686539" y="868751"/>
                </a:lnTo>
                <a:lnTo>
                  <a:pt x="4689154" y="867225"/>
                </a:lnTo>
                <a:close/>
                <a:moveTo>
                  <a:pt x="4661981" y="863636"/>
                </a:moveTo>
                <a:cubicBezTo>
                  <a:pt x="4677983" y="868883"/>
                  <a:pt x="4677983" y="868883"/>
                  <a:pt x="4677983" y="868883"/>
                </a:cubicBezTo>
                <a:cubicBezTo>
                  <a:pt x="4678638" y="866881"/>
                  <a:pt x="4680534" y="866838"/>
                  <a:pt x="4682700" y="867410"/>
                </a:cubicBezTo>
                <a:lnTo>
                  <a:pt x="4686539" y="868751"/>
                </a:lnTo>
                <a:lnTo>
                  <a:pt x="4673831" y="876169"/>
                </a:lnTo>
                <a:cubicBezTo>
                  <a:pt x="4671642" y="877446"/>
                  <a:pt x="4671642" y="877446"/>
                  <a:pt x="4671642" y="877446"/>
                </a:cubicBezTo>
                <a:cubicBezTo>
                  <a:pt x="4660470" y="879104"/>
                  <a:pt x="4660470" y="879104"/>
                  <a:pt x="4660470" y="879104"/>
                </a:cubicBezTo>
                <a:cubicBezTo>
                  <a:pt x="4662534" y="867365"/>
                  <a:pt x="4662534" y="867365"/>
                  <a:pt x="4662534" y="867365"/>
                </a:cubicBezTo>
                <a:cubicBezTo>
                  <a:pt x="4661981" y="863636"/>
                  <a:pt x="4661981" y="863636"/>
                  <a:pt x="4661981" y="863636"/>
                </a:cubicBezTo>
                <a:close/>
                <a:moveTo>
                  <a:pt x="5731438" y="863569"/>
                </a:moveTo>
                <a:cubicBezTo>
                  <a:pt x="5729784" y="865244"/>
                  <a:pt x="5724751" y="869801"/>
                  <a:pt x="5724751" y="869801"/>
                </a:cubicBezTo>
                <a:lnTo>
                  <a:pt x="5726632" y="867262"/>
                </a:lnTo>
                <a:lnTo>
                  <a:pt x="5730335" y="864150"/>
                </a:lnTo>
                <a:cubicBezTo>
                  <a:pt x="5732247" y="862615"/>
                  <a:pt x="5732265" y="862732"/>
                  <a:pt x="5731438" y="863569"/>
                </a:cubicBezTo>
                <a:close/>
                <a:moveTo>
                  <a:pt x="573391" y="856781"/>
                </a:moveTo>
                <a:cubicBezTo>
                  <a:pt x="573391" y="856781"/>
                  <a:pt x="573391" y="856781"/>
                  <a:pt x="574133" y="858576"/>
                </a:cubicBezTo>
                <a:lnTo>
                  <a:pt x="577159" y="865895"/>
                </a:lnTo>
                <a:lnTo>
                  <a:pt x="568092" y="868761"/>
                </a:lnTo>
                <a:cubicBezTo>
                  <a:pt x="563019" y="869038"/>
                  <a:pt x="572382" y="862409"/>
                  <a:pt x="573272" y="857989"/>
                </a:cubicBezTo>
                <a:lnTo>
                  <a:pt x="572325" y="857528"/>
                </a:lnTo>
                <a:close/>
                <a:moveTo>
                  <a:pt x="565390" y="854157"/>
                </a:moveTo>
                <a:lnTo>
                  <a:pt x="572325" y="857528"/>
                </a:lnTo>
                <a:lnTo>
                  <a:pt x="566496" y="861615"/>
                </a:lnTo>
                <a:cubicBezTo>
                  <a:pt x="565390" y="854157"/>
                  <a:pt x="565390" y="854157"/>
                  <a:pt x="565390" y="854157"/>
                </a:cubicBezTo>
                <a:close/>
                <a:moveTo>
                  <a:pt x="4683218" y="852862"/>
                </a:moveTo>
                <a:cubicBezTo>
                  <a:pt x="4696602" y="866120"/>
                  <a:pt x="4696602" y="866120"/>
                  <a:pt x="4696602" y="866120"/>
                </a:cubicBezTo>
                <a:lnTo>
                  <a:pt x="4690884" y="866969"/>
                </a:lnTo>
                <a:close/>
                <a:moveTo>
                  <a:pt x="3702168" y="852325"/>
                </a:moveTo>
                <a:lnTo>
                  <a:pt x="3703549" y="852334"/>
                </a:lnTo>
                <a:lnTo>
                  <a:pt x="3701415" y="853736"/>
                </a:lnTo>
                <a:cubicBezTo>
                  <a:pt x="3701415" y="853736"/>
                  <a:pt x="3701415" y="853736"/>
                  <a:pt x="3697692" y="854288"/>
                </a:cubicBezTo>
                <a:close/>
                <a:moveTo>
                  <a:pt x="3709260" y="852096"/>
                </a:moveTo>
                <a:cubicBezTo>
                  <a:pt x="3710458" y="852156"/>
                  <a:pt x="3710359" y="852290"/>
                  <a:pt x="3707098" y="852358"/>
                </a:cubicBezTo>
                <a:lnTo>
                  <a:pt x="3703549" y="852334"/>
                </a:lnTo>
                <a:lnTo>
                  <a:pt x="3703638" y="852276"/>
                </a:lnTo>
                <a:cubicBezTo>
                  <a:pt x="3705567" y="852049"/>
                  <a:pt x="3708062" y="852035"/>
                  <a:pt x="3709260" y="852096"/>
                </a:cubicBezTo>
                <a:close/>
                <a:moveTo>
                  <a:pt x="5427620" y="851965"/>
                </a:moveTo>
                <a:cubicBezTo>
                  <a:pt x="5428086" y="851896"/>
                  <a:pt x="5429155" y="852689"/>
                  <a:pt x="5429155" y="852689"/>
                </a:cubicBezTo>
                <a:lnTo>
                  <a:pt x="5428256" y="853321"/>
                </a:lnTo>
                <a:close/>
                <a:moveTo>
                  <a:pt x="535812" y="846904"/>
                </a:moveTo>
                <a:lnTo>
                  <a:pt x="535645" y="847673"/>
                </a:lnTo>
                <a:cubicBezTo>
                  <a:pt x="532630" y="853003"/>
                  <a:pt x="529197" y="849107"/>
                  <a:pt x="530800" y="847082"/>
                </a:cubicBezTo>
                <a:close/>
                <a:moveTo>
                  <a:pt x="2827078" y="831555"/>
                </a:moveTo>
                <a:lnTo>
                  <a:pt x="2828856" y="832873"/>
                </a:lnTo>
                <a:lnTo>
                  <a:pt x="2826641" y="832059"/>
                </a:lnTo>
                <a:close/>
                <a:moveTo>
                  <a:pt x="5721700" y="829193"/>
                </a:moveTo>
                <a:lnTo>
                  <a:pt x="5728338" y="833065"/>
                </a:lnTo>
                <a:cubicBezTo>
                  <a:pt x="5730942" y="834584"/>
                  <a:pt x="5730942" y="834584"/>
                  <a:pt x="5730942" y="834584"/>
                </a:cubicBezTo>
                <a:cubicBezTo>
                  <a:pt x="5715493" y="833064"/>
                  <a:pt x="5715493" y="833064"/>
                  <a:pt x="5715493" y="833064"/>
                </a:cubicBezTo>
                <a:lnTo>
                  <a:pt x="5717038" y="831759"/>
                </a:lnTo>
                <a:close/>
                <a:moveTo>
                  <a:pt x="5723319" y="828093"/>
                </a:moveTo>
                <a:cubicBezTo>
                  <a:pt x="5724646" y="827420"/>
                  <a:pt x="5724879" y="827385"/>
                  <a:pt x="5722359" y="828831"/>
                </a:cubicBezTo>
                <a:lnTo>
                  <a:pt x="5721700" y="829193"/>
                </a:lnTo>
                <a:lnTo>
                  <a:pt x="5721519" y="829086"/>
                </a:lnTo>
                <a:close/>
                <a:moveTo>
                  <a:pt x="3728847" y="825646"/>
                </a:moveTo>
                <a:lnTo>
                  <a:pt x="3725510" y="830152"/>
                </a:lnTo>
                <a:cubicBezTo>
                  <a:pt x="3724717" y="831224"/>
                  <a:pt x="3724717" y="831224"/>
                  <a:pt x="3724717" y="831224"/>
                </a:cubicBezTo>
                <a:cubicBezTo>
                  <a:pt x="3723509" y="829497"/>
                  <a:pt x="3724500" y="828159"/>
                  <a:pt x="3726066" y="827093"/>
                </a:cubicBezTo>
                <a:close/>
                <a:moveTo>
                  <a:pt x="3730172" y="823856"/>
                </a:moveTo>
                <a:lnTo>
                  <a:pt x="3730869" y="824594"/>
                </a:lnTo>
                <a:lnTo>
                  <a:pt x="3728847" y="825646"/>
                </a:lnTo>
                <a:close/>
                <a:moveTo>
                  <a:pt x="2836567" y="822011"/>
                </a:moveTo>
                <a:cubicBezTo>
                  <a:pt x="2837360" y="820941"/>
                  <a:pt x="2835438" y="822416"/>
                  <a:pt x="2833038" y="824679"/>
                </a:cubicBezTo>
                <a:lnTo>
                  <a:pt x="2827078" y="831555"/>
                </a:lnTo>
                <a:lnTo>
                  <a:pt x="2823829" y="829141"/>
                </a:lnTo>
                <a:cubicBezTo>
                  <a:pt x="2822225" y="827950"/>
                  <a:pt x="2822225" y="827950"/>
                  <a:pt x="2822225" y="827950"/>
                </a:cubicBezTo>
                <a:cubicBezTo>
                  <a:pt x="2819608" y="835960"/>
                  <a:pt x="2819608" y="835960"/>
                  <a:pt x="2819608" y="835960"/>
                </a:cubicBezTo>
                <a:cubicBezTo>
                  <a:pt x="2814224" y="825327"/>
                  <a:pt x="2814224" y="825327"/>
                  <a:pt x="2814224" y="825327"/>
                </a:cubicBezTo>
                <a:cubicBezTo>
                  <a:pt x="2832844" y="822564"/>
                  <a:pt x="2832844" y="822564"/>
                  <a:pt x="2832844" y="822564"/>
                </a:cubicBezTo>
                <a:cubicBezTo>
                  <a:pt x="2836567" y="822011"/>
                  <a:pt x="2836567" y="822011"/>
                  <a:pt x="2836567" y="822011"/>
                </a:cubicBezTo>
                <a:close/>
                <a:moveTo>
                  <a:pt x="3742023" y="819604"/>
                </a:moveTo>
                <a:lnTo>
                  <a:pt x="3746690" y="819783"/>
                </a:lnTo>
                <a:lnTo>
                  <a:pt x="3745954" y="820450"/>
                </a:lnTo>
                <a:cubicBezTo>
                  <a:pt x="3745954" y="820450"/>
                  <a:pt x="3743022" y="819932"/>
                  <a:pt x="3742023" y="819604"/>
                </a:cubicBezTo>
                <a:close/>
                <a:moveTo>
                  <a:pt x="3748470" y="818171"/>
                </a:moveTo>
                <a:lnTo>
                  <a:pt x="3749678" y="819897"/>
                </a:lnTo>
                <a:lnTo>
                  <a:pt x="3746690" y="819783"/>
                </a:lnTo>
                <a:lnTo>
                  <a:pt x="3747213" y="819310"/>
                </a:lnTo>
                <a:close/>
                <a:moveTo>
                  <a:pt x="2799463" y="815221"/>
                </a:moveTo>
                <a:cubicBezTo>
                  <a:pt x="2801325" y="815749"/>
                  <a:pt x="2801620" y="823744"/>
                  <a:pt x="2798595" y="827408"/>
                </a:cubicBezTo>
                <a:lnTo>
                  <a:pt x="2794448" y="826675"/>
                </a:lnTo>
                <a:lnTo>
                  <a:pt x="2797143" y="817619"/>
                </a:lnTo>
                <a:cubicBezTo>
                  <a:pt x="2798048" y="815699"/>
                  <a:pt x="2798842" y="815045"/>
                  <a:pt x="2799463" y="815221"/>
                </a:cubicBezTo>
                <a:close/>
                <a:moveTo>
                  <a:pt x="2797624" y="813178"/>
                </a:moveTo>
                <a:lnTo>
                  <a:pt x="2795599" y="815228"/>
                </a:lnTo>
                <a:cubicBezTo>
                  <a:pt x="2793944" y="816903"/>
                  <a:pt x="2793944" y="816903"/>
                  <a:pt x="2793944" y="816903"/>
                </a:cubicBezTo>
                <a:cubicBezTo>
                  <a:pt x="2792875" y="816109"/>
                  <a:pt x="2793470" y="815306"/>
                  <a:pt x="2794556" y="814609"/>
                </a:cubicBezTo>
                <a:close/>
                <a:moveTo>
                  <a:pt x="2797953" y="812845"/>
                </a:moveTo>
                <a:lnTo>
                  <a:pt x="2798115" y="812949"/>
                </a:lnTo>
                <a:lnTo>
                  <a:pt x="2797624" y="813178"/>
                </a:lnTo>
                <a:close/>
                <a:moveTo>
                  <a:pt x="2980443" y="808247"/>
                </a:moveTo>
                <a:lnTo>
                  <a:pt x="2981064" y="811526"/>
                </a:lnTo>
                <a:cubicBezTo>
                  <a:pt x="2981074" y="813191"/>
                  <a:pt x="2980742" y="813359"/>
                  <a:pt x="2980389" y="809779"/>
                </a:cubicBezTo>
                <a:lnTo>
                  <a:pt x="2980345" y="808455"/>
                </a:lnTo>
                <a:close/>
                <a:moveTo>
                  <a:pt x="4008927" y="808103"/>
                </a:moveTo>
                <a:lnTo>
                  <a:pt x="4007738" y="808875"/>
                </a:lnTo>
                <a:cubicBezTo>
                  <a:pt x="4006684" y="809389"/>
                  <a:pt x="4005985" y="809492"/>
                  <a:pt x="4006778" y="808422"/>
                </a:cubicBezTo>
                <a:cubicBezTo>
                  <a:pt x="4006778" y="808422"/>
                  <a:pt x="4006778" y="808422"/>
                  <a:pt x="4008175" y="808215"/>
                </a:cubicBezTo>
                <a:close/>
                <a:moveTo>
                  <a:pt x="2538903" y="793409"/>
                </a:moveTo>
                <a:lnTo>
                  <a:pt x="2541984" y="795698"/>
                </a:lnTo>
                <a:cubicBezTo>
                  <a:pt x="2543589" y="796889"/>
                  <a:pt x="2543589" y="796889"/>
                  <a:pt x="2543589" y="796889"/>
                </a:cubicBezTo>
                <a:cubicBezTo>
                  <a:pt x="2536694" y="801722"/>
                  <a:pt x="2536694" y="801722"/>
                  <a:pt x="2536694" y="801722"/>
                </a:cubicBezTo>
                <a:cubicBezTo>
                  <a:pt x="2533625" y="800273"/>
                  <a:pt x="2533580" y="798374"/>
                  <a:pt x="2534744" y="796594"/>
                </a:cubicBezTo>
                <a:lnTo>
                  <a:pt x="2537863" y="793988"/>
                </a:lnTo>
                <a:close/>
                <a:moveTo>
                  <a:pt x="3753253" y="792689"/>
                </a:moveTo>
                <a:lnTo>
                  <a:pt x="3750530" y="803192"/>
                </a:lnTo>
                <a:lnTo>
                  <a:pt x="3747465" y="804982"/>
                </a:lnTo>
                <a:cubicBezTo>
                  <a:pt x="3747465" y="804982"/>
                  <a:pt x="3747465" y="804982"/>
                  <a:pt x="3753253" y="792689"/>
                </a:cubicBezTo>
                <a:close/>
                <a:moveTo>
                  <a:pt x="2541656" y="791876"/>
                </a:moveTo>
                <a:lnTo>
                  <a:pt x="2538903" y="793409"/>
                </a:lnTo>
                <a:lnTo>
                  <a:pt x="2538720" y="793274"/>
                </a:lnTo>
                <a:lnTo>
                  <a:pt x="2540035" y="792175"/>
                </a:lnTo>
                <a:cubicBezTo>
                  <a:pt x="2541793" y="791200"/>
                  <a:pt x="2542940" y="790912"/>
                  <a:pt x="2541656" y="791876"/>
                </a:cubicBezTo>
                <a:close/>
                <a:moveTo>
                  <a:pt x="4155736" y="786317"/>
                </a:moveTo>
                <a:cubicBezTo>
                  <a:pt x="4155736" y="786317"/>
                  <a:pt x="4155736" y="786317"/>
                  <a:pt x="4154150" y="788459"/>
                </a:cubicBezTo>
                <a:lnTo>
                  <a:pt x="4152379" y="790852"/>
                </a:lnTo>
                <a:lnTo>
                  <a:pt x="4151635" y="790737"/>
                </a:lnTo>
                <a:cubicBezTo>
                  <a:pt x="4152288" y="788735"/>
                  <a:pt x="4155460" y="784453"/>
                  <a:pt x="4155736" y="786317"/>
                </a:cubicBezTo>
                <a:close/>
                <a:moveTo>
                  <a:pt x="2979587" y="785544"/>
                </a:moveTo>
                <a:cubicBezTo>
                  <a:pt x="2988141" y="791897"/>
                  <a:pt x="2988141" y="791897"/>
                  <a:pt x="2988141" y="791897"/>
                </a:cubicBezTo>
                <a:lnTo>
                  <a:pt x="2980443" y="808247"/>
                </a:lnTo>
                <a:lnTo>
                  <a:pt x="2980316" y="807576"/>
                </a:lnTo>
                <a:close/>
                <a:moveTo>
                  <a:pt x="4129519" y="763531"/>
                </a:moveTo>
                <a:cubicBezTo>
                  <a:pt x="4129519" y="763531"/>
                  <a:pt x="4129519" y="763531"/>
                  <a:pt x="4130072" y="767259"/>
                </a:cubicBezTo>
                <a:lnTo>
                  <a:pt x="4130052" y="767279"/>
                </a:lnTo>
                <a:close/>
                <a:moveTo>
                  <a:pt x="3781234" y="750426"/>
                </a:moveTo>
                <a:cubicBezTo>
                  <a:pt x="3781234" y="750426"/>
                  <a:pt x="3781234" y="750426"/>
                  <a:pt x="3785512" y="753603"/>
                </a:cubicBezTo>
                <a:lnTo>
                  <a:pt x="3784114" y="753810"/>
                </a:lnTo>
                <a:cubicBezTo>
                  <a:pt x="3781787" y="754155"/>
                  <a:pt x="3781787" y="754155"/>
                  <a:pt x="3781787" y="754155"/>
                </a:cubicBezTo>
                <a:cubicBezTo>
                  <a:pt x="3781234" y="750426"/>
                  <a:pt x="3781234" y="750426"/>
                  <a:pt x="3781234" y="750426"/>
                </a:cubicBezTo>
                <a:close/>
                <a:moveTo>
                  <a:pt x="2872890" y="716264"/>
                </a:moveTo>
                <a:lnTo>
                  <a:pt x="2873315" y="716993"/>
                </a:lnTo>
                <a:cubicBezTo>
                  <a:pt x="2872591" y="718530"/>
                  <a:pt x="2870868" y="719739"/>
                  <a:pt x="2871145" y="721603"/>
                </a:cubicBezTo>
                <a:cubicBezTo>
                  <a:pt x="2871145" y="721603"/>
                  <a:pt x="2871145" y="721603"/>
                  <a:pt x="2871800" y="719601"/>
                </a:cubicBezTo>
                <a:close/>
                <a:moveTo>
                  <a:pt x="3989714" y="714666"/>
                </a:moveTo>
                <a:cubicBezTo>
                  <a:pt x="3990742" y="713978"/>
                  <a:pt x="3991608" y="714207"/>
                  <a:pt x="3992410" y="714802"/>
                </a:cubicBezTo>
                <a:lnTo>
                  <a:pt x="3993556" y="715652"/>
                </a:lnTo>
                <a:lnTo>
                  <a:pt x="3986050" y="720032"/>
                </a:lnTo>
                <a:cubicBezTo>
                  <a:pt x="3987497" y="716960"/>
                  <a:pt x="3988686" y="715354"/>
                  <a:pt x="3989714" y="714666"/>
                </a:cubicBezTo>
                <a:close/>
                <a:moveTo>
                  <a:pt x="801463" y="700983"/>
                </a:moveTo>
                <a:cubicBezTo>
                  <a:pt x="801463" y="700983"/>
                  <a:pt x="801463" y="700983"/>
                  <a:pt x="798292" y="705264"/>
                </a:cubicBezTo>
                <a:cubicBezTo>
                  <a:pt x="798292" y="705264"/>
                  <a:pt x="798292" y="705264"/>
                  <a:pt x="787862" y="708718"/>
                </a:cubicBezTo>
                <a:lnTo>
                  <a:pt x="786784" y="709074"/>
                </a:lnTo>
                <a:lnTo>
                  <a:pt x="794229" y="703127"/>
                </a:lnTo>
                <a:cubicBezTo>
                  <a:pt x="798532" y="700464"/>
                  <a:pt x="802117" y="698980"/>
                  <a:pt x="801463" y="700983"/>
                </a:cubicBezTo>
                <a:close/>
                <a:moveTo>
                  <a:pt x="1606832" y="700566"/>
                </a:moveTo>
                <a:lnTo>
                  <a:pt x="1613003" y="700887"/>
                </a:lnTo>
                <a:lnTo>
                  <a:pt x="1612010" y="701893"/>
                </a:lnTo>
                <a:lnTo>
                  <a:pt x="1606791" y="700691"/>
                </a:lnTo>
                <a:cubicBezTo>
                  <a:pt x="1604517" y="700195"/>
                  <a:pt x="1605133" y="700341"/>
                  <a:pt x="1606832" y="700566"/>
                </a:cubicBezTo>
                <a:close/>
                <a:moveTo>
                  <a:pt x="4180802" y="698754"/>
                </a:moveTo>
                <a:lnTo>
                  <a:pt x="4178004" y="702534"/>
                </a:lnTo>
                <a:lnTo>
                  <a:pt x="4177561" y="702571"/>
                </a:lnTo>
                <a:cubicBezTo>
                  <a:pt x="4178423" y="701966"/>
                  <a:pt x="4181078" y="700620"/>
                  <a:pt x="4180802" y="698754"/>
                </a:cubicBezTo>
                <a:close/>
                <a:moveTo>
                  <a:pt x="1615538" y="698321"/>
                </a:moveTo>
                <a:cubicBezTo>
                  <a:pt x="1616745" y="700047"/>
                  <a:pt x="1615418" y="700721"/>
                  <a:pt x="1613365" y="700906"/>
                </a:cubicBezTo>
                <a:lnTo>
                  <a:pt x="1613003" y="700887"/>
                </a:lnTo>
                <a:lnTo>
                  <a:pt x="1613883" y="699996"/>
                </a:lnTo>
                <a:cubicBezTo>
                  <a:pt x="1615538" y="698321"/>
                  <a:pt x="1615538" y="698321"/>
                  <a:pt x="1615538" y="698321"/>
                </a:cubicBezTo>
                <a:close/>
                <a:moveTo>
                  <a:pt x="854804" y="690295"/>
                </a:moveTo>
                <a:lnTo>
                  <a:pt x="855114" y="690639"/>
                </a:lnTo>
                <a:cubicBezTo>
                  <a:pt x="855753" y="691736"/>
                  <a:pt x="855839" y="692318"/>
                  <a:pt x="854791" y="690866"/>
                </a:cubicBezTo>
                <a:lnTo>
                  <a:pt x="854754" y="690804"/>
                </a:lnTo>
                <a:close/>
                <a:moveTo>
                  <a:pt x="851385" y="678330"/>
                </a:moveTo>
                <a:cubicBezTo>
                  <a:pt x="855661" y="681506"/>
                  <a:pt x="855661" y="681506"/>
                  <a:pt x="855661" y="681506"/>
                </a:cubicBezTo>
                <a:lnTo>
                  <a:pt x="854804" y="690295"/>
                </a:lnTo>
                <a:lnTo>
                  <a:pt x="853772" y="689153"/>
                </a:lnTo>
                <a:lnTo>
                  <a:pt x="847660" y="678883"/>
                </a:lnTo>
                <a:cubicBezTo>
                  <a:pt x="851385" y="678330"/>
                  <a:pt x="851385" y="678330"/>
                  <a:pt x="851385" y="678330"/>
                </a:cubicBezTo>
                <a:close/>
                <a:moveTo>
                  <a:pt x="899795" y="671147"/>
                </a:moveTo>
                <a:cubicBezTo>
                  <a:pt x="899795" y="671147"/>
                  <a:pt x="899795" y="671147"/>
                  <a:pt x="900003" y="672545"/>
                </a:cubicBezTo>
                <a:lnTo>
                  <a:pt x="900748" y="677569"/>
                </a:lnTo>
                <a:lnTo>
                  <a:pt x="900572" y="677581"/>
                </a:lnTo>
                <a:cubicBezTo>
                  <a:pt x="900393" y="676775"/>
                  <a:pt x="900348" y="674875"/>
                  <a:pt x="899795" y="671147"/>
                </a:cubicBezTo>
                <a:close/>
                <a:moveTo>
                  <a:pt x="4620064" y="661320"/>
                </a:moveTo>
                <a:lnTo>
                  <a:pt x="4620770" y="661338"/>
                </a:lnTo>
                <a:lnTo>
                  <a:pt x="4618789" y="662343"/>
                </a:lnTo>
                <a:cubicBezTo>
                  <a:pt x="4617789" y="662015"/>
                  <a:pt x="4617720" y="661550"/>
                  <a:pt x="4620064" y="661320"/>
                </a:cubicBezTo>
                <a:close/>
                <a:moveTo>
                  <a:pt x="4624099" y="659650"/>
                </a:moveTo>
                <a:lnTo>
                  <a:pt x="4623462" y="661407"/>
                </a:lnTo>
                <a:lnTo>
                  <a:pt x="4620770" y="661338"/>
                </a:lnTo>
                <a:close/>
                <a:moveTo>
                  <a:pt x="949265" y="658988"/>
                </a:moveTo>
                <a:lnTo>
                  <a:pt x="959379" y="662305"/>
                </a:lnTo>
                <a:lnTo>
                  <a:pt x="953296" y="663208"/>
                </a:lnTo>
                <a:lnTo>
                  <a:pt x="946276" y="663773"/>
                </a:lnTo>
                <a:close/>
                <a:moveTo>
                  <a:pt x="2999477" y="655731"/>
                </a:moveTo>
                <a:lnTo>
                  <a:pt x="2998858" y="656568"/>
                </a:lnTo>
                <a:lnTo>
                  <a:pt x="2995629" y="658410"/>
                </a:lnTo>
                <a:cubicBezTo>
                  <a:pt x="2992727" y="660092"/>
                  <a:pt x="2993058" y="659923"/>
                  <a:pt x="2994584" y="658982"/>
                </a:cubicBezTo>
                <a:close/>
                <a:moveTo>
                  <a:pt x="5128014" y="654379"/>
                </a:moveTo>
                <a:lnTo>
                  <a:pt x="5128002" y="660678"/>
                </a:lnTo>
                <a:cubicBezTo>
                  <a:pt x="5127699" y="663045"/>
                  <a:pt x="5127277" y="665012"/>
                  <a:pt x="5127277" y="665012"/>
                </a:cubicBezTo>
                <a:cubicBezTo>
                  <a:pt x="5127277" y="665012"/>
                  <a:pt x="5127277" y="665012"/>
                  <a:pt x="5122447" y="658107"/>
                </a:cubicBezTo>
                <a:close/>
                <a:moveTo>
                  <a:pt x="5124667" y="654190"/>
                </a:moveTo>
                <a:lnTo>
                  <a:pt x="5123907" y="654482"/>
                </a:lnTo>
                <a:lnTo>
                  <a:pt x="5124073" y="654234"/>
                </a:lnTo>
                <a:close/>
                <a:moveTo>
                  <a:pt x="3001737" y="652681"/>
                </a:moveTo>
                <a:cubicBezTo>
                  <a:pt x="3003598" y="652405"/>
                  <a:pt x="3002573" y="653509"/>
                  <a:pt x="3000701" y="654918"/>
                </a:cubicBezTo>
                <a:lnTo>
                  <a:pt x="2999477" y="655731"/>
                </a:lnTo>
                <a:lnTo>
                  <a:pt x="3000548" y="654287"/>
                </a:lnTo>
                <a:cubicBezTo>
                  <a:pt x="3001737" y="652681"/>
                  <a:pt x="3001737" y="652681"/>
                  <a:pt x="3001737" y="652681"/>
                </a:cubicBezTo>
                <a:close/>
                <a:moveTo>
                  <a:pt x="5130669" y="652601"/>
                </a:moveTo>
                <a:cubicBezTo>
                  <a:pt x="5133204" y="653654"/>
                  <a:pt x="5135480" y="656173"/>
                  <a:pt x="5137343" y="655897"/>
                </a:cubicBezTo>
                <a:lnTo>
                  <a:pt x="5130292" y="652853"/>
                </a:lnTo>
                <a:close/>
                <a:moveTo>
                  <a:pt x="5126669" y="651288"/>
                </a:moveTo>
                <a:lnTo>
                  <a:pt x="5130292" y="652853"/>
                </a:lnTo>
                <a:lnTo>
                  <a:pt x="5128014" y="654379"/>
                </a:lnTo>
                <a:lnTo>
                  <a:pt x="5128014" y="653946"/>
                </a:lnTo>
                <a:lnTo>
                  <a:pt x="5124667" y="654190"/>
                </a:lnTo>
                <a:lnTo>
                  <a:pt x="5125617" y="653826"/>
                </a:lnTo>
                <a:cubicBezTo>
                  <a:pt x="5125341" y="651962"/>
                  <a:pt x="5125202" y="651029"/>
                  <a:pt x="5126669" y="651288"/>
                </a:cubicBezTo>
                <a:close/>
                <a:moveTo>
                  <a:pt x="957166" y="647389"/>
                </a:moveTo>
                <a:cubicBezTo>
                  <a:pt x="958272" y="654847"/>
                  <a:pt x="958272" y="654847"/>
                  <a:pt x="958272" y="654847"/>
                </a:cubicBezTo>
                <a:cubicBezTo>
                  <a:pt x="955479" y="655261"/>
                  <a:pt x="951928" y="656979"/>
                  <a:pt x="949351" y="658851"/>
                </a:cubicBezTo>
                <a:lnTo>
                  <a:pt x="949265" y="658988"/>
                </a:lnTo>
                <a:lnTo>
                  <a:pt x="945377" y="657712"/>
                </a:lnTo>
                <a:cubicBezTo>
                  <a:pt x="943377" y="657057"/>
                  <a:pt x="943377" y="657057"/>
                  <a:pt x="943377" y="657057"/>
                </a:cubicBezTo>
                <a:cubicBezTo>
                  <a:pt x="947100" y="656505"/>
                  <a:pt x="946547" y="652775"/>
                  <a:pt x="950271" y="652222"/>
                </a:cubicBezTo>
                <a:cubicBezTo>
                  <a:pt x="949718" y="648494"/>
                  <a:pt x="949718" y="648494"/>
                  <a:pt x="949718" y="648494"/>
                </a:cubicBezTo>
                <a:lnTo>
                  <a:pt x="954838" y="647734"/>
                </a:lnTo>
                <a:cubicBezTo>
                  <a:pt x="957166" y="647389"/>
                  <a:pt x="957166" y="647389"/>
                  <a:pt x="957166" y="647389"/>
                </a:cubicBezTo>
                <a:close/>
                <a:moveTo>
                  <a:pt x="5143684" y="647333"/>
                </a:moveTo>
                <a:cubicBezTo>
                  <a:pt x="5144237" y="651063"/>
                  <a:pt x="5144237" y="651063"/>
                  <a:pt x="5144237" y="651063"/>
                </a:cubicBezTo>
                <a:cubicBezTo>
                  <a:pt x="5137343" y="655897"/>
                  <a:pt x="5137343" y="655897"/>
                  <a:pt x="5137343" y="655897"/>
                </a:cubicBezTo>
                <a:cubicBezTo>
                  <a:pt x="5143684" y="647333"/>
                  <a:pt x="5143684" y="647333"/>
                  <a:pt x="5143684" y="647333"/>
                </a:cubicBezTo>
                <a:close/>
                <a:moveTo>
                  <a:pt x="3709834" y="643643"/>
                </a:moveTo>
                <a:lnTo>
                  <a:pt x="3709170" y="646312"/>
                </a:lnTo>
                <a:cubicBezTo>
                  <a:pt x="3708318" y="648583"/>
                  <a:pt x="3707823" y="649251"/>
                  <a:pt x="3709117" y="645546"/>
                </a:cubicBezTo>
                <a:close/>
                <a:moveTo>
                  <a:pt x="3710139" y="642834"/>
                </a:moveTo>
                <a:lnTo>
                  <a:pt x="3709834" y="643643"/>
                </a:lnTo>
                <a:lnTo>
                  <a:pt x="3710031" y="642850"/>
                </a:lnTo>
                <a:lnTo>
                  <a:pt x="3710083" y="642842"/>
                </a:lnTo>
                <a:close/>
                <a:moveTo>
                  <a:pt x="1142263" y="639389"/>
                </a:moveTo>
                <a:lnTo>
                  <a:pt x="1142078" y="639957"/>
                </a:lnTo>
                <a:lnTo>
                  <a:pt x="1141117" y="642896"/>
                </a:lnTo>
                <a:lnTo>
                  <a:pt x="1138302" y="643376"/>
                </a:lnTo>
                <a:cubicBezTo>
                  <a:pt x="1136837" y="643117"/>
                  <a:pt x="1136467" y="642219"/>
                  <a:pt x="1139419" y="640471"/>
                </a:cubicBezTo>
                <a:close/>
                <a:moveTo>
                  <a:pt x="1142405" y="638955"/>
                </a:moveTo>
                <a:lnTo>
                  <a:pt x="1142532" y="639286"/>
                </a:lnTo>
                <a:lnTo>
                  <a:pt x="1142263" y="639389"/>
                </a:lnTo>
                <a:close/>
                <a:moveTo>
                  <a:pt x="1134404" y="636332"/>
                </a:moveTo>
                <a:lnTo>
                  <a:pt x="1131893" y="637786"/>
                </a:lnTo>
                <a:lnTo>
                  <a:pt x="1131068" y="636827"/>
                </a:lnTo>
                <a:close/>
                <a:moveTo>
                  <a:pt x="1129076" y="635693"/>
                </a:moveTo>
                <a:cubicBezTo>
                  <a:pt x="1128739" y="635029"/>
                  <a:pt x="1129070" y="634860"/>
                  <a:pt x="1130659" y="636352"/>
                </a:cubicBezTo>
                <a:lnTo>
                  <a:pt x="1131068" y="636827"/>
                </a:lnTo>
                <a:lnTo>
                  <a:pt x="1130369" y="636931"/>
                </a:lnTo>
                <a:close/>
                <a:moveTo>
                  <a:pt x="3707115" y="635661"/>
                </a:moveTo>
                <a:cubicBezTo>
                  <a:pt x="3710561" y="633244"/>
                  <a:pt x="3711502" y="634772"/>
                  <a:pt x="3711367" y="637471"/>
                </a:cubicBezTo>
                <a:lnTo>
                  <a:pt x="3710031" y="642850"/>
                </a:lnTo>
                <a:lnTo>
                  <a:pt x="3708222" y="643119"/>
                </a:lnTo>
                <a:cubicBezTo>
                  <a:pt x="3707115" y="635661"/>
                  <a:pt x="3707115" y="635661"/>
                  <a:pt x="3707115" y="635661"/>
                </a:cubicBezTo>
                <a:close/>
                <a:moveTo>
                  <a:pt x="3891613" y="612565"/>
                </a:moveTo>
                <a:lnTo>
                  <a:pt x="3891606" y="612571"/>
                </a:lnTo>
                <a:lnTo>
                  <a:pt x="3891286" y="612871"/>
                </a:lnTo>
                <a:lnTo>
                  <a:pt x="3891373" y="612605"/>
                </a:lnTo>
                <a:close/>
                <a:moveTo>
                  <a:pt x="3897035" y="607477"/>
                </a:moveTo>
                <a:cubicBezTo>
                  <a:pt x="3900104" y="608927"/>
                  <a:pt x="3899579" y="610197"/>
                  <a:pt x="3897821" y="611173"/>
                </a:cubicBezTo>
                <a:lnTo>
                  <a:pt x="3895099" y="611969"/>
                </a:lnTo>
                <a:lnTo>
                  <a:pt x="3891613" y="612565"/>
                </a:lnTo>
                <a:close/>
                <a:moveTo>
                  <a:pt x="3745201" y="592971"/>
                </a:moveTo>
                <a:cubicBezTo>
                  <a:pt x="3747036" y="592103"/>
                  <a:pt x="3749200" y="592258"/>
                  <a:pt x="3750545" y="594917"/>
                </a:cubicBezTo>
                <a:lnTo>
                  <a:pt x="3745321" y="598076"/>
                </a:lnTo>
                <a:lnTo>
                  <a:pt x="3741840" y="597161"/>
                </a:lnTo>
                <a:cubicBezTo>
                  <a:pt x="3741864" y="595728"/>
                  <a:pt x="3743369" y="593838"/>
                  <a:pt x="3745201" y="592971"/>
                </a:cubicBezTo>
                <a:close/>
                <a:moveTo>
                  <a:pt x="4921863" y="588785"/>
                </a:moveTo>
                <a:cubicBezTo>
                  <a:pt x="4921863" y="588785"/>
                  <a:pt x="4921863" y="588785"/>
                  <a:pt x="4919605" y="589597"/>
                </a:cubicBezTo>
                <a:lnTo>
                  <a:pt x="4918249" y="590085"/>
                </a:lnTo>
                <a:lnTo>
                  <a:pt x="4918138" y="589338"/>
                </a:lnTo>
                <a:cubicBezTo>
                  <a:pt x="4918138" y="589338"/>
                  <a:pt x="4918138" y="589338"/>
                  <a:pt x="4921863" y="588785"/>
                </a:cubicBezTo>
                <a:close/>
                <a:moveTo>
                  <a:pt x="3937885" y="586754"/>
                </a:moveTo>
                <a:lnTo>
                  <a:pt x="3936185" y="593987"/>
                </a:lnTo>
                <a:cubicBezTo>
                  <a:pt x="3935324" y="596198"/>
                  <a:pt x="3934478" y="596919"/>
                  <a:pt x="3933514" y="596825"/>
                </a:cubicBezTo>
                <a:lnTo>
                  <a:pt x="3929339" y="594347"/>
                </a:lnTo>
                <a:lnTo>
                  <a:pt x="3928890" y="591318"/>
                </a:lnTo>
                <a:cubicBezTo>
                  <a:pt x="3928890" y="591318"/>
                  <a:pt x="3928890" y="591318"/>
                  <a:pt x="3930218" y="590644"/>
                </a:cubicBezTo>
                <a:close/>
                <a:moveTo>
                  <a:pt x="3938956" y="582202"/>
                </a:moveTo>
                <a:cubicBezTo>
                  <a:pt x="3939509" y="585930"/>
                  <a:pt x="3939509" y="585930"/>
                  <a:pt x="3939509" y="585930"/>
                </a:cubicBezTo>
                <a:lnTo>
                  <a:pt x="3937885" y="586754"/>
                </a:lnTo>
                <a:close/>
                <a:moveTo>
                  <a:pt x="2341999" y="566905"/>
                </a:moveTo>
                <a:lnTo>
                  <a:pt x="2342868" y="572764"/>
                </a:lnTo>
                <a:cubicBezTo>
                  <a:pt x="2343214" y="575094"/>
                  <a:pt x="2343214" y="575094"/>
                  <a:pt x="2343214" y="575094"/>
                </a:cubicBezTo>
                <a:cubicBezTo>
                  <a:pt x="2335213" y="572470"/>
                  <a:pt x="2335213" y="572470"/>
                  <a:pt x="2335213" y="572470"/>
                </a:cubicBezTo>
                <a:lnTo>
                  <a:pt x="2332725" y="568911"/>
                </a:lnTo>
                <a:lnTo>
                  <a:pt x="2339754" y="567807"/>
                </a:lnTo>
                <a:close/>
                <a:moveTo>
                  <a:pt x="2341794" y="565525"/>
                </a:moveTo>
                <a:lnTo>
                  <a:pt x="2344693" y="565823"/>
                </a:lnTo>
                <a:lnTo>
                  <a:pt x="2341999" y="566905"/>
                </a:lnTo>
                <a:close/>
                <a:moveTo>
                  <a:pt x="2365899" y="561247"/>
                </a:moveTo>
                <a:lnTo>
                  <a:pt x="2367036" y="562507"/>
                </a:lnTo>
                <a:cubicBezTo>
                  <a:pt x="2368175" y="563767"/>
                  <a:pt x="2368175" y="563767"/>
                  <a:pt x="2368175" y="563767"/>
                </a:cubicBezTo>
                <a:lnTo>
                  <a:pt x="2365848" y="564113"/>
                </a:lnTo>
                <a:cubicBezTo>
                  <a:pt x="2364451" y="564320"/>
                  <a:pt x="2364451" y="564320"/>
                  <a:pt x="2364451" y="564320"/>
                </a:cubicBezTo>
                <a:cubicBezTo>
                  <a:pt x="2357003" y="565425"/>
                  <a:pt x="2357003" y="565425"/>
                  <a:pt x="2357003" y="565425"/>
                </a:cubicBezTo>
                <a:cubicBezTo>
                  <a:pt x="2354726" y="562905"/>
                  <a:pt x="2355985" y="561766"/>
                  <a:pt x="2358295" y="561304"/>
                </a:cubicBezTo>
                <a:close/>
                <a:moveTo>
                  <a:pt x="2367087" y="559641"/>
                </a:moveTo>
                <a:cubicBezTo>
                  <a:pt x="2367622" y="560039"/>
                  <a:pt x="2369760" y="561627"/>
                  <a:pt x="2375623" y="562662"/>
                </a:cubicBezTo>
                <a:lnTo>
                  <a:pt x="2368175" y="563767"/>
                </a:lnTo>
                <a:cubicBezTo>
                  <a:pt x="2367622" y="560039"/>
                  <a:pt x="2366552" y="559245"/>
                  <a:pt x="2367087" y="559641"/>
                </a:cubicBezTo>
                <a:close/>
                <a:moveTo>
                  <a:pt x="1864985" y="553523"/>
                </a:moveTo>
                <a:cubicBezTo>
                  <a:pt x="1866597" y="553165"/>
                  <a:pt x="1868028" y="553191"/>
                  <a:pt x="1868166" y="554123"/>
                </a:cubicBezTo>
                <a:lnTo>
                  <a:pt x="1866926" y="554993"/>
                </a:lnTo>
                <a:lnTo>
                  <a:pt x="1862038" y="556105"/>
                </a:lnTo>
                <a:cubicBezTo>
                  <a:pt x="1859927" y="556299"/>
                  <a:pt x="1859858" y="555833"/>
                  <a:pt x="1860719" y="555228"/>
                </a:cubicBezTo>
                <a:cubicBezTo>
                  <a:pt x="1861581" y="554624"/>
                  <a:pt x="1863373" y="553882"/>
                  <a:pt x="1864985" y="553523"/>
                </a:cubicBezTo>
                <a:close/>
                <a:moveTo>
                  <a:pt x="3136676" y="552148"/>
                </a:moveTo>
                <a:lnTo>
                  <a:pt x="3138084" y="552198"/>
                </a:lnTo>
                <a:lnTo>
                  <a:pt x="3137945" y="552338"/>
                </a:lnTo>
                <a:close/>
                <a:moveTo>
                  <a:pt x="3142244" y="547987"/>
                </a:moveTo>
                <a:cubicBezTo>
                  <a:pt x="3148384" y="550887"/>
                  <a:pt x="3148323" y="552088"/>
                  <a:pt x="3146062" y="552482"/>
                </a:cubicBezTo>
                <a:lnTo>
                  <a:pt x="3138084" y="552198"/>
                </a:lnTo>
                <a:lnTo>
                  <a:pt x="3140590" y="549662"/>
                </a:lnTo>
                <a:cubicBezTo>
                  <a:pt x="3142244" y="547987"/>
                  <a:pt x="3142244" y="547987"/>
                  <a:pt x="3142244" y="547987"/>
                </a:cubicBezTo>
                <a:close/>
                <a:moveTo>
                  <a:pt x="4282353" y="546488"/>
                </a:moveTo>
                <a:lnTo>
                  <a:pt x="4281737" y="548604"/>
                </a:lnTo>
                <a:lnTo>
                  <a:pt x="4277484" y="549152"/>
                </a:lnTo>
                <a:lnTo>
                  <a:pt x="4280046" y="546831"/>
                </a:lnTo>
                <a:cubicBezTo>
                  <a:pt x="4280046" y="546831"/>
                  <a:pt x="4280046" y="546831"/>
                  <a:pt x="4281909" y="546554"/>
                </a:cubicBezTo>
                <a:close/>
                <a:moveTo>
                  <a:pt x="2388305" y="545536"/>
                </a:moveTo>
                <a:cubicBezTo>
                  <a:pt x="2375686" y="550267"/>
                  <a:pt x="2369506" y="551899"/>
                  <a:pt x="2366820" y="551821"/>
                </a:cubicBezTo>
                <a:lnTo>
                  <a:pt x="2366781" y="551536"/>
                </a:lnTo>
                <a:close/>
                <a:moveTo>
                  <a:pt x="4717016" y="543287"/>
                </a:moveTo>
                <a:lnTo>
                  <a:pt x="4715011" y="548386"/>
                </a:lnTo>
                <a:lnTo>
                  <a:pt x="4709414" y="551714"/>
                </a:lnTo>
                <a:cubicBezTo>
                  <a:pt x="4706527" y="553094"/>
                  <a:pt x="4705875" y="552715"/>
                  <a:pt x="4711082" y="548130"/>
                </a:cubicBezTo>
                <a:close/>
                <a:moveTo>
                  <a:pt x="4717501" y="542891"/>
                </a:moveTo>
                <a:lnTo>
                  <a:pt x="4717016" y="543287"/>
                </a:lnTo>
                <a:lnTo>
                  <a:pt x="4717151" y="542943"/>
                </a:lnTo>
                <a:close/>
                <a:moveTo>
                  <a:pt x="4267767" y="541030"/>
                </a:moveTo>
                <a:cubicBezTo>
                  <a:pt x="4267767" y="541030"/>
                  <a:pt x="4271529" y="547141"/>
                  <a:pt x="4275668" y="549385"/>
                </a:cubicBezTo>
                <a:lnTo>
                  <a:pt x="4277484" y="549152"/>
                </a:lnTo>
                <a:lnTo>
                  <a:pt x="4271240" y="554806"/>
                </a:lnTo>
                <a:cubicBezTo>
                  <a:pt x="4269981" y="555946"/>
                  <a:pt x="4269981" y="555946"/>
                  <a:pt x="4269981" y="555946"/>
                </a:cubicBezTo>
                <a:cubicBezTo>
                  <a:pt x="4270534" y="559674"/>
                  <a:pt x="4266258" y="556499"/>
                  <a:pt x="4261979" y="553322"/>
                </a:cubicBezTo>
                <a:cubicBezTo>
                  <a:pt x="4267767" y="541030"/>
                  <a:pt x="4267767" y="541030"/>
                  <a:pt x="4267767" y="541030"/>
                </a:cubicBezTo>
                <a:close/>
                <a:moveTo>
                  <a:pt x="4281003" y="527633"/>
                </a:moveTo>
                <a:cubicBezTo>
                  <a:pt x="4285281" y="530809"/>
                  <a:pt x="4285281" y="530809"/>
                  <a:pt x="4285281" y="530809"/>
                </a:cubicBezTo>
                <a:cubicBezTo>
                  <a:pt x="4277833" y="531915"/>
                  <a:pt x="4277833" y="531915"/>
                  <a:pt x="4277833" y="531915"/>
                </a:cubicBezTo>
                <a:cubicBezTo>
                  <a:pt x="4281003" y="527633"/>
                  <a:pt x="4281003" y="527633"/>
                  <a:pt x="4281003" y="527633"/>
                </a:cubicBezTo>
                <a:close/>
                <a:moveTo>
                  <a:pt x="4293160" y="523673"/>
                </a:moveTo>
                <a:lnTo>
                  <a:pt x="4300177" y="528599"/>
                </a:lnTo>
                <a:lnTo>
                  <a:pt x="4292653" y="524133"/>
                </a:lnTo>
                <a:close/>
                <a:moveTo>
                  <a:pt x="4291829" y="523645"/>
                </a:moveTo>
                <a:lnTo>
                  <a:pt x="4292653" y="524133"/>
                </a:lnTo>
                <a:lnTo>
                  <a:pt x="4290215" y="526340"/>
                </a:lnTo>
                <a:lnTo>
                  <a:pt x="4290206" y="526327"/>
                </a:lnTo>
                <a:cubicBezTo>
                  <a:pt x="4289554" y="524339"/>
                  <a:pt x="4290399" y="523619"/>
                  <a:pt x="4291829" y="523645"/>
                </a:cubicBezTo>
                <a:close/>
                <a:moveTo>
                  <a:pt x="4288552" y="520797"/>
                </a:moveTo>
                <a:cubicBezTo>
                  <a:pt x="4289622" y="521590"/>
                  <a:pt x="4293760" y="523834"/>
                  <a:pt x="4295345" y="521694"/>
                </a:cubicBezTo>
                <a:cubicBezTo>
                  <a:pt x="4295345" y="521694"/>
                  <a:pt x="4295345" y="521694"/>
                  <a:pt x="4294088" y="522832"/>
                </a:cubicBezTo>
                <a:lnTo>
                  <a:pt x="4293160" y="523673"/>
                </a:lnTo>
                <a:lnTo>
                  <a:pt x="4289953" y="521421"/>
                </a:lnTo>
                <a:cubicBezTo>
                  <a:pt x="4288251" y="520364"/>
                  <a:pt x="4288017" y="520399"/>
                  <a:pt x="4288552" y="520797"/>
                </a:cubicBezTo>
                <a:close/>
                <a:moveTo>
                  <a:pt x="4303988" y="513608"/>
                </a:moveTo>
                <a:lnTo>
                  <a:pt x="4303826" y="514718"/>
                </a:lnTo>
                <a:cubicBezTo>
                  <a:pt x="4302516" y="518723"/>
                  <a:pt x="4301397" y="520796"/>
                  <a:pt x="4303067" y="516022"/>
                </a:cubicBezTo>
                <a:close/>
                <a:moveTo>
                  <a:pt x="4304221" y="512016"/>
                </a:moveTo>
                <a:lnTo>
                  <a:pt x="4304539" y="512166"/>
                </a:lnTo>
                <a:lnTo>
                  <a:pt x="4303988" y="513608"/>
                </a:lnTo>
                <a:close/>
                <a:moveTo>
                  <a:pt x="2462635" y="507829"/>
                </a:moveTo>
                <a:cubicBezTo>
                  <a:pt x="2461049" y="509970"/>
                  <a:pt x="2459187" y="510246"/>
                  <a:pt x="2457653" y="509520"/>
                </a:cubicBezTo>
                <a:lnTo>
                  <a:pt x="2457049" y="508658"/>
                </a:lnTo>
                <a:close/>
                <a:moveTo>
                  <a:pt x="3809680" y="506109"/>
                </a:moveTo>
                <a:cubicBezTo>
                  <a:pt x="3809680" y="506109"/>
                  <a:pt x="3809680" y="506109"/>
                  <a:pt x="3810819" y="507369"/>
                </a:cubicBezTo>
                <a:lnTo>
                  <a:pt x="3813364" y="510187"/>
                </a:lnTo>
                <a:lnTo>
                  <a:pt x="3805086" y="514830"/>
                </a:lnTo>
                <a:cubicBezTo>
                  <a:pt x="3795875" y="518877"/>
                  <a:pt x="3812473" y="505694"/>
                  <a:pt x="3809680" y="506109"/>
                </a:cubicBezTo>
                <a:close/>
                <a:moveTo>
                  <a:pt x="3988089" y="502947"/>
                </a:moveTo>
                <a:lnTo>
                  <a:pt x="3992307" y="504547"/>
                </a:lnTo>
                <a:lnTo>
                  <a:pt x="3988578" y="506239"/>
                </a:lnTo>
                <a:cubicBezTo>
                  <a:pt x="3988578" y="506239"/>
                  <a:pt x="3988578" y="506239"/>
                  <a:pt x="3988439" y="505307"/>
                </a:cubicBezTo>
                <a:close/>
                <a:moveTo>
                  <a:pt x="4302210" y="500221"/>
                </a:moveTo>
                <a:cubicBezTo>
                  <a:pt x="4304198" y="499597"/>
                  <a:pt x="4305259" y="500333"/>
                  <a:pt x="4305716" y="501814"/>
                </a:cubicBezTo>
                <a:lnTo>
                  <a:pt x="4304221" y="512016"/>
                </a:lnTo>
                <a:lnTo>
                  <a:pt x="4294667" y="507502"/>
                </a:lnTo>
                <a:cubicBezTo>
                  <a:pt x="4293132" y="506778"/>
                  <a:pt x="4293132" y="506778"/>
                  <a:pt x="4293132" y="506778"/>
                </a:cubicBezTo>
                <a:cubicBezTo>
                  <a:pt x="4297302" y="502825"/>
                  <a:pt x="4300219" y="500843"/>
                  <a:pt x="4302210" y="500221"/>
                </a:cubicBezTo>
                <a:close/>
                <a:moveTo>
                  <a:pt x="3993654" y="487145"/>
                </a:moveTo>
                <a:cubicBezTo>
                  <a:pt x="3995621" y="486377"/>
                  <a:pt x="3998984" y="486593"/>
                  <a:pt x="4004984" y="488561"/>
                </a:cubicBezTo>
                <a:cubicBezTo>
                  <a:pt x="3987471" y="498782"/>
                  <a:pt x="3987471" y="498782"/>
                  <a:pt x="3987471" y="498782"/>
                </a:cubicBezTo>
                <a:lnTo>
                  <a:pt x="3988089" y="502947"/>
                </a:lnTo>
                <a:lnTo>
                  <a:pt x="3980024" y="499887"/>
                </a:lnTo>
                <a:cubicBezTo>
                  <a:pt x="3994403" y="500611"/>
                  <a:pt x="3987752" y="489450"/>
                  <a:pt x="3993654" y="487145"/>
                </a:cubicBezTo>
                <a:close/>
                <a:moveTo>
                  <a:pt x="4026992" y="482988"/>
                </a:moveTo>
                <a:lnTo>
                  <a:pt x="4027069" y="483507"/>
                </a:lnTo>
                <a:lnTo>
                  <a:pt x="4025473" y="485520"/>
                </a:lnTo>
                <a:lnTo>
                  <a:pt x="4024927" y="485601"/>
                </a:lnTo>
                <a:close/>
                <a:moveTo>
                  <a:pt x="4032319" y="476882"/>
                </a:moveTo>
                <a:lnTo>
                  <a:pt x="4030544" y="479123"/>
                </a:lnTo>
                <a:lnTo>
                  <a:pt x="4029245" y="480136"/>
                </a:lnTo>
                <a:lnTo>
                  <a:pt x="4026992" y="482988"/>
                </a:lnTo>
                <a:lnTo>
                  <a:pt x="4026358" y="478719"/>
                </a:lnTo>
                <a:cubicBezTo>
                  <a:pt x="4026220" y="477787"/>
                  <a:pt x="4026220" y="477787"/>
                  <a:pt x="4026220" y="477787"/>
                </a:cubicBezTo>
                <a:close/>
                <a:moveTo>
                  <a:pt x="2403973" y="476693"/>
                </a:moveTo>
                <a:lnTo>
                  <a:pt x="2407370" y="476847"/>
                </a:lnTo>
                <a:cubicBezTo>
                  <a:pt x="2414018" y="478362"/>
                  <a:pt x="2401657" y="481626"/>
                  <a:pt x="2401242" y="478829"/>
                </a:cubicBezTo>
                <a:close/>
                <a:moveTo>
                  <a:pt x="4174220" y="474879"/>
                </a:moveTo>
                <a:cubicBezTo>
                  <a:pt x="4174220" y="474879"/>
                  <a:pt x="4174220" y="474879"/>
                  <a:pt x="4175825" y="476071"/>
                </a:cubicBezTo>
                <a:lnTo>
                  <a:pt x="4176486" y="476561"/>
                </a:lnTo>
                <a:lnTo>
                  <a:pt x="4176428" y="476934"/>
                </a:lnTo>
                <a:cubicBezTo>
                  <a:pt x="4175567" y="477538"/>
                  <a:pt x="4174497" y="476745"/>
                  <a:pt x="4174220" y="474879"/>
                </a:cubicBezTo>
                <a:close/>
                <a:moveTo>
                  <a:pt x="3980425" y="473746"/>
                </a:moveTo>
                <a:cubicBezTo>
                  <a:pt x="3985469" y="474069"/>
                  <a:pt x="3973910" y="477928"/>
                  <a:pt x="3976704" y="477513"/>
                </a:cubicBezTo>
                <a:lnTo>
                  <a:pt x="3976873" y="474092"/>
                </a:lnTo>
                <a:close/>
                <a:moveTo>
                  <a:pt x="4789672" y="467393"/>
                </a:moveTo>
                <a:cubicBezTo>
                  <a:pt x="4789672" y="467393"/>
                  <a:pt x="4789672" y="467393"/>
                  <a:pt x="4788016" y="469068"/>
                </a:cubicBezTo>
                <a:lnTo>
                  <a:pt x="4786188" y="470919"/>
                </a:lnTo>
                <a:lnTo>
                  <a:pt x="4786205" y="470885"/>
                </a:lnTo>
                <a:lnTo>
                  <a:pt x="4787655" y="467977"/>
                </a:lnTo>
                <a:close/>
                <a:moveTo>
                  <a:pt x="2417944" y="466346"/>
                </a:moveTo>
                <a:lnTo>
                  <a:pt x="2415338" y="467805"/>
                </a:lnTo>
                <a:lnTo>
                  <a:pt x="2416747" y="466702"/>
                </a:lnTo>
                <a:cubicBezTo>
                  <a:pt x="2419069" y="465108"/>
                  <a:pt x="2419004" y="465474"/>
                  <a:pt x="2417944" y="466346"/>
                </a:cubicBezTo>
                <a:close/>
                <a:moveTo>
                  <a:pt x="4798076" y="447091"/>
                </a:moveTo>
                <a:lnTo>
                  <a:pt x="4787655" y="467977"/>
                </a:lnTo>
                <a:lnTo>
                  <a:pt x="4784198" y="468980"/>
                </a:lnTo>
                <a:cubicBezTo>
                  <a:pt x="4775873" y="475396"/>
                  <a:pt x="4764370" y="489250"/>
                  <a:pt x="4798076" y="447091"/>
                </a:cubicBezTo>
                <a:close/>
                <a:moveTo>
                  <a:pt x="4137689" y="440285"/>
                </a:moveTo>
                <a:cubicBezTo>
                  <a:pt x="4136241" y="443358"/>
                  <a:pt x="4128831" y="451127"/>
                  <a:pt x="4128278" y="447398"/>
                </a:cubicBezTo>
                <a:cubicBezTo>
                  <a:pt x="4128278" y="447398"/>
                  <a:pt x="4128278" y="447398"/>
                  <a:pt x="4129466" y="445793"/>
                </a:cubicBezTo>
                <a:lnTo>
                  <a:pt x="4131014" y="443703"/>
                </a:lnTo>
                <a:lnTo>
                  <a:pt x="4133784" y="441222"/>
                </a:lnTo>
                <a:cubicBezTo>
                  <a:pt x="4137645" y="438386"/>
                  <a:pt x="4138412" y="438748"/>
                  <a:pt x="4137689" y="440285"/>
                </a:cubicBezTo>
                <a:close/>
                <a:moveTo>
                  <a:pt x="3892240" y="405251"/>
                </a:moveTo>
                <a:cubicBezTo>
                  <a:pt x="3892844" y="406114"/>
                  <a:pt x="3894051" y="407840"/>
                  <a:pt x="3893775" y="405976"/>
                </a:cubicBezTo>
                <a:lnTo>
                  <a:pt x="3892753" y="406343"/>
                </a:lnTo>
                <a:close/>
                <a:moveTo>
                  <a:pt x="4506173" y="403569"/>
                </a:moveTo>
                <a:lnTo>
                  <a:pt x="4506608" y="406501"/>
                </a:lnTo>
                <a:lnTo>
                  <a:pt x="4504880" y="405217"/>
                </a:lnTo>
                <a:close/>
                <a:moveTo>
                  <a:pt x="4506896" y="402646"/>
                </a:moveTo>
                <a:lnTo>
                  <a:pt x="4506173" y="403569"/>
                </a:lnTo>
                <a:lnTo>
                  <a:pt x="4506054" y="402771"/>
                </a:lnTo>
                <a:close/>
                <a:moveTo>
                  <a:pt x="2721392" y="388254"/>
                </a:moveTo>
                <a:lnTo>
                  <a:pt x="2721212" y="388807"/>
                </a:lnTo>
                <a:lnTo>
                  <a:pt x="2720649" y="389152"/>
                </a:lnTo>
                <a:close/>
                <a:moveTo>
                  <a:pt x="2731720" y="376433"/>
                </a:moveTo>
                <a:lnTo>
                  <a:pt x="2726605" y="381956"/>
                </a:lnTo>
                <a:lnTo>
                  <a:pt x="2721392" y="388254"/>
                </a:lnTo>
                <a:lnTo>
                  <a:pt x="2724271" y="379444"/>
                </a:lnTo>
                <a:cubicBezTo>
                  <a:pt x="2724925" y="377442"/>
                  <a:pt x="2724925" y="377442"/>
                  <a:pt x="2724925" y="377442"/>
                </a:cubicBezTo>
                <a:close/>
                <a:moveTo>
                  <a:pt x="3930507" y="346730"/>
                </a:moveTo>
                <a:lnTo>
                  <a:pt x="3929089" y="353812"/>
                </a:lnTo>
                <a:cubicBezTo>
                  <a:pt x="3926918" y="358422"/>
                  <a:pt x="3925742" y="350497"/>
                  <a:pt x="3928051" y="346820"/>
                </a:cubicBezTo>
                <a:close/>
                <a:moveTo>
                  <a:pt x="2493235" y="344951"/>
                </a:moveTo>
                <a:cubicBezTo>
                  <a:pt x="2505796" y="341836"/>
                  <a:pt x="2482810" y="355252"/>
                  <a:pt x="2485188" y="352040"/>
                </a:cubicBezTo>
                <a:cubicBezTo>
                  <a:pt x="2485188" y="352040"/>
                  <a:pt x="2485188" y="352040"/>
                  <a:pt x="2492083" y="347207"/>
                </a:cubicBezTo>
                <a:lnTo>
                  <a:pt x="2489459" y="346346"/>
                </a:lnTo>
                <a:close/>
                <a:moveTo>
                  <a:pt x="2906889" y="335652"/>
                </a:moveTo>
                <a:lnTo>
                  <a:pt x="2903120" y="347187"/>
                </a:lnTo>
                <a:cubicBezTo>
                  <a:pt x="2900429" y="341871"/>
                  <a:pt x="2900944" y="338935"/>
                  <a:pt x="2902598" y="337261"/>
                </a:cubicBezTo>
                <a:close/>
                <a:moveTo>
                  <a:pt x="4142523" y="246034"/>
                </a:moveTo>
                <a:lnTo>
                  <a:pt x="4141019" y="251144"/>
                </a:lnTo>
                <a:lnTo>
                  <a:pt x="4139447" y="248179"/>
                </a:lnTo>
                <a:close/>
                <a:moveTo>
                  <a:pt x="4143776" y="244065"/>
                </a:moveTo>
                <a:cubicBezTo>
                  <a:pt x="4145102" y="243392"/>
                  <a:pt x="4145603" y="243557"/>
                  <a:pt x="4143383" y="245435"/>
                </a:cubicBezTo>
                <a:lnTo>
                  <a:pt x="4142523" y="246034"/>
                </a:lnTo>
                <a:lnTo>
                  <a:pt x="4142895" y="244769"/>
                </a:lnTo>
                <a:close/>
                <a:moveTo>
                  <a:pt x="2954725" y="230080"/>
                </a:moveTo>
                <a:cubicBezTo>
                  <a:pt x="2957035" y="229619"/>
                  <a:pt x="2957104" y="230085"/>
                  <a:pt x="2956242" y="230689"/>
                </a:cubicBezTo>
                <a:lnTo>
                  <a:pt x="2954055" y="230303"/>
                </a:lnTo>
                <a:close/>
                <a:moveTo>
                  <a:pt x="4463869" y="218508"/>
                </a:moveTo>
                <a:lnTo>
                  <a:pt x="4463965" y="218524"/>
                </a:lnTo>
                <a:cubicBezTo>
                  <a:pt x="4469191" y="220071"/>
                  <a:pt x="4457113" y="220434"/>
                  <a:pt x="4460320" y="222817"/>
                </a:cubicBezTo>
                <a:close/>
                <a:moveTo>
                  <a:pt x="4504964" y="113294"/>
                </a:moveTo>
                <a:cubicBezTo>
                  <a:pt x="4504964" y="113294"/>
                  <a:pt x="4504964" y="113294"/>
                  <a:pt x="4484280" y="127796"/>
                </a:cubicBezTo>
                <a:lnTo>
                  <a:pt x="4477768" y="125661"/>
                </a:lnTo>
                <a:lnTo>
                  <a:pt x="4485293" y="118594"/>
                </a:lnTo>
                <a:cubicBezTo>
                  <a:pt x="4493791" y="114952"/>
                  <a:pt x="4501792" y="117575"/>
                  <a:pt x="4504964" y="113294"/>
                </a:cubicBezTo>
                <a:close/>
                <a:moveTo>
                  <a:pt x="4319157" y="41920"/>
                </a:moveTo>
                <a:lnTo>
                  <a:pt x="4318086" y="43367"/>
                </a:lnTo>
                <a:lnTo>
                  <a:pt x="4316615" y="45355"/>
                </a:lnTo>
                <a:lnTo>
                  <a:pt x="4306348" y="50826"/>
                </a:lnTo>
                <a:lnTo>
                  <a:pt x="4304430" y="51714"/>
                </a:lnTo>
                <a:lnTo>
                  <a:pt x="4304359" y="51676"/>
                </a:lnTo>
                <a:lnTo>
                  <a:pt x="4308542" y="48774"/>
                </a:lnTo>
                <a:close/>
                <a:moveTo>
                  <a:pt x="4319275" y="41762"/>
                </a:moveTo>
                <a:lnTo>
                  <a:pt x="4319286" y="41837"/>
                </a:lnTo>
                <a:lnTo>
                  <a:pt x="4319157" y="41920"/>
                </a:lnTo>
                <a:close/>
                <a:moveTo>
                  <a:pt x="4302165" y="29056"/>
                </a:moveTo>
                <a:cubicBezTo>
                  <a:pt x="4300102" y="40795"/>
                  <a:pt x="4300102" y="40795"/>
                  <a:pt x="4300102" y="40795"/>
                </a:cubicBezTo>
                <a:cubicBezTo>
                  <a:pt x="4293208" y="45630"/>
                  <a:pt x="4293208" y="45630"/>
                  <a:pt x="4293208" y="45630"/>
                </a:cubicBezTo>
                <a:cubicBezTo>
                  <a:pt x="4296378" y="41348"/>
                  <a:pt x="4296378" y="41348"/>
                  <a:pt x="4296378" y="41348"/>
                </a:cubicBezTo>
                <a:cubicBezTo>
                  <a:pt x="4288930" y="42453"/>
                  <a:pt x="4296378" y="41348"/>
                  <a:pt x="4290995" y="30714"/>
                </a:cubicBezTo>
                <a:cubicBezTo>
                  <a:pt x="4294718" y="30162"/>
                  <a:pt x="4298442" y="29609"/>
                  <a:pt x="4302165" y="29056"/>
                </a:cubicBezTo>
                <a:close/>
                <a:moveTo>
                  <a:pt x="4313188" y="744"/>
                </a:moveTo>
                <a:cubicBezTo>
                  <a:pt x="4303677" y="13588"/>
                  <a:pt x="4335531" y="-2572"/>
                  <a:pt x="4311678" y="16212"/>
                </a:cubicBezTo>
                <a:cubicBezTo>
                  <a:pt x="4307400" y="13035"/>
                  <a:pt x="4307400" y="13035"/>
                  <a:pt x="4307400" y="13035"/>
                </a:cubicBezTo>
                <a:lnTo>
                  <a:pt x="4294773" y="16795"/>
                </a:lnTo>
                <a:lnTo>
                  <a:pt x="4292228" y="13382"/>
                </a:lnTo>
                <a:cubicBezTo>
                  <a:pt x="4287711" y="15004"/>
                  <a:pt x="4280302" y="22774"/>
                  <a:pt x="4281887" y="20633"/>
                </a:cubicBezTo>
                <a:cubicBezTo>
                  <a:pt x="4281887" y="20633"/>
                  <a:pt x="4281887" y="20633"/>
                  <a:pt x="4285075" y="19683"/>
                </a:cubicBezTo>
                <a:lnTo>
                  <a:pt x="4294773" y="16795"/>
                </a:lnTo>
                <a:lnTo>
                  <a:pt x="4295346" y="17563"/>
                </a:lnTo>
                <a:cubicBezTo>
                  <a:pt x="4294671" y="21832"/>
                  <a:pt x="4291786" y="29643"/>
                  <a:pt x="4285207" y="43005"/>
                </a:cubicBezTo>
                <a:cubicBezTo>
                  <a:pt x="4289483" y="46183"/>
                  <a:pt x="4289483" y="46183"/>
                  <a:pt x="4289483" y="46183"/>
                </a:cubicBezTo>
                <a:cubicBezTo>
                  <a:pt x="4293208" y="45630"/>
                  <a:pt x="4293208" y="45630"/>
                  <a:pt x="4293208" y="45630"/>
                </a:cubicBezTo>
                <a:lnTo>
                  <a:pt x="4304359" y="51676"/>
                </a:lnTo>
                <a:lnTo>
                  <a:pt x="4304053" y="51888"/>
                </a:lnTo>
                <a:lnTo>
                  <a:pt x="4304430" y="51714"/>
                </a:lnTo>
                <a:lnTo>
                  <a:pt x="4307694" y="53484"/>
                </a:lnTo>
                <a:cubicBezTo>
                  <a:pt x="4309763" y="54606"/>
                  <a:pt x="4309763" y="54606"/>
                  <a:pt x="4309763" y="54606"/>
                </a:cubicBezTo>
                <a:lnTo>
                  <a:pt x="4316615" y="45355"/>
                </a:lnTo>
                <a:lnTo>
                  <a:pt x="4318582" y="44306"/>
                </a:lnTo>
                <a:lnTo>
                  <a:pt x="4319594" y="43914"/>
                </a:lnTo>
                <a:lnTo>
                  <a:pt x="4319828" y="45490"/>
                </a:lnTo>
                <a:cubicBezTo>
                  <a:pt x="4321949" y="43747"/>
                  <a:pt x="4322551" y="43002"/>
                  <a:pt x="4322167" y="42918"/>
                </a:cubicBezTo>
                <a:lnTo>
                  <a:pt x="4319594" y="43914"/>
                </a:lnTo>
                <a:lnTo>
                  <a:pt x="4319286" y="41837"/>
                </a:lnTo>
                <a:lnTo>
                  <a:pt x="4322991" y="39446"/>
                </a:lnTo>
                <a:cubicBezTo>
                  <a:pt x="4329820" y="35075"/>
                  <a:pt x="4338839" y="29331"/>
                  <a:pt x="4350577" y="21872"/>
                </a:cubicBezTo>
                <a:cubicBezTo>
                  <a:pt x="4354854" y="25048"/>
                  <a:pt x="4354854" y="25048"/>
                  <a:pt x="4354854" y="25048"/>
                </a:cubicBezTo>
                <a:cubicBezTo>
                  <a:pt x="4341065" y="34716"/>
                  <a:pt x="4341065" y="34716"/>
                  <a:pt x="4341065" y="34716"/>
                </a:cubicBezTo>
                <a:cubicBezTo>
                  <a:pt x="4328383" y="51843"/>
                  <a:pt x="4328383" y="51843"/>
                  <a:pt x="4328383" y="51843"/>
                </a:cubicBezTo>
                <a:cubicBezTo>
                  <a:pt x="4320935" y="52948"/>
                  <a:pt x="4320935" y="52948"/>
                  <a:pt x="4320935" y="52948"/>
                </a:cubicBezTo>
                <a:cubicBezTo>
                  <a:pt x="4321488" y="56677"/>
                  <a:pt x="4302316" y="55711"/>
                  <a:pt x="4322041" y="60406"/>
                </a:cubicBezTo>
                <a:cubicBezTo>
                  <a:pt x="4319425" y="68417"/>
                  <a:pt x="4319425" y="68417"/>
                  <a:pt x="4319425" y="68417"/>
                </a:cubicBezTo>
                <a:cubicBezTo>
                  <a:pt x="4293910" y="76014"/>
                  <a:pt x="4293910" y="76014"/>
                  <a:pt x="4293910" y="76014"/>
                </a:cubicBezTo>
                <a:cubicBezTo>
                  <a:pt x="4270610" y="98526"/>
                  <a:pt x="4270610" y="98526"/>
                  <a:pt x="4270610" y="98526"/>
                </a:cubicBezTo>
                <a:cubicBezTo>
                  <a:pt x="4262056" y="92175"/>
                  <a:pt x="4262758" y="122558"/>
                  <a:pt x="4251436" y="97561"/>
                </a:cubicBezTo>
                <a:cubicBezTo>
                  <a:pt x="4245095" y="106124"/>
                  <a:pt x="4245095" y="106124"/>
                  <a:pt x="4245095" y="106124"/>
                </a:cubicBezTo>
                <a:cubicBezTo>
                  <a:pt x="4245649" y="109853"/>
                  <a:pt x="4245649" y="109853"/>
                  <a:pt x="4245649" y="109853"/>
                </a:cubicBezTo>
                <a:cubicBezTo>
                  <a:pt x="4246202" y="113582"/>
                  <a:pt x="4246202" y="113582"/>
                  <a:pt x="4246202" y="113582"/>
                </a:cubicBezTo>
                <a:cubicBezTo>
                  <a:pt x="4252543" y="105019"/>
                  <a:pt x="4252543" y="105019"/>
                  <a:pt x="4252543" y="105019"/>
                </a:cubicBezTo>
                <a:cubicBezTo>
                  <a:pt x="4237796" y="133884"/>
                  <a:pt x="4237796" y="133884"/>
                  <a:pt x="4237796" y="133884"/>
                </a:cubicBezTo>
                <a:cubicBezTo>
                  <a:pt x="4234073" y="134437"/>
                  <a:pt x="4234073" y="134437"/>
                  <a:pt x="4234073" y="134437"/>
                </a:cubicBezTo>
                <a:cubicBezTo>
                  <a:pt x="4226072" y="131814"/>
                  <a:pt x="4226072" y="131814"/>
                  <a:pt x="4226072" y="131814"/>
                </a:cubicBezTo>
                <a:cubicBezTo>
                  <a:pt x="4221391" y="151563"/>
                  <a:pt x="4221391" y="151563"/>
                  <a:pt x="4221391" y="151563"/>
                </a:cubicBezTo>
                <a:cubicBezTo>
                  <a:pt x="4204984" y="169242"/>
                  <a:pt x="4204984" y="169242"/>
                  <a:pt x="4204984" y="169242"/>
                </a:cubicBezTo>
                <a:cubicBezTo>
                  <a:pt x="4193408" y="193826"/>
                  <a:pt x="4193408" y="193826"/>
                  <a:pt x="4193408" y="193826"/>
                </a:cubicBezTo>
                <a:cubicBezTo>
                  <a:pt x="4183194" y="176287"/>
                  <a:pt x="4183194" y="176287"/>
                  <a:pt x="4183194" y="176287"/>
                </a:cubicBezTo>
                <a:cubicBezTo>
                  <a:pt x="4172576" y="181673"/>
                  <a:pt x="4172576" y="181673"/>
                  <a:pt x="4172576" y="181673"/>
                </a:cubicBezTo>
                <a:cubicBezTo>
                  <a:pt x="4170512" y="193413"/>
                  <a:pt x="4170512" y="193413"/>
                  <a:pt x="4170512" y="193413"/>
                </a:cubicBezTo>
                <a:cubicBezTo>
                  <a:pt x="4179620" y="203494"/>
                  <a:pt x="4179620" y="203494"/>
                  <a:pt x="4179620" y="203494"/>
                </a:cubicBezTo>
                <a:cubicBezTo>
                  <a:pt x="4170662" y="220068"/>
                  <a:pt x="4170662" y="220068"/>
                  <a:pt x="4170662" y="220068"/>
                </a:cubicBezTo>
                <a:cubicBezTo>
                  <a:pt x="4163767" y="224902"/>
                  <a:pt x="4163767" y="224902"/>
                  <a:pt x="4163767" y="224902"/>
                </a:cubicBezTo>
                <a:cubicBezTo>
                  <a:pt x="4154809" y="241476"/>
                  <a:pt x="4154809" y="241476"/>
                  <a:pt x="4154809" y="241476"/>
                </a:cubicBezTo>
                <a:cubicBezTo>
                  <a:pt x="4150053" y="247899"/>
                  <a:pt x="4146997" y="236918"/>
                  <a:pt x="4144024" y="240933"/>
                </a:cubicBezTo>
                <a:lnTo>
                  <a:pt x="4142895" y="244769"/>
                </a:lnTo>
                <a:lnTo>
                  <a:pt x="4139204" y="247721"/>
                </a:lnTo>
                <a:lnTo>
                  <a:pt x="4139447" y="248179"/>
                </a:lnTo>
                <a:lnTo>
                  <a:pt x="4126677" y="257083"/>
                </a:lnTo>
                <a:cubicBezTo>
                  <a:pt x="4130955" y="260260"/>
                  <a:pt x="4130955" y="260260"/>
                  <a:pt x="4130955" y="260260"/>
                </a:cubicBezTo>
                <a:cubicBezTo>
                  <a:pt x="4125167" y="272551"/>
                  <a:pt x="4125167" y="272551"/>
                  <a:pt x="4125167" y="272551"/>
                </a:cubicBezTo>
                <a:cubicBezTo>
                  <a:pt x="4110825" y="278491"/>
                  <a:pt x="4110825" y="278491"/>
                  <a:pt x="4110825" y="278491"/>
                </a:cubicBezTo>
                <a:cubicBezTo>
                  <a:pt x="4109314" y="293960"/>
                  <a:pt x="4109314" y="293960"/>
                  <a:pt x="4109314" y="293960"/>
                </a:cubicBezTo>
                <a:cubicBezTo>
                  <a:pt x="4084503" y="331940"/>
                  <a:pt x="4084503" y="331940"/>
                  <a:pt x="4084503" y="331940"/>
                </a:cubicBezTo>
                <a:cubicBezTo>
                  <a:pt x="4078161" y="340504"/>
                  <a:pt x="4078161" y="340504"/>
                  <a:pt x="4078161" y="340504"/>
                </a:cubicBezTo>
                <a:cubicBezTo>
                  <a:pt x="4078715" y="344233"/>
                  <a:pt x="4078715" y="344233"/>
                  <a:pt x="4078715" y="344233"/>
                </a:cubicBezTo>
                <a:cubicBezTo>
                  <a:pt x="4072374" y="352796"/>
                  <a:pt x="4072374" y="352796"/>
                  <a:pt x="4072374" y="352796"/>
                </a:cubicBezTo>
                <a:cubicBezTo>
                  <a:pt x="4065479" y="357630"/>
                  <a:pt x="4057478" y="355007"/>
                  <a:pt x="4055413" y="366746"/>
                </a:cubicBezTo>
                <a:cubicBezTo>
                  <a:pt x="4039965" y="365228"/>
                  <a:pt x="4039965" y="365228"/>
                  <a:pt x="4039965" y="365228"/>
                </a:cubicBezTo>
                <a:cubicBezTo>
                  <a:pt x="4035284" y="384977"/>
                  <a:pt x="4035284" y="384977"/>
                  <a:pt x="4035284" y="384977"/>
                </a:cubicBezTo>
                <a:cubicBezTo>
                  <a:pt x="4046456" y="383319"/>
                  <a:pt x="4046456" y="383319"/>
                  <a:pt x="4046456" y="383319"/>
                </a:cubicBezTo>
                <a:cubicBezTo>
                  <a:pt x="4040115" y="391882"/>
                  <a:pt x="4040115" y="391882"/>
                  <a:pt x="4040115" y="391882"/>
                </a:cubicBezTo>
                <a:cubicBezTo>
                  <a:pt x="4029496" y="397270"/>
                  <a:pt x="4029496" y="397270"/>
                  <a:pt x="4029496" y="397270"/>
                </a:cubicBezTo>
                <a:cubicBezTo>
                  <a:pt x="4021091" y="417571"/>
                  <a:pt x="4021091" y="417571"/>
                  <a:pt x="4021091" y="417571"/>
                </a:cubicBezTo>
                <a:cubicBezTo>
                  <a:pt x="4017367" y="418124"/>
                  <a:pt x="4017367" y="418124"/>
                  <a:pt x="4017367" y="418124"/>
                </a:cubicBezTo>
                <a:cubicBezTo>
                  <a:pt x="4015303" y="429863"/>
                  <a:pt x="4015303" y="429863"/>
                  <a:pt x="4015303" y="429863"/>
                </a:cubicBezTo>
                <a:cubicBezTo>
                  <a:pt x="4013239" y="441603"/>
                  <a:pt x="4002471" y="420335"/>
                  <a:pt x="4000961" y="435803"/>
                </a:cubicBezTo>
                <a:cubicBezTo>
                  <a:pt x="3993109" y="459834"/>
                  <a:pt x="3993109" y="459834"/>
                  <a:pt x="3993109" y="459834"/>
                </a:cubicBezTo>
                <a:cubicBezTo>
                  <a:pt x="3987247" y="458799"/>
                  <a:pt x="3981006" y="461630"/>
                  <a:pt x="3977301" y="465515"/>
                </a:cubicBezTo>
                <a:lnTo>
                  <a:pt x="3976873" y="474092"/>
                </a:lnTo>
                <a:lnTo>
                  <a:pt x="3968702" y="474889"/>
                </a:lnTo>
                <a:cubicBezTo>
                  <a:pt x="3962361" y="483452"/>
                  <a:pt x="3962361" y="483452"/>
                  <a:pt x="3962361" y="483452"/>
                </a:cubicBezTo>
                <a:cubicBezTo>
                  <a:pt x="3970362" y="486076"/>
                  <a:pt x="3970362" y="486076"/>
                  <a:pt x="3970362" y="486076"/>
                </a:cubicBezTo>
                <a:cubicBezTo>
                  <a:pt x="3952295" y="492568"/>
                  <a:pt x="3952295" y="492568"/>
                  <a:pt x="3952295" y="492568"/>
                </a:cubicBezTo>
                <a:cubicBezTo>
                  <a:pt x="3948019" y="489392"/>
                  <a:pt x="3948019" y="489392"/>
                  <a:pt x="3948019" y="489392"/>
                </a:cubicBezTo>
                <a:cubicBezTo>
                  <a:pt x="3941678" y="497955"/>
                  <a:pt x="3941678" y="497955"/>
                  <a:pt x="3941678" y="497955"/>
                </a:cubicBezTo>
                <a:cubicBezTo>
                  <a:pt x="3957126" y="499473"/>
                  <a:pt x="3957126" y="499473"/>
                  <a:pt x="3957126" y="499473"/>
                </a:cubicBezTo>
                <a:cubicBezTo>
                  <a:pt x="3951339" y="511765"/>
                  <a:pt x="3951339" y="511765"/>
                  <a:pt x="3951339" y="511765"/>
                </a:cubicBezTo>
                <a:cubicBezTo>
                  <a:pt x="3939210" y="532620"/>
                  <a:pt x="3939210" y="532620"/>
                  <a:pt x="3939210" y="532620"/>
                </a:cubicBezTo>
                <a:cubicBezTo>
                  <a:pt x="3931762" y="533725"/>
                  <a:pt x="3922250" y="546571"/>
                  <a:pt x="3914802" y="547676"/>
                </a:cubicBezTo>
                <a:cubicBezTo>
                  <a:pt x="3906951" y="571707"/>
                  <a:pt x="3906951" y="571707"/>
                  <a:pt x="3906951" y="571707"/>
                </a:cubicBezTo>
                <a:cubicBezTo>
                  <a:pt x="3881032" y="602230"/>
                  <a:pt x="3881032" y="602230"/>
                  <a:pt x="3881032" y="602230"/>
                </a:cubicBezTo>
                <a:cubicBezTo>
                  <a:pt x="3858135" y="601818"/>
                  <a:pt x="3858135" y="601818"/>
                  <a:pt x="3858135" y="601818"/>
                </a:cubicBezTo>
                <a:cubicBezTo>
                  <a:pt x="3851794" y="610381"/>
                  <a:pt x="3851794" y="610381"/>
                  <a:pt x="3851794" y="610381"/>
                </a:cubicBezTo>
                <a:cubicBezTo>
                  <a:pt x="3853454" y="621567"/>
                  <a:pt x="3853454" y="621567"/>
                  <a:pt x="3853454" y="621567"/>
                </a:cubicBezTo>
                <a:cubicBezTo>
                  <a:pt x="3825876" y="640903"/>
                  <a:pt x="3825876" y="640903"/>
                  <a:pt x="3825876" y="640903"/>
                </a:cubicBezTo>
                <a:cubicBezTo>
                  <a:pt x="3827536" y="652091"/>
                  <a:pt x="3827536" y="652091"/>
                  <a:pt x="3827536" y="652091"/>
                </a:cubicBezTo>
                <a:cubicBezTo>
                  <a:pt x="3813747" y="661759"/>
                  <a:pt x="3813747" y="661759"/>
                  <a:pt x="3813747" y="661759"/>
                </a:cubicBezTo>
                <a:cubicBezTo>
                  <a:pt x="3801065" y="678885"/>
                  <a:pt x="3801065" y="678885"/>
                  <a:pt x="3801065" y="678885"/>
                </a:cubicBezTo>
                <a:cubicBezTo>
                  <a:pt x="3794170" y="683719"/>
                  <a:pt x="3794170" y="683719"/>
                  <a:pt x="3794170" y="683719"/>
                </a:cubicBezTo>
                <a:cubicBezTo>
                  <a:pt x="3788383" y="696012"/>
                  <a:pt x="3788383" y="696012"/>
                  <a:pt x="3788383" y="696012"/>
                </a:cubicBezTo>
                <a:cubicBezTo>
                  <a:pt x="3782999" y="685377"/>
                  <a:pt x="3774190" y="728606"/>
                  <a:pt x="3782446" y="681648"/>
                </a:cubicBezTo>
                <a:cubicBezTo>
                  <a:pt x="3778168" y="678471"/>
                  <a:pt x="3775551" y="686482"/>
                  <a:pt x="3774998" y="682753"/>
                </a:cubicBezTo>
                <a:cubicBezTo>
                  <a:pt x="3768103" y="687587"/>
                  <a:pt x="3768103" y="687587"/>
                  <a:pt x="3768103" y="687587"/>
                </a:cubicBezTo>
                <a:cubicBezTo>
                  <a:pt x="3772380" y="690764"/>
                  <a:pt x="3772380" y="690764"/>
                  <a:pt x="3772380" y="690764"/>
                </a:cubicBezTo>
                <a:cubicBezTo>
                  <a:pt x="3764379" y="688140"/>
                  <a:pt x="3764379" y="688140"/>
                  <a:pt x="3764379" y="688140"/>
                </a:cubicBezTo>
                <a:cubicBezTo>
                  <a:pt x="3765486" y="695598"/>
                  <a:pt x="3765486" y="695598"/>
                  <a:pt x="3765486" y="695598"/>
                </a:cubicBezTo>
                <a:cubicBezTo>
                  <a:pt x="3777765" y="701398"/>
                  <a:pt x="3777765" y="701398"/>
                  <a:pt x="3777765" y="701398"/>
                </a:cubicBezTo>
                <a:cubicBezTo>
                  <a:pt x="3775147" y="709408"/>
                  <a:pt x="3775147" y="709408"/>
                  <a:pt x="3775147" y="709408"/>
                </a:cubicBezTo>
                <a:cubicBezTo>
                  <a:pt x="3779425" y="712585"/>
                  <a:pt x="3779425" y="712585"/>
                  <a:pt x="3779425" y="712585"/>
                </a:cubicBezTo>
                <a:cubicBezTo>
                  <a:pt x="3771424" y="709961"/>
                  <a:pt x="3761358" y="719077"/>
                  <a:pt x="3766189" y="725982"/>
                </a:cubicBezTo>
                <a:cubicBezTo>
                  <a:pt x="3761911" y="722806"/>
                  <a:pt x="3761911" y="722806"/>
                  <a:pt x="3761911" y="722806"/>
                </a:cubicBezTo>
                <a:cubicBezTo>
                  <a:pt x="3756677" y="738827"/>
                  <a:pt x="3756677" y="738827"/>
                  <a:pt x="3756677" y="738827"/>
                </a:cubicBezTo>
                <a:cubicBezTo>
                  <a:pt x="3742335" y="744766"/>
                  <a:pt x="3742335" y="744766"/>
                  <a:pt x="3742335" y="744766"/>
                </a:cubicBezTo>
                <a:lnTo>
                  <a:pt x="3749782" y="743661"/>
                </a:lnTo>
                <a:cubicBezTo>
                  <a:pt x="3741931" y="767692"/>
                  <a:pt x="3743846" y="729297"/>
                  <a:pt x="3723864" y="774184"/>
                </a:cubicBezTo>
                <a:cubicBezTo>
                  <a:pt x="3713247" y="779571"/>
                  <a:pt x="3691455" y="786615"/>
                  <a:pt x="3697393" y="800978"/>
                </a:cubicBezTo>
                <a:cubicBezTo>
                  <a:pt x="3690499" y="805813"/>
                  <a:pt x="3690499" y="805813"/>
                  <a:pt x="3690499" y="805813"/>
                </a:cubicBezTo>
                <a:cubicBezTo>
                  <a:pt x="3695882" y="816446"/>
                  <a:pt x="3695882" y="816446"/>
                  <a:pt x="3695882" y="816446"/>
                </a:cubicBezTo>
                <a:cubicBezTo>
                  <a:pt x="3684711" y="818104"/>
                  <a:pt x="3684711" y="818104"/>
                  <a:pt x="3684711" y="818104"/>
                </a:cubicBezTo>
                <a:cubicBezTo>
                  <a:pt x="3683200" y="833573"/>
                  <a:pt x="3683200" y="833573"/>
                  <a:pt x="3683200" y="833573"/>
                </a:cubicBezTo>
                <a:cubicBezTo>
                  <a:pt x="3684860" y="844760"/>
                  <a:pt x="3660303" y="833160"/>
                  <a:pt x="3670518" y="850699"/>
                </a:cubicBezTo>
                <a:cubicBezTo>
                  <a:pt x="3659900" y="856086"/>
                  <a:pt x="3659900" y="856086"/>
                  <a:pt x="3659900" y="856086"/>
                </a:cubicBezTo>
                <a:cubicBezTo>
                  <a:pt x="3649834" y="865202"/>
                  <a:pt x="3649834" y="865202"/>
                  <a:pt x="3649834" y="865202"/>
                </a:cubicBezTo>
                <a:cubicBezTo>
                  <a:pt x="3636045" y="874870"/>
                  <a:pt x="3622256" y="884539"/>
                  <a:pt x="3620193" y="896277"/>
                </a:cubicBezTo>
                <a:cubicBezTo>
                  <a:pt x="3604339" y="917686"/>
                  <a:pt x="3604339" y="917686"/>
                  <a:pt x="3604339" y="917686"/>
                </a:cubicBezTo>
                <a:cubicBezTo>
                  <a:pt x="3609724" y="928319"/>
                  <a:pt x="3609724" y="928319"/>
                  <a:pt x="3609724" y="928319"/>
                </a:cubicBezTo>
                <a:cubicBezTo>
                  <a:pt x="3603936" y="940612"/>
                  <a:pt x="3603936" y="940612"/>
                  <a:pt x="3603936" y="940612"/>
                </a:cubicBezTo>
                <a:cubicBezTo>
                  <a:pt x="3591657" y="934812"/>
                  <a:pt x="3591657" y="934812"/>
                  <a:pt x="3591657" y="934812"/>
                </a:cubicBezTo>
                <a:cubicBezTo>
                  <a:pt x="3577868" y="944480"/>
                  <a:pt x="3577868" y="944480"/>
                  <a:pt x="3577868" y="944480"/>
                </a:cubicBezTo>
                <a:cubicBezTo>
                  <a:pt x="3569464" y="964782"/>
                  <a:pt x="3569464" y="964782"/>
                  <a:pt x="3569464" y="964782"/>
                </a:cubicBezTo>
                <a:cubicBezTo>
                  <a:pt x="3556228" y="978180"/>
                  <a:pt x="3533885" y="981496"/>
                  <a:pt x="3540375" y="999587"/>
                </a:cubicBezTo>
                <a:cubicBezTo>
                  <a:pt x="3529757" y="1004974"/>
                  <a:pt x="3529757" y="1004974"/>
                  <a:pt x="3529757" y="1004974"/>
                </a:cubicBezTo>
                <a:cubicBezTo>
                  <a:pt x="3531971" y="1019890"/>
                  <a:pt x="3531971" y="1019890"/>
                  <a:pt x="3531971" y="1019890"/>
                </a:cubicBezTo>
                <a:cubicBezTo>
                  <a:pt x="3546866" y="1017680"/>
                  <a:pt x="3546866" y="1017680"/>
                  <a:pt x="3546866" y="1017680"/>
                </a:cubicBezTo>
                <a:cubicBezTo>
                  <a:pt x="3563272" y="1000001"/>
                  <a:pt x="3563272" y="1000001"/>
                  <a:pt x="3563272" y="1000001"/>
                </a:cubicBezTo>
                <a:cubicBezTo>
                  <a:pt x="3561612" y="988814"/>
                  <a:pt x="3561612" y="988814"/>
                  <a:pt x="3561612" y="988814"/>
                </a:cubicBezTo>
                <a:cubicBezTo>
                  <a:pt x="3573337" y="990885"/>
                  <a:pt x="3573337" y="990885"/>
                  <a:pt x="3573337" y="990885"/>
                </a:cubicBezTo>
                <a:cubicBezTo>
                  <a:pt x="3589743" y="973207"/>
                  <a:pt x="3589743" y="973207"/>
                  <a:pt x="3589743" y="973207"/>
                </a:cubicBezTo>
                <a:cubicBezTo>
                  <a:pt x="3588083" y="962019"/>
                  <a:pt x="3588083" y="962019"/>
                  <a:pt x="3588083" y="962019"/>
                </a:cubicBezTo>
                <a:cubicBezTo>
                  <a:pt x="3592361" y="965196"/>
                  <a:pt x="3592361" y="965196"/>
                  <a:pt x="3592361" y="965196"/>
                </a:cubicBezTo>
                <a:cubicBezTo>
                  <a:pt x="3597191" y="972101"/>
                  <a:pt x="3597191" y="972101"/>
                  <a:pt x="3597191" y="972101"/>
                </a:cubicBezTo>
                <a:cubicBezTo>
                  <a:pt x="3591956" y="988122"/>
                  <a:pt x="3591956" y="988122"/>
                  <a:pt x="3591956" y="988122"/>
                </a:cubicBezTo>
                <a:cubicBezTo>
                  <a:pt x="3588233" y="988675"/>
                  <a:pt x="3576912" y="963677"/>
                  <a:pt x="3579274" y="1005249"/>
                </a:cubicBezTo>
                <a:cubicBezTo>
                  <a:pt x="3571273" y="1002624"/>
                  <a:pt x="3566443" y="995719"/>
                  <a:pt x="3566038" y="1018645"/>
                </a:cubicBezTo>
                <a:cubicBezTo>
                  <a:pt x="3562315" y="1019197"/>
                  <a:pt x="3563422" y="1026656"/>
                  <a:pt x="3558591" y="1019750"/>
                </a:cubicBezTo>
                <a:cubicBezTo>
                  <a:pt x="3557081" y="1035219"/>
                  <a:pt x="3557081" y="1035219"/>
                  <a:pt x="3557081" y="1035219"/>
                </a:cubicBezTo>
                <a:cubicBezTo>
                  <a:pt x="3550186" y="1040053"/>
                  <a:pt x="3550186" y="1040053"/>
                  <a:pt x="3550186" y="1040053"/>
                </a:cubicBezTo>
                <a:lnTo>
                  <a:pt x="3559238" y="1044330"/>
                </a:lnTo>
                <a:lnTo>
                  <a:pt x="3555763" y="1051922"/>
                </a:lnTo>
                <a:lnTo>
                  <a:pt x="3553657" y="1053829"/>
                </a:lnTo>
                <a:cubicBezTo>
                  <a:pt x="3552400" y="1054969"/>
                  <a:pt x="3552400" y="1054969"/>
                  <a:pt x="3552400" y="1054969"/>
                </a:cubicBezTo>
                <a:cubicBezTo>
                  <a:pt x="3551293" y="1047511"/>
                  <a:pt x="3551293" y="1047511"/>
                  <a:pt x="3551293" y="1047511"/>
                </a:cubicBezTo>
                <a:cubicBezTo>
                  <a:pt x="3542887" y="1067813"/>
                  <a:pt x="3548526" y="1028866"/>
                  <a:pt x="3534333" y="1061461"/>
                </a:cubicBezTo>
                <a:cubicBezTo>
                  <a:pt x="3539718" y="1072095"/>
                  <a:pt x="3539718" y="1072095"/>
                  <a:pt x="3539718" y="1072095"/>
                </a:cubicBezTo>
                <a:cubicBezTo>
                  <a:pt x="3537100" y="1080106"/>
                  <a:pt x="3537100" y="1080106"/>
                  <a:pt x="3537100" y="1080106"/>
                </a:cubicBezTo>
                <a:cubicBezTo>
                  <a:pt x="3515863" y="1090879"/>
                  <a:pt x="3515863" y="1090879"/>
                  <a:pt x="3515863" y="1090879"/>
                </a:cubicBezTo>
                <a:cubicBezTo>
                  <a:pt x="3495733" y="1109111"/>
                  <a:pt x="3495733" y="1109111"/>
                  <a:pt x="3495733" y="1109111"/>
                </a:cubicBezTo>
                <a:cubicBezTo>
                  <a:pt x="3500563" y="1116016"/>
                  <a:pt x="3500563" y="1116016"/>
                  <a:pt x="3500563" y="1116016"/>
                </a:cubicBezTo>
                <a:cubicBezTo>
                  <a:pt x="3526077" y="1108418"/>
                  <a:pt x="3526077" y="1108418"/>
                  <a:pt x="3526077" y="1108418"/>
                </a:cubicBezTo>
                <a:cubicBezTo>
                  <a:pt x="3532419" y="1099855"/>
                  <a:pt x="3532419" y="1099855"/>
                  <a:pt x="3532419" y="1099855"/>
                </a:cubicBezTo>
                <a:lnTo>
                  <a:pt x="3538148" y="1099005"/>
                </a:lnTo>
                <a:lnTo>
                  <a:pt x="3540420" y="1102480"/>
                </a:lnTo>
                <a:cubicBezTo>
                  <a:pt x="3547868" y="1101374"/>
                  <a:pt x="3547868" y="1101374"/>
                  <a:pt x="3547868" y="1101374"/>
                </a:cubicBezTo>
                <a:cubicBezTo>
                  <a:pt x="3551995" y="1077896"/>
                  <a:pt x="3551995" y="1077896"/>
                  <a:pt x="3551995" y="1077896"/>
                </a:cubicBezTo>
                <a:cubicBezTo>
                  <a:pt x="3569509" y="1067675"/>
                  <a:pt x="3569509" y="1067675"/>
                  <a:pt x="3569509" y="1067675"/>
                </a:cubicBezTo>
                <a:cubicBezTo>
                  <a:pt x="3573987" y="1059388"/>
                  <a:pt x="3576227" y="1055244"/>
                  <a:pt x="3577347" y="1053172"/>
                </a:cubicBezTo>
                <a:lnTo>
                  <a:pt x="3577881" y="1052182"/>
                </a:lnTo>
                <a:lnTo>
                  <a:pt x="3585914" y="1049996"/>
                </a:lnTo>
                <a:cubicBezTo>
                  <a:pt x="3581084" y="1043090"/>
                  <a:pt x="3581084" y="1043090"/>
                  <a:pt x="3581084" y="1043090"/>
                </a:cubicBezTo>
                <a:cubicBezTo>
                  <a:pt x="3584808" y="1042538"/>
                  <a:pt x="3584808" y="1042538"/>
                  <a:pt x="3584808" y="1042538"/>
                </a:cubicBezTo>
                <a:cubicBezTo>
                  <a:pt x="3583701" y="1035080"/>
                  <a:pt x="3583701" y="1035080"/>
                  <a:pt x="3583701" y="1035080"/>
                </a:cubicBezTo>
                <a:cubicBezTo>
                  <a:pt x="3575700" y="1032455"/>
                  <a:pt x="3575700" y="1032455"/>
                  <a:pt x="3575700" y="1032455"/>
                </a:cubicBezTo>
                <a:cubicBezTo>
                  <a:pt x="3580531" y="1039361"/>
                  <a:pt x="3582594" y="1027622"/>
                  <a:pt x="3569358" y="1041019"/>
                </a:cubicBezTo>
                <a:cubicBezTo>
                  <a:pt x="3568528" y="1035425"/>
                  <a:pt x="3549637" y="1066812"/>
                  <a:pt x="3555127" y="1053313"/>
                </a:cubicBezTo>
                <a:lnTo>
                  <a:pt x="3555763" y="1051922"/>
                </a:lnTo>
                <a:lnTo>
                  <a:pt x="3562464" y="1045854"/>
                </a:lnTo>
                <a:cubicBezTo>
                  <a:pt x="3562464" y="1045854"/>
                  <a:pt x="3562464" y="1045854"/>
                  <a:pt x="3560930" y="1045128"/>
                </a:cubicBezTo>
                <a:lnTo>
                  <a:pt x="3559238" y="1044330"/>
                </a:lnTo>
                <a:lnTo>
                  <a:pt x="3560101" y="1042445"/>
                </a:lnTo>
                <a:cubicBezTo>
                  <a:pt x="3562566" y="1037322"/>
                  <a:pt x="3565906" y="1030575"/>
                  <a:pt x="3570316" y="1021822"/>
                </a:cubicBezTo>
                <a:cubicBezTo>
                  <a:pt x="3584659" y="1015882"/>
                  <a:pt x="3584659" y="1015882"/>
                  <a:pt x="3584659" y="1015882"/>
                </a:cubicBezTo>
                <a:cubicBezTo>
                  <a:pt x="3601768" y="1028587"/>
                  <a:pt x="3601768" y="1028587"/>
                  <a:pt x="3601768" y="1028587"/>
                </a:cubicBezTo>
                <a:cubicBezTo>
                  <a:pt x="3611279" y="1015743"/>
                  <a:pt x="3611279" y="1015743"/>
                  <a:pt x="3611279" y="1015743"/>
                </a:cubicBezTo>
                <a:cubicBezTo>
                  <a:pt x="3619280" y="1018367"/>
                  <a:pt x="3614450" y="1011461"/>
                  <a:pt x="3621345" y="1006628"/>
                </a:cubicBezTo>
                <a:cubicBezTo>
                  <a:pt x="3616513" y="999722"/>
                  <a:pt x="3616513" y="999722"/>
                  <a:pt x="3616513" y="999722"/>
                </a:cubicBezTo>
                <a:cubicBezTo>
                  <a:pt x="3623961" y="998617"/>
                  <a:pt x="3633473" y="985772"/>
                  <a:pt x="3640368" y="980938"/>
                </a:cubicBezTo>
                <a:cubicBezTo>
                  <a:pt x="3650986" y="975551"/>
                  <a:pt x="3632367" y="978314"/>
                  <a:pt x="3642431" y="969198"/>
                </a:cubicBezTo>
                <a:lnTo>
                  <a:pt x="3630566" y="965307"/>
                </a:lnTo>
                <a:lnTo>
                  <a:pt x="3633007" y="964999"/>
                </a:lnTo>
                <a:lnTo>
                  <a:pt x="3642123" y="951830"/>
                </a:lnTo>
                <a:lnTo>
                  <a:pt x="3656220" y="959530"/>
                </a:lnTo>
                <a:cubicBezTo>
                  <a:pt x="3656624" y="936603"/>
                  <a:pt x="3656624" y="936603"/>
                  <a:pt x="3656624" y="936603"/>
                </a:cubicBezTo>
                <a:cubicBezTo>
                  <a:pt x="3656624" y="936603"/>
                  <a:pt x="3663519" y="931770"/>
                  <a:pt x="3655518" y="929146"/>
                </a:cubicBezTo>
                <a:cubicBezTo>
                  <a:pt x="3663519" y="931770"/>
                  <a:pt x="3663519" y="931770"/>
                  <a:pt x="3663519" y="931770"/>
                </a:cubicBezTo>
                <a:cubicBezTo>
                  <a:pt x="3665179" y="942956"/>
                  <a:pt x="3665179" y="942956"/>
                  <a:pt x="3665179" y="942956"/>
                </a:cubicBezTo>
                <a:cubicBezTo>
                  <a:pt x="3674690" y="930112"/>
                  <a:pt x="3674690" y="930112"/>
                  <a:pt x="3674690" y="930112"/>
                </a:cubicBezTo>
                <a:cubicBezTo>
                  <a:pt x="3678415" y="929560"/>
                  <a:pt x="3678415" y="929560"/>
                  <a:pt x="3678415" y="929560"/>
                </a:cubicBezTo>
                <a:cubicBezTo>
                  <a:pt x="3657581" y="917407"/>
                  <a:pt x="3657581" y="917407"/>
                  <a:pt x="3657581" y="917407"/>
                </a:cubicBezTo>
                <a:cubicBezTo>
                  <a:pt x="3638962" y="920170"/>
                  <a:pt x="3638962" y="920170"/>
                  <a:pt x="3638962" y="920170"/>
                </a:cubicBezTo>
                <a:cubicBezTo>
                  <a:pt x="3636344" y="928180"/>
                  <a:pt x="3636344" y="928180"/>
                  <a:pt x="3636344" y="928180"/>
                </a:cubicBezTo>
                <a:cubicBezTo>
                  <a:pt x="3625726" y="933566"/>
                  <a:pt x="3625726" y="933566"/>
                  <a:pt x="3625726" y="933566"/>
                </a:cubicBezTo>
                <a:cubicBezTo>
                  <a:pt x="3624769" y="952764"/>
                  <a:pt x="3624769" y="952764"/>
                  <a:pt x="3624769" y="952764"/>
                </a:cubicBezTo>
                <a:cubicBezTo>
                  <a:pt x="3615661" y="942683"/>
                  <a:pt x="3615661" y="942683"/>
                  <a:pt x="3615661" y="942683"/>
                </a:cubicBezTo>
                <a:cubicBezTo>
                  <a:pt x="3620895" y="926661"/>
                  <a:pt x="3620895" y="926661"/>
                  <a:pt x="3620895" y="926661"/>
                </a:cubicBezTo>
                <a:cubicBezTo>
                  <a:pt x="3640472" y="904702"/>
                  <a:pt x="3640472" y="904702"/>
                  <a:pt x="3640472" y="904702"/>
                </a:cubicBezTo>
                <a:cubicBezTo>
                  <a:pt x="3627641" y="895172"/>
                  <a:pt x="3663369" y="905114"/>
                  <a:pt x="3644600" y="881223"/>
                </a:cubicBezTo>
                <a:cubicBezTo>
                  <a:pt x="3653080" y="874248"/>
                  <a:pt x="3650324" y="881325"/>
                  <a:pt x="3649620" y="886195"/>
                </a:cubicBezTo>
                <a:lnTo>
                  <a:pt x="3650849" y="888268"/>
                </a:lnTo>
                <a:lnTo>
                  <a:pt x="3649431" y="888128"/>
                </a:lnTo>
                <a:cubicBezTo>
                  <a:pt x="3654261" y="895033"/>
                  <a:pt x="3654261" y="895033"/>
                  <a:pt x="3654261" y="895033"/>
                </a:cubicBezTo>
                <a:cubicBezTo>
                  <a:pt x="3661709" y="893928"/>
                  <a:pt x="3661709" y="893928"/>
                  <a:pt x="3661709" y="893928"/>
                </a:cubicBezTo>
                <a:cubicBezTo>
                  <a:pt x="3669157" y="892823"/>
                  <a:pt x="3669157" y="892823"/>
                  <a:pt x="3669157" y="892823"/>
                </a:cubicBezTo>
                <a:cubicBezTo>
                  <a:pt x="3666540" y="900833"/>
                  <a:pt x="3666540" y="900833"/>
                  <a:pt x="3666540" y="900833"/>
                </a:cubicBezTo>
                <a:cubicBezTo>
                  <a:pt x="3665987" y="897104"/>
                  <a:pt x="3673988" y="899728"/>
                  <a:pt x="3674541" y="903457"/>
                </a:cubicBezTo>
                <a:cubicBezTo>
                  <a:pt x="3675095" y="907186"/>
                  <a:pt x="3675095" y="907186"/>
                  <a:pt x="3675095" y="907186"/>
                </a:cubicBezTo>
                <a:cubicBezTo>
                  <a:pt x="3667647" y="908291"/>
                  <a:pt x="3663922" y="908844"/>
                  <a:pt x="3662061" y="909120"/>
                </a:cubicBezTo>
                <a:lnTo>
                  <a:pt x="3661917" y="909142"/>
                </a:lnTo>
                <a:lnTo>
                  <a:pt x="3664974" y="906305"/>
                </a:lnTo>
                <a:cubicBezTo>
                  <a:pt x="3663646" y="906980"/>
                  <a:pt x="3660199" y="909397"/>
                  <a:pt x="3660199" y="909397"/>
                </a:cubicBezTo>
                <a:lnTo>
                  <a:pt x="3661917" y="909142"/>
                </a:lnTo>
                <a:lnTo>
                  <a:pt x="3657028" y="913677"/>
                </a:lnTo>
                <a:cubicBezTo>
                  <a:pt x="3668200" y="912019"/>
                  <a:pt x="3668200" y="912019"/>
                  <a:pt x="3668200" y="912019"/>
                </a:cubicBezTo>
                <a:cubicBezTo>
                  <a:pt x="3665582" y="920030"/>
                  <a:pt x="3665582" y="920030"/>
                  <a:pt x="3665582" y="920030"/>
                </a:cubicBezTo>
                <a:cubicBezTo>
                  <a:pt x="3689032" y="924172"/>
                  <a:pt x="3689032" y="924172"/>
                  <a:pt x="3689032" y="924172"/>
                </a:cubicBezTo>
                <a:lnTo>
                  <a:pt x="3691988" y="920182"/>
                </a:lnTo>
                <a:lnTo>
                  <a:pt x="3692716" y="921319"/>
                </a:lnTo>
                <a:lnTo>
                  <a:pt x="3693825" y="924414"/>
                </a:lnTo>
                <a:cubicBezTo>
                  <a:pt x="3694360" y="924811"/>
                  <a:pt x="3694559" y="924544"/>
                  <a:pt x="3693717" y="922882"/>
                </a:cubicBezTo>
                <a:lnTo>
                  <a:pt x="3692716" y="921319"/>
                </a:lnTo>
                <a:lnTo>
                  <a:pt x="3692204" y="919891"/>
                </a:lnTo>
                <a:lnTo>
                  <a:pt x="3691988" y="920182"/>
                </a:lnTo>
                <a:lnTo>
                  <a:pt x="3687372" y="912986"/>
                </a:lnTo>
                <a:cubicBezTo>
                  <a:pt x="3701715" y="907046"/>
                  <a:pt x="3701715" y="907046"/>
                  <a:pt x="3701715" y="907046"/>
                </a:cubicBezTo>
                <a:cubicBezTo>
                  <a:pt x="3697438" y="903871"/>
                  <a:pt x="3697438" y="903871"/>
                  <a:pt x="3697438" y="903871"/>
                </a:cubicBezTo>
                <a:cubicBezTo>
                  <a:pt x="3708056" y="898483"/>
                  <a:pt x="3708056" y="898483"/>
                  <a:pt x="3708056" y="898483"/>
                </a:cubicBezTo>
                <a:cubicBezTo>
                  <a:pt x="3706396" y="887297"/>
                  <a:pt x="3706396" y="887297"/>
                  <a:pt x="3706396" y="887297"/>
                </a:cubicBezTo>
                <a:cubicBezTo>
                  <a:pt x="3709567" y="883015"/>
                  <a:pt x="3709567" y="883015"/>
                  <a:pt x="3709567" y="883015"/>
                </a:cubicBezTo>
                <a:cubicBezTo>
                  <a:pt x="3709567" y="883015"/>
                  <a:pt x="3727634" y="876523"/>
                  <a:pt x="3705289" y="879839"/>
                </a:cubicBezTo>
                <a:cubicBezTo>
                  <a:pt x="3708460" y="875557"/>
                  <a:pt x="3708460" y="875557"/>
                  <a:pt x="3708460" y="875557"/>
                </a:cubicBezTo>
                <a:cubicBezTo>
                  <a:pt x="3728187" y="880252"/>
                  <a:pt x="3728187" y="880252"/>
                  <a:pt x="3728187" y="880252"/>
                </a:cubicBezTo>
                <a:cubicBezTo>
                  <a:pt x="3732315" y="856773"/>
                  <a:pt x="3732315" y="856773"/>
                  <a:pt x="3732315" y="856773"/>
                </a:cubicBezTo>
                <a:cubicBezTo>
                  <a:pt x="3728037" y="853597"/>
                  <a:pt x="3728037" y="853597"/>
                  <a:pt x="3728037" y="853597"/>
                </a:cubicBezTo>
                <a:cubicBezTo>
                  <a:pt x="3717419" y="858983"/>
                  <a:pt x="3717419" y="858983"/>
                  <a:pt x="3717419" y="858983"/>
                </a:cubicBezTo>
                <a:cubicBezTo>
                  <a:pt x="3714211" y="856601"/>
                  <a:pt x="3720542" y="846373"/>
                  <a:pt x="3712041" y="847991"/>
                </a:cubicBezTo>
                <a:lnTo>
                  <a:pt x="3702168" y="852325"/>
                </a:lnTo>
                <a:lnTo>
                  <a:pt x="3685967" y="852218"/>
                </a:lnTo>
                <a:cubicBezTo>
                  <a:pt x="3685413" y="848488"/>
                  <a:pt x="3685413" y="848488"/>
                  <a:pt x="3685413" y="848488"/>
                </a:cubicBezTo>
                <a:cubicBezTo>
                  <a:pt x="3746104" y="847104"/>
                  <a:pt x="3746104" y="847104"/>
                  <a:pt x="3746104" y="847104"/>
                </a:cubicBezTo>
                <a:cubicBezTo>
                  <a:pt x="3735889" y="829566"/>
                  <a:pt x="3765829" y="851799"/>
                  <a:pt x="3757679" y="822520"/>
                </a:cubicBezTo>
                <a:cubicBezTo>
                  <a:pt x="3767744" y="813405"/>
                  <a:pt x="3767744" y="813405"/>
                  <a:pt x="3767744" y="813405"/>
                </a:cubicBezTo>
                <a:cubicBezTo>
                  <a:pt x="3756019" y="811334"/>
                  <a:pt x="3756019" y="811334"/>
                  <a:pt x="3756019" y="811334"/>
                </a:cubicBezTo>
                <a:lnTo>
                  <a:pt x="3748470" y="818171"/>
                </a:lnTo>
                <a:lnTo>
                  <a:pt x="3746126" y="814820"/>
                </a:lnTo>
                <a:lnTo>
                  <a:pt x="3748668" y="813496"/>
                </a:lnTo>
                <a:cubicBezTo>
                  <a:pt x="3758294" y="807423"/>
                  <a:pt x="3747225" y="809781"/>
                  <a:pt x="3744847" y="812992"/>
                </a:cubicBezTo>
                <a:lnTo>
                  <a:pt x="3746126" y="814820"/>
                </a:lnTo>
                <a:lnTo>
                  <a:pt x="3731058" y="822660"/>
                </a:lnTo>
                <a:lnTo>
                  <a:pt x="3730172" y="823856"/>
                </a:lnTo>
                <a:lnTo>
                  <a:pt x="3729388" y="823028"/>
                </a:lnTo>
                <a:cubicBezTo>
                  <a:pt x="3726765" y="822583"/>
                  <a:pt x="3721472" y="822177"/>
                  <a:pt x="3711886" y="821694"/>
                </a:cubicBezTo>
                <a:cubicBezTo>
                  <a:pt x="3722503" y="816308"/>
                  <a:pt x="3722503" y="816308"/>
                  <a:pt x="3722503" y="816308"/>
                </a:cubicBezTo>
                <a:cubicBezTo>
                  <a:pt x="3720843" y="805120"/>
                  <a:pt x="3745954" y="820450"/>
                  <a:pt x="3727185" y="796557"/>
                </a:cubicBezTo>
                <a:cubicBezTo>
                  <a:pt x="3731462" y="799734"/>
                  <a:pt x="3731462" y="799734"/>
                  <a:pt x="3735739" y="802910"/>
                </a:cubicBezTo>
                <a:cubicBezTo>
                  <a:pt x="3743289" y="796074"/>
                  <a:pt x="3745882" y="813553"/>
                  <a:pt x="3749319" y="807862"/>
                </a:cubicBezTo>
                <a:lnTo>
                  <a:pt x="3750530" y="803192"/>
                </a:lnTo>
                <a:lnTo>
                  <a:pt x="3762788" y="796039"/>
                </a:lnTo>
                <a:cubicBezTo>
                  <a:pt x="3764977" y="794761"/>
                  <a:pt x="3764977" y="794761"/>
                  <a:pt x="3764977" y="794761"/>
                </a:cubicBezTo>
                <a:cubicBezTo>
                  <a:pt x="3778363" y="808019"/>
                  <a:pt x="3778363" y="808019"/>
                  <a:pt x="3778363" y="808019"/>
                </a:cubicBezTo>
                <a:cubicBezTo>
                  <a:pt x="3785811" y="806913"/>
                  <a:pt x="3780980" y="800008"/>
                  <a:pt x="3792152" y="798350"/>
                </a:cubicBezTo>
                <a:cubicBezTo>
                  <a:pt x="3787874" y="795173"/>
                  <a:pt x="3787874" y="795173"/>
                  <a:pt x="3787874" y="795173"/>
                </a:cubicBezTo>
                <a:cubicBezTo>
                  <a:pt x="3790492" y="787163"/>
                  <a:pt x="3790492" y="787163"/>
                  <a:pt x="3790492" y="787163"/>
                </a:cubicBezTo>
                <a:cubicBezTo>
                  <a:pt x="3789939" y="783434"/>
                  <a:pt x="3809111" y="784400"/>
                  <a:pt x="3824964" y="762992"/>
                </a:cubicBezTo>
                <a:cubicBezTo>
                  <a:pt x="3815856" y="752910"/>
                  <a:pt x="3815856" y="752910"/>
                  <a:pt x="3815856" y="752910"/>
                </a:cubicBezTo>
                <a:cubicBezTo>
                  <a:pt x="3815303" y="749182"/>
                  <a:pt x="3815303" y="749182"/>
                  <a:pt x="3815303" y="749182"/>
                </a:cubicBezTo>
                <a:cubicBezTo>
                  <a:pt x="3827027" y="751252"/>
                  <a:pt x="3827027" y="751252"/>
                  <a:pt x="3827027" y="751252"/>
                </a:cubicBezTo>
                <a:cubicBezTo>
                  <a:pt x="3825367" y="740066"/>
                  <a:pt x="3825367" y="740066"/>
                  <a:pt x="3825367" y="740066"/>
                </a:cubicBezTo>
                <a:cubicBezTo>
                  <a:pt x="3805642" y="735371"/>
                  <a:pt x="3805642" y="735371"/>
                  <a:pt x="3805642" y="735371"/>
                </a:cubicBezTo>
                <a:cubicBezTo>
                  <a:pt x="3796683" y="751945"/>
                  <a:pt x="3796683" y="751945"/>
                  <a:pt x="3796683" y="751945"/>
                </a:cubicBezTo>
                <a:lnTo>
                  <a:pt x="3785512" y="753603"/>
                </a:lnTo>
                <a:cubicBezTo>
                  <a:pt x="3786468" y="734406"/>
                  <a:pt x="3786468" y="734406"/>
                  <a:pt x="3786468" y="734406"/>
                </a:cubicBezTo>
                <a:cubicBezTo>
                  <a:pt x="3785915" y="730677"/>
                  <a:pt x="3778467" y="731782"/>
                  <a:pt x="3781638" y="727501"/>
                </a:cubicBezTo>
                <a:cubicBezTo>
                  <a:pt x="3803982" y="724185"/>
                  <a:pt x="3803982" y="724185"/>
                  <a:pt x="3803982" y="724185"/>
                </a:cubicBezTo>
                <a:cubicBezTo>
                  <a:pt x="3820387" y="706506"/>
                  <a:pt x="3820387" y="706506"/>
                  <a:pt x="3820387" y="706506"/>
                </a:cubicBezTo>
                <a:cubicBezTo>
                  <a:pt x="3824112" y="705954"/>
                  <a:pt x="3824112" y="705954"/>
                  <a:pt x="3824112" y="705954"/>
                </a:cubicBezTo>
                <a:cubicBezTo>
                  <a:pt x="3818727" y="695319"/>
                  <a:pt x="3818727" y="695319"/>
                  <a:pt x="3818727" y="695319"/>
                </a:cubicBezTo>
                <a:cubicBezTo>
                  <a:pt x="3838857" y="677088"/>
                  <a:pt x="3838857" y="677088"/>
                  <a:pt x="3838857" y="677088"/>
                </a:cubicBezTo>
                <a:cubicBezTo>
                  <a:pt x="3844092" y="661067"/>
                  <a:pt x="3844092" y="661067"/>
                  <a:pt x="3844092" y="661067"/>
                </a:cubicBezTo>
                <a:cubicBezTo>
                  <a:pt x="3858987" y="658856"/>
                  <a:pt x="3858987" y="658856"/>
                  <a:pt x="3858987" y="658856"/>
                </a:cubicBezTo>
                <a:cubicBezTo>
                  <a:pt x="3862159" y="654575"/>
                  <a:pt x="3862159" y="654575"/>
                  <a:pt x="3862159" y="654575"/>
                </a:cubicBezTo>
                <a:cubicBezTo>
                  <a:pt x="3853604" y="648223"/>
                  <a:pt x="3853604" y="648223"/>
                  <a:pt x="3853604" y="648223"/>
                </a:cubicBezTo>
                <a:cubicBezTo>
                  <a:pt x="3864461" y="638036"/>
                  <a:pt x="3872605" y="630396"/>
                  <a:pt x="3878712" y="624667"/>
                </a:cubicBezTo>
                <a:lnTo>
                  <a:pt x="3891286" y="612871"/>
                </a:lnTo>
                <a:lnTo>
                  <a:pt x="3891209" y="613106"/>
                </a:lnTo>
                <a:lnTo>
                  <a:pt x="3895099" y="611969"/>
                </a:lnTo>
                <a:lnTo>
                  <a:pt x="3912485" y="608997"/>
                </a:lnTo>
                <a:cubicBezTo>
                  <a:pt x="3910824" y="597809"/>
                  <a:pt x="3910824" y="597809"/>
                  <a:pt x="3910824" y="597809"/>
                </a:cubicBezTo>
                <a:cubicBezTo>
                  <a:pt x="3914548" y="597257"/>
                  <a:pt x="3914548" y="597257"/>
                  <a:pt x="3914548" y="597257"/>
                </a:cubicBezTo>
                <a:cubicBezTo>
                  <a:pt x="3909718" y="590351"/>
                  <a:pt x="3909718" y="590351"/>
                  <a:pt x="3909718" y="590351"/>
                </a:cubicBezTo>
                <a:cubicBezTo>
                  <a:pt x="3920889" y="588694"/>
                  <a:pt x="3920889" y="588694"/>
                  <a:pt x="3920889" y="588694"/>
                </a:cubicBezTo>
                <a:cubicBezTo>
                  <a:pt x="3925167" y="591870"/>
                  <a:pt x="3925167" y="591870"/>
                  <a:pt x="3925167" y="591870"/>
                </a:cubicBezTo>
                <a:lnTo>
                  <a:pt x="3929339" y="594347"/>
                </a:lnTo>
                <a:lnTo>
                  <a:pt x="3929858" y="597843"/>
                </a:lnTo>
                <a:cubicBezTo>
                  <a:pt x="3929997" y="598776"/>
                  <a:pt x="3929997" y="598776"/>
                  <a:pt x="3929997" y="598776"/>
                </a:cubicBezTo>
                <a:cubicBezTo>
                  <a:pt x="3925720" y="595599"/>
                  <a:pt x="3954000" y="606646"/>
                  <a:pt x="3957021" y="575710"/>
                </a:cubicBezTo>
                <a:cubicBezTo>
                  <a:pt x="3933018" y="567839"/>
                  <a:pt x="3933018" y="567839"/>
                  <a:pt x="3933018" y="567839"/>
                </a:cubicBezTo>
                <a:cubicBezTo>
                  <a:pt x="3929848" y="572120"/>
                  <a:pt x="3929848" y="572120"/>
                  <a:pt x="3929848" y="572120"/>
                </a:cubicBezTo>
                <a:cubicBezTo>
                  <a:pt x="3929295" y="568392"/>
                  <a:pt x="3929295" y="568392"/>
                  <a:pt x="3929295" y="568392"/>
                </a:cubicBezTo>
                <a:cubicBezTo>
                  <a:pt x="3918122" y="570050"/>
                  <a:pt x="3918122" y="570050"/>
                  <a:pt x="3918122" y="570050"/>
                </a:cubicBezTo>
                <a:cubicBezTo>
                  <a:pt x="3912739" y="559414"/>
                  <a:pt x="3923356" y="554028"/>
                  <a:pt x="3938806" y="555546"/>
                </a:cubicBezTo>
                <a:cubicBezTo>
                  <a:pt x="3927081" y="553476"/>
                  <a:pt x="3927081" y="553476"/>
                  <a:pt x="3927081" y="553476"/>
                </a:cubicBezTo>
                <a:cubicBezTo>
                  <a:pt x="3936592" y="540631"/>
                  <a:pt x="3936592" y="540631"/>
                  <a:pt x="3936592" y="540631"/>
                </a:cubicBezTo>
                <a:cubicBezTo>
                  <a:pt x="3957829" y="529857"/>
                  <a:pt x="3927634" y="557204"/>
                  <a:pt x="3954659" y="534139"/>
                </a:cubicBezTo>
                <a:cubicBezTo>
                  <a:pt x="3971215" y="543115"/>
                  <a:pt x="3971215" y="543115"/>
                  <a:pt x="3971215" y="543115"/>
                </a:cubicBezTo>
                <a:cubicBezTo>
                  <a:pt x="3967490" y="543668"/>
                  <a:pt x="3976449" y="527094"/>
                  <a:pt x="3971768" y="546845"/>
                </a:cubicBezTo>
                <a:cubicBezTo>
                  <a:pt x="3990387" y="544082"/>
                  <a:pt x="3990387" y="544082"/>
                  <a:pt x="3990387" y="544082"/>
                </a:cubicBezTo>
                <a:cubicBezTo>
                  <a:pt x="4009561" y="545047"/>
                  <a:pt x="4009561" y="545047"/>
                  <a:pt x="4009561" y="545047"/>
                </a:cubicBezTo>
                <a:cubicBezTo>
                  <a:pt x="4016455" y="540213"/>
                  <a:pt x="4016455" y="540213"/>
                  <a:pt x="4016455" y="540213"/>
                </a:cubicBezTo>
                <a:cubicBezTo>
                  <a:pt x="4020178" y="539661"/>
                  <a:pt x="4015497" y="559410"/>
                  <a:pt x="4019625" y="535931"/>
                </a:cubicBezTo>
                <a:lnTo>
                  <a:pt x="4015399" y="529889"/>
                </a:lnTo>
                <a:lnTo>
                  <a:pt x="4017965" y="524745"/>
                </a:lnTo>
                <a:cubicBezTo>
                  <a:pt x="3998792" y="523778"/>
                  <a:pt x="3998792" y="523778"/>
                  <a:pt x="3998792" y="523778"/>
                </a:cubicBezTo>
                <a:cubicBezTo>
                  <a:pt x="3997686" y="516320"/>
                  <a:pt x="3997686" y="516320"/>
                  <a:pt x="3997686" y="516320"/>
                </a:cubicBezTo>
                <a:cubicBezTo>
                  <a:pt x="3990238" y="517426"/>
                  <a:pt x="3990238" y="517426"/>
                  <a:pt x="3990238" y="517426"/>
                </a:cubicBezTo>
                <a:cubicBezTo>
                  <a:pt x="3983822" y="512662"/>
                  <a:pt x="4005882" y="512246"/>
                  <a:pt x="3998865" y="507035"/>
                </a:cubicBezTo>
                <a:lnTo>
                  <a:pt x="3992307" y="504547"/>
                </a:lnTo>
                <a:lnTo>
                  <a:pt x="4010419" y="496328"/>
                </a:lnTo>
                <a:cubicBezTo>
                  <a:pt x="4013538" y="494913"/>
                  <a:pt x="4013538" y="494913"/>
                  <a:pt x="4013538" y="494913"/>
                </a:cubicBezTo>
                <a:cubicBezTo>
                  <a:pt x="4016156" y="486903"/>
                  <a:pt x="4016156" y="486903"/>
                  <a:pt x="4016156" y="486903"/>
                </a:cubicBezTo>
                <a:lnTo>
                  <a:pt x="4024927" y="485601"/>
                </a:lnTo>
                <a:lnTo>
                  <a:pt x="4019382" y="492617"/>
                </a:lnTo>
                <a:cubicBezTo>
                  <a:pt x="4017202" y="495560"/>
                  <a:pt x="4017139" y="495928"/>
                  <a:pt x="4022211" y="489637"/>
                </a:cubicBezTo>
                <a:lnTo>
                  <a:pt x="4025473" y="485520"/>
                </a:lnTo>
                <a:lnTo>
                  <a:pt x="4025931" y="485452"/>
                </a:lnTo>
                <a:cubicBezTo>
                  <a:pt x="4027327" y="485245"/>
                  <a:pt x="4027327" y="485245"/>
                  <a:pt x="4027327" y="485245"/>
                </a:cubicBezTo>
                <a:lnTo>
                  <a:pt x="4027069" y="483507"/>
                </a:lnTo>
                <a:lnTo>
                  <a:pt x="4030544" y="479123"/>
                </a:lnTo>
                <a:lnTo>
                  <a:pt x="4033668" y="476682"/>
                </a:lnTo>
                <a:lnTo>
                  <a:pt x="4032319" y="476882"/>
                </a:lnTo>
                <a:lnTo>
                  <a:pt x="4034051" y="474697"/>
                </a:lnTo>
                <a:cubicBezTo>
                  <a:pt x="4039534" y="467713"/>
                  <a:pt x="4046679" y="458554"/>
                  <a:pt x="4055863" y="446711"/>
                </a:cubicBezTo>
                <a:cubicBezTo>
                  <a:pt x="4058479" y="438700"/>
                  <a:pt x="4058479" y="438700"/>
                  <a:pt x="4058479" y="438700"/>
                </a:cubicBezTo>
                <a:cubicBezTo>
                  <a:pt x="4046755" y="436629"/>
                  <a:pt x="4046755" y="436629"/>
                  <a:pt x="4046755" y="436629"/>
                </a:cubicBezTo>
                <a:cubicBezTo>
                  <a:pt x="4043030" y="437182"/>
                  <a:pt x="4037796" y="453203"/>
                  <a:pt x="4028135" y="439393"/>
                </a:cubicBezTo>
                <a:lnTo>
                  <a:pt x="4034771" y="436644"/>
                </a:lnTo>
                <a:lnTo>
                  <a:pt x="4033965" y="437396"/>
                </a:lnTo>
                <a:cubicBezTo>
                  <a:pt x="4030168" y="441264"/>
                  <a:pt x="4032890" y="439476"/>
                  <a:pt x="4036265" y="437122"/>
                </a:cubicBezTo>
                <a:lnTo>
                  <a:pt x="4040251" y="434376"/>
                </a:lnTo>
                <a:lnTo>
                  <a:pt x="4040685" y="434196"/>
                </a:lnTo>
                <a:cubicBezTo>
                  <a:pt x="4042477" y="433453"/>
                  <a:pt x="4042477" y="433453"/>
                  <a:pt x="4042477" y="433453"/>
                </a:cubicBezTo>
                <a:cubicBezTo>
                  <a:pt x="4043072" y="432650"/>
                  <a:pt x="4042362" y="432979"/>
                  <a:pt x="4041082" y="433803"/>
                </a:cubicBezTo>
                <a:lnTo>
                  <a:pt x="4040251" y="434376"/>
                </a:lnTo>
                <a:lnTo>
                  <a:pt x="4034771" y="436644"/>
                </a:lnTo>
                <a:lnTo>
                  <a:pt x="4051989" y="420608"/>
                </a:lnTo>
                <a:cubicBezTo>
                  <a:pt x="4061651" y="434419"/>
                  <a:pt x="4061651" y="434419"/>
                  <a:pt x="4061651" y="434419"/>
                </a:cubicBezTo>
                <a:cubicBezTo>
                  <a:pt x="4084398" y="408177"/>
                  <a:pt x="4084398" y="408177"/>
                  <a:pt x="4084398" y="408177"/>
                </a:cubicBezTo>
                <a:cubicBezTo>
                  <a:pt x="4098741" y="402238"/>
                  <a:pt x="4098741" y="402238"/>
                  <a:pt x="4098741" y="402238"/>
                </a:cubicBezTo>
                <a:cubicBezTo>
                  <a:pt x="4119827" y="364809"/>
                  <a:pt x="4119827" y="364809"/>
                  <a:pt x="4119827" y="364809"/>
                </a:cubicBezTo>
                <a:cubicBezTo>
                  <a:pt x="4144235" y="349755"/>
                  <a:pt x="4144235" y="349755"/>
                  <a:pt x="4144235" y="349755"/>
                </a:cubicBezTo>
                <a:cubicBezTo>
                  <a:pt x="4139405" y="342849"/>
                  <a:pt x="4139405" y="342849"/>
                  <a:pt x="4139405" y="342849"/>
                </a:cubicBezTo>
                <a:cubicBezTo>
                  <a:pt x="4152640" y="329451"/>
                  <a:pt x="4152640" y="329451"/>
                  <a:pt x="4152640" y="329451"/>
                </a:cubicBezTo>
                <a:cubicBezTo>
                  <a:pt x="4159534" y="324618"/>
                  <a:pt x="4170707" y="322960"/>
                  <a:pt x="4170153" y="319231"/>
                </a:cubicBezTo>
                <a:cubicBezTo>
                  <a:pt x="4178155" y="321855"/>
                  <a:pt x="4178155" y="321855"/>
                  <a:pt x="4178155" y="321855"/>
                </a:cubicBezTo>
                <a:cubicBezTo>
                  <a:pt x="4153746" y="336909"/>
                  <a:pt x="4153746" y="336909"/>
                  <a:pt x="4153746" y="336909"/>
                </a:cubicBezTo>
                <a:cubicBezTo>
                  <a:pt x="4161748" y="339534"/>
                  <a:pt x="4161748" y="339534"/>
                  <a:pt x="4161748" y="339534"/>
                </a:cubicBezTo>
                <a:cubicBezTo>
                  <a:pt x="4155407" y="348097"/>
                  <a:pt x="4155407" y="348097"/>
                  <a:pt x="4155407" y="348097"/>
                </a:cubicBezTo>
                <a:cubicBezTo>
                  <a:pt x="4152790" y="356107"/>
                  <a:pt x="4152790" y="356107"/>
                  <a:pt x="4152790" y="356107"/>
                </a:cubicBezTo>
                <a:cubicBezTo>
                  <a:pt x="4153897" y="363564"/>
                  <a:pt x="4153897" y="363564"/>
                  <a:pt x="4153897" y="363564"/>
                </a:cubicBezTo>
                <a:cubicBezTo>
                  <a:pt x="4158173" y="366741"/>
                  <a:pt x="4158173" y="366741"/>
                  <a:pt x="4158173" y="366741"/>
                </a:cubicBezTo>
                <a:cubicBezTo>
                  <a:pt x="4164515" y="358178"/>
                  <a:pt x="4164515" y="358178"/>
                  <a:pt x="4164515" y="358178"/>
                </a:cubicBezTo>
                <a:cubicBezTo>
                  <a:pt x="4174027" y="345334"/>
                  <a:pt x="4174027" y="345334"/>
                  <a:pt x="4174027" y="345334"/>
                </a:cubicBezTo>
                <a:cubicBezTo>
                  <a:pt x="4184644" y="339946"/>
                  <a:pt x="4194306" y="353757"/>
                  <a:pt x="4195817" y="338288"/>
                </a:cubicBezTo>
                <a:cubicBezTo>
                  <a:pt x="4190432" y="327655"/>
                  <a:pt x="4190432" y="327655"/>
                  <a:pt x="4190432" y="327655"/>
                </a:cubicBezTo>
                <a:cubicBezTo>
                  <a:pt x="4200498" y="318539"/>
                  <a:pt x="4200498" y="318539"/>
                  <a:pt x="4200498" y="318539"/>
                </a:cubicBezTo>
                <a:cubicBezTo>
                  <a:pt x="4222842" y="315224"/>
                  <a:pt x="4222842" y="315224"/>
                  <a:pt x="4222842" y="315224"/>
                </a:cubicBezTo>
                <a:cubicBezTo>
                  <a:pt x="4197880" y="326550"/>
                  <a:pt x="4253740" y="318260"/>
                  <a:pt x="4209606" y="328620"/>
                </a:cubicBezTo>
                <a:cubicBezTo>
                  <a:pt x="4201201" y="348923"/>
                  <a:pt x="4201201" y="348923"/>
                  <a:pt x="4201201" y="348923"/>
                </a:cubicBezTo>
                <a:cubicBezTo>
                  <a:pt x="4184795" y="366601"/>
                  <a:pt x="4184795" y="366601"/>
                  <a:pt x="4184795" y="366601"/>
                </a:cubicBezTo>
                <a:cubicBezTo>
                  <a:pt x="4179007" y="378893"/>
                  <a:pt x="4179007" y="378893"/>
                  <a:pt x="4179007" y="378893"/>
                </a:cubicBezTo>
                <a:cubicBezTo>
                  <a:pt x="4160387" y="381657"/>
                  <a:pt x="4160387" y="381657"/>
                  <a:pt x="4160387" y="381657"/>
                </a:cubicBezTo>
                <a:cubicBezTo>
                  <a:pt x="4173220" y="391186"/>
                  <a:pt x="4173220" y="391186"/>
                  <a:pt x="4173220" y="391186"/>
                </a:cubicBezTo>
                <a:cubicBezTo>
                  <a:pt x="4164260" y="407759"/>
                  <a:pt x="4164260" y="407759"/>
                  <a:pt x="4164260" y="407759"/>
                </a:cubicBezTo>
                <a:cubicBezTo>
                  <a:pt x="4143577" y="422262"/>
                  <a:pt x="4143577" y="422262"/>
                  <a:pt x="4143577" y="422262"/>
                </a:cubicBezTo>
                <a:cubicBezTo>
                  <a:pt x="4146748" y="417979"/>
                  <a:pt x="4146748" y="417979"/>
                  <a:pt x="4146748" y="417979"/>
                </a:cubicBezTo>
                <a:cubicBezTo>
                  <a:pt x="4130746" y="412732"/>
                  <a:pt x="4130746" y="412732"/>
                  <a:pt x="4130746" y="412732"/>
                </a:cubicBezTo>
                <a:cubicBezTo>
                  <a:pt x="4120680" y="421848"/>
                  <a:pt x="4120680" y="421848"/>
                  <a:pt x="4120680" y="421848"/>
                </a:cubicBezTo>
                <a:cubicBezTo>
                  <a:pt x="4137789" y="434553"/>
                  <a:pt x="4137789" y="434553"/>
                  <a:pt x="4137789" y="434553"/>
                </a:cubicBezTo>
                <a:lnTo>
                  <a:pt x="4131014" y="443703"/>
                </a:lnTo>
                <a:lnTo>
                  <a:pt x="4111318" y="461348"/>
                </a:lnTo>
                <a:cubicBezTo>
                  <a:pt x="4112425" y="468805"/>
                  <a:pt x="4112425" y="468805"/>
                  <a:pt x="4112425" y="468805"/>
                </a:cubicBezTo>
                <a:cubicBezTo>
                  <a:pt x="4099593" y="459277"/>
                  <a:pt x="4099593" y="459277"/>
                  <a:pt x="4099593" y="459277"/>
                </a:cubicBezTo>
                <a:cubicBezTo>
                  <a:pt x="4086911" y="476403"/>
                  <a:pt x="4086911" y="476403"/>
                  <a:pt x="4086911" y="476403"/>
                </a:cubicBezTo>
                <a:cubicBezTo>
                  <a:pt x="4091741" y="483309"/>
                  <a:pt x="4091741" y="483309"/>
                  <a:pt x="4091741" y="483309"/>
                </a:cubicBezTo>
                <a:cubicBezTo>
                  <a:pt x="4099189" y="482203"/>
                  <a:pt x="4099189" y="482203"/>
                  <a:pt x="4099189" y="482203"/>
                </a:cubicBezTo>
                <a:cubicBezTo>
                  <a:pt x="4092848" y="490767"/>
                  <a:pt x="4092848" y="490767"/>
                  <a:pt x="4092848" y="490767"/>
                </a:cubicBezTo>
                <a:cubicBezTo>
                  <a:pt x="4077399" y="489247"/>
                  <a:pt x="4077399" y="489247"/>
                  <a:pt x="4077399" y="489247"/>
                </a:cubicBezTo>
                <a:lnTo>
                  <a:pt x="4064228" y="500081"/>
                </a:lnTo>
                <a:lnTo>
                  <a:pt x="4061471" y="497328"/>
                </a:lnTo>
                <a:cubicBezTo>
                  <a:pt x="4060402" y="496533"/>
                  <a:pt x="4061748" y="499192"/>
                  <a:pt x="4060439" y="503198"/>
                </a:cubicBezTo>
                <a:cubicBezTo>
                  <a:pt x="4060439" y="503198"/>
                  <a:pt x="4060439" y="503198"/>
                  <a:pt x="4062558" y="501454"/>
                </a:cubicBezTo>
                <a:lnTo>
                  <a:pt x="4064228" y="500081"/>
                </a:lnTo>
                <a:lnTo>
                  <a:pt x="4065520" y="501371"/>
                </a:lnTo>
                <a:cubicBezTo>
                  <a:pt x="4067896" y="503758"/>
                  <a:pt x="4071510" y="507272"/>
                  <a:pt x="4076994" y="512174"/>
                </a:cubicBezTo>
                <a:cubicBezTo>
                  <a:pt x="4070653" y="520737"/>
                  <a:pt x="4070653" y="520737"/>
                  <a:pt x="4070653" y="520737"/>
                </a:cubicBezTo>
                <a:cubicBezTo>
                  <a:pt x="4048310" y="524052"/>
                  <a:pt x="4048310" y="524052"/>
                  <a:pt x="4048310" y="524052"/>
                </a:cubicBezTo>
                <a:cubicBezTo>
                  <a:pt x="4041968" y="532616"/>
                  <a:pt x="4041968" y="532616"/>
                  <a:pt x="4041968" y="532616"/>
                </a:cubicBezTo>
                <a:cubicBezTo>
                  <a:pt x="4046246" y="535792"/>
                  <a:pt x="4046246" y="535792"/>
                  <a:pt x="4046246" y="535792"/>
                </a:cubicBezTo>
                <a:cubicBezTo>
                  <a:pt x="4047906" y="546978"/>
                  <a:pt x="4030797" y="534273"/>
                  <a:pt x="4036734" y="548636"/>
                </a:cubicBezTo>
                <a:cubicBezTo>
                  <a:pt x="4029840" y="553471"/>
                  <a:pt x="4024456" y="542836"/>
                  <a:pt x="4027223" y="561482"/>
                </a:cubicBezTo>
                <a:cubicBezTo>
                  <a:pt x="4012881" y="567420"/>
                  <a:pt x="4012881" y="567420"/>
                  <a:pt x="4012881" y="567420"/>
                </a:cubicBezTo>
                <a:cubicBezTo>
                  <a:pt x="4010263" y="575431"/>
                  <a:pt x="4045842" y="558719"/>
                  <a:pt x="4003369" y="580266"/>
                </a:cubicBezTo>
                <a:cubicBezTo>
                  <a:pt x="3998687" y="600015"/>
                  <a:pt x="3998687" y="600015"/>
                  <a:pt x="3998687" y="600015"/>
                </a:cubicBezTo>
                <a:cubicBezTo>
                  <a:pt x="3981175" y="610236"/>
                  <a:pt x="3981175" y="610236"/>
                  <a:pt x="3981175" y="610236"/>
                </a:cubicBezTo>
                <a:cubicBezTo>
                  <a:pt x="3976494" y="629986"/>
                  <a:pt x="3976494" y="629986"/>
                  <a:pt x="3976494" y="629986"/>
                </a:cubicBezTo>
                <a:cubicBezTo>
                  <a:pt x="3951533" y="641313"/>
                  <a:pt x="3951533" y="641313"/>
                  <a:pt x="3951533" y="641313"/>
                </a:cubicBezTo>
                <a:cubicBezTo>
                  <a:pt x="3959534" y="643936"/>
                  <a:pt x="3959534" y="643936"/>
                  <a:pt x="3959534" y="643936"/>
                </a:cubicBezTo>
                <a:cubicBezTo>
                  <a:pt x="3942575" y="657886"/>
                  <a:pt x="3942575" y="657886"/>
                  <a:pt x="3942575" y="657886"/>
                </a:cubicBezTo>
                <a:cubicBezTo>
                  <a:pt x="3924658" y="691033"/>
                  <a:pt x="3924658" y="691033"/>
                  <a:pt x="3924658" y="691033"/>
                </a:cubicBezTo>
                <a:cubicBezTo>
                  <a:pt x="3898186" y="717828"/>
                  <a:pt x="3898186" y="717828"/>
                  <a:pt x="3898186" y="717828"/>
                </a:cubicBezTo>
                <a:cubicBezTo>
                  <a:pt x="3886610" y="742411"/>
                  <a:pt x="3886610" y="742411"/>
                  <a:pt x="3886610" y="742411"/>
                </a:cubicBezTo>
                <a:cubicBezTo>
                  <a:pt x="3786663" y="863952"/>
                  <a:pt x="3786663" y="863952"/>
                  <a:pt x="3786663" y="863952"/>
                </a:cubicBezTo>
                <a:cubicBezTo>
                  <a:pt x="3764469" y="893924"/>
                  <a:pt x="3764469" y="893924"/>
                  <a:pt x="3764469" y="893924"/>
                </a:cubicBezTo>
                <a:cubicBezTo>
                  <a:pt x="3746403" y="900415"/>
                  <a:pt x="3746403" y="900415"/>
                  <a:pt x="3746403" y="900415"/>
                </a:cubicBezTo>
                <a:cubicBezTo>
                  <a:pt x="3751233" y="907320"/>
                  <a:pt x="3751233" y="907320"/>
                  <a:pt x="3751233" y="907320"/>
                </a:cubicBezTo>
                <a:cubicBezTo>
                  <a:pt x="3696779" y="976377"/>
                  <a:pt x="3696779" y="976377"/>
                  <a:pt x="3696779" y="976377"/>
                </a:cubicBezTo>
                <a:cubicBezTo>
                  <a:pt x="3669755" y="999444"/>
                  <a:pt x="3669755" y="999444"/>
                  <a:pt x="3669755" y="999444"/>
                </a:cubicBezTo>
                <a:cubicBezTo>
                  <a:pt x="3661350" y="1019746"/>
                  <a:pt x="3661350" y="1019746"/>
                  <a:pt x="3661350" y="1019746"/>
                </a:cubicBezTo>
                <a:cubicBezTo>
                  <a:pt x="3657626" y="1020298"/>
                  <a:pt x="3657626" y="1020298"/>
                  <a:pt x="3657626" y="1020298"/>
                </a:cubicBezTo>
                <a:cubicBezTo>
                  <a:pt x="3655563" y="1032038"/>
                  <a:pt x="3655563" y="1032038"/>
                  <a:pt x="3655563" y="1032038"/>
                </a:cubicBezTo>
                <a:cubicBezTo>
                  <a:pt x="3638602" y="1045988"/>
                  <a:pt x="3638602" y="1045988"/>
                  <a:pt x="3638602" y="1045988"/>
                </a:cubicBezTo>
                <a:cubicBezTo>
                  <a:pt x="3631708" y="1050822"/>
                  <a:pt x="3631708" y="1050822"/>
                  <a:pt x="3631708" y="1050822"/>
                </a:cubicBezTo>
                <a:cubicBezTo>
                  <a:pt x="3655158" y="1054964"/>
                  <a:pt x="3655158" y="1054964"/>
                  <a:pt x="3655158" y="1054964"/>
                </a:cubicBezTo>
                <a:cubicBezTo>
                  <a:pt x="3661499" y="1046402"/>
                  <a:pt x="3661499" y="1046402"/>
                  <a:pt x="3661499" y="1046402"/>
                </a:cubicBezTo>
                <a:cubicBezTo>
                  <a:pt x="3665224" y="1045849"/>
                  <a:pt x="3668394" y="1041567"/>
                  <a:pt x="3670054" y="1052754"/>
                </a:cubicBezTo>
                <a:lnTo>
                  <a:pt x="3676395" y="1044191"/>
                </a:lnTo>
                <a:lnTo>
                  <a:pt x="3689964" y="1042654"/>
                </a:lnTo>
                <a:cubicBezTo>
                  <a:pt x="3694222" y="1042498"/>
                  <a:pt x="3696877" y="1041152"/>
                  <a:pt x="3693909" y="1033970"/>
                </a:cubicBezTo>
                <a:cubicBezTo>
                  <a:pt x="3718869" y="1022644"/>
                  <a:pt x="3718869" y="1022644"/>
                  <a:pt x="3718869" y="1022644"/>
                </a:cubicBezTo>
                <a:cubicBezTo>
                  <a:pt x="3746448" y="1003307"/>
                  <a:pt x="3746448" y="1003307"/>
                  <a:pt x="3746448" y="1003307"/>
                </a:cubicBezTo>
                <a:cubicBezTo>
                  <a:pt x="3755406" y="986734"/>
                  <a:pt x="3755406" y="986734"/>
                  <a:pt x="3755406" y="986734"/>
                </a:cubicBezTo>
                <a:cubicBezTo>
                  <a:pt x="3762300" y="981899"/>
                  <a:pt x="3777749" y="983418"/>
                  <a:pt x="3776089" y="972231"/>
                </a:cubicBezTo>
                <a:cubicBezTo>
                  <a:pt x="3784090" y="974855"/>
                  <a:pt x="3784090" y="974855"/>
                  <a:pt x="3784090" y="974855"/>
                </a:cubicBezTo>
                <a:cubicBezTo>
                  <a:pt x="3797879" y="965187"/>
                  <a:pt x="3797879" y="965187"/>
                  <a:pt x="3797879" y="965187"/>
                </a:cubicBezTo>
                <a:cubicBezTo>
                  <a:pt x="3799944" y="953446"/>
                  <a:pt x="3799944" y="953446"/>
                  <a:pt x="3799944" y="953446"/>
                </a:cubicBezTo>
                <a:cubicBezTo>
                  <a:pt x="3808348" y="933144"/>
                  <a:pt x="3811265" y="978445"/>
                  <a:pt x="3812626" y="936320"/>
                </a:cubicBezTo>
                <a:cubicBezTo>
                  <a:pt x="3820627" y="938945"/>
                  <a:pt x="3820627" y="938945"/>
                  <a:pt x="3820627" y="938945"/>
                </a:cubicBezTo>
                <a:cubicBezTo>
                  <a:pt x="3832756" y="918089"/>
                  <a:pt x="3832756" y="918089"/>
                  <a:pt x="3832756" y="918089"/>
                </a:cubicBezTo>
                <a:cubicBezTo>
                  <a:pt x="3847652" y="915879"/>
                  <a:pt x="3847652" y="915879"/>
                  <a:pt x="3847652" y="915879"/>
                </a:cubicBezTo>
                <a:cubicBezTo>
                  <a:pt x="3845992" y="904692"/>
                  <a:pt x="3845992" y="904692"/>
                  <a:pt x="3845992" y="904692"/>
                </a:cubicBezTo>
                <a:cubicBezTo>
                  <a:pt x="3854949" y="888119"/>
                  <a:pt x="3854949" y="888119"/>
                  <a:pt x="3854949" y="888119"/>
                </a:cubicBezTo>
                <a:cubicBezTo>
                  <a:pt x="3854396" y="884389"/>
                  <a:pt x="3854396" y="884389"/>
                  <a:pt x="3854396" y="884389"/>
                </a:cubicBezTo>
                <a:cubicBezTo>
                  <a:pt x="3853843" y="880661"/>
                  <a:pt x="3853843" y="880661"/>
                  <a:pt x="3853843" y="880661"/>
                </a:cubicBezTo>
                <a:cubicBezTo>
                  <a:pt x="3872463" y="877898"/>
                  <a:pt x="3872463" y="877898"/>
                  <a:pt x="3872463" y="877898"/>
                </a:cubicBezTo>
                <a:cubicBezTo>
                  <a:pt x="3874526" y="866158"/>
                  <a:pt x="3874526" y="866158"/>
                  <a:pt x="3874526" y="866158"/>
                </a:cubicBezTo>
                <a:cubicBezTo>
                  <a:pt x="3884592" y="857042"/>
                  <a:pt x="3884592" y="857042"/>
                  <a:pt x="3884592" y="857042"/>
                </a:cubicBezTo>
                <a:cubicBezTo>
                  <a:pt x="3895763" y="855384"/>
                  <a:pt x="3895763" y="855384"/>
                  <a:pt x="3895763" y="855384"/>
                </a:cubicBezTo>
                <a:cubicBezTo>
                  <a:pt x="3904169" y="835082"/>
                  <a:pt x="3904169" y="835082"/>
                  <a:pt x="3904169" y="835082"/>
                </a:cubicBezTo>
                <a:cubicBezTo>
                  <a:pt x="3903615" y="831353"/>
                  <a:pt x="3903615" y="831353"/>
                  <a:pt x="3903615" y="831353"/>
                </a:cubicBezTo>
                <a:cubicBezTo>
                  <a:pt x="3896167" y="832458"/>
                  <a:pt x="3896167" y="832458"/>
                  <a:pt x="3896167" y="832458"/>
                </a:cubicBezTo>
                <a:cubicBezTo>
                  <a:pt x="3887613" y="826105"/>
                  <a:pt x="3887613" y="826105"/>
                  <a:pt x="3887613" y="826105"/>
                </a:cubicBezTo>
                <a:cubicBezTo>
                  <a:pt x="3897677" y="816990"/>
                  <a:pt x="3897677" y="816990"/>
                  <a:pt x="3897677" y="816990"/>
                </a:cubicBezTo>
                <a:cubicBezTo>
                  <a:pt x="3906232" y="823342"/>
                  <a:pt x="3906232" y="823342"/>
                  <a:pt x="3906232" y="823342"/>
                </a:cubicBezTo>
                <a:cubicBezTo>
                  <a:pt x="3935471" y="815193"/>
                  <a:pt x="3935471" y="815193"/>
                  <a:pt x="3935471" y="815193"/>
                </a:cubicBezTo>
                <a:cubicBezTo>
                  <a:pt x="3946493" y="786879"/>
                  <a:pt x="3946493" y="786879"/>
                  <a:pt x="3946493" y="786879"/>
                </a:cubicBezTo>
                <a:cubicBezTo>
                  <a:pt x="3960836" y="780940"/>
                  <a:pt x="3960836" y="780940"/>
                  <a:pt x="3960836" y="780940"/>
                </a:cubicBezTo>
                <a:cubicBezTo>
                  <a:pt x="3960282" y="777211"/>
                  <a:pt x="3928426" y="793372"/>
                  <a:pt x="3966070" y="764920"/>
                </a:cubicBezTo>
                <a:cubicBezTo>
                  <a:pt x="3970347" y="768095"/>
                  <a:pt x="3970347" y="768095"/>
                  <a:pt x="3970347" y="768095"/>
                </a:cubicBezTo>
                <a:cubicBezTo>
                  <a:pt x="3980412" y="758980"/>
                  <a:pt x="3980412" y="758980"/>
                  <a:pt x="3980412" y="758980"/>
                </a:cubicBezTo>
                <a:cubicBezTo>
                  <a:pt x="3976134" y="755804"/>
                  <a:pt x="3976134" y="755804"/>
                  <a:pt x="3976134" y="755804"/>
                </a:cubicBezTo>
                <a:cubicBezTo>
                  <a:pt x="3991988" y="734395"/>
                  <a:pt x="3991988" y="734395"/>
                  <a:pt x="3991988" y="734395"/>
                </a:cubicBezTo>
                <a:cubicBezTo>
                  <a:pt x="3995711" y="733843"/>
                  <a:pt x="3995711" y="733843"/>
                  <a:pt x="3995711" y="733843"/>
                </a:cubicBezTo>
                <a:cubicBezTo>
                  <a:pt x="3997222" y="718374"/>
                  <a:pt x="3997222" y="718374"/>
                  <a:pt x="3997222" y="718374"/>
                </a:cubicBezTo>
                <a:lnTo>
                  <a:pt x="3993556" y="715652"/>
                </a:lnTo>
                <a:lnTo>
                  <a:pt x="4001374" y="711089"/>
                </a:lnTo>
                <a:cubicBezTo>
                  <a:pt x="4003564" y="709813"/>
                  <a:pt x="4003564" y="709813"/>
                  <a:pt x="4003564" y="709813"/>
                </a:cubicBezTo>
                <a:cubicBezTo>
                  <a:pt x="4014181" y="704425"/>
                  <a:pt x="4014181" y="704425"/>
                  <a:pt x="4014181" y="704425"/>
                </a:cubicBezTo>
                <a:cubicBezTo>
                  <a:pt x="4013075" y="696967"/>
                  <a:pt x="4013075" y="696967"/>
                  <a:pt x="4013075" y="696967"/>
                </a:cubicBezTo>
                <a:cubicBezTo>
                  <a:pt x="4026863" y="687299"/>
                  <a:pt x="4026863" y="687299"/>
                  <a:pt x="4026863" y="687299"/>
                </a:cubicBezTo>
                <a:cubicBezTo>
                  <a:pt x="4056506" y="656224"/>
                  <a:pt x="4056506" y="656224"/>
                  <a:pt x="4056506" y="656224"/>
                </a:cubicBezTo>
                <a:lnTo>
                  <a:pt x="4057454" y="646520"/>
                </a:lnTo>
                <a:lnTo>
                  <a:pt x="4057588" y="647488"/>
                </a:lnTo>
                <a:cubicBezTo>
                  <a:pt x="4063639" y="646590"/>
                  <a:pt x="4076636" y="637992"/>
                  <a:pt x="4072912" y="638545"/>
                </a:cubicBezTo>
                <a:cubicBezTo>
                  <a:pt x="4072912" y="638545"/>
                  <a:pt x="4072912" y="638545"/>
                  <a:pt x="4058016" y="640755"/>
                </a:cubicBezTo>
                <a:cubicBezTo>
                  <a:pt x="4058016" y="640755"/>
                  <a:pt x="4058016" y="640755"/>
                  <a:pt x="4057827" y="642689"/>
                </a:cubicBezTo>
                <a:lnTo>
                  <a:pt x="4057454" y="646520"/>
                </a:lnTo>
                <a:lnTo>
                  <a:pt x="4056678" y="640954"/>
                </a:lnTo>
                <a:cubicBezTo>
                  <a:pt x="4060083" y="635446"/>
                  <a:pt x="4068181" y="625908"/>
                  <a:pt x="4083933" y="610231"/>
                </a:cubicBezTo>
                <a:lnTo>
                  <a:pt x="4082334" y="609873"/>
                </a:lnTo>
                <a:cubicBezTo>
                  <a:pt x="4081598" y="608911"/>
                  <a:pt x="4080589" y="606917"/>
                  <a:pt x="4079103" y="603326"/>
                </a:cubicBezTo>
                <a:lnTo>
                  <a:pt x="4094090" y="601102"/>
                </a:lnTo>
                <a:lnTo>
                  <a:pt x="4093379" y="603351"/>
                </a:lnTo>
                <a:cubicBezTo>
                  <a:pt x="4093087" y="604585"/>
                  <a:pt x="4093483" y="604051"/>
                  <a:pt x="4094276" y="602980"/>
                </a:cubicBezTo>
                <a:lnTo>
                  <a:pt x="4096292" y="600775"/>
                </a:lnTo>
                <a:lnTo>
                  <a:pt x="4098654" y="600425"/>
                </a:lnTo>
                <a:cubicBezTo>
                  <a:pt x="4101447" y="600010"/>
                  <a:pt x="4101447" y="600010"/>
                  <a:pt x="4101447" y="600010"/>
                </a:cubicBezTo>
                <a:cubicBezTo>
                  <a:pt x="4100240" y="598284"/>
                  <a:pt x="4098843" y="598491"/>
                  <a:pt x="4097551" y="599398"/>
                </a:cubicBezTo>
                <a:lnTo>
                  <a:pt x="4096292" y="600775"/>
                </a:lnTo>
                <a:lnTo>
                  <a:pt x="4094090" y="601102"/>
                </a:lnTo>
                <a:lnTo>
                  <a:pt x="4096616" y="593105"/>
                </a:lnTo>
                <a:cubicBezTo>
                  <a:pt x="4110959" y="587166"/>
                  <a:pt x="4110959" y="587166"/>
                  <a:pt x="4110959" y="587166"/>
                </a:cubicBezTo>
                <a:cubicBezTo>
                  <a:pt x="4109853" y="579708"/>
                  <a:pt x="4109853" y="579708"/>
                  <a:pt x="4109853" y="579708"/>
                </a:cubicBezTo>
                <a:cubicBezTo>
                  <a:pt x="4112469" y="571698"/>
                  <a:pt x="4112469" y="571698"/>
                  <a:pt x="4112469" y="571698"/>
                </a:cubicBezTo>
                <a:cubicBezTo>
                  <a:pt x="4119917" y="570593"/>
                  <a:pt x="4119917" y="570593"/>
                  <a:pt x="4119917" y="570593"/>
                </a:cubicBezTo>
                <a:cubicBezTo>
                  <a:pt x="4138387" y="541174"/>
                  <a:pt x="4138387" y="541174"/>
                  <a:pt x="4138387" y="541174"/>
                </a:cubicBezTo>
                <a:cubicBezTo>
                  <a:pt x="4149006" y="535788"/>
                  <a:pt x="4149006" y="535788"/>
                  <a:pt x="4149006" y="535788"/>
                </a:cubicBezTo>
                <a:cubicBezTo>
                  <a:pt x="4153134" y="512309"/>
                  <a:pt x="4153134" y="512309"/>
                  <a:pt x="4153134" y="512309"/>
                </a:cubicBezTo>
                <a:cubicBezTo>
                  <a:pt x="4176584" y="516451"/>
                  <a:pt x="4176584" y="516451"/>
                  <a:pt x="4176584" y="516451"/>
                </a:cubicBezTo>
                <a:cubicBezTo>
                  <a:pt x="4189820" y="503053"/>
                  <a:pt x="4189820" y="503053"/>
                  <a:pt x="4189820" y="503053"/>
                </a:cubicBezTo>
                <a:cubicBezTo>
                  <a:pt x="4184435" y="492420"/>
                  <a:pt x="4184435" y="492420"/>
                  <a:pt x="4184435" y="492420"/>
                </a:cubicBezTo>
                <a:cubicBezTo>
                  <a:pt x="4187053" y="484409"/>
                  <a:pt x="4187053" y="484409"/>
                  <a:pt x="4187053" y="484409"/>
                </a:cubicBezTo>
                <a:lnTo>
                  <a:pt x="4176486" y="476561"/>
                </a:lnTo>
                <a:lnTo>
                  <a:pt x="4177392" y="470598"/>
                </a:lnTo>
                <a:cubicBezTo>
                  <a:pt x="4177945" y="474327"/>
                  <a:pt x="4177945" y="474327"/>
                  <a:pt x="4177945" y="474327"/>
                </a:cubicBezTo>
                <a:cubicBezTo>
                  <a:pt x="4185947" y="476951"/>
                  <a:pt x="4185947" y="476951"/>
                  <a:pt x="4185947" y="476951"/>
                </a:cubicBezTo>
                <a:cubicBezTo>
                  <a:pt x="4189670" y="476399"/>
                  <a:pt x="4193947" y="479574"/>
                  <a:pt x="4196564" y="471564"/>
                </a:cubicBezTo>
                <a:cubicBezTo>
                  <a:pt x="4172560" y="463693"/>
                  <a:pt x="4172560" y="463693"/>
                  <a:pt x="4172560" y="463693"/>
                </a:cubicBezTo>
                <a:cubicBezTo>
                  <a:pt x="4178348" y="451401"/>
                  <a:pt x="4178348" y="451401"/>
                  <a:pt x="4178348" y="451401"/>
                </a:cubicBezTo>
                <a:cubicBezTo>
                  <a:pt x="4196011" y="467836"/>
                  <a:pt x="4196011" y="467836"/>
                  <a:pt x="4196011" y="467836"/>
                </a:cubicBezTo>
                <a:cubicBezTo>
                  <a:pt x="4233654" y="439383"/>
                  <a:pt x="4233654" y="439383"/>
                  <a:pt x="4233654" y="439383"/>
                </a:cubicBezTo>
                <a:cubicBezTo>
                  <a:pt x="4228823" y="432478"/>
                  <a:pt x="4228823" y="432478"/>
                  <a:pt x="4228823" y="432478"/>
                </a:cubicBezTo>
                <a:cubicBezTo>
                  <a:pt x="4276936" y="371984"/>
                  <a:pt x="4276936" y="371984"/>
                  <a:pt x="4276936" y="371984"/>
                </a:cubicBezTo>
                <a:cubicBezTo>
                  <a:pt x="4288108" y="370326"/>
                  <a:pt x="4288108" y="370326"/>
                  <a:pt x="4288108" y="370326"/>
                </a:cubicBezTo>
                <a:cubicBezTo>
                  <a:pt x="4291278" y="366045"/>
                  <a:pt x="4291278" y="366045"/>
                  <a:pt x="4291278" y="366045"/>
                </a:cubicBezTo>
                <a:cubicBezTo>
                  <a:pt x="4275276" y="360797"/>
                  <a:pt x="4275276" y="360797"/>
                  <a:pt x="4275276" y="360797"/>
                </a:cubicBezTo>
                <a:cubicBezTo>
                  <a:pt x="4271551" y="361350"/>
                  <a:pt x="4270595" y="380547"/>
                  <a:pt x="4257208" y="367289"/>
                </a:cubicBezTo>
                <a:cubicBezTo>
                  <a:pt x="4264656" y="366184"/>
                  <a:pt x="4264656" y="366184"/>
                  <a:pt x="4264656" y="366184"/>
                </a:cubicBezTo>
                <a:cubicBezTo>
                  <a:pt x="4269891" y="350163"/>
                  <a:pt x="4269891" y="350163"/>
                  <a:pt x="4269891" y="350163"/>
                </a:cubicBezTo>
                <a:cubicBezTo>
                  <a:pt x="4283681" y="340494"/>
                  <a:pt x="4283681" y="340494"/>
                  <a:pt x="4283681" y="340494"/>
                </a:cubicBezTo>
                <a:cubicBezTo>
                  <a:pt x="4285191" y="325026"/>
                  <a:pt x="4285191" y="325026"/>
                  <a:pt x="4285191" y="325026"/>
                </a:cubicBezTo>
                <a:cubicBezTo>
                  <a:pt x="4293192" y="327650"/>
                  <a:pt x="4293192" y="327650"/>
                  <a:pt x="4293192" y="327650"/>
                </a:cubicBezTo>
                <a:cubicBezTo>
                  <a:pt x="4298427" y="311629"/>
                  <a:pt x="4298427" y="311629"/>
                  <a:pt x="4298427" y="311629"/>
                </a:cubicBezTo>
                <a:cubicBezTo>
                  <a:pt x="4305875" y="310524"/>
                  <a:pt x="4305875" y="310524"/>
                  <a:pt x="4305875" y="310524"/>
                </a:cubicBezTo>
                <a:cubicBezTo>
                  <a:pt x="4314834" y="293950"/>
                  <a:pt x="4314834" y="293950"/>
                  <a:pt x="4314834" y="293950"/>
                </a:cubicBezTo>
                <a:cubicBezTo>
                  <a:pt x="4325451" y="288563"/>
                  <a:pt x="4325451" y="288563"/>
                  <a:pt x="4325451" y="288563"/>
                </a:cubicBezTo>
                <a:cubicBezTo>
                  <a:pt x="4327516" y="276824"/>
                  <a:pt x="4327516" y="276824"/>
                  <a:pt x="4327516" y="276824"/>
                </a:cubicBezTo>
                <a:cubicBezTo>
                  <a:pt x="4359774" y="237737"/>
                  <a:pt x="4359774" y="237737"/>
                  <a:pt x="4359774" y="237737"/>
                </a:cubicBezTo>
                <a:cubicBezTo>
                  <a:pt x="4359774" y="237737"/>
                  <a:pt x="4356604" y="242019"/>
                  <a:pt x="4364052" y="240914"/>
                </a:cubicBezTo>
                <a:cubicBezTo>
                  <a:pt x="4364052" y="240914"/>
                  <a:pt x="4368329" y="244090"/>
                  <a:pt x="4370946" y="236079"/>
                </a:cubicBezTo>
                <a:cubicBezTo>
                  <a:pt x="4362391" y="229727"/>
                  <a:pt x="4362391" y="229727"/>
                  <a:pt x="4362391" y="229727"/>
                </a:cubicBezTo>
                <a:cubicBezTo>
                  <a:pt x="4361285" y="222269"/>
                  <a:pt x="4361285" y="222269"/>
                  <a:pt x="4361285" y="222269"/>
                </a:cubicBezTo>
                <a:cubicBezTo>
                  <a:pt x="4375627" y="216330"/>
                  <a:pt x="4375627" y="216330"/>
                  <a:pt x="4375627" y="216330"/>
                </a:cubicBezTo>
                <a:cubicBezTo>
                  <a:pt x="4416845" y="160669"/>
                  <a:pt x="4416845" y="160669"/>
                  <a:pt x="4416845" y="160669"/>
                </a:cubicBezTo>
                <a:cubicBezTo>
                  <a:pt x="4430634" y="151001"/>
                  <a:pt x="4430634" y="151001"/>
                  <a:pt x="4430634" y="151001"/>
                </a:cubicBezTo>
                <a:cubicBezTo>
                  <a:pt x="4435315" y="131251"/>
                  <a:pt x="4409951" y="165504"/>
                  <a:pt x="4435868" y="134980"/>
                </a:cubicBezTo>
                <a:cubicBezTo>
                  <a:pt x="4443870" y="137604"/>
                  <a:pt x="4443870" y="137604"/>
                  <a:pt x="4443870" y="137604"/>
                </a:cubicBezTo>
                <a:cubicBezTo>
                  <a:pt x="4424846" y="163293"/>
                  <a:pt x="4424846" y="163293"/>
                  <a:pt x="4424846" y="163293"/>
                </a:cubicBezTo>
                <a:cubicBezTo>
                  <a:pt x="4440295" y="164811"/>
                  <a:pt x="4440295" y="164811"/>
                  <a:pt x="4440295" y="164811"/>
                </a:cubicBezTo>
                <a:cubicBezTo>
                  <a:pt x="4440849" y="168541"/>
                  <a:pt x="4440849" y="168541"/>
                  <a:pt x="4440849" y="168541"/>
                </a:cubicBezTo>
                <a:cubicBezTo>
                  <a:pt x="4429676" y="170199"/>
                  <a:pt x="4421272" y="190501"/>
                  <a:pt x="4416440" y="183596"/>
                </a:cubicBezTo>
                <a:cubicBezTo>
                  <a:pt x="4381012" y="226963"/>
                  <a:pt x="4381012" y="226963"/>
                  <a:pt x="4381012" y="226963"/>
                </a:cubicBezTo>
                <a:cubicBezTo>
                  <a:pt x="4382672" y="238151"/>
                  <a:pt x="4382672" y="238151"/>
                  <a:pt x="4382672" y="238151"/>
                </a:cubicBezTo>
                <a:cubicBezTo>
                  <a:pt x="4404462" y="231106"/>
                  <a:pt x="4404462" y="231106"/>
                  <a:pt x="4404462" y="231106"/>
                </a:cubicBezTo>
                <a:cubicBezTo>
                  <a:pt x="4409143" y="211356"/>
                  <a:pt x="4409143" y="211356"/>
                  <a:pt x="4409143" y="211356"/>
                </a:cubicBezTo>
                <a:cubicBezTo>
                  <a:pt x="4434103" y="200030"/>
                  <a:pt x="4434103" y="200030"/>
                  <a:pt x="4434103" y="200030"/>
                </a:cubicBezTo>
                <a:cubicBezTo>
                  <a:pt x="4464703" y="149757"/>
                  <a:pt x="4464703" y="149757"/>
                  <a:pt x="4464703" y="149757"/>
                </a:cubicBezTo>
                <a:cubicBezTo>
                  <a:pt x="4453531" y="151415"/>
                  <a:pt x="4453531" y="151415"/>
                  <a:pt x="4453531" y="151415"/>
                </a:cubicBezTo>
                <a:cubicBezTo>
                  <a:pt x="4476279" y="125173"/>
                  <a:pt x="4476279" y="125173"/>
                  <a:pt x="4476279" y="125173"/>
                </a:cubicBezTo>
                <a:lnTo>
                  <a:pt x="4477768" y="125661"/>
                </a:lnTo>
                <a:lnTo>
                  <a:pt x="4472714" y="130406"/>
                </a:lnTo>
                <a:cubicBezTo>
                  <a:pt x="4468758" y="137007"/>
                  <a:pt x="4465218" y="146822"/>
                  <a:pt x="4462638" y="161496"/>
                </a:cubicBezTo>
                <a:cubicBezTo>
                  <a:pt x="4474365" y="163567"/>
                  <a:pt x="4474365" y="163567"/>
                  <a:pt x="4474365" y="163567"/>
                </a:cubicBezTo>
                <a:cubicBezTo>
                  <a:pt x="4471747" y="171578"/>
                  <a:pt x="4471747" y="171578"/>
                  <a:pt x="4471747" y="171578"/>
                </a:cubicBezTo>
                <a:cubicBezTo>
                  <a:pt x="4477131" y="182211"/>
                  <a:pt x="4478088" y="163015"/>
                  <a:pt x="4491473" y="176273"/>
                </a:cubicBezTo>
                <a:cubicBezTo>
                  <a:pt x="4478238" y="189669"/>
                  <a:pt x="4478238" y="189669"/>
                  <a:pt x="4478238" y="189669"/>
                </a:cubicBezTo>
                <a:cubicBezTo>
                  <a:pt x="4461831" y="207348"/>
                  <a:pt x="4461831" y="207348"/>
                  <a:pt x="4461831" y="207348"/>
                </a:cubicBezTo>
                <a:cubicBezTo>
                  <a:pt x="4459453" y="210560"/>
                  <a:pt x="4476466" y="200174"/>
                  <a:pt x="4472615" y="207892"/>
                </a:cubicBezTo>
                <a:lnTo>
                  <a:pt x="4463869" y="218508"/>
                </a:lnTo>
                <a:lnTo>
                  <a:pt x="4451765" y="216464"/>
                </a:lnTo>
                <a:cubicBezTo>
                  <a:pt x="4446531" y="232485"/>
                  <a:pt x="4446531" y="232485"/>
                  <a:pt x="4446531" y="232485"/>
                </a:cubicBezTo>
                <a:cubicBezTo>
                  <a:pt x="4454532" y="235109"/>
                  <a:pt x="4450809" y="235662"/>
                  <a:pt x="4433296" y="245883"/>
                </a:cubicBezTo>
                <a:cubicBezTo>
                  <a:pt x="4446681" y="259141"/>
                  <a:pt x="4446681" y="259141"/>
                  <a:pt x="4446681" y="259141"/>
                </a:cubicBezTo>
                <a:cubicBezTo>
                  <a:pt x="4464194" y="248920"/>
                  <a:pt x="4464194" y="248920"/>
                  <a:pt x="4464194" y="248920"/>
                </a:cubicBezTo>
                <a:cubicBezTo>
                  <a:pt x="4470535" y="240357"/>
                  <a:pt x="4470535" y="240357"/>
                  <a:pt x="4470535" y="240357"/>
                </a:cubicBezTo>
                <a:cubicBezTo>
                  <a:pt x="4465704" y="233451"/>
                  <a:pt x="4465704" y="233451"/>
                  <a:pt x="4465704" y="233451"/>
                </a:cubicBezTo>
                <a:cubicBezTo>
                  <a:pt x="4478537" y="242980"/>
                  <a:pt x="4478537" y="242980"/>
                  <a:pt x="4478537" y="242980"/>
                </a:cubicBezTo>
                <a:cubicBezTo>
                  <a:pt x="4514669" y="229996"/>
                  <a:pt x="4514669" y="229996"/>
                  <a:pt x="4514669" y="229996"/>
                </a:cubicBezTo>
                <a:cubicBezTo>
                  <a:pt x="4520457" y="217704"/>
                  <a:pt x="4520457" y="217704"/>
                  <a:pt x="4520457" y="217704"/>
                </a:cubicBezTo>
                <a:cubicBezTo>
                  <a:pt x="4508178" y="211904"/>
                  <a:pt x="4508178" y="211904"/>
                  <a:pt x="4508178" y="211904"/>
                </a:cubicBezTo>
                <a:cubicBezTo>
                  <a:pt x="4504455" y="212457"/>
                  <a:pt x="4551205" y="194086"/>
                  <a:pt x="4490113" y="218396"/>
                </a:cubicBezTo>
                <a:cubicBezTo>
                  <a:pt x="4495900" y="206104"/>
                  <a:pt x="4495900" y="206104"/>
                  <a:pt x="4495900" y="206104"/>
                </a:cubicBezTo>
                <a:cubicBezTo>
                  <a:pt x="4487346" y="199752"/>
                  <a:pt x="4487346" y="199752"/>
                  <a:pt x="4487346" y="199752"/>
                </a:cubicBezTo>
                <a:cubicBezTo>
                  <a:pt x="4498517" y="198094"/>
                  <a:pt x="4498517" y="198094"/>
                  <a:pt x="4498517" y="198094"/>
                </a:cubicBezTo>
                <a:cubicBezTo>
                  <a:pt x="4511752" y="184696"/>
                  <a:pt x="4511752" y="184696"/>
                  <a:pt x="4511752" y="184696"/>
                </a:cubicBezTo>
                <a:cubicBezTo>
                  <a:pt x="4515477" y="184143"/>
                  <a:pt x="4515477" y="184143"/>
                  <a:pt x="4515477" y="184143"/>
                </a:cubicBezTo>
                <a:cubicBezTo>
                  <a:pt x="4514519" y="203341"/>
                  <a:pt x="4514519" y="203341"/>
                  <a:pt x="4514519" y="203341"/>
                </a:cubicBezTo>
                <a:cubicBezTo>
                  <a:pt x="4530522" y="208589"/>
                  <a:pt x="4530522" y="208589"/>
                  <a:pt x="4530522" y="208589"/>
                </a:cubicBezTo>
                <a:cubicBezTo>
                  <a:pt x="4552312" y="201543"/>
                  <a:pt x="4552312" y="201543"/>
                  <a:pt x="4552312" y="201543"/>
                </a:cubicBezTo>
                <a:cubicBezTo>
                  <a:pt x="4545417" y="206378"/>
                  <a:pt x="4545417" y="206378"/>
                  <a:pt x="4545417" y="206378"/>
                </a:cubicBezTo>
                <a:cubicBezTo>
                  <a:pt x="4545971" y="210107"/>
                  <a:pt x="4545971" y="210107"/>
                  <a:pt x="4545971" y="210107"/>
                </a:cubicBezTo>
                <a:cubicBezTo>
                  <a:pt x="4473047" y="308583"/>
                  <a:pt x="4473047" y="308583"/>
                  <a:pt x="4473047" y="308583"/>
                </a:cubicBezTo>
                <a:cubicBezTo>
                  <a:pt x="4473600" y="312311"/>
                  <a:pt x="4473600" y="312311"/>
                  <a:pt x="4473600" y="312311"/>
                </a:cubicBezTo>
                <a:cubicBezTo>
                  <a:pt x="4458705" y="314522"/>
                  <a:pt x="4458705" y="314522"/>
                  <a:pt x="4458705" y="314522"/>
                </a:cubicBezTo>
                <a:cubicBezTo>
                  <a:pt x="4459258" y="318250"/>
                  <a:pt x="4459258" y="318250"/>
                  <a:pt x="4459258" y="318250"/>
                </a:cubicBezTo>
                <a:cubicBezTo>
                  <a:pt x="4463536" y="321427"/>
                  <a:pt x="4466706" y="317145"/>
                  <a:pt x="4467259" y="320874"/>
                </a:cubicBezTo>
                <a:cubicBezTo>
                  <a:pt x="4460364" y="325708"/>
                  <a:pt x="4460364" y="325708"/>
                  <a:pt x="4460364" y="325708"/>
                </a:cubicBezTo>
                <a:cubicBezTo>
                  <a:pt x="4464089" y="325155"/>
                  <a:pt x="4464089" y="325155"/>
                  <a:pt x="4464089" y="325155"/>
                </a:cubicBezTo>
                <a:cubicBezTo>
                  <a:pt x="4450853" y="338553"/>
                  <a:pt x="4450853" y="338553"/>
                  <a:pt x="4450853" y="338553"/>
                </a:cubicBezTo>
                <a:cubicBezTo>
                  <a:pt x="4467410" y="347530"/>
                  <a:pt x="4467410" y="347530"/>
                  <a:pt x="4467410" y="347530"/>
                </a:cubicBezTo>
                <a:cubicBezTo>
                  <a:pt x="4474304" y="342695"/>
                  <a:pt x="4479134" y="349601"/>
                  <a:pt x="4486582" y="348495"/>
                </a:cubicBezTo>
                <a:cubicBezTo>
                  <a:pt x="4481901" y="368245"/>
                  <a:pt x="4481901" y="368245"/>
                  <a:pt x="4481901" y="368245"/>
                </a:cubicBezTo>
                <a:cubicBezTo>
                  <a:pt x="4487285" y="378879"/>
                  <a:pt x="4487285" y="378879"/>
                  <a:pt x="4487285" y="378879"/>
                </a:cubicBezTo>
                <a:cubicBezTo>
                  <a:pt x="4483007" y="375703"/>
                  <a:pt x="4489349" y="367139"/>
                  <a:pt x="4505906" y="376116"/>
                </a:cubicBezTo>
                <a:cubicBezTo>
                  <a:pt x="4509075" y="371834"/>
                  <a:pt x="4509075" y="371834"/>
                  <a:pt x="4509075" y="371834"/>
                </a:cubicBezTo>
                <a:cubicBezTo>
                  <a:pt x="4518737" y="385645"/>
                  <a:pt x="4518737" y="385645"/>
                  <a:pt x="4518737" y="385645"/>
                </a:cubicBezTo>
                <a:cubicBezTo>
                  <a:pt x="4526184" y="384540"/>
                  <a:pt x="4526184" y="384540"/>
                  <a:pt x="4526184" y="384540"/>
                </a:cubicBezTo>
                <a:cubicBezTo>
                  <a:pt x="4513502" y="401666"/>
                  <a:pt x="4513502" y="401666"/>
                  <a:pt x="4513502" y="401666"/>
                </a:cubicBezTo>
                <a:lnTo>
                  <a:pt x="4506896" y="402646"/>
                </a:lnTo>
                <a:lnTo>
                  <a:pt x="4509273" y="399614"/>
                </a:lnTo>
                <a:cubicBezTo>
                  <a:pt x="4516032" y="389858"/>
                  <a:pt x="4499953" y="406535"/>
                  <a:pt x="4502331" y="403323"/>
                </a:cubicBezTo>
                <a:lnTo>
                  <a:pt x="4504880" y="405217"/>
                </a:lnTo>
                <a:lnTo>
                  <a:pt x="4493372" y="419897"/>
                </a:lnTo>
                <a:cubicBezTo>
                  <a:pt x="4481093" y="414097"/>
                  <a:pt x="4481093" y="414097"/>
                  <a:pt x="4481093" y="414097"/>
                </a:cubicBezTo>
                <a:cubicBezTo>
                  <a:pt x="4470475" y="419484"/>
                  <a:pt x="4487584" y="432190"/>
                  <a:pt x="4471582" y="426942"/>
                </a:cubicBezTo>
                <a:cubicBezTo>
                  <a:pt x="4472135" y="430671"/>
                  <a:pt x="4472135" y="430671"/>
                  <a:pt x="4472135" y="430671"/>
                </a:cubicBezTo>
                <a:cubicBezTo>
                  <a:pt x="4475858" y="430118"/>
                  <a:pt x="4466347" y="442963"/>
                  <a:pt x="4480137" y="433295"/>
                </a:cubicBezTo>
                <a:cubicBezTo>
                  <a:pt x="4471731" y="453597"/>
                  <a:pt x="4471731" y="453597"/>
                  <a:pt x="4471731" y="453597"/>
                </a:cubicBezTo>
                <a:cubicBezTo>
                  <a:pt x="4444706" y="476663"/>
                  <a:pt x="4444706" y="476663"/>
                  <a:pt x="4444706" y="476663"/>
                </a:cubicBezTo>
                <a:cubicBezTo>
                  <a:pt x="4466901" y="446692"/>
                  <a:pt x="4466901" y="446692"/>
                  <a:pt x="4466901" y="446692"/>
                </a:cubicBezTo>
                <a:cubicBezTo>
                  <a:pt x="4448834" y="453184"/>
                  <a:pt x="4448834" y="453184"/>
                  <a:pt x="4448834" y="453184"/>
                </a:cubicBezTo>
                <a:cubicBezTo>
                  <a:pt x="4440429" y="473486"/>
                  <a:pt x="4440429" y="473486"/>
                  <a:pt x="4440429" y="473486"/>
                </a:cubicBezTo>
                <a:cubicBezTo>
                  <a:pt x="4422363" y="479979"/>
                  <a:pt x="4422363" y="479979"/>
                  <a:pt x="4422363" y="479979"/>
                </a:cubicBezTo>
                <a:cubicBezTo>
                  <a:pt x="4413255" y="469897"/>
                  <a:pt x="4413255" y="469897"/>
                  <a:pt x="4413255" y="469897"/>
                </a:cubicBezTo>
                <a:cubicBezTo>
                  <a:pt x="4434492" y="459123"/>
                  <a:pt x="4434492" y="459123"/>
                  <a:pt x="4434492" y="459123"/>
                </a:cubicBezTo>
                <a:cubicBezTo>
                  <a:pt x="4450345" y="437716"/>
                  <a:pt x="4450345" y="437716"/>
                  <a:pt x="4450345" y="437716"/>
                </a:cubicBezTo>
                <a:lnTo>
                  <a:pt x="4452260" y="435982"/>
                </a:lnTo>
                <a:lnTo>
                  <a:pt x="4460221" y="432141"/>
                </a:lnTo>
                <a:cubicBezTo>
                  <a:pt x="4463782" y="430481"/>
                  <a:pt x="4466272" y="429635"/>
                  <a:pt x="4464687" y="431776"/>
                </a:cubicBezTo>
                <a:cubicBezTo>
                  <a:pt x="4464687" y="431776"/>
                  <a:pt x="4464687" y="431776"/>
                  <a:pt x="4460410" y="428600"/>
                </a:cubicBezTo>
                <a:cubicBezTo>
                  <a:pt x="4460410" y="428600"/>
                  <a:pt x="4460410" y="428600"/>
                  <a:pt x="4459152" y="429739"/>
                </a:cubicBezTo>
                <a:lnTo>
                  <a:pt x="4452260" y="435982"/>
                </a:lnTo>
                <a:lnTo>
                  <a:pt x="4449344" y="437388"/>
                </a:lnTo>
                <a:cubicBezTo>
                  <a:pt x="4443967" y="439614"/>
                  <a:pt x="4446344" y="436404"/>
                  <a:pt x="4480540" y="410369"/>
                </a:cubicBezTo>
                <a:cubicBezTo>
                  <a:pt x="4467155" y="397111"/>
                  <a:pt x="4467155" y="397111"/>
                  <a:pt x="4467155" y="397111"/>
                </a:cubicBezTo>
                <a:cubicBezTo>
                  <a:pt x="4462877" y="393934"/>
                  <a:pt x="4462877" y="393934"/>
                  <a:pt x="4462877" y="393934"/>
                </a:cubicBezTo>
                <a:cubicBezTo>
                  <a:pt x="4448535" y="399874"/>
                  <a:pt x="4448535" y="399874"/>
                  <a:pt x="4448535" y="399874"/>
                </a:cubicBezTo>
                <a:cubicBezTo>
                  <a:pt x="4457643" y="409955"/>
                  <a:pt x="4457643" y="409955"/>
                  <a:pt x="4457643" y="409955"/>
                </a:cubicBezTo>
                <a:cubicBezTo>
                  <a:pt x="4451302" y="418518"/>
                  <a:pt x="4436959" y="424458"/>
                  <a:pt x="4436406" y="420728"/>
                </a:cubicBezTo>
                <a:cubicBezTo>
                  <a:pt x="4433236" y="425011"/>
                  <a:pt x="4431651" y="427151"/>
                  <a:pt x="4430858" y="428222"/>
                </a:cubicBezTo>
                <a:lnTo>
                  <a:pt x="4430291" y="428989"/>
                </a:lnTo>
                <a:lnTo>
                  <a:pt x="4430246" y="428449"/>
                </a:lnTo>
                <a:lnTo>
                  <a:pt x="4430908" y="425356"/>
                </a:lnTo>
                <a:cubicBezTo>
                  <a:pt x="4430537" y="424458"/>
                  <a:pt x="4430119" y="424044"/>
                  <a:pt x="4429967" y="425020"/>
                </a:cubicBezTo>
                <a:lnTo>
                  <a:pt x="4430246" y="428449"/>
                </a:lnTo>
                <a:lnTo>
                  <a:pt x="4430065" y="429291"/>
                </a:lnTo>
                <a:lnTo>
                  <a:pt x="4430291" y="428989"/>
                </a:lnTo>
                <a:lnTo>
                  <a:pt x="4430618" y="433021"/>
                </a:lnTo>
                <a:cubicBezTo>
                  <a:pt x="4426341" y="429844"/>
                  <a:pt x="4426341" y="429844"/>
                  <a:pt x="4426341" y="429844"/>
                </a:cubicBezTo>
                <a:cubicBezTo>
                  <a:pt x="4404700" y="463544"/>
                  <a:pt x="4404700" y="463544"/>
                  <a:pt x="4404700" y="463544"/>
                </a:cubicBezTo>
                <a:cubicBezTo>
                  <a:pt x="4400977" y="464096"/>
                  <a:pt x="4405807" y="471002"/>
                  <a:pt x="4400977" y="464096"/>
                </a:cubicBezTo>
                <a:cubicBezTo>
                  <a:pt x="4402084" y="471554"/>
                  <a:pt x="4402084" y="471554"/>
                  <a:pt x="4402084" y="471554"/>
                </a:cubicBezTo>
                <a:cubicBezTo>
                  <a:pt x="4390911" y="473212"/>
                  <a:pt x="4390911" y="473212"/>
                  <a:pt x="4390911" y="473212"/>
                </a:cubicBezTo>
                <a:cubicBezTo>
                  <a:pt x="4378229" y="490338"/>
                  <a:pt x="4378229" y="490338"/>
                  <a:pt x="4378229" y="490338"/>
                </a:cubicBezTo>
                <a:cubicBezTo>
                  <a:pt x="4361824" y="508017"/>
                  <a:pt x="4361824" y="508017"/>
                  <a:pt x="4361824" y="508017"/>
                </a:cubicBezTo>
                <a:cubicBezTo>
                  <a:pt x="4340033" y="515062"/>
                  <a:pt x="4340033" y="515062"/>
                  <a:pt x="4340033" y="515062"/>
                </a:cubicBezTo>
                <a:cubicBezTo>
                  <a:pt x="4336862" y="519343"/>
                  <a:pt x="4336862" y="519343"/>
                  <a:pt x="4336862" y="519343"/>
                </a:cubicBezTo>
                <a:cubicBezTo>
                  <a:pt x="4318646" y="499180"/>
                  <a:pt x="4318646" y="499180"/>
                  <a:pt x="4318646" y="499180"/>
                </a:cubicBezTo>
                <a:cubicBezTo>
                  <a:pt x="4305411" y="512578"/>
                  <a:pt x="4305411" y="512578"/>
                  <a:pt x="4305411" y="512578"/>
                </a:cubicBezTo>
                <a:lnTo>
                  <a:pt x="4304539" y="512166"/>
                </a:lnTo>
                <a:lnTo>
                  <a:pt x="4307991" y="503114"/>
                </a:lnTo>
                <a:cubicBezTo>
                  <a:pt x="4310546" y="496691"/>
                  <a:pt x="4314124" y="487943"/>
                  <a:pt x="4319051" y="476254"/>
                </a:cubicBezTo>
                <a:cubicBezTo>
                  <a:pt x="4342351" y="453742"/>
                  <a:pt x="4342351" y="453742"/>
                  <a:pt x="4342351" y="453742"/>
                </a:cubicBezTo>
                <a:cubicBezTo>
                  <a:pt x="4368972" y="453602"/>
                  <a:pt x="4368972" y="453602"/>
                  <a:pt x="4368972" y="453602"/>
                </a:cubicBezTo>
                <a:cubicBezTo>
                  <a:pt x="4386485" y="443381"/>
                  <a:pt x="4386485" y="443381"/>
                  <a:pt x="4386485" y="443381"/>
                </a:cubicBezTo>
                <a:cubicBezTo>
                  <a:pt x="4384271" y="428465"/>
                  <a:pt x="4384271" y="428465"/>
                  <a:pt x="4384271" y="428465"/>
                </a:cubicBezTo>
                <a:cubicBezTo>
                  <a:pt x="4394890" y="423079"/>
                  <a:pt x="4394890" y="423079"/>
                  <a:pt x="4394890" y="423079"/>
                </a:cubicBezTo>
                <a:cubicBezTo>
                  <a:pt x="4389506" y="412444"/>
                  <a:pt x="4389506" y="412444"/>
                  <a:pt x="4389506" y="412444"/>
                </a:cubicBezTo>
                <a:cubicBezTo>
                  <a:pt x="4388952" y="408716"/>
                  <a:pt x="4388952" y="408716"/>
                  <a:pt x="4388952" y="408716"/>
                </a:cubicBezTo>
                <a:cubicBezTo>
                  <a:pt x="4388399" y="404986"/>
                  <a:pt x="4388399" y="404986"/>
                  <a:pt x="4388399" y="404986"/>
                </a:cubicBezTo>
                <a:cubicBezTo>
                  <a:pt x="4396400" y="407610"/>
                  <a:pt x="4396400" y="407610"/>
                  <a:pt x="4396400" y="407610"/>
                </a:cubicBezTo>
                <a:cubicBezTo>
                  <a:pt x="4403848" y="406505"/>
                  <a:pt x="4403848" y="406505"/>
                  <a:pt x="4403848" y="406505"/>
                </a:cubicBezTo>
                <a:cubicBezTo>
                  <a:pt x="4402741" y="399047"/>
                  <a:pt x="4402741" y="399047"/>
                  <a:pt x="4402741" y="399047"/>
                </a:cubicBezTo>
                <a:cubicBezTo>
                  <a:pt x="4393633" y="388965"/>
                  <a:pt x="4393633" y="388965"/>
                  <a:pt x="4393633" y="388965"/>
                </a:cubicBezTo>
                <a:cubicBezTo>
                  <a:pt x="4385632" y="386342"/>
                  <a:pt x="4385632" y="386342"/>
                  <a:pt x="4385632" y="386342"/>
                </a:cubicBezTo>
                <a:cubicBezTo>
                  <a:pt x="4407827" y="356372"/>
                  <a:pt x="4407827" y="356372"/>
                  <a:pt x="4407827" y="356372"/>
                </a:cubicBezTo>
                <a:cubicBezTo>
                  <a:pt x="4396654" y="358030"/>
                  <a:pt x="4396654" y="358030"/>
                  <a:pt x="4396654" y="358030"/>
                </a:cubicBezTo>
                <a:cubicBezTo>
                  <a:pt x="4383419" y="371426"/>
                  <a:pt x="4383419" y="371426"/>
                  <a:pt x="4383419" y="371426"/>
                </a:cubicBezTo>
                <a:cubicBezTo>
                  <a:pt x="4382865" y="367697"/>
                  <a:pt x="4382865" y="367697"/>
                  <a:pt x="4382865" y="367697"/>
                </a:cubicBezTo>
                <a:cubicBezTo>
                  <a:pt x="4368523" y="373637"/>
                  <a:pt x="4368523" y="373637"/>
                  <a:pt x="4368523" y="373637"/>
                </a:cubicBezTo>
                <a:cubicBezTo>
                  <a:pt x="4333094" y="417005"/>
                  <a:pt x="4333094" y="417005"/>
                  <a:pt x="4333094" y="417005"/>
                </a:cubicBezTo>
                <a:cubicBezTo>
                  <a:pt x="4319305" y="426673"/>
                  <a:pt x="4319305" y="426673"/>
                  <a:pt x="4319305" y="426673"/>
                </a:cubicBezTo>
                <a:cubicBezTo>
                  <a:pt x="4313517" y="438964"/>
                  <a:pt x="4313517" y="438964"/>
                  <a:pt x="4313517" y="438964"/>
                </a:cubicBezTo>
                <a:cubicBezTo>
                  <a:pt x="4305112" y="459268"/>
                  <a:pt x="4305112" y="459268"/>
                  <a:pt x="4305112" y="459268"/>
                </a:cubicBezTo>
                <a:cubicBezTo>
                  <a:pt x="4294494" y="464654"/>
                  <a:pt x="4294494" y="464654"/>
                  <a:pt x="4294494" y="464654"/>
                </a:cubicBezTo>
                <a:cubicBezTo>
                  <a:pt x="4286088" y="484957"/>
                  <a:pt x="4286088" y="484957"/>
                  <a:pt x="4286088" y="484957"/>
                </a:cubicBezTo>
                <a:cubicBezTo>
                  <a:pt x="4274362" y="482885"/>
                  <a:pt x="4274362" y="482885"/>
                  <a:pt x="4274362" y="482885"/>
                </a:cubicBezTo>
                <a:cubicBezTo>
                  <a:pt x="4270639" y="483438"/>
                  <a:pt x="4270639" y="483438"/>
                  <a:pt x="4270639" y="483438"/>
                </a:cubicBezTo>
                <a:cubicBezTo>
                  <a:pt x="4276022" y="494073"/>
                  <a:pt x="4276022" y="494073"/>
                  <a:pt x="4276022" y="494073"/>
                </a:cubicBezTo>
                <a:cubicBezTo>
                  <a:pt x="4265405" y="499459"/>
                  <a:pt x="4265405" y="499459"/>
                  <a:pt x="4265405" y="499459"/>
                </a:cubicBezTo>
                <a:cubicBezTo>
                  <a:pt x="4265958" y="503188"/>
                  <a:pt x="4265958" y="503188"/>
                  <a:pt x="4265958" y="503188"/>
                </a:cubicBezTo>
                <a:cubicBezTo>
                  <a:pt x="4257957" y="500564"/>
                  <a:pt x="4279896" y="520175"/>
                  <a:pt x="4254786" y="504846"/>
                </a:cubicBezTo>
                <a:cubicBezTo>
                  <a:pt x="4245275" y="517690"/>
                  <a:pt x="4245275" y="517690"/>
                  <a:pt x="4245275" y="517690"/>
                </a:cubicBezTo>
                <a:cubicBezTo>
                  <a:pt x="4248998" y="517138"/>
                  <a:pt x="4245828" y="521420"/>
                  <a:pt x="4240997" y="514515"/>
                </a:cubicBezTo>
                <a:cubicBezTo>
                  <a:pt x="4244870" y="540617"/>
                  <a:pt x="4244870" y="540617"/>
                  <a:pt x="4244870" y="540617"/>
                </a:cubicBezTo>
                <a:cubicBezTo>
                  <a:pt x="4217292" y="559953"/>
                  <a:pt x="4217292" y="559953"/>
                  <a:pt x="4217292" y="559953"/>
                </a:cubicBezTo>
                <a:cubicBezTo>
                  <a:pt x="4217846" y="563683"/>
                  <a:pt x="4217846" y="563683"/>
                  <a:pt x="4217846" y="563683"/>
                </a:cubicBezTo>
                <a:cubicBezTo>
                  <a:pt x="4207228" y="569069"/>
                  <a:pt x="4189161" y="575561"/>
                  <a:pt x="4182820" y="584125"/>
                </a:cubicBezTo>
                <a:cubicBezTo>
                  <a:pt x="4181310" y="599593"/>
                  <a:pt x="4181310" y="599593"/>
                  <a:pt x="4181310" y="599593"/>
                </a:cubicBezTo>
                <a:cubicBezTo>
                  <a:pt x="4174415" y="604426"/>
                  <a:pt x="4174415" y="604426"/>
                  <a:pt x="4174415" y="604426"/>
                </a:cubicBezTo>
                <a:cubicBezTo>
                  <a:pt x="4168628" y="616719"/>
                  <a:pt x="4168628" y="616719"/>
                  <a:pt x="4168628" y="616719"/>
                </a:cubicBezTo>
                <a:cubicBezTo>
                  <a:pt x="4154839" y="626387"/>
                  <a:pt x="4154839" y="626387"/>
                  <a:pt x="4154839" y="626387"/>
                </a:cubicBezTo>
                <a:cubicBezTo>
                  <a:pt x="4151114" y="626940"/>
                  <a:pt x="4151114" y="626940"/>
                  <a:pt x="4151114" y="626940"/>
                </a:cubicBezTo>
                <a:cubicBezTo>
                  <a:pt x="4145880" y="642961"/>
                  <a:pt x="4145880" y="642961"/>
                  <a:pt x="4145880" y="642961"/>
                </a:cubicBezTo>
                <a:cubicBezTo>
                  <a:pt x="4138432" y="644066"/>
                  <a:pt x="4138432" y="644066"/>
                  <a:pt x="4138432" y="644066"/>
                </a:cubicBezTo>
                <a:cubicBezTo>
                  <a:pt x="4140092" y="655252"/>
                  <a:pt x="4140092" y="655252"/>
                  <a:pt x="4140092" y="655252"/>
                </a:cubicBezTo>
                <a:cubicBezTo>
                  <a:pt x="4075021" y="729696"/>
                  <a:pt x="4075021" y="729696"/>
                  <a:pt x="4075021" y="729696"/>
                </a:cubicBezTo>
                <a:cubicBezTo>
                  <a:pt x="4085639" y="724310"/>
                  <a:pt x="4078744" y="729144"/>
                  <a:pt x="4073509" y="745164"/>
                </a:cubicBezTo>
                <a:cubicBezTo>
                  <a:pt x="4088405" y="742954"/>
                  <a:pt x="4088405" y="742954"/>
                  <a:pt x="4088405" y="742954"/>
                </a:cubicBezTo>
                <a:cubicBezTo>
                  <a:pt x="4082617" y="755247"/>
                  <a:pt x="4082617" y="755247"/>
                  <a:pt x="4082617" y="755247"/>
                </a:cubicBezTo>
                <a:cubicBezTo>
                  <a:pt x="4054636" y="797509"/>
                  <a:pt x="4054636" y="797509"/>
                  <a:pt x="4054636" y="797509"/>
                </a:cubicBezTo>
                <a:cubicBezTo>
                  <a:pt x="4043464" y="799167"/>
                  <a:pt x="4043464" y="799167"/>
                  <a:pt x="4043464" y="799167"/>
                </a:cubicBezTo>
                <a:cubicBezTo>
                  <a:pt x="4041250" y="784251"/>
                  <a:pt x="4041250" y="784251"/>
                  <a:pt x="4041250" y="784251"/>
                </a:cubicBezTo>
                <a:cubicBezTo>
                  <a:pt x="4016844" y="799306"/>
                  <a:pt x="4016844" y="799306"/>
                  <a:pt x="4016844" y="799306"/>
                </a:cubicBezTo>
                <a:cubicBezTo>
                  <a:pt x="4017951" y="806764"/>
                  <a:pt x="4017951" y="806764"/>
                  <a:pt x="4017951" y="806764"/>
                </a:cubicBezTo>
                <a:lnTo>
                  <a:pt x="4008927" y="808103"/>
                </a:lnTo>
                <a:lnTo>
                  <a:pt x="4010830" y="806868"/>
                </a:lnTo>
                <a:cubicBezTo>
                  <a:pt x="4012088" y="805729"/>
                  <a:pt x="4010227" y="806005"/>
                  <a:pt x="3996161" y="813809"/>
                </a:cubicBezTo>
                <a:cubicBezTo>
                  <a:pt x="4004715" y="820162"/>
                  <a:pt x="4004715" y="820162"/>
                  <a:pt x="4004715" y="820162"/>
                </a:cubicBezTo>
                <a:cubicBezTo>
                  <a:pt x="3992033" y="837288"/>
                  <a:pt x="3992033" y="837288"/>
                  <a:pt x="3992033" y="837288"/>
                </a:cubicBezTo>
                <a:cubicBezTo>
                  <a:pt x="3993139" y="844746"/>
                  <a:pt x="3993139" y="844746"/>
                  <a:pt x="3993139" y="844746"/>
                </a:cubicBezTo>
                <a:cubicBezTo>
                  <a:pt x="3981414" y="842674"/>
                  <a:pt x="3981414" y="842674"/>
                  <a:pt x="3981414" y="842674"/>
                </a:cubicBezTo>
                <a:cubicBezTo>
                  <a:pt x="3973563" y="866706"/>
                  <a:pt x="3973563" y="866706"/>
                  <a:pt x="3973563" y="866706"/>
                </a:cubicBezTo>
                <a:cubicBezTo>
                  <a:pt x="3985841" y="872506"/>
                  <a:pt x="3985841" y="872506"/>
                  <a:pt x="3985841" y="872506"/>
                </a:cubicBezTo>
                <a:cubicBezTo>
                  <a:pt x="3989012" y="868224"/>
                  <a:pt x="3989012" y="868224"/>
                  <a:pt x="3989012" y="868224"/>
                </a:cubicBezTo>
                <a:cubicBezTo>
                  <a:pt x="3987501" y="883693"/>
                  <a:pt x="3987501" y="883693"/>
                  <a:pt x="3987501" y="883693"/>
                </a:cubicBezTo>
                <a:cubicBezTo>
                  <a:pt x="3984330" y="887974"/>
                  <a:pt x="3984330" y="887974"/>
                  <a:pt x="3984330" y="887974"/>
                </a:cubicBezTo>
                <a:cubicBezTo>
                  <a:pt x="3953986" y="888667"/>
                  <a:pt x="3953986" y="888667"/>
                  <a:pt x="3953986" y="888667"/>
                </a:cubicBezTo>
                <a:cubicBezTo>
                  <a:pt x="3937026" y="902616"/>
                  <a:pt x="3937026" y="902616"/>
                  <a:pt x="3937026" y="902616"/>
                </a:cubicBezTo>
                <a:cubicBezTo>
                  <a:pt x="3933855" y="906898"/>
                  <a:pt x="3933855" y="906898"/>
                  <a:pt x="3933855" y="906898"/>
                </a:cubicBezTo>
                <a:cubicBezTo>
                  <a:pt x="3956753" y="907311"/>
                  <a:pt x="3956753" y="907311"/>
                  <a:pt x="3956753" y="907311"/>
                </a:cubicBezTo>
                <a:cubicBezTo>
                  <a:pt x="3968477" y="909382"/>
                  <a:pt x="3980053" y="884798"/>
                  <a:pt x="3995098" y="909242"/>
                </a:cubicBezTo>
                <a:cubicBezTo>
                  <a:pt x="4005163" y="900127"/>
                  <a:pt x="4005163" y="900127"/>
                  <a:pt x="4005163" y="900127"/>
                </a:cubicBezTo>
                <a:cubicBezTo>
                  <a:pt x="4008888" y="899574"/>
                  <a:pt x="4017442" y="905927"/>
                  <a:pt x="4019505" y="894188"/>
                </a:cubicBezTo>
                <a:cubicBezTo>
                  <a:pt x="4014122" y="883553"/>
                  <a:pt x="4014122" y="883553"/>
                  <a:pt x="4014122" y="883553"/>
                </a:cubicBezTo>
                <a:cubicBezTo>
                  <a:pt x="4051764" y="855101"/>
                  <a:pt x="4051764" y="855101"/>
                  <a:pt x="4051764" y="855101"/>
                </a:cubicBezTo>
                <a:cubicBezTo>
                  <a:pt x="4050657" y="847643"/>
                  <a:pt x="4050657" y="847643"/>
                  <a:pt x="4050657" y="847643"/>
                </a:cubicBezTo>
                <a:cubicBezTo>
                  <a:pt x="4081960" y="827754"/>
                  <a:pt x="4081960" y="827754"/>
                  <a:pt x="4081960" y="827754"/>
                </a:cubicBezTo>
                <a:cubicBezTo>
                  <a:pt x="4088301" y="819190"/>
                  <a:pt x="4088301" y="819190"/>
                  <a:pt x="4088301" y="819190"/>
                </a:cubicBezTo>
                <a:cubicBezTo>
                  <a:pt x="4087748" y="815462"/>
                  <a:pt x="4087748" y="815462"/>
                  <a:pt x="4087748" y="815462"/>
                </a:cubicBezTo>
                <a:cubicBezTo>
                  <a:pt x="4079746" y="812838"/>
                  <a:pt x="4079746" y="812838"/>
                  <a:pt x="4079746" y="812838"/>
                </a:cubicBezTo>
                <a:cubicBezTo>
                  <a:pt x="4072852" y="817673"/>
                  <a:pt x="4072852" y="817673"/>
                  <a:pt x="4072852" y="817673"/>
                </a:cubicBezTo>
                <a:cubicBezTo>
                  <a:pt x="4074915" y="805933"/>
                  <a:pt x="4074915" y="805933"/>
                  <a:pt x="4074915" y="805933"/>
                </a:cubicBezTo>
                <a:cubicBezTo>
                  <a:pt x="4094642" y="810628"/>
                  <a:pt x="4094642" y="810628"/>
                  <a:pt x="4094642" y="810628"/>
                </a:cubicBezTo>
                <a:cubicBezTo>
                  <a:pt x="4116836" y="780657"/>
                  <a:pt x="4116836" y="780657"/>
                  <a:pt x="4116836" y="780657"/>
                </a:cubicBezTo>
                <a:cubicBezTo>
                  <a:pt x="4123455" y="773958"/>
                  <a:pt x="4126763" y="770609"/>
                  <a:pt x="4128417" y="768934"/>
                </a:cubicBezTo>
                <a:lnTo>
                  <a:pt x="4130052" y="767279"/>
                </a:lnTo>
                <a:lnTo>
                  <a:pt x="4130956" y="773620"/>
                </a:lnTo>
                <a:cubicBezTo>
                  <a:pt x="4136526" y="778688"/>
                  <a:pt x="4152038" y="767811"/>
                  <a:pt x="4155437" y="733007"/>
                </a:cubicBezTo>
                <a:cubicBezTo>
                  <a:pt x="4168119" y="715881"/>
                  <a:pt x="4174460" y="707317"/>
                  <a:pt x="4177630" y="703037"/>
                </a:cubicBezTo>
                <a:lnTo>
                  <a:pt x="4178004" y="702534"/>
                </a:lnTo>
                <a:lnTo>
                  <a:pt x="4185078" y="701931"/>
                </a:lnTo>
                <a:cubicBezTo>
                  <a:pt x="4183418" y="690744"/>
                  <a:pt x="4183418" y="690744"/>
                  <a:pt x="4183418" y="690744"/>
                </a:cubicBezTo>
                <a:cubicBezTo>
                  <a:pt x="4198314" y="688534"/>
                  <a:pt x="4198314" y="688534"/>
                  <a:pt x="4198314" y="688534"/>
                </a:cubicBezTo>
                <a:cubicBezTo>
                  <a:pt x="4226296" y="646272"/>
                  <a:pt x="4226296" y="646272"/>
                  <a:pt x="4226296" y="646272"/>
                </a:cubicBezTo>
                <a:cubicBezTo>
                  <a:pt x="4248086" y="639227"/>
                  <a:pt x="4248086" y="639227"/>
                  <a:pt x="4248086" y="639227"/>
                </a:cubicBezTo>
                <a:cubicBezTo>
                  <a:pt x="4252214" y="615748"/>
                  <a:pt x="4252214" y="615748"/>
                  <a:pt x="4252214" y="615748"/>
                </a:cubicBezTo>
                <a:cubicBezTo>
                  <a:pt x="4266003" y="606080"/>
                  <a:pt x="4266003" y="606080"/>
                  <a:pt x="4266003" y="606080"/>
                </a:cubicBezTo>
                <a:cubicBezTo>
                  <a:pt x="4271238" y="590059"/>
                  <a:pt x="4271238" y="590059"/>
                  <a:pt x="4271238" y="590059"/>
                </a:cubicBezTo>
                <a:cubicBezTo>
                  <a:pt x="4285580" y="584120"/>
                  <a:pt x="4285580" y="584120"/>
                  <a:pt x="4285580" y="584120"/>
                </a:cubicBezTo>
                <a:cubicBezTo>
                  <a:pt x="4293431" y="560089"/>
                  <a:pt x="4293431" y="560089"/>
                  <a:pt x="4293431" y="560089"/>
                </a:cubicBezTo>
                <a:cubicBezTo>
                  <a:pt x="4300325" y="555254"/>
                  <a:pt x="4300325" y="555254"/>
                  <a:pt x="4300325" y="555254"/>
                </a:cubicBezTo>
                <a:cubicBezTo>
                  <a:pt x="4291368" y="571827"/>
                  <a:pt x="4291368" y="571827"/>
                  <a:pt x="4291368" y="571827"/>
                </a:cubicBezTo>
                <a:cubicBezTo>
                  <a:pt x="4313158" y="564783"/>
                  <a:pt x="4313158" y="564783"/>
                  <a:pt x="4313158" y="564783"/>
                </a:cubicBezTo>
                <a:cubicBezTo>
                  <a:pt x="4318945" y="552490"/>
                  <a:pt x="4318945" y="552490"/>
                  <a:pt x="4318945" y="552490"/>
                </a:cubicBezTo>
                <a:cubicBezTo>
                  <a:pt x="4310391" y="546138"/>
                  <a:pt x="4310391" y="546138"/>
                  <a:pt x="4310391" y="546138"/>
                </a:cubicBezTo>
                <a:cubicBezTo>
                  <a:pt x="4302943" y="547243"/>
                  <a:pt x="4299219" y="547796"/>
                  <a:pt x="4299772" y="551525"/>
                </a:cubicBezTo>
                <a:cubicBezTo>
                  <a:pt x="4294942" y="544620"/>
                  <a:pt x="4294942" y="544620"/>
                  <a:pt x="4294942" y="544620"/>
                </a:cubicBezTo>
                <a:lnTo>
                  <a:pt x="4282353" y="546488"/>
                </a:lnTo>
                <a:lnTo>
                  <a:pt x="4285834" y="534538"/>
                </a:lnTo>
                <a:cubicBezTo>
                  <a:pt x="4285281" y="530809"/>
                  <a:pt x="4285281" y="530809"/>
                  <a:pt x="4285281" y="530809"/>
                </a:cubicBezTo>
                <a:lnTo>
                  <a:pt x="4290215" y="526340"/>
                </a:lnTo>
                <a:lnTo>
                  <a:pt x="4297559" y="536610"/>
                </a:lnTo>
                <a:cubicBezTo>
                  <a:pt x="4334799" y="531083"/>
                  <a:pt x="4334799" y="531083"/>
                  <a:pt x="4334799" y="531083"/>
                </a:cubicBezTo>
                <a:cubicBezTo>
                  <a:pt x="4331628" y="535364"/>
                  <a:pt x="4331628" y="535364"/>
                  <a:pt x="4331628" y="535364"/>
                </a:cubicBezTo>
                <a:cubicBezTo>
                  <a:pt x="4340736" y="545446"/>
                  <a:pt x="4340736" y="545446"/>
                  <a:pt x="4340736" y="545446"/>
                </a:cubicBezTo>
                <a:cubicBezTo>
                  <a:pt x="4334395" y="554010"/>
                  <a:pt x="4321563" y="544480"/>
                  <a:pt x="4320606" y="563678"/>
                </a:cubicBezTo>
                <a:cubicBezTo>
                  <a:pt x="4314264" y="572241"/>
                  <a:pt x="4314264" y="572241"/>
                  <a:pt x="4314264" y="572241"/>
                </a:cubicBezTo>
                <a:cubicBezTo>
                  <a:pt x="4315371" y="579699"/>
                  <a:pt x="4315371" y="579699"/>
                  <a:pt x="4315371" y="579699"/>
                </a:cubicBezTo>
                <a:cubicBezTo>
                  <a:pt x="4304199" y="581357"/>
                  <a:pt x="4304199" y="581357"/>
                  <a:pt x="4304199" y="581357"/>
                </a:cubicBezTo>
                <a:cubicBezTo>
                  <a:pt x="4278281" y="611880"/>
                  <a:pt x="4278281" y="611880"/>
                  <a:pt x="4278281" y="611880"/>
                </a:cubicBezTo>
                <a:cubicBezTo>
                  <a:pt x="4276771" y="627348"/>
                  <a:pt x="4276771" y="627348"/>
                  <a:pt x="4276771" y="627348"/>
                </a:cubicBezTo>
                <a:cubicBezTo>
                  <a:pt x="4267259" y="640193"/>
                  <a:pt x="4267259" y="640193"/>
                  <a:pt x="4267259" y="640193"/>
                </a:cubicBezTo>
                <a:cubicBezTo>
                  <a:pt x="4259811" y="641299"/>
                  <a:pt x="4259811" y="641299"/>
                  <a:pt x="4259811" y="641299"/>
                </a:cubicBezTo>
                <a:cubicBezTo>
                  <a:pt x="4257747" y="653037"/>
                  <a:pt x="4257747" y="653037"/>
                  <a:pt x="4257747" y="653037"/>
                </a:cubicBezTo>
                <a:cubicBezTo>
                  <a:pt x="4218041" y="693228"/>
                  <a:pt x="4218041" y="693228"/>
                  <a:pt x="4218041" y="693228"/>
                </a:cubicBezTo>
                <a:cubicBezTo>
                  <a:pt x="4202187" y="714637"/>
                  <a:pt x="4202187" y="714637"/>
                  <a:pt x="4202187" y="714637"/>
                </a:cubicBezTo>
                <a:cubicBezTo>
                  <a:pt x="4179994" y="744607"/>
                  <a:pt x="4179994" y="744607"/>
                  <a:pt x="4179994" y="744607"/>
                </a:cubicBezTo>
                <a:cubicBezTo>
                  <a:pt x="4175716" y="741431"/>
                  <a:pt x="4176269" y="745160"/>
                  <a:pt x="4171439" y="738254"/>
                </a:cubicBezTo>
                <a:cubicBezTo>
                  <a:pt x="4168821" y="746265"/>
                  <a:pt x="4168821" y="746265"/>
                  <a:pt x="4168821" y="746265"/>
                </a:cubicBezTo>
                <a:cubicBezTo>
                  <a:pt x="4163034" y="758558"/>
                  <a:pt x="4163034" y="758558"/>
                  <a:pt x="4163034" y="758558"/>
                </a:cubicBezTo>
                <a:cubicBezTo>
                  <a:pt x="4142350" y="773060"/>
                  <a:pt x="4142350" y="773060"/>
                  <a:pt x="4142350" y="773060"/>
                </a:cubicBezTo>
                <a:cubicBezTo>
                  <a:pt x="4134902" y="774165"/>
                  <a:pt x="4124283" y="779552"/>
                  <a:pt x="4144564" y="787975"/>
                </a:cubicBezTo>
                <a:cubicBezTo>
                  <a:pt x="4134499" y="797091"/>
                  <a:pt x="4134499" y="797091"/>
                  <a:pt x="4134499" y="797091"/>
                </a:cubicBezTo>
                <a:cubicBezTo>
                  <a:pt x="4131328" y="801373"/>
                  <a:pt x="4131328" y="801373"/>
                  <a:pt x="4131328" y="801373"/>
                </a:cubicBezTo>
                <a:cubicBezTo>
                  <a:pt x="4131882" y="805101"/>
                  <a:pt x="4131882" y="805101"/>
                  <a:pt x="4131882" y="805101"/>
                </a:cubicBezTo>
                <a:cubicBezTo>
                  <a:pt x="4143054" y="803444"/>
                  <a:pt x="4143054" y="803444"/>
                  <a:pt x="4143054" y="803444"/>
                </a:cubicBezTo>
                <a:lnTo>
                  <a:pt x="4152379" y="790852"/>
                </a:lnTo>
                <a:lnTo>
                  <a:pt x="4153217" y="790979"/>
                </a:lnTo>
                <a:cubicBezTo>
                  <a:pt x="4154823" y="789789"/>
                  <a:pt x="4157736" y="786974"/>
                  <a:pt x="4162630" y="781484"/>
                </a:cubicBezTo>
                <a:cubicBezTo>
                  <a:pt x="4134648" y="823747"/>
                  <a:pt x="4134648" y="823747"/>
                  <a:pt x="4134648" y="823747"/>
                </a:cubicBezTo>
                <a:cubicBezTo>
                  <a:pt x="4115474" y="822780"/>
                  <a:pt x="4115474" y="822780"/>
                  <a:pt x="4115474" y="822780"/>
                </a:cubicBezTo>
                <a:cubicBezTo>
                  <a:pt x="4101686" y="832448"/>
                  <a:pt x="4101686" y="832448"/>
                  <a:pt x="4101686" y="832448"/>
                </a:cubicBezTo>
                <a:lnTo>
                  <a:pt x="4105410" y="831896"/>
                </a:lnTo>
                <a:cubicBezTo>
                  <a:pt x="4089557" y="853304"/>
                  <a:pt x="4089557" y="853304"/>
                  <a:pt x="4089557" y="853304"/>
                </a:cubicBezTo>
                <a:cubicBezTo>
                  <a:pt x="4098111" y="859657"/>
                  <a:pt x="4098111" y="859657"/>
                  <a:pt x="4098111" y="859657"/>
                </a:cubicBezTo>
                <a:cubicBezTo>
                  <a:pt x="4115071" y="845706"/>
                  <a:pt x="4115071" y="845706"/>
                  <a:pt x="4115071" y="845706"/>
                </a:cubicBezTo>
                <a:cubicBezTo>
                  <a:pt x="4109284" y="857999"/>
                  <a:pt x="4109284" y="857999"/>
                  <a:pt x="4109284" y="857999"/>
                </a:cubicBezTo>
                <a:cubicBezTo>
                  <a:pt x="4092323" y="871949"/>
                  <a:pt x="4092323" y="871949"/>
                  <a:pt x="4092323" y="871949"/>
                </a:cubicBezTo>
                <a:cubicBezTo>
                  <a:pt x="4087089" y="887970"/>
                  <a:pt x="4087089" y="887970"/>
                  <a:pt x="4087089" y="887970"/>
                </a:cubicBezTo>
                <a:cubicBezTo>
                  <a:pt x="4105156" y="881478"/>
                  <a:pt x="4105156" y="881478"/>
                  <a:pt x="4105156" y="881478"/>
                </a:cubicBezTo>
                <a:cubicBezTo>
                  <a:pt x="4108326" y="877196"/>
                  <a:pt x="4108326" y="877196"/>
                  <a:pt x="4108326" y="877196"/>
                </a:cubicBezTo>
                <a:cubicBezTo>
                  <a:pt x="4118391" y="868080"/>
                  <a:pt x="4118391" y="868080"/>
                  <a:pt x="4118391" y="868080"/>
                </a:cubicBezTo>
                <a:cubicBezTo>
                  <a:pt x="4122115" y="867527"/>
                  <a:pt x="4122115" y="867527"/>
                  <a:pt x="4122115" y="867527"/>
                </a:cubicBezTo>
                <a:cubicBezTo>
                  <a:pt x="4122668" y="871257"/>
                  <a:pt x="4114114" y="864905"/>
                  <a:pt x="4119498" y="875538"/>
                </a:cubicBezTo>
                <a:cubicBezTo>
                  <a:pt x="4155077" y="858826"/>
                  <a:pt x="4155077" y="858826"/>
                  <a:pt x="4155077" y="858826"/>
                </a:cubicBezTo>
                <a:cubicBezTo>
                  <a:pt x="4176314" y="848052"/>
                  <a:pt x="4176314" y="848052"/>
                  <a:pt x="4176314" y="848052"/>
                </a:cubicBezTo>
                <a:cubicBezTo>
                  <a:pt x="4173548" y="829407"/>
                  <a:pt x="4173548" y="829407"/>
                  <a:pt x="4173548" y="829407"/>
                </a:cubicBezTo>
                <a:cubicBezTo>
                  <a:pt x="4184167" y="824020"/>
                  <a:pt x="4184167" y="824020"/>
                  <a:pt x="4184167" y="824020"/>
                </a:cubicBezTo>
                <a:cubicBezTo>
                  <a:pt x="4195891" y="826091"/>
                  <a:pt x="4195891" y="826091"/>
                  <a:pt x="4195891" y="826091"/>
                </a:cubicBezTo>
                <a:cubicBezTo>
                  <a:pt x="4207063" y="824433"/>
                  <a:pt x="4207063" y="824433"/>
                  <a:pt x="4207063" y="824433"/>
                </a:cubicBezTo>
                <a:cubicBezTo>
                  <a:pt x="4205403" y="813247"/>
                  <a:pt x="4205403" y="813247"/>
                  <a:pt x="4205403" y="813247"/>
                </a:cubicBezTo>
                <a:cubicBezTo>
                  <a:pt x="4229810" y="798191"/>
                  <a:pt x="4229810" y="798191"/>
                  <a:pt x="4229810" y="798191"/>
                </a:cubicBezTo>
                <a:cubicBezTo>
                  <a:pt x="4229257" y="794463"/>
                  <a:pt x="4229257" y="794463"/>
                  <a:pt x="4229257" y="794463"/>
                </a:cubicBezTo>
                <a:cubicBezTo>
                  <a:pt x="4246217" y="780513"/>
                  <a:pt x="4246217" y="780513"/>
                  <a:pt x="4246217" y="780513"/>
                </a:cubicBezTo>
                <a:cubicBezTo>
                  <a:pt x="4244557" y="769326"/>
                  <a:pt x="4244557" y="769326"/>
                  <a:pt x="4244557" y="769326"/>
                </a:cubicBezTo>
                <a:cubicBezTo>
                  <a:pt x="4262622" y="762834"/>
                  <a:pt x="4262622" y="762834"/>
                  <a:pt x="4262622" y="762834"/>
                </a:cubicBezTo>
                <a:cubicBezTo>
                  <a:pt x="4281092" y="733416"/>
                  <a:pt x="4281092" y="733416"/>
                  <a:pt x="4281092" y="733416"/>
                </a:cubicBezTo>
                <a:cubicBezTo>
                  <a:pt x="4280539" y="729687"/>
                  <a:pt x="4284817" y="732863"/>
                  <a:pt x="4287434" y="724853"/>
                </a:cubicBezTo>
                <a:cubicBezTo>
                  <a:pt x="4293372" y="739216"/>
                  <a:pt x="4293372" y="739216"/>
                  <a:pt x="4293372" y="739216"/>
                </a:cubicBezTo>
                <a:cubicBezTo>
                  <a:pt x="4305096" y="741287"/>
                  <a:pt x="4305096" y="741287"/>
                  <a:pt x="4305096" y="741287"/>
                </a:cubicBezTo>
                <a:cubicBezTo>
                  <a:pt x="4302479" y="749297"/>
                  <a:pt x="4302479" y="749297"/>
                  <a:pt x="4302479" y="749297"/>
                </a:cubicBezTo>
                <a:cubicBezTo>
                  <a:pt x="4314204" y="751369"/>
                  <a:pt x="4314204" y="751369"/>
                  <a:pt x="4314204" y="751369"/>
                </a:cubicBezTo>
                <a:cubicBezTo>
                  <a:pt x="4319992" y="739076"/>
                  <a:pt x="4333931" y="756064"/>
                  <a:pt x="4326886" y="734243"/>
                </a:cubicBezTo>
                <a:cubicBezTo>
                  <a:pt x="4320396" y="716150"/>
                  <a:pt x="4320396" y="716150"/>
                  <a:pt x="4320396" y="716150"/>
                </a:cubicBezTo>
                <a:cubicBezTo>
                  <a:pt x="4330462" y="707034"/>
                  <a:pt x="4330462" y="707034"/>
                  <a:pt x="4330462" y="707034"/>
                </a:cubicBezTo>
                <a:cubicBezTo>
                  <a:pt x="4331015" y="710764"/>
                  <a:pt x="4331015" y="710764"/>
                  <a:pt x="4331015" y="710764"/>
                </a:cubicBezTo>
                <a:cubicBezTo>
                  <a:pt x="4335292" y="713940"/>
                  <a:pt x="4335292" y="713940"/>
                  <a:pt x="4335292" y="713940"/>
                </a:cubicBezTo>
                <a:cubicBezTo>
                  <a:pt x="4356529" y="703166"/>
                  <a:pt x="4356529" y="703166"/>
                  <a:pt x="4356529" y="703166"/>
                </a:cubicBezTo>
                <a:cubicBezTo>
                  <a:pt x="4357635" y="710624"/>
                  <a:pt x="4357635" y="710624"/>
                  <a:pt x="4357635" y="710624"/>
                </a:cubicBezTo>
                <a:cubicBezTo>
                  <a:pt x="4362466" y="717529"/>
                  <a:pt x="4362466" y="717529"/>
                  <a:pt x="4362466" y="717529"/>
                </a:cubicBezTo>
                <a:cubicBezTo>
                  <a:pt x="4368254" y="705238"/>
                  <a:pt x="4368254" y="705238"/>
                  <a:pt x="4368254" y="705238"/>
                </a:cubicBezTo>
                <a:cubicBezTo>
                  <a:pt x="4359146" y="695157"/>
                  <a:pt x="4359146" y="695157"/>
                  <a:pt x="4359146" y="695157"/>
                </a:cubicBezTo>
                <a:cubicBezTo>
                  <a:pt x="4357486" y="683969"/>
                  <a:pt x="4357486" y="683969"/>
                  <a:pt x="4357486" y="683969"/>
                </a:cubicBezTo>
                <a:cubicBezTo>
                  <a:pt x="4371829" y="678029"/>
                  <a:pt x="4371829" y="678029"/>
                  <a:pt x="4371829" y="678029"/>
                </a:cubicBezTo>
                <a:cubicBezTo>
                  <a:pt x="4373338" y="662561"/>
                  <a:pt x="4373338" y="662561"/>
                  <a:pt x="4373338" y="662561"/>
                </a:cubicBezTo>
                <a:cubicBezTo>
                  <a:pt x="4370169" y="666843"/>
                  <a:pt x="4378723" y="673196"/>
                  <a:pt x="4388234" y="660350"/>
                </a:cubicBezTo>
                <a:cubicBezTo>
                  <a:pt x="4379680" y="653999"/>
                  <a:pt x="4379680" y="653999"/>
                  <a:pt x="4379680" y="653999"/>
                </a:cubicBezTo>
                <a:cubicBezTo>
                  <a:pt x="4389192" y="641154"/>
                  <a:pt x="4389192" y="641154"/>
                  <a:pt x="4389192" y="641154"/>
                </a:cubicBezTo>
                <a:cubicBezTo>
                  <a:pt x="4393469" y="644331"/>
                  <a:pt x="4385468" y="641706"/>
                  <a:pt x="4393469" y="644331"/>
                </a:cubicBezTo>
                <a:cubicBezTo>
                  <a:pt x="4398703" y="628310"/>
                  <a:pt x="4398703" y="628310"/>
                  <a:pt x="4398703" y="628310"/>
                </a:cubicBezTo>
                <a:cubicBezTo>
                  <a:pt x="4399256" y="632038"/>
                  <a:pt x="4399256" y="632038"/>
                  <a:pt x="4399256" y="632038"/>
                </a:cubicBezTo>
                <a:cubicBezTo>
                  <a:pt x="4422707" y="636180"/>
                  <a:pt x="4422707" y="636180"/>
                  <a:pt x="4422707" y="636180"/>
                </a:cubicBezTo>
                <a:cubicBezTo>
                  <a:pt x="4430154" y="635075"/>
                  <a:pt x="4430154" y="635075"/>
                  <a:pt x="4430154" y="635075"/>
                </a:cubicBezTo>
                <a:cubicBezTo>
                  <a:pt x="4421600" y="628722"/>
                  <a:pt x="4421600" y="628722"/>
                  <a:pt x="4421600" y="628722"/>
                </a:cubicBezTo>
                <a:cubicBezTo>
                  <a:pt x="4406704" y="630933"/>
                  <a:pt x="4406704" y="630933"/>
                  <a:pt x="4406704" y="630933"/>
                </a:cubicBezTo>
                <a:cubicBezTo>
                  <a:pt x="4414556" y="606901"/>
                  <a:pt x="4414556" y="606901"/>
                  <a:pt x="4414556" y="606901"/>
                </a:cubicBezTo>
                <a:cubicBezTo>
                  <a:pt x="4419387" y="613807"/>
                  <a:pt x="4415110" y="610631"/>
                  <a:pt x="4435793" y="596128"/>
                </a:cubicBezTo>
                <a:cubicBezTo>
                  <a:pt x="4430962" y="589223"/>
                  <a:pt x="4430962" y="589223"/>
                  <a:pt x="4430962" y="589223"/>
                </a:cubicBezTo>
                <a:cubicBezTo>
                  <a:pt x="4436750" y="576931"/>
                  <a:pt x="4436750" y="576931"/>
                  <a:pt x="4436750" y="576931"/>
                </a:cubicBezTo>
                <a:cubicBezTo>
                  <a:pt x="4449029" y="582731"/>
                  <a:pt x="4449029" y="582731"/>
                  <a:pt x="4449029" y="582731"/>
                </a:cubicBezTo>
                <a:cubicBezTo>
                  <a:pt x="4453710" y="562981"/>
                  <a:pt x="4453710" y="562981"/>
                  <a:pt x="4453710" y="562981"/>
                </a:cubicBezTo>
                <a:cubicBezTo>
                  <a:pt x="4457987" y="566158"/>
                  <a:pt x="4461158" y="561876"/>
                  <a:pt x="4464328" y="557595"/>
                </a:cubicBezTo>
                <a:cubicBezTo>
                  <a:pt x="4461561" y="538949"/>
                  <a:pt x="4461561" y="538949"/>
                  <a:pt x="4461561" y="538949"/>
                </a:cubicBezTo>
                <a:cubicBezTo>
                  <a:pt x="4475350" y="529281"/>
                  <a:pt x="4475350" y="529281"/>
                  <a:pt x="4475350" y="529281"/>
                </a:cubicBezTo>
                <a:cubicBezTo>
                  <a:pt x="4485011" y="543092"/>
                  <a:pt x="4485011" y="543092"/>
                  <a:pt x="4485011" y="543092"/>
                </a:cubicBezTo>
                <a:lnTo>
                  <a:pt x="4488145" y="540894"/>
                </a:lnTo>
                <a:lnTo>
                  <a:pt x="4488667" y="542073"/>
                </a:lnTo>
                <a:cubicBezTo>
                  <a:pt x="4490459" y="541330"/>
                  <a:pt x="4493769" y="537982"/>
                  <a:pt x="4491906" y="538258"/>
                </a:cubicBezTo>
                <a:lnTo>
                  <a:pt x="4488145" y="540894"/>
                </a:lnTo>
                <a:lnTo>
                  <a:pt x="4487950" y="540453"/>
                </a:lnTo>
                <a:cubicBezTo>
                  <a:pt x="4488648" y="538741"/>
                  <a:pt x="4490560" y="535599"/>
                  <a:pt x="4494524" y="530248"/>
                </a:cubicBezTo>
                <a:cubicBezTo>
                  <a:pt x="4485969" y="523895"/>
                  <a:pt x="4485969" y="523895"/>
                  <a:pt x="4485969" y="523895"/>
                </a:cubicBezTo>
                <a:cubicBezTo>
                  <a:pt x="4492310" y="515332"/>
                  <a:pt x="4492310" y="515332"/>
                  <a:pt x="4492310" y="515332"/>
                </a:cubicBezTo>
                <a:cubicBezTo>
                  <a:pt x="4488032" y="512155"/>
                  <a:pt x="4488032" y="512155"/>
                  <a:pt x="4488032" y="512155"/>
                </a:cubicBezTo>
                <a:cubicBezTo>
                  <a:pt x="4499205" y="510497"/>
                  <a:pt x="4499205" y="510497"/>
                  <a:pt x="4499205" y="510497"/>
                </a:cubicBezTo>
                <a:cubicBezTo>
                  <a:pt x="4505546" y="501934"/>
                  <a:pt x="4505546" y="501934"/>
                  <a:pt x="4505546" y="501934"/>
                </a:cubicBezTo>
                <a:cubicBezTo>
                  <a:pt x="4496991" y="495581"/>
                  <a:pt x="4496991" y="495581"/>
                  <a:pt x="4496991" y="495581"/>
                </a:cubicBezTo>
                <a:cubicBezTo>
                  <a:pt x="4512291" y="470444"/>
                  <a:pt x="4512291" y="470444"/>
                  <a:pt x="4512291" y="470444"/>
                </a:cubicBezTo>
                <a:cubicBezTo>
                  <a:pt x="4527187" y="468234"/>
                  <a:pt x="4527187" y="468234"/>
                  <a:pt x="4527187" y="468234"/>
                </a:cubicBezTo>
                <a:cubicBezTo>
                  <a:pt x="4533528" y="459671"/>
                  <a:pt x="4533528" y="459671"/>
                  <a:pt x="4533528" y="459671"/>
                </a:cubicBezTo>
                <a:cubicBezTo>
                  <a:pt x="4521249" y="453871"/>
                  <a:pt x="4521249" y="453871"/>
                  <a:pt x="4521249" y="453871"/>
                </a:cubicBezTo>
                <a:cubicBezTo>
                  <a:pt x="4518633" y="461881"/>
                  <a:pt x="4518633" y="461881"/>
                  <a:pt x="4518633" y="461881"/>
                </a:cubicBezTo>
                <a:cubicBezTo>
                  <a:pt x="4520696" y="450143"/>
                  <a:pt x="4520696" y="450143"/>
                  <a:pt x="4520696" y="450143"/>
                </a:cubicBezTo>
                <a:cubicBezTo>
                  <a:pt x="4508971" y="448071"/>
                  <a:pt x="4508971" y="448071"/>
                  <a:pt x="4508971" y="448071"/>
                </a:cubicBezTo>
                <a:cubicBezTo>
                  <a:pt x="4520142" y="446413"/>
                  <a:pt x="4520142" y="446413"/>
                  <a:pt x="4520142" y="446413"/>
                </a:cubicBezTo>
                <a:cubicBezTo>
                  <a:pt x="4523867" y="445860"/>
                  <a:pt x="4523867" y="445860"/>
                  <a:pt x="4523867" y="445860"/>
                </a:cubicBezTo>
                <a:cubicBezTo>
                  <a:pt x="4524421" y="449590"/>
                  <a:pt x="4541933" y="439369"/>
                  <a:pt x="4532421" y="452213"/>
                </a:cubicBezTo>
                <a:cubicBezTo>
                  <a:pt x="4544551" y="431359"/>
                  <a:pt x="4544551" y="431359"/>
                  <a:pt x="4544551" y="431359"/>
                </a:cubicBezTo>
                <a:cubicBezTo>
                  <a:pt x="4561106" y="440334"/>
                  <a:pt x="4561106" y="440334"/>
                  <a:pt x="4561106" y="440334"/>
                </a:cubicBezTo>
                <a:cubicBezTo>
                  <a:pt x="4566894" y="428043"/>
                  <a:pt x="4566894" y="428043"/>
                  <a:pt x="4566894" y="428043"/>
                </a:cubicBezTo>
                <a:cubicBezTo>
                  <a:pt x="4551445" y="426524"/>
                  <a:pt x="4551445" y="426524"/>
                  <a:pt x="4551445" y="426524"/>
                </a:cubicBezTo>
                <a:cubicBezTo>
                  <a:pt x="4550892" y="422795"/>
                  <a:pt x="4550892" y="422795"/>
                  <a:pt x="4550892" y="422795"/>
                </a:cubicBezTo>
                <a:cubicBezTo>
                  <a:pt x="4543444" y="423901"/>
                  <a:pt x="4543444" y="423901"/>
                  <a:pt x="4543444" y="423901"/>
                </a:cubicBezTo>
                <a:cubicBezTo>
                  <a:pt x="4549232" y="411608"/>
                  <a:pt x="4549232" y="411608"/>
                  <a:pt x="4549232" y="411608"/>
                </a:cubicBezTo>
                <a:cubicBezTo>
                  <a:pt x="4557232" y="414232"/>
                  <a:pt x="4557232" y="414232"/>
                  <a:pt x="4557232" y="414232"/>
                </a:cubicBezTo>
                <a:cubicBezTo>
                  <a:pt x="4566744" y="401387"/>
                  <a:pt x="4566744" y="401387"/>
                  <a:pt x="4566744" y="401387"/>
                </a:cubicBezTo>
                <a:cubicBezTo>
                  <a:pt x="4566190" y="397659"/>
                  <a:pt x="4566190" y="397659"/>
                  <a:pt x="4566190" y="397659"/>
                </a:cubicBezTo>
                <a:cubicBezTo>
                  <a:pt x="4558743" y="398764"/>
                  <a:pt x="4558743" y="398764"/>
                  <a:pt x="4558743" y="398764"/>
                </a:cubicBezTo>
                <a:cubicBezTo>
                  <a:pt x="4560807" y="387024"/>
                  <a:pt x="4560807" y="387024"/>
                  <a:pt x="4560807" y="387024"/>
                </a:cubicBezTo>
                <a:cubicBezTo>
                  <a:pt x="4598301" y="331917"/>
                  <a:pt x="4598301" y="331917"/>
                  <a:pt x="4598301" y="331917"/>
                </a:cubicBezTo>
                <a:cubicBezTo>
                  <a:pt x="4616366" y="325426"/>
                  <a:pt x="4616366" y="325426"/>
                  <a:pt x="4616366" y="325426"/>
                </a:cubicBezTo>
                <a:cubicBezTo>
                  <a:pt x="4627388" y="297112"/>
                  <a:pt x="4627388" y="297112"/>
                  <a:pt x="4627388" y="297112"/>
                </a:cubicBezTo>
                <a:cubicBezTo>
                  <a:pt x="4636496" y="307194"/>
                  <a:pt x="4630006" y="289102"/>
                  <a:pt x="4642284" y="294902"/>
                </a:cubicBezTo>
                <a:cubicBezTo>
                  <a:pt x="4642284" y="294902"/>
                  <a:pt x="4670012" y="302221"/>
                  <a:pt x="4647519" y="278881"/>
                </a:cubicBezTo>
                <a:cubicBezTo>
                  <a:pt x="4653306" y="266589"/>
                  <a:pt x="4653306" y="266589"/>
                  <a:pt x="4653306" y="266589"/>
                </a:cubicBezTo>
                <a:cubicBezTo>
                  <a:pt x="4668202" y="264379"/>
                  <a:pt x="4668202" y="264379"/>
                  <a:pt x="4668202" y="264379"/>
                </a:cubicBezTo>
                <a:cubicBezTo>
                  <a:pt x="4674543" y="255816"/>
                  <a:pt x="4674543" y="255816"/>
                  <a:pt x="4674543" y="255816"/>
                </a:cubicBezTo>
                <a:cubicBezTo>
                  <a:pt x="4669309" y="271837"/>
                  <a:pt x="4669309" y="271837"/>
                  <a:pt x="4669309" y="271837"/>
                </a:cubicBezTo>
                <a:cubicBezTo>
                  <a:pt x="4668755" y="268107"/>
                  <a:pt x="4669862" y="275565"/>
                  <a:pt x="4665032" y="268660"/>
                </a:cubicBezTo>
                <a:cubicBezTo>
                  <a:pt x="4662414" y="276670"/>
                  <a:pt x="4662414" y="276670"/>
                  <a:pt x="4662414" y="276670"/>
                </a:cubicBezTo>
                <a:cubicBezTo>
                  <a:pt x="4666692" y="279847"/>
                  <a:pt x="4666692" y="279847"/>
                  <a:pt x="4666692" y="279847"/>
                </a:cubicBezTo>
                <a:cubicBezTo>
                  <a:pt x="4631815" y="326944"/>
                  <a:pt x="4631815" y="326944"/>
                  <a:pt x="4631815" y="326944"/>
                </a:cubicBezTo>
                <a:cubicBezTo>
                  <a:pt x="4636093" y="330119"/>
                  <a:pt x="4636093" y="330119"/>
                  <a:pt x="4636093" y="330119"/>
                </a:cubicBezTo>
                <a:cubicBezTo>
                  <a:pt x="4611282" y="368101"/>
                  <a:pt x="4611282" y="368101"/>
                  <a:pt x="4611282" y="368101"/>
                </a:cubicBezTo>
                <a:cubicBezTo>
                  <a:pt x="4600386" y="371623"/>
                  <a:pt x="4594940" y="373385"/>
                  <a:pt x="4592216" y="374265"/>
                </a:cubicBezTo>
                <a:lnTo>
                  <a:pt x="4589698" y="375078"/>
                </a:lnTo>
                <a:lnTo>
                  <a:pt x="4590074" y="374005"/>
                </a:lnTo>
                <a:lnTo>
                  <a:pt x="4591335" y="371537"/>
                </a:lnTo>
                <a:cubicBezTo>
                  <a:pt x="4591463" y="370803"/>
                  <a:pt x="4591330" y="370704"/>
                  <a:pt x="4590673" y="372291"/>
                </a:cubicBezTo>
                <a:lnTo>
                  <a:pt x="4590074" y="374005"/>
                </a:lnTo>
                <a:lnTo>
                  <a:pt x="4589491" y="375145"/>
                </a:lnTo>
                <a:lnTo>
                  <a:pt x="4589698" y="375078"/>
                </a:lnTo>
                <a:lnTo>
                  <a:pt x="4586874" y="383156"/>
                </a:lnTo>
                <a:cubicBezTo>
                  <a:pt x="4611835" y="371829"/>
                  <a:pt x="4611835" y="371829"/>
                  <a:pt x="4611835" y="371829"/>
                </a:cubicBezTo>
                <a:cubicBezTo>
                  <a:pt x="4593918" y="404977"/>
                  <a:pt x="4593918" y="404977"/>
                  <a:pt x="4593918" y="404977"/>
                </a:cubicBezTo>
                <a:cubicBezTo>
                  <a:pt x="4583300" y="410364"/>
                  <a:pt x="4583300" y="410364"/>
                  <a:pt x="4583300" y="410364"/>
                </a:cubicBezTo>
                <a:cubicBezTo>
                  <a:pt x="4587578" y="413540"/>
                  <a:pt x="4587578" y="413540"/>
                  <a:pt x="4587578" y="413540"/>
                </a:cubicBezTo>
                <a:cubicBezTo>
                  <a:pt x="4578618" y="430113"/>
                  <a:pt x="4578618" y="430113"/>
                  <a:pt x="4578618" y="430113"/>
                </a:cubicBezTo>
                <a:cubicBezTo>
                  <a:pt x="4571170" y="431219"/>
                  <a:pt x="4571170" y="431219"/>
                  <a:pt x="4571170" y="431219"/>
                </a:cubicBezTo>
                <a:cubicBezTo>
                  <a:pt x="4564830" y="439782"/>
                  <a:pt x="4564830" y="439782"/>
                  <a:pt x="4564830" y="439782"/>
                </a:cubicBezTo>
                <a:cubicBezTo>
                  <a:pt x="4565383" y="443511"/>
                  <a:pt x="4554765" y="448897"/>
                  <a:pt x="4573384" y="446134"/>
                </a:cubicBezTo>
                <a:cubicBezTo>
                  <a:pt x="4563319" y="455250"/>
                  <a:pt x="4563319" y="455250"/>
                  <a:pt x="4563319" y="455250"/>
                </a:cubicBezTo>
                <a:cubicBezTo>
                  <a:pt x="4543338" y="500137"/>
                  <a:pt x="4543338" y="500137"/>
                  <a:pt x="4543338" y="500137"/>
                </a:cubicBezTo>
                <a:cubicBezTo>
                  <a:pt x="4547063" y="499585"/>
                  <a:pt x="4547063" y="499585"/>
                  <a:pt x="4547063" y="499585"/>
                </a:cubicBezTo>
                <a:cubicBezTo>
                  <a:pt x="4549276" y="514500"/>
                  <a:pt x="4549276" y="514500"/>
                  <a:pt x="4549276" y="514500"/>
                </a:cubicBezTo>
                <a:cubicBezTo>
                  <a:pt x="4544445" y="507595"/>
                  <a:pt x="4544445" y="507595"/>
                  <a:pt x="4544445" y="507595"/>
                </a:cubicBezTo>
                <a:cubicBezTo>
                  <a:pt x="4528040" y="525274"/>
                  <a:pt x="4528040" y="525274"/>
                  <a:pt x="4528040" y="525274"/>
                </a:cubicBezTo>
                <a:cubicBezTo>
                  <a:pt x="4532870" y="532179"/>
                  <a:pt x="4532870" y="532179"/>
                  <a:pt x="4532870" y="532179"/>
                </a:cubicBezTo>
                <a:cubicBezTo>
                  <a:pt x="4517420" y="530660"/>
                  <a:pt x="4528188" y="551929"/>
                  <a:pt x="4515356" y="542400"/>
                </a:cubicBezTo>
                <a:cubicBezTo>
                  <a:pt x="4515910" y="546129"/>
                  <a:pt x="4503632" y="540328"/>
                  <a:pt x="4512739" y="550411"/>
                </a:cubicBezTo>
                <a:cubicBezTo>
                  <a:pt x="4502120" y="555797"/>
                  <a:pt x="4491503" y="561184"/>
                  <a:pt x="4493163" y="572370"/>
                </a:cubicBezTo>
                <a:cubicBezTo>
                  <a:pt x="4502824" y="586181"/>
                  <a:pt x="4502824" y="586181"/>
                  <a:pt x="4502824" y="586181"/>
                </a:cubicBezTo>
                <a:cubicBezTo>
                  <a:pt x="4489035" y="595849"/>
                  <a:pt x="4489035" y="595849"/>
                  <a:pt x="4489035" y="595849"/>
                </a:cubicBezTo>
                <a:cubicBezTo>
                  <a:pt x="4486971" y="607589"/>
                  <a:pt x="4486971" y="607589"/>
                  <a:pt x="4486971" y="607589"/>
                </a:cubicBezTo>
                <a:cubicBezTo>
                  <a:pt x="4473182" y="617258"/>
                  <a:pt x="4473182" y="617258"/>
                  <a:pt x="4473182" y="617258"/>
                </a:cubicBezTo>
                <a:cubicBezTo>
                  <a:pt x="4470565" y="625268"/>
                  <a:pt x="4470565" y="625268"/>
                  <a:pt x="4470565" y="625268"/>
                </a:cubicBezTo>
                <a:cubicBezTo>
                  <a:pt x="4472778" y="640184"/>
                  <a:pt x="4438709" y="641428"/>
                  <a:pt x="4448370" y="655238"/>
                </a:cubicBezTo>
                <a:cubicBezTo>
                  <a:pt x="4416111" y="694324"/>
                  <a:pt x="4416111" y="694324"/>
                  <a:pt x="4416111" y="694324"/>
                </a:cubicBezTo>
                <a:cubicBezTo>
                  <a:pt x="4393918" y="724296"/>
                  <a:pt x="4393918" y="724296"/>
                  <a:pt x="4393918" y="724296"/>
                </a:cubicBezTo>
                <a:cubicBezTo>
                  <a:pt x="4388130" y="736587"/>
                  <a:pt x="4364126" y="728717"/>
                  <a:pt x="4376001" y="757443"/>
                </a:cubicBezTo>
                <a:cubicBezTo>
                  <a:pt x="4374895" y="749985"/>
                  <a:pt x="4368553" y="758548"/>
                  <a:pt x="4368000" y="754818"/>
                </a:cubicBezTo>
                <a:cubicBezTo>
                  <a:pt x="4361659" y="763381"/>
                  <a:pt x="4361659" y="763381"/>
                  <a:pt x="4361659" y="763381"/>
                </a:cubicBezTo>
                <a:cubicBezTo>
                  <a:pt x="4377108" y="764901"/>
                  <a:pt x="4377108" y="764901"/>
                  <a:pt x="4377108" y="764901"/>
                </a:cubicBezTo>
                <a:cubicBezTo>
                  <a:pt x="4348423" y="776780"/>
                  <a:pt x="4348423" y="776780"/>
                  <a:pt x="4348423" y="776780"/>
                </a:cubicBezTo>
                <a:cubicBezTo>
                  <a:pt x="4345805" y="784790"/>
                  <a:pt x="4345805" y="784790"/>
                  <a:pt x="4345805" y="784790"/>
                </a:cubicBezTo>
                <a:cubicBezTo>
                  <a:pt x="4361254" y="786308"/>
                  <a:pt x="4361254" y="786308"/>
                  <a:pt x="4361254" y="786308"/>
                </a:cubicBezTo>
                <a:cubicBezTo>
                  <a:pt x="4389386" y="770701"/>
                  <a:pt x="4389386" y="770701"/>
                  <a:pt x="4389386" y="770701"/>
                </a:cubicBezTo>
                <a:cubicBezTo>
                  <a:pt x="4414900" y="763103"/>
                  <a:pt x="4414900" y="763103"/>
                  <a:pt x="4414900" y="763103"/>
                </a:cubicBezTo>
                <a:cubicBezTo>
                  <a:pt x="4417517" y="755092"/>
                  <a:pt x="4417517" y="755092"/>
                  <a:pt x="4417517" y="755092"/>
                </a:cubicBezTo>
                <a:cubicBezTo>
                  <a:pt x="4412687" y="748187"/>
                  <a:pt x="4412687" y="748187"/>
                  <a:pt x="4412687" y="748187"/>
                </a:cubicBezTo>
                <a:cubicBezTo>
                  <a:pt x="4438754" y="744319"/>
                  <a:pt x="4438754" y="744319"/>
                  <a:pt x="4438754" y="744319"/>
                </a:cubicBezTo>
                <a:cubicBezTo>
                  <a:pt x="4439307" y="748048"/>
                  <a:pt x="4439307" y="748048"/>
                  <a:pt x="4439307" y="748048"/>
                </a:cubicBezTo>
                <a:cubicBezTo>
                  <a:pt x="4424965" y="753987"/>
                  <a:pt x="4424965" y="753987"/>
                  <a:pt x="4424965" y="753987"/>
                </a:cubicBezTo>
                <a:cubicBezTo>
                  <a:pt x="4432966" y="756612"/>
                  <a:pt x="4432966" y="756612"/>
                  <a:pt x="4432966" y="756612"/>
                </a:cubicBezTo>
                <a:cubicBezTo>
                  <a:pt x="4486612" y="733407"/>
                  <a:pt x="4486612" y="733407"/>
                  <a:pt x="4486612" y="733407"/>
                </a:cubicBezTo>
                <a:cubicBezTo>
                  <a:pt x="4485505" y="725949"/>
                  <a:pt x="4485505" y="725949"/>
                  <a:pt x="4485505" y="725949"/>
                </a:cubicBezTo>
                <a:cubicBezTo>
                  <a:pt x="4501508" y="731196"/>
                  <a:pt x="4501508" y="731196"/>
                  <a:pt x="4501508" y="731196"/>
                </a:cubicBezTo>
                <a:cubicBezTo>
                  <a:pt x="4533362" y="715035"/>
                  <a:pt x="4533362" y="715035"/>
                  <a:pt x="4533362" y="715035"/>
                </a:cubicBezTo>
                <a:cubicBezTo>
                  <a:pt x="4532809" y="711307"/>
                  <a:pt x="4532809" y="711307"/>
                  <a:pt x="4532809" y="711307"/>
                </a:cubicBezTo>
                <a:cubicBezTo>
                  <a:pt x="4541364" y="717660"/>
                  <a:pt x="4541364" y="717660"/>
                  <a:pt x="4541364" y="717660"/>
                </a:cubicBezTo>
                <a:cubicBezTo>
                  <a:pt x="4544535" y="713377"/>
                  <a:pt x="4544535" y="713377"/>
                  <a:pt x="4544535" y="713377"/>
                </a:cubicBezTo>
                <a:cubicBezTo>
                  <a:pt x="4552536" y="716002"/>
                  <a:pt x="4552536" y="716002"/>
                  <a:pt x="4552536" y="716002"/>
                </a:cubicBezTo>
                <a:cubicBezTo>
                  <a:pt x="4562048" y="703156"/>
                  <a:pt x="4562048" y="703156"/>
                  <a:pt x="4562048" y="703156"/>
                </a:cubicBezTo>
                <a:cubicBezTo>
                  <a:pt x="4573773" y="705228"/>
                  <a:pt x="4573773" y="705228"/>
                  <a:pt x="4573773" y="705228"/>
                </a:cubicBezTo>
                <a:cubicBezTo>
                  <a:pt x="4572112" y="694041"/>
                  <a:pt x="4572112" y="694041"/>
                  <a:pt x="4572112" y="694041"/>
                </a:cubicBezTo>
                <a:lnTo>
                  <a:pt x="4583879" y="697900"/>
                </a:lnTo>
                <a:lnTo>
                  <a:pt x="4579369" y="701659"/>
                </a:lnTo>
                <a:cubicBezTo>
                  <a:pt x="4571697" y="708871"/>
                  <a:pt x="4590493" y="696077"/>
                  <a:pt x="4588115" y="699288"/>
                </a:cubicBezTo>
                <a:cubicBezTo>
                  <a:pt x="4588115" y="699288"/>
                  <a:pt x="4588115" y="699288"/>
                  <a:pt x="4586115" y="698633"/>
                </a:cubicBezTo>
                <a:lnTo>
                  <a:pt x="4583879" y="697900"/>
                </a:lnTo>
                <a:lnTo>
                  <a:pt x="4597627" y="686444"/>
                </a:lnTo>
                <a:cubicBezTo>
                  <a:pt x="4602458" y="693350"/>
                  <a:pt x="4602458" y="693350"/>
                  <a:pt x="4602458" y="693350"/>
                </a:cubicBezTo>
                <a:cubicBezTo>
                  <a:pt x="4614033" y="668765"/>
                  <a:pt x="4614033" y="668765"/>
                  <a:pt x="4614033" y="668765"/>
                </a:cubicBezTo>
                <a:lnTo>
                  <a:pt x="4621183" y="667704"/>
                </a:lnTo>
                <a:lnTo>
                  <a:pt x="4619544" y="672235"/>
                </a:lnTo>
                <a:cubicBezTo>
                  <a:pt x="4618175" y="677440"/>
                  <a:pt x="4624790" y="664311"/>
                  <a:pt x="4625206" y="667108"/>
                </a:cubicBezTo>
                <a:cubicBezTo>
                  <a:pt x="4625206" y="667108"/>
                  <a:pt x="4625206" y="667108"/>
                  <a:pt x="4623808" y="667315"/>
                </a:cubicBezTo>
                <a:lnTo>
                  <a:pt x="4621183" y="667704"/>
                </a:lnTo>
                <a:lnTo>
                  <a:pt x="4623462" y="661407"/>
                </a:lnTo>
                <a:lnTo>
                  <a:pt x="4635823" y="661720"/>
                </a:lnTo>
                <a:cubicBezTo>
                  <a:pt x="4633610" y="646804"/>
                  <a:pt x="4633610" y="646804"/>
                  <a:pt x="4633610" y="646804"/>
                </a:cubicBezTo>
                <a:cubicBezTo>
                  <a:pt x="4654846" y="636031"/>
                  <a:pt x="4654846" y="636031"/>
                  <a:pt x="4654846" y="636031"/>
                </a:cubicBezTo>
                <a:cubicBezTo>
                  <a:pt x="4664359" y="623187"/>
                  <a:pt x="4664359" y="623187"/>
                  <a:pt x="4664359" y="623187"/>
                </a:cubicBezTo>
                <a:cubicBezTo>
                  <a:pt x="4659528" y="616282"/>
                  <a:pt x="4659528" y="616282"/>
                  <a:pt x="4659528" y="616282"/>
                </a:cubicBezTo>
                <a:cubicBezTo>
                  <a:pt x="4663252" y="615729"/>
                  <a:pt x="4663252" y="615729"/>
                  <a:pt x="4663252" y="615729"/>
                </a:cubicBezTo>
                <a:cubicBezTo>
                  <a:pt x="4657868" y="605096"/>
                  <a:pt x="4657868" y="605096"/>
                  <a:pt x="4657868" y="605096"/>
                </a:cubicBezTo>
                <a:cubicBezTo>
                  <a:pt x="4674828" y="591145"/>
                  <a:pt x="4674828" y="591145"/>
                  <a:pt x="4674828" y="591145"/>
                </a:cubicBezTo>
                <a:cubicBezTo>
                  <a:pt x="4677444" y="583135"/>
                  <a:pt x="4637184" y="619597"/>
                  <a:pt x="4687510" y="574019"/>
                </a:cubicBezTo>
                <a:cubicBezTo>
                  <a:pt x="4687510" y="574019"/>
                  <a:pt x="4666827" y="588522"/>
                  <a:pt x="4690127" y="566008"/>
                </a:cubicBezTo>
                <a:cubicBezTo>
                  <a:pt x="4693851" y="565456"/>
                  <a:pt x="4693851" y="565456"/>
                  <a:pt x="4693851" y="565456"/>
                </a:cubicBezTo>
                <a:cubicBezTo>
                  <a:pt x="4691233" y="573466"/>
                  <a:pt x="4691233" y="573466"/>
                  <a:pt x="4691233" y="573466"/>
                </a:cubicBezTo>
                <a:cubicBezTo>
                  <a:pt x="4707789" y="582443"/>
                  <a:pt x="4707789" y="582443"/>
                  <a:pt x="4707789" y="582443"/>
                </a:cubicBezTo>
                <a:cubicBezTo>
                  <a:pt x="4710960" y="578161"/>
                  <a:pt x="4710960" y="578161"/>
                  <a:pt x="4710960" y="578161"/>
                </a:cubicBezTo>
                <a:cubicBezTo>
                  <a:pt x="4705022" y="563798"/>
                  <a:pt x="4705022" y="563798"/>
                  <a:pt x="4705022" y="563798"/>
                </a:cubicBezTo>
                <a:lnTo>
                  <a:pt x="4710222" y="561161"/>
                </a:lnTo>
                <a:lnTo>
                  <a:pt x="4711282" y="564298"/>
                </a:lnTo>
                <a:cubicBezTo>
                  <a:pt x="4713540" y="563487"/>
                  <a:pt x="4717503" y="558135"/>
                  <a:pt x="4715641" y="558412"/>
                </a:cubicBezTo>
                <a:cubicBezTo>
                  <a:pt x="4715641" y="558412"/>
                  <a:pt x="4715641" y="558412"/>
                  <a:pt x="4714314" y="559085"/>
                </a:cubicBezTo>
                <a:lnTo>
                  <a:pt x="4710222" y="561161"/>
                </a:lnTo>
                <a:lnTo>
                  <a:pt x="4710114" y="560839"/>
                </a:lnTo>
                <a:lnTo>
                  <a:pt x="4715011" y="548386"/>
                </a:lnTo>
                <a:lnTo>
                  <a:pt x="4721164" y="544729"/>
                </a:lnTo>
                <a:cubicBezTo>
                  <a:pt x="4724902" y="542269"/>
                  <a:pt x="4727254" y="540491"/>
                  <a:pt x="4724599" y="541838"/>
                </a:cubicBezTo>
                <a:lnTo>
                  <a:pt x="4717501" y="542891"/>
                </a:lnTo>
                <a:lnTo>
                  <a:pt x="4723740" y="537797"/>
                </a:lnTo>
                <a:cubicBezTo>
                  <a:pt x="4729726" y="533097"/>
                  <a:pt x="4737628" y="527042"/>
                  <a:pt x="4747900" y="519324"/>
                </a:cubicBezTo>
                <a:cubicBezTo>
                  <a:pt x="4776436" y="480791"/>
                  <a:pt x="4776436" y="480791"/>
                  <a:pt x="4776436" y="480791"/>
                </a:cubicBezTo>
                <a:lnTo>
                  <a:pt x="4786188" y="470919"/>
                </a:lnTo>
                <a:lnTo>
                  <a:pt x="4780109" y="483105"/>
                </a:lnTo>
                <a:cubicBezTo>
                  <a:pt x="4777543" y="488249"/>
                  <a:pt x="4777543" y="488249"/>
                  <a:pt x="4777543" y="488249"/>
                </a:cubicBezTo>
                <a:cubicBezTo>
                  <a:pt x="4771202" y="496812"/>
                  <a:pt x="4771202" y="496812"/>
                  <a:pt x="4771202" y="496812"/>
                </a:cubicBezTo>
                <a:cubicBezTo>
                  <a:pt x="4772862" y="507998"/>
                  <a:pt x="4772862" y="507998"/>
                  <a:pt x="4772862" y="507998"/>
                </a:cubicBezTo>
                <a:cubicBezTo>
                  <a:pt x="4737431" y="551366"/>
                  <a:pt x="4737431" y="551366"/>
                  <a:pt x="4737431" y="551366"/>
                </a:cubicBezTo>
                <a:cubicBezTo>
                  <a:pt x="4736475" y="570564"/>
                  <a:pt x="4713577" y="570151"/>
                  <a:pt x="4716897" y="592524"/>
                </a:cubicBezTo>
                <a:cubicBezTo>
                  <a:pt x="4736070" y="593491"/>
                  <a:pt x="4736070" y="593491"/>
                  <a:pt x="4736070" y="593491"/>
                </a:cubicBezTo>
                <a:cubicBezTo>
                  <a:pt x="4726005" y="602606"/>
                  <a:pt x="4707386" y="605369"/>
                  <a:pt x="4717047" y="619179"/>
                </a:cubicBezTo>
                <a:cubicBezTo>
                  <a:pt x="4725048" y="621803"/>
                  <a:pt x="4725048" y="621803"/>
                  <a:pt x="4725048" y="621803"/>
                </a:cubicBezTo>
                <a:cubicBezTo>
                  <a:pt x="4734559" y="608958"/>
                  <a:pt x="4734559" y="608958"/>
                  <a:pt x="4734559" y="608958"/>
                </a:cubicBezTo>
                <a:cubicBezTo>
                  <a:pt x="4736220" y="620145"/>
                  <a:pt x="4736220" y="620145"/>
                  <a:pt x="4736220" y="620145"/>
                </a:cubicBezTo>
                <a:cubicBezTo>
                  <a:pt x="4723537" y="637272"/>
                  <a:pt x="4723537" y="637272"/>
                  <a:pt x="4723537" y="637272"/>
                </a:cubicBezTo>
                <a:cubicBezTo>
                  <a:pt x="4724091" y="641001"/>
                  <a:pt x="4724091" y="641001"/>
                  <a:pt x="4724091" y="641001"/>
                </a:cubicBezTo>
                <a:cubicBezTo>
                  <a:pt x="4741604" y="630779"/>
                  <a:pt x="4741604" y="630779"/>
                  <a:pt x="4741604" y="630779"/>
                </a:cubicBezTo>
                <a:cubicBezTo>
                  <a:pt x="4756350" y="601914"/>
                  <a:pt x="4756350" y="601914"/>
                  <a:pt x="4756350" y="601914"/>
                </a:cubicBezTo>
                <a:cubicBezTo>
                  <a:pt x="4758010" y="613100"/>
                  <a:pt x="4758010" y="613100"/>
                  <a:pt x="4758010" y="613100"/>
                </a:cubicBezTo>
                <a:cubicBezTo>
                  <a:pt x="4765458" y="611995"/>
                  <a:pt x="4765458" y="611995"/>
                  <a:pt x="4765458" y="611995"/>
                </a:cubicBezTo>
                <a:cubicBezTo>
                  <a:pt x="4766012" y="615724"/>
                  <a:pt x="4766012" y="615724"/>
                  <a:pt x="4766012" y="615724"/>
                </a:cubicBezTo>
                <a:cubicBezTo>
                  <a:pt x="4758564" y="616829"/>
                  <a:pt x="4764501" y="631193"/>
                  <a:pt x="4751116" y="617935"/>
                </a:cubicBezTo>
                <a:cubicBezTo>
                  <a:pt x="4742711" y="638238"/>
                  <a:pt x="4742711" y="638238"/>
                  <a:pt x="4742711" y="638238"/>
                </a:cubicBezTo>
                <a:cubicBezTo>
                  <a:pt x="4761331" y="635475"/>
                  <a:pt x="4761331" y="635475"/>
                  <a:pt x="4761331" y="635475"/>
                </a:cubicBezTo>
                <a:cubicBezTo>
                  <a:pt x="4770842" y="622630"/>
                  <a:pt x="4770842" y="622630"/>
                  <a:pt x="4770842" y="622630"/>
                </a:cubicBezTo>
                <a:cubicBezTo>
                  <a:pt x="4788909" y="616137"/>
                  <a:pt x="4788909" y="616137"/>
                  <a:pt x="4788909" y="616137"/>
                </a:cubicBezTo>
                <a:cubicBezTo>
                  <a:pt x="4769885" y="641826"/>
                  <a:pt x="4784781" y="639616"/>
                  <a:pt x="4741200" y="653705"/>
                </a:cubicBezTo>
                <a:cubicBezTo>
                  <a:pt x="4799676" y="637405"/>
                  <a:pt x="4799676" y="637405"/>
                  <a:pt x="4799676" y="637405"/>
                </a:cubicBezTo>
                <a:lnTo>
                  <a:pt x="4809563" y="631636"/>
                </a:lnTo>
                <a:lnTo>
                  <a:pt x="4814547" y="632222"/>
                </a:lnTo>
                <a:cubicBezTo>
                  <a:pt x="4816881" y="631518"/>
                  <a:pt x="4818535" y="629843"/>
                  <a:pt x="4817189" y="627186"/>
                </a:cubicBezTo>
                <a:cubicBezTo>
                  <a:pt x="4817189" y="627186"/>
                  <a:pt x="4817189" y="627186"/>
                  <a:pt x="4815000" y="628463"/>
                </a:cubicBezTo>
                <a:lnTo>
                  <a:pt x="4809563" y="631636"/>
                </a:lnTo>
                <a:lnTo>
                  <a:pt x="4807829" y="631432"/>
                </a:lnTo>
                <a:cubicBezTo>
                  <a:pt x="4805086" y="628980"/>
                  <a:pt x="4808911" y="622697"/>
                  <a:pt x="4837872" y="612683"/>
                </a:cubicBezTo>
                <a:cubicBezTo>
                  <a:pt x="4837872" y="612683"/>
                  <a:pt x="4842150" y="615858"/>
                  <a:pt x="4838426" y="616411"/>
                </a:cubicBezTo>
                <a:cubicBezTo>
                  <a:pt x="4857600" y="617377"/>
                  <a:pt x="4857600" y="617377"/>
                  <a:pt x="4857600" y="617377"/>
                </a:cubicBezTo>
                <a:cubicBezTo>
                  <a:pt x="4863940" y="608814"/>
                  <a:pt x="4863940" y="608814"/>
                  <a:pt x="4863940" y="608814"/>
                </a:cubicBezTo>
                <a:cubicBezTo>
                  <a:pt x="4868217" y="611990"/>
                  <a:pt x="4868217" y="611990"/>
                  <a:pt x="4868217" y="611990"/>
                </a:cubicBezTo>
                <a:cubicBezTo>
                  <a:pt x="4882006" y="602322"/>
                  <a:pt x="4882006" y="602322"/>
                  <a:pt x="4882006" y="602322"/>
                </a:cubicBezTo>
                <a:cubicBezTo>
                  <a:pt x="4890007" y="604946"/>
                  <a:pt x="4890007" y="604946"/>
                  <a:pt x="4890007" y="604946"/>
                </a:cubicBezTo>
                <a:cubicBezTo>
                  <a:pt x="4903796" y="595278"/>
                  <a:pt x="4903796" y="595278"/>
                  <a:pt x="4903796" y="595278"/>
                </a:cubicBezTo>
                <a:lnTo>
                  <a:pt x="4918249" y="590085"/>
                </a:lnTo>
                <a:lnTo>
                  <a:pt x="4919591" y="599127"/>
                </a:lnTo>
                <a:cubicBezTo>
                  <a:pt x="4919799" y="600525"/>
                  <a:pt x="4919799" y="600525"/>
                  <a:pt x="4919799" y="600525"/>
                </a:cubicBezTo>
                <a:cubicBezTo>
                  <a:pt x="4935801" y="605773"/>
                  <a:pt x="4935801" y="605773"/>
                  <a:pt x="4935801" y="605773"/>
                </a:cubicBezTo>
                <a:cubicBezTo>
                  <a:pt x="4932631" y="610055"/>
                  <a:pt x="4932631" y="610055"/>
                  <a:pt x="4932631" y="610055"/>
                </a:cubicBezTo>
                <a:cubicBezTo>
                  <a:pt x="4898562" y="611299"/>
                  <a:pt x="4898562" y="611299"/>
                  <a:pt x="4898562" y="611299"/>
                </a:cubicBezTo>
                <a:cubicBezTo>
                  <a:pt x="4883666" y="613509"/>
                  <a:pt x="4892221" y="619862"/>
                  <a:pt x="4893327" y="627320"/>
                </a:cubicBezTo>
                <a:cubicBezTo>
                  <a:pt x="4881603" y="625248"/>
                  <a:pt x="4881603" y="625248"/>
                  <a:pt x="4881603" y="625248"/>
                </a:cubicBezTo>
                <a:cubicBezTo>
                  <a:pt x="4877878" y="625801"/>
                  <a:pt x="4877878" y="625801"/>
                  <a:pt x="4877878" y="625801"/>
                </a:cubicBezTo>
                <a:cubicBezTo>
                  <a:pt x="4849194" y="637679"/>
                  <a:pt x="4849194" y="637679"/>
                  <a:pt x="4849194" y="637679"/>
                </a:cubicBezTo>
                <a:cubicBezTo>
                  <a:pt x="4849194" y="637679"/>
                  <a:pt x="4842299" y="642514"/>
                  <a:pt x="4853472" y="640856"/>
                </a:cubicBezTo>
                <a:cubicBezTo>
                  <a:pt x="4846024" y="641962"/>
                  <a:pt x="4848237" y="656877"/>
                  <a:pt x="4841746" y="638785"/>
                </a:cubicBezTo>
                <a:cubicBezTo>
                  <a:pt x="4834298" y="639890"/>
                  <a:pt x="4830575" y="640442"/>
                  <a:pt x="4832235" y="651630"/>
                </a:cubicBezTo>
                <a:cubicBezTo>
                  <a:pt x="4820509" y="649558"/>
                  <a:pt x="4820509" y="649558"/>
                  <a:pt x="4820509" y="649558"/>
                </a:cubicBezTo>
                <a:cubicBezTo>
                  <a:pt x="4817892" y="657569"/>
                  <a:pt x="4817892" y="657569"/>
                  <a:pt x="4817892" y="657569"/>
                </a:cubicBezTo>
                <a:cubicBezTo>
                  <a:pt x="4809891" y="654945"/>
                  <a:pt x="4809891" y="654945"/>
                  <a:pt x="4809891" y="654945"/>
                </a:cubicBezTo>
                <a:cubicBezTo>
                  <a:pt x="4807273" y="662956"/>
                  <a:pt x="4791824" y="661437"/>
                  <a:pt x="4801486" y="675247"/>
                </a:cubicBezTo>
                <a:cubicBezTo>
                  <a:pt x="4793485" y="672624"/>
                  <a:pt x="4793485" y="672624"/>
                  <a:pt x="4793485" y="672624"/>
                </a:cubicBezTo>
                <a:cubicBezTo>
                  <a:pt x="4792378" y="665166"/>
                  <a:pt x="4792378" y="665166"/>
                  <a:pt x="4792378" y="665166"/>
                </a:cubicBezTo>
                <a:cubicBezTo>
                  <a:pt x="4784377" y="662542"/>
                  <a:pt x="4786995" y="654532"/>
                  <a:pt x="4766864" y="672763"/>
                </a:cubicBezTo>
                <a:cubicBezTo>
                  <a:pt x="4764247" y="680773"/>
                  <a:pt x="4764247" y="680773"/>
                  <a:pt x="4764247" y="680773"/>
                </a:cubicBezTo>
                <a:cubicBezTo>
                  <a:pt x="4755692" y="674421"/>
                  <a:pt x="4755692" y="674421"/>
                  <a:pt x="4755692" y="674421"/>
                </a:cubicBezTo>
                <a:cubicBezTo>
                  <a:pt x="4759417" y="673868"/>
                  <a:pt x="4741350" y="680361"/>
                  <a:pt x="4757757" y="662682"/>
                </a:cubicBezTo>
                <a:cubicBezTo>
                  <a:pt x="4739136" y="665445"/>
                  <a:pt x="4739136" y="665445"/>
                  <a:pt x="4739136" y="665445"/>
                </a:cubicBezTo>
                <a:cubicBezTo>
                  <a:pt x="4749351" y="682984"/>
                  <a:pt x="4749351" y="682984"/>
                  <a:pt x="4749351" y="682984"/>
                </a:cubicBezTo>
                <a:cubicBezTo>
                  <a:pt x="4738732" y="688371"/>
                  <a:pt x="4738732" y="688371"/>
                  <a:pt x="4738732" y="688371"/>
                </a:cubicBezTo>
                <a:cubicBezTo>
                  <a:pt x="4712665" y="692240"/>
                  <a:pt x="4712665" y="692240"/>
                  <a:pt x="4712665" y="692240"/>
                </a:cubicBezTo>
                <a:cubicBezTo>
                  <a:pt x="4714325" y="703426"/>
                  <a:pt x="4699983" y="709366"/>
                  <a:pt x="4688257" y="707294"/>
                </a:cubicBezTo>
                <a:cubicBezTo>
                  <a:pt x="4663297" y="718620"/>
                  <a:pt x="4663297" y="718620"/>
                  <a:pt x="4663297" y="718620"/>
                </a:cubicBezTo>
                <a:cubicBezTo>
                  <a:pt x="4652678" y="724008"/>
                  <a:pt x="4659169" y="742099"/>
                  <a:pt x="4633655" y="749697"/>
                </a:cubicBezTo>
                <a:cubicBezTo>
                  <a:pt x="4645933" y="755497"/>
                  <a:pt x="4645933" y="755497"/>
                  <a:pt x="4645933" y="755497"/>
                </a:cubicBezTo>
                <a:cubicBezTo>
                  <a:pt x="4606227" y="795688"/>
                  <a:pt x="4606227" y="795688"/>
                  <a:pt x="4606227" y="795688"/>
                </a:cubicBezTo>
                <a:cubicBezTo>
                  <a:pt x="4603056" y="799971"/>
                  <a:pt x="4584032" y="825660"/>
                  <a:pt x="4598374" y="819720"/>
                </a:cubicBezTo>
                <a:cubicBezTo>
                  <a:pt x="4598374" y="819720"/>
                  <a:pt x="4592033" y="828283"/>
                  <a:pt x="4605822" y="818615"/>
                </a:cubicBezTo>
                <a:cubicBezTo>
                  <a:pt x="4608440" y="810604"/>
                  <a:pt x="4608440" y="810604"/>
                  <a:pt x="4608440" y="810604"/>
                </a:cubicBezTo>
                <a:cubicBezTo>
                  <a:pt x="4622932" y="831320"/>
                  <a:pt x="4622932" y="831320"/>
                  <a:pt x="4622932" y="831320"/>
                </a:cubicBezTo>
                <a:cubicBezTo>
                  <a:pt x="4637827" y="829109"/>
                  <a:pt x="4637827" y="829109"/>
                  <a:pt x="4637827" y="829109"/>
                </a:cubicBezTo>
                <a:cubicBezTo>
                  <a:pt x="4640998" y="824828"/>
                  <a:pt x="4640998" y="824828"/>
                  <a:pt x="4640998" y="824828"/>
                </a:cubicBezTo>
                <a:cubicBezTo>
                  <a:pt x="4629272" y="822757"/>
                  <a:pt x="4629272" y="822757"/>
                  <a:pt x="4629272" y="822757"/>
                </a:cubicBezTo>
                <a:cubicBezTo>
                  <a:pt x="4653680" y="807702"/>
                  <a:pt x="4653680" y="807702"/>
                  <a:pt x="4653680" y="807702"/>
                </a:cubicBezTo>
                <a:cubicBezTo>
                  <a:pt x="4657957" y="810878"/>
                  <a:pt x="4657957" y="810878"/>
                  <a:pt x="4657957" y="810878"/>
                </a:cubicBezTo>
                <a:lnTo>
                  <a:pt x="4662223" y="807015"/>
                </a:lnTo>
                <a:lnTo>
                  <a:pt x="4663594" y="807183"/>
                </a:lnTo>
                <a:lnTo>
                  <a:pt x="4664660" y="804808"/>
                </a:lnTo>
                <a:lnTo>
                  <a:pt x="4666766" y="802902"/>
                </a:lnTo>
                <a:cubicBezTo>
                  <a:pt x="4668023" y="801762"/>
                  <a:pt x="4668023" y="801762"/>
                  <a:pt x="4668023" y="801762"/>
                </a:cubicBezTo>
                <a:cubicBezTo>
                  <a:pt x="4666954" y="800969"/>
                  <a:pt x="4666127" y="801806"/>
                  <a:pt x="4665427" y="803101"/>
                </a:cubicBezTo>
                <a:lnTo>
                  <a:pt x="4664660" y="804808"/>
                </a:lnTo>
                <a:lnTo>
                  <a:pt x="4662223" y="807015"/>
                </a:lnTo>
                <a:lnTo>
                  <a:pt x="4661838" y="806968"/>
                </a:lnTo>
                <a:cubicBezTo>
                  <a:pt x="4661189" y="805396"/>
                  <a:pt x="4660437" y="801936"/>
                  <a:pt x="4659468" y="795410"/>
                </a:cubicBezTo>
                <a:cubicBezTo>
                  <a:pt x="4675471" y="800657"/>
                  <a:pt x="4675471" y="800657"/>
                  <a:pt x="4675471" y="800657"/>
                </a:cubicBezTo>
                <a:cubicBezTo>
                  <a:pt x="4697814" y="797341"/>
                  <a:pt x="4697814" y="797341"/>
                  <a:pt x="4697814" y="797341"/>
                </a:cubicBezTo>
                <a:cubicBezTo>
                  <a:pt x="4704709" y="792508"/>
                  <a:pt x="4704709" y="792508"/>
                  <a:pt x="4704709" y="792508"/>
                </a:cubicBezTo>
                <a:cubicBezTo>
                  <a:pt x="4725945" y="781734"/>
                  <a:pt x="4725945" y="781734"/>
                  <a:pt x="4725945" y="781734"/>
                </a:cubicBezTo>
                <a:cubicBezTo>
                  <a:pt x="4723881" y="793473"/>
                  <a:pt x="4723881" y="793473"/>
                  <a:pt x="4723881" y="793473"/>
                </a:cubicBezTo>
                <a:cubicBezTo>
                  <a:pt x="4731882" y="796097"/>
                  <a:pt x="4731882" y="796097"/>
                  <a:pt x="4731882" y="796097"/>
                </a:cubicBezTo>
                <a:cubicBezTo>
                  <a:pt x="4779187" y="781456"/>
                  <a:pt x="4779187" y="781456"/>
                  <a:pt x="4779187" y="781456"/>
                </a:cubicBezTo>
                <a:cubicBezTo>
                  <a:pt x="4844004" y="756593"/>
                  <a:pt x="4844004" y="756593"/>
                  <a:pt x="4844004" y="756593"/>
                </a:cubicBezTo>
                <a:cubicBezTo>
                  <a:pt x="4868966" y="745267"/>
                  <a:pt x="4868966" y="745267"/>
                  <a:pt x="4868966" y="745267"/>
                </a:cubicBezTo>
                <a:cubicBezTo>
                  <a:pt x="4872689" y="744714"/>
                  <a:pt x="4872689" y="744714"/>
                  <a:pt x="4872689" y="744714"/>
                </a:cubicBezTo>
                <a:cubicBezTo>
                  <a:pt x="4882754" y="735598"/>
                  <a:pt x="4882754" y="735598"/>
                  <a:pt x="4882754" y="735598"/>
                </a:cubicBezTo>
                <a:cubicBezTo>
                  <a:pt x="4856133" y="735737"/>
                  <a:pt x="4856133" y="735737"/>
                  <a:pt x="4856133" y="735737"/>
                </a:cubicBezTo>
                <a:cubicBezTo>
                  <a:pt x="4870475" y="729798"/>
                  <a:pt x="4870475" y="729798"/>
                  <a:pt x="4870475" y="729798"/>
                </a:cubicBezTo>
                <a:cubicBezTo>
                  <a:pt x="4877370" y="724963"/>
                  <a:pt x="4877370" y="724963"/>
                  <a:pt x="4877370" y="724963"/>
                </a:cubicBezTo>
                <a:cubicBezTo>
                  <a:pt x="4909779" y="712532"/>
                  <a:pt x="4909779" y="712532"/>
                  <a:pt x="4909779" y="712532"/>
                </a:cubicBezTo>
                <a:cubicBezTo>
                  <a:pt x="4912396" y="704522"/>
                  <a:pt x="4912396" y="704522"/>
                  <a:pt x="4912396" y="704522"/>
                </a:cubicBezTo>
                <a:cubicBezTo>
                  <a:pt x="4931569" y="705488"/>
                  <a:pt x="4931569" y="705488"/>
                  <a:pt x="4931569" y="705488"/>
                </a:cubicBezTo>
                <a:cubicBezTo>
                  <a:pt x="4939017" y="704383"/>
                  <a:pt x="4939017" y="704383"/>
                  <a:pt x="4939017" y="704383"/>
                </a:cubicBezTo>
                <a:cubicBezTo>
                  <a:pt x="4945358" y="695820"/>
                  <a:pt x="4945358" y="695820"/>
                  <a:pt x="4945358" y="695820"/>
                </a:cubicBezTo>
                <a:cubicBezTo>
                  <a:pt x="4967148" y="688775"/>
                  <a:pt x="4967148" y="688775"/>
                  <a:pt x="4967148" y="688775"/>
                </a:cubicBezTo>
                <a:cubicBezTo>
                  <a:pt x="4962318" y="681869"/>
                  <a:pt x="4962318" y="681869"/>
                  <a:pt x="4962318" y="681869"/>
                </a:cubicBezTo>
                <a:cubicBezTo>
                  <a:pt x="4969766" y="680764"/>
                  <a:pt x="4969766" y="680764"/>
                  <a:pt x="4969766" y="680764"/>
                </a:cubicBezTo>
                <a:cubicBezTo>
                  <a:pt x="4982044" y="686564"/>
                  <a:pt x="4982044" y="686564"/>
                  <a:pt x="4982044" y="686564"/>
                </a:cubicBezTo>
                <a:cubicBezTo>
                  <a:pt x="5006452" y="671510"/>
                  <a:pt x="5006452" y="671510"/>
                  <a:pt x="5006452" y="671510"/>
                </a:cubicBezTo>
                <a:cubicBezTo>
                  <a:pt x="5013900" y="670404"/>
                  <a:pt x="5013900" y="670404"/>
                  <a:pt x="5013900" y="670404"/>
                </a:cubicBezTo>
                <a:cubicBezTo>
                  <a:pt x="5010729" y="674685"/>
                  <a:pt x="5010729" y="674685"/>
                  <a:pt x="5010729" y="674685"/>
                </a:cubicBezTo>
                <a:cubicBezTo>
                  <a:pt x="5022454" y="676757"/>
                  <a:pt x="5022454" y="676757"/>
                  <a:pt x="5022454" y="676757"/>
                </a:cubicBezTo>
                <a:cubicBezTo>
                  <a:pt x="5056927" y="652586"/>
                  <a:pt x="5056927" y="652586"/>
                  <a:pt x="5056927" y="652586"/>
                </a:cubicBezTo>
                <a:cubicBezTo>
                  <a:pt x="5069205" y="658386"/>
                  <a:pt x="5069205" y="658386"/>
                  <a:pt x="5069205" y="658386"/>
                </a:cubicBezTo>
                <a:cubicBezTo>
                  <a:pt x="5083547" y="652447"/>
                  <a:pt x="5083547" y="652447"/>
                  <a:pt x="5083547" y="652447"/>
                </a:cubicBezTo>
                <a:cubicBezTo>
                  <a:pt x="5086165" y="644437"/>
                  <a:pt x="5086165" y="644437"/>
                  <a:pt x="5086165" y="644437"/>
                </a:cubicBezTo>
                <a:cubicBezTo>
                  <a:pt x="5106848" y="629934"/>
                  <a:pt x="5106848" y="629934"/>
                  <a:pt x="5106848" y="629934"/>
                </a:cubicBezTo>
                <a:cubicBezTo>
                  <a:pt x="5136640" y="625512"/>
                  <a:pt x="5136640" y="625512"/>
                  <a:pt x="5136640" y="625512"/>
                </a:cubicBezTo>
                <a:cubicBezTo>
                  <a:pt x="5108508" y="641121"/>
                  <a:pt x="5108508" y="641121"/>
                  <a:pt x="5108508" y="641121"/>
                </a:cubicBezTo>
                <a:cubicBezTo>
                  <a:pt x="5094719" y="650789"/>
                  <a:pt x="5108913" y="618194"/>
                  <a:pt x="5090995" y="651342"/>
                </a:cubicBezTo>
                <a:cubicBezTo>
                  <a:pt x="5095273" y="654518"/>
                  <a:pt x="5095273" y="654518"/>
                  <a:pt x="5095273" y="654518"/>
                </a:cubicBezTo>
                <a:cubicBezTo>
                  <a:pt x="5081483" y="664186"/>
                  <a:pt x="5081483" y="664186"/>
                  <a:pt x="5081483" y="664186"/>
                </a:cubicBezTo>
                <a:cubicBezTo>
                  <a:pt x="5093208" y="666258"/>
                  <a:pt x="5093208" y="666258"/>
                  <a:pt x="5093208" y="666258"/>
                </a:cubicBezTo>
                <a:cubicBezTo>
                  <a:pt x="5109413" y="660041"/>
                  <a:pt x="5117515" y="656934"/>
                  <a:pt x="5121567" y="655381"/>
                </a:cubicBezTo>
                <a:lnTo>
                  <a:pt x="5123907" y="654482"/>
                </a:lnTo>
                <a:lnTo>
                  <a:pt x="5112935" y="670952"/>
                </a:lnTo>
                <a:cubicBezTo>
                  <a:pt x="5086313" y="671091"/>
                  <a:pt x="5086313" y="671091"/>
                  <a:pt x="5086313" y="671091"/>
                </a:cubicBezTo>
                <a:cubicBezTo>
                  <a:pt x="5079973" y="679654"/>
                  <a:pt x="5066035" y="662668"/>
                  <a:pt x="5076249" y="680207"/>
                </a:cubicBezTo>
                <a:cubicBezTo>
                  <a:pt x="5067695" y="673854"/>
                  <a:pt x="5067695" y="673854"/>
                  <a:pt x="5067695" y="673854"/>
                </a:cubicBezTo>
                <a:cubicBezTo>
                  <a:pt x="5065077" y="681865"/>
                  <a:pt x="5065077" y="681865"/>
                  <a:pt x="5065077" y="681865"/>
                </a:cubicBezTo>
                <a:cubicBezTo>
                  <a:pt x="5045904" y="680899"/>
                  <a:pt x="5045904" y="680899"/>
                  <a:pt x="5045904" y="680899"/>
                </a:cubicBezTo>
                <a:cubicBezTo>
                  <a:pt x="5010325" y="697612"/>
                  <a:pt x="5010325" y="697612"/>
                  <a:pt x="5010325" y="697612"/>
                </a:cubicBezTo>
                <a:cubicBezTo>
                  <a:pt x="4996537" y="707280"/>
                  <a:pt x="4996537" y="707280"/>
                  <a:pt x="4996537" y="707280"/>
                </a:cubicBezTo>
                <a:cubicBezTo>
                  <a:pt x="4985364" y="708938"/>
                  <a:pt x="4985364" y="708938"/>
                  <a:pt x="4985364" y="708938"/>
                </a:cubicBezTo>
                <a:cubicBezTo>
                  <a:pt x="4935443" y="731590"/>
                  <a:pt x="4935443" y="731590"/>
                  <a:pt x="4935443" y="731590"/>
                </a:cubicBezTo>
                <a:cubicBezTo>
                  <a:pt x="4927995" y="732695"/>
                  <a:pt x="4927995" y="732695"/>
                  <a:pt x="4927995" y="732695"/>
                </a:cubicBezTo>
                <a:cubicBezTo>
                  <a:pt x="4920547" y="733801"/>
                  <a:pt x="4920547" y="733801"/>
                  <a:pt x="4920547" y="733801"/>
                </a:cubicBezTo>
                <a:cubicBezTo>
                  <a:pt x="4909928" y="739188"/>
                  <a:pt x="4909928" y="739188"/>
                  <a:pt x="4909928" y="739188"/>
                </a:cubicBezTo>
                <a:cubicBezTo>
                  <a:pt x="4907312" y="747198"/>
                  <a:pt x="4907312" y="747198"/>
                  <a:pt x="4907312" y="747198"/>
                </a:cubicBezTo>
                <a:cubicBezTo>
                  <a:pt x="4914759" y="746093"/>
                  <a:pt x="4914759" y="746093"/>
                  <a:pt x="4914759" y="746093"/>
                </a:cubicBezTo>
                <a:cubicBezTo>
                  <a:pt x="4860560" y="765569"/>
                  <a:pt x="4860560" y="765569"/>
                  <a:pt x="4860560" y="765569"/>
                </a:cubicBezTo>
                <a:cubicBezTo>
                  <a:pt x="4864838" y="768746"/>
                  <a:pt x="4864838" y="768746"/>
                  <a:pt x="4864838" y="768746"/>
                </a:cubicBezTo>
                <a:cubicBezTo>
                  <a:pt x="4855730" y="758663"/>
                  <a:pt x="4846771" y="775237"/>
                  <a:pt x="4824427" y="778553"/>
                </a:cubicBezTo>
                <a:cubicBezTo>
                  <a:pt x="4794636" y="782973"/>
                  <a:pt x="4794636" y="782973"/>
                  <a:pt x="4794636" y="782973"/>
                </a:cubicBezTo>
                <a:cubicBezTo>
                  <a:pt x="4726095" y="808389"/>
                  <a:pt x="4726095" y="808389"/>
                  <a:pt x="4726095" y="808389"/>
                </a:cubicBezTo>
                <a:cubicBezTo>
                  <a:pt x="4690516" y="825102"/>
                  <a:pt x="4690516" y="825102"/>
                  <a:pt x="4690516" y="825102"/>
                </a:cubicBezTo>
                <a:cubicBezTo>
                  <a:pt x="4703197" y="807976"/>
                  <a:pt x="4664448" y="828970"/>
                  <a:pt x="4699474" y="808529"/>
                </a:cubicBezTo>
                <a:cubicBezTo>
                  <a:pt x="4695196" y="805352"/>
                  <a:pt x="4695196" y="805352"/>
                  <a:pt x="4695196" y="805352"/>
                </a:cubicBezTo>
                <a:cubicBezTo>
                  <a:pt x="4684579" y="810739"/>
                  <a:pt x="4684579" y="810739"/>
                  <a:pt x="4684579" y="810739"/>
                </a:cubicBezTo>
                <a:cubicBezTo>
                  <a:pt x="4677684" y="815573"/>
                  <a:pt x="4677684" y="815573"/>
                  <a:pt x="4677684" y="815573"/>
                </a:cubicBezTo>
                <a:cubicBezTo>
                  <a:pt x="4681961" y="818750"/>
                  <a:pt x="4681961" y="818750"/>
                  <a:pt x="4681961" y="818750"/>
                </a:cubicBezTo>
                <a:cubicBezTo>
                  <a:pt x="4683068" y="826208"/>
                  <a:pt x="4683068" y="826208"/>
                  <a:pt x="4683068" y="826208"/>
                </a:cubicBezTo>
                <a:cubicBezTo>
                  <a:pt x="4661831" y="836981"/>
                  <a:pt x="4661831" y="836981"/>
                  <a:pt x="4661831" y="836981"/>
                </a:cubicBezTo>
                <a:cubicBezTo>
                  <a:pt x="4643212" y="839744"/>
                  <a:pt x="4643212" y="839744"/>
                  <a:pt x="4643212" y="839744"/>
                </a:cubicBezTo>
                <a:cubicBezTo>
                  <a:pt x="4633146" y="848860"/>
                  <a:pt x="4620464" y="865986"/>
                  <a:pt x="4616741" y="866538"/>
                </a:cubicBezTo>
                <a:cubicBezTo>
                  <a:pt x="4618804" y="854799"/>
                  <a:pt x="4618804" y="854799"/>
                  <a:pt x="4618804" y="854799"/>
                </a:cubicBezTo>
                <a:cubicBezTo>
                  <a:pt x="4607079" y="852728"/>
                  <a:pt x="4607079" y="852728"/>
                  <a:pt x="4607079" y="852728"/>
                </a:cubicBezTo>
                <a:cubicBezTo>
                  <a:pt x="4575223" y="868888"/>
                  <a:pt x="4575223" y="868888"/>
                  <a:pt x="4575223" y="868888"/>
                </a:cubicBezTo>
                <a:cubicBezTo>
                  <a:pt x="4568329" y="873723"/>
                  <a:pt x="4568329" y="873723"/>
                  <a:pt x="4568329" y="873723"/>
                </a:cubicBezTo>
                <a:cubicBezTo>
                  <a:pt x="4572607" y="876898"/>
                  <a:pt x="4572607" y="876898"/>
                  <a:pt x="4572607" y="876898"/>
                </a:cubicBezTo>
                <a:cubicBezTo>
                  <a:pt x="4539644" y="885601"/>
                  <a:pt x="4539644" y="885601"/>
                  <a:pt x="4539644" y="885601"/>
                </a:cubicBezTo>
                <a:cubicBezTo>
                  <a:pt x="4530686" y="902175"/>
                  <a:pt x="4530686" y="902175"/>
                  <a:pt x="4530686" y="902175"/>
                </a:cubicBezTo>
                <a:cubicBezTo>
                  <a:pt x="4545581" y="899964"/>
                  <a:pt x="4545581" y="899964"/>
                  <a:pt x="4545581" y="899964"/>
                </a:cubicBezTo>
                <a:cubicBezTo>
                  <a:pt x="4549306" y="899412"/>
                  <a:pt x="4549306" y="899412"/>
                  <a:pt x="4549306" y="899412"/>
                </a:cubicBezTo>
                <a:lnTo>
                  <a:pt x="4546972" y="902563"/>
                </a:lnTo>
                <a:lnTo>
                  <a:pt x="4536329" y="909287"/>
                </a:lnTo>
                <a:cubicBezTo>
                  <a:pt x="4530954" y="912794"/>
                  <a:pt x="4523916" y="917471"/>
                  <a:pt x="4514833" y="923582"/>
                </a:cubicBezTo>
                <a:cubicBezTo>
                  <a:pt x="4515940" y="931040"/>
                  <a:pt x="4515940" y="931040"/>
                  <a:pt x="4515940" y="931040"/>
                </a:cubicBezTo>
                <a:cubicBezTo>
                  <a:pt x="4544220" y="942088"/>
                  <a:pt x="4544220" y="942088"/>
                  <a:pt x="4544220" y="942088"/>
                </a:cubicBezTo>
                <a:cubicBezTo>
                  <a:pt x="4555392" y="940430"/>
                  <a:pt x="4555392" y="940430"/>
                  <a:pt x="4555392" y="940430"/>
                </a:cubicBezTo>
                <a:cubicBezTo>
                  <a:pt x="4553732" y="929244"/>
                  <a:pt x="4553732" y="929244"/>
                  <a:pt x="4553732" y="929244"/>
                </a:cubicBezTo>
                <a:cubicBezTo>
                  <a:pt x="4567521" y="919575"/>
                  <a:pt x="4567521" y="919575"/>
                  <a:pt x="4567521" y="919575"/>
                </a:cubicBezTo>
                <a:cubicBezTo>
                  <a:pt x="4582970" y="921093"/>
                  <a:pt x="4582970" y="921093"/>
                  <a:pt x="4582970" y="921093"/>
                </a:cubicBezTo>
                <a:cubicBezTo>
                  <a:pt x="4587802" y="927998"/>
                  <a:pt x="4587802" y="927998"/>
                  <a:pt x="4587802" y="927998"/>
                </a:cubicBezTo>
                <a:cubicBezTo>
                  <a:pt x="4602144" y="922060"/>
                  <a:pt x="4602144" y="922060"/>
                  <a:pt x="4602144" y="922060"/>
                </a:cubicBezTo>
                <a:cubicBezTo>
                  <a:pt x="4614826" y="904933"/>
                  <a:pt x="4614826" y="904933"/>
                  <a:pt x="4614826" y="904933"/>
                </a:cubicBezTo>
                <a:cubicBezTo>
                  <a:pt x="4585438" y="886428"/>
                  <a:pt x="4585438" y="886428"/>
                  <a:pt x="4585438" y="886428"/>
                </a:cubicBezTo>
                <a:cubicBezTo>
                  <a:pt x="4632339" y="894712"/>
                  <a:pt x="4632339" y="894712"/>
                  <a:pt x="4632339" y="894712"/>
                </a:cubicBezTo>
                <a:cubicBezTo>
                  <a:pt x="4646127" y="885044"/>
                  <a:pt x="4646127" y="885044"/>
                  <a:pt x="4646127" y="885044"/>
                </a:cubicBezTo>
                <a:cubicBezTo>
                  <a:pt x="4660470" y="879104"/>
                  <a:pt x="4660470" y="879104"/>
                  <a:pt x="4660470" y="879104"/>
                </a:cubicBezTo>
                <a:cubicBezTo>
                  <a:pt x="4658407" y="890844"/>
                  <a:pt x="4658407" y="890844"/>
                  <a:pt x="4658407" y="890844"/>
                </a:cubicBezTo>
                <a:cubicBezTo>
                  <a:pt x="4642957" y="889325"/>
                  <a:pt x="4668068" y="904654"/>
                  <a:pt x="4643511" y="893054"/>
                </a:cubicBezTo>
                <a:cubicBezTo>
                  <a:pt x="4645171" y="904241"/>
                  <a:pt x="4617443" y="896923"/>
                  <a:pt x="4649447" y="907418"/>
                </a:cubicBezTo>
                <a:cubicBezTo>
                  <a:pt x="4666961" y="897197"/>
                  <a:pt x="4666961" y="897197"/>
                  <a:pt x="4666961" y="897197"/>
                </a:cubicBezTo>
                <a:cubicBezTo>
                  <a:pt x="4674962" y="899820"/>
                  <a:pt x="4674962" y="899820"/>
                  <a:pt x="4674962" y="899820"/>
                </a:cubicBezTo>
                <a:cubicBezTo>
                  <a:pt x="4724331" y="873439"/>
                  <a:pt x="4724331" y="873439"/>
                  <a:pt x="4724331" y="873439"/>
                </a:cubicBezTo>
                <a:cubicBezTo>
                  <a:pt x="4778530" y="853962"/>
                  <a:pt x="4778530" y="853962"/>
                  <a:pt x="4778530" y="853962"/>
                </a:cubicBezTo>
                <a:cubicBezTo>
                  <a:pt x="4800320" y="846918"/>
                  <a:pt x="4800320" y="846918"/>
                  <a:pt x="4800320" y="846918"/>
                </a:cubicBezTo>
                <a:cubicBezTo>
                  <a:pt x="4797149" y="851200"/>
                  <a:pt x="4790254" y="856034"/>
                  <a:pt x="4801980" y="858105"/>
                </a:cubicBezTo>
                <a:cubicBezTo>
                  <a:pt x="4808874" y="853271"/>
                  <a:pt x="4808874" y="853271"/>
                  <a:pt x="4808874" y="853271"/>
                </a:cubicBezTo>
                <a:cubicBezTo>
                  <a:pt x="4804043" y="846366"/>
                  <a:pt x="4804043" y="846366"/>
                  <a:pt x="4804043" y="846366"/>
                </a:cubicBezTo>
                <a:cubicBezTo>
                  <a:pt x="4830664" y="846226"/>
                  <a:pt x="4830664" y="846226"/>
                  <a:pt x="4830664" y="846226"/>
                </a:cubicBezTo>
                <a:cubicBezTo>
                  <a:pt x="4833281" y="838216"/>
                  <a:pt x="4833281" y="838216"/>
                  <a:pt x="4833281" y="838216"/>
                </a:cubicBezTo>
                <a:cubicBezTo>
                  <a:pt x="4869413" y="825232"/>
                  <a:pt x="4869413" y="825232"/>
                  <a:pt x="4869413" y="825232"/>
                </a:cubicBezTo>
                <a:cubicBezTo>
                  <a:pt x="4899205" y="820811"/>
                  <a:pt x="4899205" y="820811"/>
                  <a:pt x="4899205" y="820811"/>
                </a:cubicBezTo>
                <a:cubicBezTo>
                  <a:pt x="4981536" y="785727"/>
                  <a:pt x="4981536" y="785727"/>
                  <a:pt x="4981536" y="785727"/>
                </a:cubicBezTo>
                <a:cubicBezTo>
                  <a:pt x="4988430" y="780893"/>
                  <a:pt x="4988430" y="780893"/>
                  <a:pt x="4988430" y="780893"/>
                </a:cubicBezTo>
                <a:cubicBezTo>
                  <a:pt x="5024563" y="767909"/>
                  <a:pt x="5024563" y="767909"/>
                  <a:pt x="5024563" y="767909"/>
                </a:cubicBezTo>
                <a:cubicBezTo>
                  <a:pt x="5023456" y="760452"/>
                  <a:pt x="5023456" y="760452"/>
                  <a:pt x="5023456" y="760452"/>
                </a:cubicBezTo>
                <a:cubicBezTo>
                  <a:pt x="5033521" y="751336"/>
                  <a:pt x="5033521" y="751336"/>
                  <a:pt x="5033521" y="751336"/>
                </a:cubicBezTo>
                <a:cubicBezTo>
                  <a:pt x="5038351" y="758241"/>
                  <a:pt x="5038351" y="758241"/>
                  <a:pt x="5038351" y="758241"/>
                </a:cubicBezTo>
                <a:cubicBezTo>
                  <a:pt x="5035735" y="766252"/>
                  <a:pt x="5035735" y="766252"/>
                  <a:pt x="5035735" y="766252"/>
                </a:cubicBezTo>
                <a:cubicBezTo>
                  <a:pt x="5007050" y="778131"/>
                  <a:pt x="5007050" y="778131"/>
                  <a:pt x="5007050" y="778131"/>
                </a:cubicBezTo>
                <a:cubicBezTo>
                  <a:pt x="5034224" y="781720"/>
                  <a:pt x="5034224" y="781720"/>
                  <a:pt x="5034224" y="781720"/>
                </a:cubicBezTo>
                <a:cubicBezTo>
                  <a:pt x="5050077" y="760312"/>
                  <a:pt x="5050077" y="760312"/>
                  <a:pt x="5050077" y="760312"/>
                </a:cubicBezTo>
                <a:cubicBezTo>
                  <a:pt x="5055461" y="770946"/>
                  <a:pt x="5055461" y="770946"/>
                  <a:pt x="5055461" y="770946"/>
                </a:cubicBezTo>
                <a:cubicBezTo>
                  <a:pt x="5078357" y="771359"/>
                  <a:pt x="5078357" y="771359"/>
                  <a:pt x="5078357" y="771359"/>
                </a:cubicBezTo>
                <a:cubicBezTo>
                  <a:pt x="5075741" y="779370"/>
                  <a:pt x="5075741" y="779370"/>
                  <a:pt x="5075741" y="779370"/>
                </a:cubicBezTo>
                <a:cubicBezTo>
                  <a:pt x="5102361" y="779231"/>
                  <a:pt x="5102361" y="779231"/>
                  <a:pt x="5102361" y="779231"/>
                </a:cubicBezTo>
                <a:cubicBezTo>
                  <a:pt x="5142218" y="765695"/>
                  <a:pt x="5142218" y="765695"/>
                  <a:pt x="5142218" y="765695"/>
                </a:cubicBezTo>
                <a:cubicBezTo>
                  <a:pt x="5156560" y="759754"/>
                  <a:pt x="5156560" y="759754"/>
                  <a:pt x="5156560" y="759754"/>
                </a:cubicBezTo>
                <a:cubicBezTo>
                  <a:pt x="5152284" y="756579"/>
                  <a:pt x="5152284" y="756579"/>
                  <a:pt x="5152284" y="756579"/>
                </a:cubicBezTo>
                <a:cubicBezTo>
                  <a:pt x="5157869" y="755750"/>
                  <a:pt x="5160662" y="755335"/>
                  <a:pt x="5162059" y="755128"/>
                </a:cubicBezTo>
                <a:lnTo>
                  <a:pt x="5163038" y="754983"/>
                </a:lnTo>
                <a:lnTo>
                  <a:pt x="5163143" y="755622"/>
                </a:lnTo>
                <a:cubicBezTo>
                  <a:pt x="5163465" y="756586"/>
                  <a:pt x="5163731" y="756785"/>
                  <a:pt x="5163455" y="754921"/>
                </a:cubicBezTo>
                <a:lnTo>
                  <a:pt x="5163038" y="754983"/>
                </a:lnTo>
                <a:lnTo>
                  <a:pt x="5162505" y="751726"/>
                </a:lnTo>
                <a:cubicBezTo>
                  <a:pt x="5162625" y="749327"/>
                  <a:pt x="5164488" y="749051"/>
                  <a:pt x="5172009" y="761273"/>
                </a:cubicBezTo>
                <a:cubicBezTo>
                  <a:pt x="5198077" y="757405"/>
                  <a:pt x="5198077" y="757405"/>
                  <a:pt x="5198077" y="757405"/>
                </a:cubicBezTo>
                <a:cubicBezTo>
                  <a:pt x="5242211" y="747044"/>
                  <a:pt x="5242211" y="747044"/>
                  <a:pt x="5242211" y="747044"/>
                </a:cubicBezTo>
                <a:lnTo>
                  <a:pt x="5264926" y="743673"/>
                </a:lnTo>
                <a:lnTo>
                  <a:pt x="5264366" y="745662"/>
                </a:lnTo>
                <a:cubicBezTo>
                  <a:pt x="5265761" y="745455"/>
                  <a:pt x="5268278" y="743176"/>
                  <a:pt x="5268278" y="743176"/>
                </a:cubicBezTo>
                <a:cubicBezTo>
                  <a:pt x="5268278" y="743176"/>
                  <a:pt x="5268278" y="743176"/>
                  <a:pt x="5265020" y="743660"/>
                </a:cubicBezTo>
                <a:lnTo>
                  <a:pt x="5264926" y="743673"/>
                </a:lnTo>
                <a:lnTo>
                  <a:pt x="5267171" y="735718"/>
                </a:lnTo>
                <a:cubicBezTo>
                  <a:pt x="5279450" y="741518"/>
                  <a:pt x="5279450" y="741518"/>
                  <a:pt x="5279450" y="741518"/>
                </a:cubicBezTo>
                <a:cubicBezTo>
                  <a:pt x="5293792" y="735579"/>
                  <a:pt x="5293792" y="735579"/>
                  <a:pt x="5293792" y="735579"/>
                </a:cubicBezTo>
                <a:cubicBezTo>
                  <a:pt x="5365654" y="732538"/>
                  <a:pt x="5365654" y="732538"/>
                  <a:pt x="5365654" y="732538"/>
                </a:cubicBezTo>
                <a:cubicBezTo>
                  <a:pt x="5395999" y="731845"/>
                  <a:pt x="5395999" y="731845"/>
                  <a:pt x="5395999" y="731845"/>
                </a:cubicBezTo>
                <a:cubicBezTo>
                  <a:pt x="5411448" y="733364"/>
                  <a:pt x="5411448" y="733364"/>
                  <a:pt x="5411448" y="733364"/>
                </a:cubicBezTo>
                <a:cubicBezTo>
                  <a:pt x="5404553" y="738198"/>
                  <a:pt x="5404553" y="738198"/>
                  <a:pt x="5404553" y="738198"/>
                </a:cubicBezTo>
                <a:cubicBezTo>
                  <a:pt x="5405107" y="741928"/>
                  <a:pt x="5401382" y="742480"/>
                  <a:pt x="5416831" y="743998"/>
                </a:cubicBezTo>
                <a:cubicBezTo>
                  <a:pt x="5418896" y="732259"/>
                  <a:pt x="5418896" y="732259"/>
                  <a:pt x="5418896" y="732259"/>
                </a:cubicBezTo>
                <a:cubicBezTo>
                  <a:pt x="5434898" y="737507"/>
                  <a:pt x="5434898" y="737507"/>
                  <a:pt x="5434898" y="737507"/>
                </a:cubicBezTo>
                <a:cubicBezTo>
                  <a:pt x="5433387" y="752975"/>
                  <a:pt x="5433387" y="752975"/>
                  <a:pt x="5433387" y="752975"/>
                </a:cubicBezTo>
                <a:cubicBezTo>
                  <a:pt x="5422769" y="758361"/>
                  <a:pt x="5422769" y="758361"/>
                  <a:pt x="5422769" y="758361"/>
                </a:cubicBezTo>
                <a:cubicBezTo>
                  <a:pt x="5404299" y="787780"/>
                  <a:pt x="5404299" y="787780"/>
                  <a:pt x="5404299" y="787780"/>
                </a:cubicBezTo>
                <a:cubicBezTo>
                  <a:pt x="5335907" y="839850"/>
                  <a:pt x="5335907" y="839850"/>
                  <a:pt x="5335907" y="839850"/>
                </a:cubicBezTo>
                <a:cubicBezTo>
                  <a:pt x="5340738" y="846755"/>
                  <a:pt x="5329012" y="844685"/>
                  <a:pt x="5330119" y="852143"/>
                </a:cubicBezTo>
                <a:cubicBezTo>
                  <a:pt x="5321564" y="845790"/>
                  <a:pt x="5321564" y="845790"/>
                  <a:pt x="5321564" y="845790"/>
                </a:cubicBezTo>
                <a:cubicBezTo>
                  <a:pt x="5297711" y="864574"/>
                  <a:pt x="5297711" y="864574"/>
                  <a:pt x="5297711" y="864574"/>
                </a:cubicBezTo>
                <a:cubicBezTo>
                  <a:pt x="5285432" y="858774"/>
                  <a:pt x="5285432" y="858774"/>
                  <a:pt x="5285432" y="858774"/>
                </a:cubicBezTo>
                <a:cubicBezTo>
                  <a:pt x="5279091" y="867337"/>
                  <a:pt x="5279091" y="867337"/>
                  <a:pt x="5279091" y="867337"/>
                </a:cubicBezTo>
                <a:cubicBezTo>
                  <a:pt x="5287092" y="869960"/>
                  <a:pt x="5287092" y="869960"/>
                  <a:pt x="5287092" y="869960"/>
                </a:cubicBezTo>
                <a:cubicBezTo>
                  <a:pt x="5280197" y="874794"/>
                  <a:pt x="5280197" y="874794"/>
                  <a:pt x="5280197" y="874794"/>
                </a:cubicBezTo>
                <a:cubicBezTo>
                  <a:pt x="5299371" y="875760"/>
                  <a:pt x="5299371" y="875760"/>
                  <a:pt x="5299371" y="875760"/>
                </a:cubicBezTo>
                <a:cubicBezTo>
                  <a:pt x="5338673" y="858495"/>
                  <a:pt x="5338673" y="858495"/>
                  <a:pt x="5338673" y="858495"/>
                </a:cubicBezTo>
                <a:cubicBezTo>
                  <a:pt x="5347781" y="868576"/>
                  <a:pt x="5347781" y="868576"/>
                  <a:pt x="5347781" y="868576"/>
                </a:cubicBezTo>
                <a:cubicBezTo>
                  <a:pt x="5348335" y="872304"/>
                  <a:pt x="5345165" y="876587"/>
                  <a:pt x="5353166" y="879210"/>
                </a:cubicBezTo>
                <a:cubicBezTo>
                  <a:pt x="5362678" y="866366"/>
                  <a:pt x="5362678" y="866366"/>
                  <a:pt x="5362678" y="866366"/>
                </a:cubicBezTo>
                <a:cubicBezTo>
                  <a:pt x="5358953" y="866918"/>
                  <a:pt x="5358953" y="866918"/>
                  <a:pt x="5358953" y="866918"/>
                </a:cubicBezTo>
                <a:cubicBezTo>
                  <a:pt x="5365295" y="858355"/>
                  <a:pt x="5365295" y="858355"/>
                  <a:pt x="5365295" y="858355"/>
                </a:cubicBezTo>
                <a:cubicBezTo>
                  <a:pt x="5369573" y="861531"/>
                  <a:pt x="5369573" y="861531"/>
                  <a:pt x="5369573" y="861531"/>
                </a:cubicBezTo>
                <a:cubicBezTo>
                  <a:pt x="5371636" y="849792"/>
                  <a:pt x="5371636" y="849792"/>
                  <a:pt x="5371636" y="849792"/>
                </a:cubicBezTo>
                <a:cubicBezTo>
                  <a:pt x="5380191" y="856145"/>
                  <a:pt x="5380191" y="856145"/>
                  <a:pt x="5380191" y="856145"/>
                </a:cubicBezTo>
                <a:cubicBezTo>
                  <a:pt x="5380744" y="859873"/>
                  <a:pt x="5380744" y="859873"/>
                  <a:pt x="5380744" y="859873"/>
                </a:cubicBezTo>
                <a:cubicBezTo>
                  <a:pt x="5390809" y="850759"/>
                  <a:pt x="5390809" y="850759"/>
                  <a:pt x="5390809" y="850759"/>
                </a:cubicBezTo>
                <a:cubicBezTo>
                  <a:pt x="5402534" y="852829"/>
                  <a:pt x="5402534" y="852829"/>
                  <a:pt x="5402534" y="852829"/>
                </a:cubicBezTo>
                <a:cubicBezTo>
                  <a:pt x="5399917" y="860840"/>
                  <a:pt x="5399917" y="860840"/>
                  <a:pt x="5399917" y="860840"/>
                </a:cubicBezTo>
                <a:cubicBezTo>
                  <a:pt x="5407919" y="863463"/>
                  <a:pt x="5407919" y="863463"/>
                  <a:pt x="5407919" y="863463"/>
                </a:cubicBezTo>
                <a:cubicBezTo>
                  <a:pt x="5415366" y="862357"/>
                  <a:pt x="5415366" y="862357"/>
                  <a:pt x="5415366" y="862357"/>
                </a:cubicBezTo>
                <a:cubicBezTo>
                  <a:pt x="5406259" y="852276"/>
                  <a:pt x="5406259" y="852276"/>
                  <a:pt x="5406259" y="852276"/>
                </a:cubicBezTo>
                <a:cubicBezTo>
                  <a:pt x="5413153" y="847443"/>
                  <a:pt x="5413153" y="847443"/>
                  <a:pt x="5413153" y="847443"/>
                </a:cubicBezTo>
                <a:cubicBezTo>
                  <a:pt x="5422261" y="857524"/>
                  <a:pt x="5422261" y="857524"/>
                  <a:pt x="5422261" y="857524"/>
                </a:cubicBezTo>
                <a:lnTo>
                  <a:pt x="5428256" y="853321"/>
                </a:lnTo>
                <a:lnTo>
                  <a:pt x="5429709" y="856419"/>
                </a:lnTo>
                <a:cubicBezTo>
                  <a:pt x="5437157" y="855313"/>
                  <a:pt x="5437157" y="855313"/>
                  <a:pt x="5437157" y="855313"/>
                </a:cubicBezTo>
                <a:cubicBezTo>
                  <a:pt x="5442945" y="843022"/>
                  <a:pt x="5442945" y="843022"/>
                  <a:pt x="5442945" y="843022"/>
                </a:cubicBezTo>
                <a:cubicBezTo>
                  <a:pt x="5434943" y="840398"/>
                  <a:pt x="5434943" y="840398"/>
                  <a:pt x="5434943" y="840398"/>
                </a:cubicBezTo>
                <a:cubicBezTo>
                  <a:pt x="5441284" y="831835"/>
                  <a:pt x="5441284" y="831835"/>
                  <a:pt x="5441284" y="831835"/>
                </a:cubicBezTo>
                <a:cubicBezTo>
                  <a:pt x="5481694" y="822028"/>
                  <a:pt x="5481694" y="822028"/>
                  <a:pt x="5481694" y="822028"/>
                </a:cubicBezTo>
                <a:cubicBezTo>
                  <a:pt x="5504590" y="822440"/>
                  <a:pt x="5504590" y="822440"/>
                  <a:pt x="5504590" y="822440"/>
                </a:cubicBezTo>
                <a:cubicBezTo>
                  <a:pt x="5482800" y="829486"/>
                  <a:pt x="5482800" y="829486"/>
                  <a:pt x="5482800" y="829486"/>
                </a:cubicBezTo>
                <a:cubicBezTo>
                  <a:pt x="5488738" y="843848"/>
                  <a:pt x="5488738" y="843848"/>
                  <a:pt x="5488738" y="843848"/>
                </a:cubicBezTo>
                <a:cubicBezTo>
                  <a:pt x="5481843" y="848682"/>
                  <a:pt x="5481843" y="848682"/>
                  <a:pt x="5481843" y="848682"/>
                </a:cubicBezTo>
                <a:cubicBezTo>
                  <a:pt x="5509017" y="852272"/>
                  <a:pt x="5509017" y="852272"/>
                  <a:pt x="5509017" y="852272"/>
                </a:cubicBezTo>
                <a:cubicBezTo>
                  <a:pt x="5519636" y="846885"/>
                  <a:pt x="5519636" y="846885"/>
                  <a:pt x="5519636" y="846885"/>
                </a:cubicBezTo>
                <a:lnTo>
                  <a:pt x="5522194" y="848785"/>
                </a:lnTo>
                <a:lnTo>
                  <a:pt x="5519957" y="852256"/>
                </a:lnTo>
                <a:cubicBezTo>
                  <a:pt x="5517864" y="857390"/>
                  <a:pt x="5526706" y="849647"/>
                  <a:pt x="5523913" y="850062"/>
                </a:cubicBezTo>
                <a:lnTo>
                  <a:pt x="5522194" y="848785"/>
                </a:lnTo>
                <a:lnTo>
                  <a:pt x="5526530" y="842051"/>
                </a:lnTo>
                <a:cubicBezTo>
                  <a:pt x="5534532" y="844674"/>
                  <a:pt x="5534532" y="844674"/>
                  <a:pt x="5534532" y="844674"/>
                </a:cubicBezTo>
                <a:cubicBezTo>
                  <a:pt x="5544043" y="831830"/>
                  <a:pt x="5544043" y="831830"/>
                  <a:pt x="5544043" y="831830"/>
                </a:cubicBezTo>
                <a:cubicBezTo>
                  <a:pt x="5554662" y="826444"/>
                  <a:pt x="5554662" y="826444"/>
                  <a:pt x="5554662" y="826444"/>
                </a:cubicBezTo>
                <a:cubicBezTo>
                  <a:pt x="5556725" y="814704"/>
                  <a:pt x="5556725" y="814704"/>
                  <a:pt x="5556725" y="814704"/>
                </a:cubicBezTo>
                <a:cubicBezTo>
                  <a:pt x="5569004" y="820504"/>
                  <a:pt x="5569004" y="820504"/>
                  <a:pt x="5569004" y="820504"/>
                </a:cubicBezTo>
                <a:cubicBezTo>
                  <a:pt x="5579070" y="811388"/>
                  <a:pt x="5579070" y="811388"/>
                  <a:pt x="5579070" y="811388"/>
                </a:cubicBezTo>
                <a:cubicBezTo>
                  <a:pt x="5584453" y="822023"/>
                  <a:pt x="5584453" y="822023"/>
                  <a:pt x="5584453" y="822023"/>
                </a:cubicBezTo>
                <a:cubicBezTo>
                  <a:pt x="5592454" y="824646"/>
                  <a:pt x="5592454" y="824646"/>
                  <a:pt x="5592454" y="824646"/>
                </a:cubicBezTo>
                <a:cubicBezTo>
                  <a:pt x="5635481" y="806829"/>
                  <a:pt x="5635481" y="806829"/>
                  <a:pt x="5635481" y="806829"/>
                </a:cubicBezTo>
                <a:cubicBezTo>
                  <a:pt x="5650781" y="781692"/>
                  <a:pt x="5650781" y="781692"/>
                  <a:pt x="5650781" y="781692"/>
                </a:cubicBezTo>
                <a:cubicBezTo>
                  <a:pt x="5655058" y="784868"/>
                  <a:pt x="5655058" y="784868"/>
                  <a:pt x="5655058" y="784868"/>
                </a:cubicBezTo>
                <a:cubicBezTo>
                  <a:pt x="5672018" y="770918"/>
                  <a:pt x="5672018" y="770918"/>
                  <a:pt x="5672018" y="770918"/>
                </a:cubicBezTo>
                <a:cubicBezTo>
                  <a:pt x="5667337" y="790668"/>
                  <a:pt x="5667337" y="790668"/>
                  <a:pt x="5667337" y="790668"/>
                </a:cubicBezTo>
                <a:cubicBezTo>
                  <a:pt x="5654655" y="807794"/>
                  <a:pt x="5654655" y="807794"/>
                  <a:pt x="5654655" y="807794"/>
                </a:cubicBezTo>
                <a:cubicBezTo>
                  <a:pt x="5650377" y="804618"/>
                  <a:pt x="5650377" y="804618"/>
                  <a:pt x="5650377" y="804618"/>
                </a:cubicBezTo>
                <a:cubicBezTo>
                  <a:pt x="5647207" y="808899"/>
                  <a:pt x="5647207" y="808899"/>
                  <a:pt x="5647207" y="808899"/>
                </a:cubicBezTo>
                <a:cubicBezTo>
                  <a:pt x="5656315" y="818980"/>
                  <a:pt x="5656315" y="818980"/>
                  <a:pt x="5656315" y="818980"/>
                </a:cubicBezTo>
                <a:cubicBezTo>
                  <a:pt x="5658931" y="810971"/>
                  <a:pt x="5658931" y="810971"/>
                  <a:pt x="5658931" y="810971"/>
                </a:cubicBezTo>
                <a:cubicBezTo>
                  <a:pt x="5675487" y="819947"/>
                  <a:pt x="5675487" y="819947"/>
                  <a:pt x="5675487" y="819947"/>
                </a:cubicBezTo>
                <a:cubicBezTo>
                  <a:pt x="5690383" y="817736"/>
                  <a:pt x="5690383" y="817736"/>
                  <a:pt x="5690383" y="817736"/>
                </a:cubicBezTo>
                <a:cubicBezTo>
                  <a:pt x="5695214" y="824641"/>
                  <a:pt x="5695214" y="824641"/>
                  <a:pt x="5695214" y="824641"/>
                </a:cubicBezTo>
                <a:cubicBezTo>
                  <a:pt x="5695767" y="828370"/>
                  <a:pt x="5695767" y="828370"/>
                  <a:pt x="5695767" y="828370"/>
                </a:cubicBezTo>
                <a:cubicBezTo>
                  <a:pt x="5709003" y="814973"/>
                  <a:pt x="5709003" y="814973"/>
                  <a:pt x="5709003" y="814973"/>
                </a:cubicBezTo>
                <a:cubicBezTo>
                  <a:pt x="5703215" y="827265"/>
                  <a:pt x="5722792" y="805305"/>
                  <a:pt x="5710110" y="822431"/>
                </a:cubicBezTo>
                <a:lnTo>
                  <a:pt x="5721519" y="829086"/>
                </a:lnTo>
                <a:lnTo>
                  <a:pt x="5717713" y="831188"/>
                </a:lnTo>
                <a:lnTo>
                  <a:pt x="5717038" y="831759"/>
                </a:lnTo>
                <a:lnTo>
                  <a:pt x="5704875" y="838452"/>
                </a:lnTo>
                <a:cubicBezTo>
                  <a:pt x="5709705" y="845357"/>
                  <a:pt x="5709705" y="845357"/>
                  <a:pt x="5709705" y="845357"/>
                </a:cubicBezTo>
                <a:cubicBezTo>
                  <a:pt x="5740603" y="848394"/>
                  <a:pt x="5740603" y="848394"/>
                  <a:pt x="5740603" y="848394"/>
                </a:cubicBezTo>
                <a:cubicBezTo>
                  <a:pt x="5732677" y="859098"/>
                  <a:pt x="5728714" y="864450"/>
                  <a:pt x="5726733" y="867126"/>
                </a:cubicBezTo>
                <a:lnTo>
                  <a:pt x="5726632" y="867262"/>
                </a:lnTo>
                <a:lnTo>
                  <a:pt x="5717857" y="874636"/>
                </a:lnTo>
                <a:cubicBezTo>
                  <a:pt x="5718410" y="878364"/>
                  <a:pt x="5718410" y="878364"/>
                  <a:pt x="5718410" y="878364"/>
                </a:cubicBezTo>
                <a:cubicBezTo>
                  <a:pt x="5737029" y="875601"/>
                  <a:pt x="5737029" y="875601"/>
                  <a:pt x="5737029" y="875601"/>
                </a:cubicBezTo>
                <a:cubicBezTo>
                  <a:pt x="5748755" y="877673"/>
                  <a:pt x="5733709" y="853228"/>
                  <a:pt x="5755649" y="872838"/>
                </a:cubicBezTo>
                <a:cubicBezTo>
                  <a:pt x="5762544" y="868005"/>
                  <a:pt x="5762544" y="868005"/>
                  <a:pt x="5762544" y="868005"/>
                </a:cubicBezTo>
                <a:cubicBezTo>
                  <a:pt x="5772758" y="885544"/>
                  <a:pt x="5772758" y="885544"/>
                  <a:pt x="5772758" y="885544"/>
                </a:cubicBezTo>
                <a:cubicBezTo>
                  <a:pt x="5787654" y="883333"/>
                  <a:pt x="5787654" y="883333"/>
                  <a:pt x="5787654" y="883333"/>
                </a:cubicBezTo>
                <a:cubicBezTo>
                  <a:pt x="5777588" y="892449"/>
                  <a:pt x="5777588" y="892449"/>
                  <a:pt x="5777588" y="892449"/>
                </a:cubicBezTo>
                <a:cubicBezTo>
                  <a:pt x="5778695" y="899907"/>
                  <a:pt x="5778695" y="899907"/>
                  <a:pt x="5778695" y="899907"/>
                </a:cubicBezTo>
                <a:cubicBezTo>
                  <a:pt x="5794145" y="901426"/>
                  <a:pt x="5794145" y="901426"/>
                  <a:pt x="5794145" y="901426"/>
                </a:cubicBezTo>
                <a:cubicBezTo>
                  <a:pt x="5788911" y="917447"/>
                  <a:pt x="5788911" y="917447"/>
                  <a:pt x="5788911" y="917447"/>
                </a:cubicBezTo>
                <a:cubicBezTo>
                  <a:pt x="5810701" y="910401"/>
                  <a:pt x="5810701" y="910401"/>
                  <a:pt x="5810701" y="910401"/>
                </a:cubicBezTo>
                <a:cubicBezTo>
                  <a:pt x="5810148" y="906673"/>
                  <a:pt x="5810148" y="906673"/>
                  <a:pt x="5810148" y="906673"/>
                </a:cubicBezTo>
                <a:cubicBezTo>
                  <a:pt x="5821319" y="905015"/>
                  <a:pt x="5821319" y="905015"/>
                  <a:pt x="5821319" y="905015"/>
                </a:cubicBezTo>
                <a:cubicBezTo>
                  <a:pt x="5825597" y="908191"/>
                  <a:pt x="5825597" y="908191"/>
                  <a:pt x="5825597" y="908191"/>
                </a:cubicBezTo>
                <a:cubicBezTo>
                  <a:pt x="5811808" y="917860"/>
                  <a:pt x="5811808" y="917860"/>
                  <a:pt x="5811808" y="917860"/>
                </a:cubicBezTo>
                <a:cubicBezTo>
                  <a:pt x="5816084" y="921037"/>
                  <a:pt x="5816084" y="921037"/>
                  <a:pt x="5816084" y="921037"/>
                </a:cubicBezTo>
                <a:cubicBezTo>
                  <a:pt x="5804913" y="922694"/>
                  <a:pt x="5804913" y="922694"/>
                  <a:pt x="5804913" y="922694"/>
                </a:cubicBezTo>
                <a:cubicBezTo>
                  <a:pt x="5778441" y="949489"/>
                  <a:pt x="5778441" y="949489"/>
                  <a:pt x="5778441" y="949489"/>
                </a:cubicBezTo>
                <a:cubicBezTo>
                  <a:pt x="5797614" y="950454"/>
                  <a:pt x="5797614" y="950454"/>
                  <a:pt x="5797614" y="950454"/>
                </a:cubicBezTo>
                <a:cubicBezTo>
                  <a:pt x="5830577" y="941752"/>
                  <a:pt x="5830577" y="941752"/>
                  <a:pt x="5830577" y="941752"/>
                </a:cubicBezTo>
                <a:cubicBezTo>
                  <a:pt x="5817341" y="955149"/>
                  <a:pt x="5817341" y="955149"/>
                  <a:pt x="5817341" y="955149"/>
                </a:cubicBezTo>
                <a:cubicBezTo>
                  <a:pt x="5806169" y="956807"/>
                  <a:pt x="5806169" y="956807"/>
                  <a:pt x="5806169" y="956807"/>
                </a:cubicBezTo>
                <a:cubicBezTo>
                  <a:pt x="5796658" y="969652"/>
                  <a:pt x="5828512" y="953491"/>
                  <a:pt x="5804106" y="968547"/>
                </a:cubicBezTo>
                <a:cubicBezTo>
                  <a:pt x="5834451" y="967854"/>
                  <a:pt x="5834451" y="967854"/>
                  <a:pt x="5834451" y="967854"/>
                </a:cubicBezTo>
                <a:cubicBezTo>
                  <a:pt x="5838174" y="967302"/>
                  <a:pt x="5838174" y="967302"/>
                  <a:pt x="5838174" y="967302"/>
                </a:cubicBezTo>
                <a:cubicBezTo>
                  <a:pt x="5857901" y="971997"/>
                  <a:pt x="5857901" y="971997"/>
                  <a:pt x="5857901" y="971997"/>
                </a:cubicBezTo>
                <a:cubicBezTo>
                  <a:pt x="5868518" y="966611"/>
                  <a:pt x="5868518" y="966611"/>
                  <a:pt x="5868518" y="966611"/>
                </a:cubicBezTo>
                <a:cubicBezTo>
                  <a:pt x="5873350" y="973516"/>
                  <a:pt x="5873350" y="973516"/>
                  <a:pt x="5873350" y="973516"/>
                </a:cubicBezTo>
                <a:cubicBezTo>
                  <a:pt x="5859007" y="979454"/>
                  <a:pt x="5859007" y="979454"/>
                  <a:pt x="5859007" y="979454"/>
                </a:cubicBezTo>
                <a:cubicBezTo>
                  <a:pt x="5893225" y="1004865"/>
                  <a:pt x="5893225" y="1004865"/>
                  <a:pt x="5893225" y="1004865"/>
                </a:cubicBezTo>
                <a:cubicBezTo>
                  <a:pt x="5890607" y="1012875"/>
                  <a:pt x="5896949" y="1004312"/>
                  <a:pt x="5908121" y="1002654"/>
                </a:cubicBezTo>
                <a:cubicBezTo>
                  <a:pt x="5902737" y="992021"/>
                  <a:pt x="5902737" y="992021"/>
                  <a:pt x="5902737" y="992021"/>
                </a:cubicBezTo>
                <a:cubicBezTo>
                  <a:pt x="5891565" y="993679"/>
                  <a:pt x="5891565" y="993679"/>
                  <a:pt x="5891565" y="993679"/>
                </a:cubicBezTo>
                <a:cubicBezTo>
                  <a:pt x="5891012" y="989949"/>
                  <a:pt x="5898460" y="988844"/>
                  <a:pt x="5894182" y="985669"/>
                </a:cubicBezTo>
                <a:cubicBezTo>
                  <a:pt x="5886181" y="983044"/>
                  <a:pt x="5886181" y="983044"/>
                  <a:pt x="5886181" y="983044"/>
                </a:cubicBezTo>
                <a:lnTo>
                  <a:pt x="5882616" y="980398"/>
                </a:lnTo>
                <a:lnTo>
                  <a:pt x="5884816" y="977054"/>
                </a:lnTo>
                <a:cubicBezTo>
                  <a:pt x="5886659" y="973446"/>
                  <a:pt x="5889830" y="969164"/>
                  <a:pt x="5899970" y="973376"/>
                </a:cubicBezTo>
                <a:cubicBezTo>
                  <a:pt x="5897353" y="981386"/>
                  <a:pt x="5897353" y="981386"/>
                  <a:pt x="5897353" y="981386"/>
                </a:cubicBezTo>
                <a:cubicBezTo>
                  <a:pt x="5915569" y="1001549"/>
                  <a:pt x="5915569" y="1001549"/>
                  <a:pt x="5915569" y="1001549"/>
                </a:cubicBezTo>
                <a:cubicBezTo>
                  <a:pt x="5917229" y="1012737"/>
                  <a:pt x="5917229" y="1012737"/>
                  <a:pt x="5917229" y="1012737"/>
                </a:cubicBezTo>
                <a:cubicBezTo>
                  <a:pt x="5933785" y="1021713"/>
                  <a:pt x="5933785" y="1021713"/>
                  <a:pt x="5933785" y="1021713"/>
                </a:cubicBezTo>
                <a:cubicBezTo>
                  <a:pt x="5944956" y="1020055"/>
                  <a:pt x="5944956" y="1020055"/>
                  <a:pt x="5944956" y="1020055"/>
                </a:cubicBezTo>
                <a:cubicBezTo>
                  <a:pt x="5940275" y="1039805"/>
                  <a:pt x="5940275" y="1039805"/>
                  <a:pt x="5940275" y="1039805"/>
                </a:cubicBezTo>
                <a:cubicBezTo>
                  <a:pt x="5927997" y="1034005"/>
                  <a:pt x="5927997" y="1034005"/>
                  <a:pt x="5927997" y="1034005"/>
                </a:cubicBezTo>
                <a:cubicBezTo>
                  <a:pt x="5917378" y="1039391"/>
                  <a:pt x="5929507" y="1018537"/>
                  <a:pt x="5917931" y="1043121"/>
                </a:cubicBezTo>
                <a:cubicBezTo>
                  <a:pt x="5925933" y="1045744"/>
                  <a:pt x="5925933" y="1045744"/>
                  <a:pt x="5925933" y="1045744"/>
                </a:cubicBezTo>
                <a:cubicBezTo>
                  <a:pt x="5922209" y="1046297"/>
                  <a:pt x="5922209" y="1046297"/>
                  <a:pt x="5922209" y="1046297"/>
                </a:cubicBezTo>
                <a:cubicBezTo>
                  <a:pt x="5921656" y="1042568"/>
                  <a:pt x="5906909" y="1071433"/>
                  <a:pt x="5940828" y="1043534"/>
                </a:cubicBezTo>
                <a:cubicBezTo>
                  <a:pt x="5952554" y="1045605"/>
                  <a:pt x="5952554" y="1045605"/>
                  <a:pt x="5952554" y="1045605"/>
                </a:cubicBezTo>
                <a:cubicBezTo>
                  <a:pt x="5962619" y="1036490"/>
                  <a:pt x="5962619" y="1036490"/>
                  <a:pt x="5962619" y="1036490"/>
                </a:cubicBezTo>
                <a:cubicBezTo>
                  <a:pt x="5976004" y="1049748"/>
                  <a:pt x="5976004" y="1049748"/>
                  <a:pt x="5976004" y="1049748"/>
                </a:cubicBezTo>
                <a:cubicBezTo>
                  <a:pt x="5973386" y="1057757"/>
                  <a:pt x="5973386" y="1057757"/>
                  <a:pt x="5973386" y="1057757"/>
                </a:cubicBezTo>
                <a:cubicBezTo>
                  <a:pt x="5978217" y="1064662"/>
                  <a:pt x="5978217" y="1064662"/>
                  <a:pt x="5978217" y="1064662"/>
                </a:cubicBezTo>
                <a:cubicBezTo>
                  <a:pt x="5975599" y="1072672"/>
                  <a:pt x="5975599" y="1072672"/>
                  <a:pt x="5975599" y="1072672"/>
                </a:cubicBezTo>
                <a:cubicBezTo>
                  <a:pt x="5942085" y="1077646"/>
                  <a:pt x="5942085" y="1077646"/>
                  <a:pt x="5942085" y="1077646"/>
                </a:cubicBezTo>
                <a:cubicBezTo>
                  <a:pt x="5942638" y="1081375"/>
                  <a:pt x="5937983" y="1082066"/>
                  <a:pt x="5935329" y="1083412"/>
                </a:cubicBezTo>
                <a:lnTo>
                  <a:pt x="5935135" y="1083776"/>
                </a:lnTo>
                <a:lnTo>
                  <a:pt x="5931636" y="1077768"/>
                </a:lnTo>
                <a:cubicBezTo>
                  <a:pt x="5930359" y="1075575"/>
                  <a:pt x="5930359" y="1075575"/>
                  <a:pt x="5930359" y="1075575"/>
                </a:cubicBezTo>
                <a:cubicBezTo>
                  <a:pt x="5937807" y="1074470"/>
                  <a:pt x="5948426" y="1069083"/>
                  <a:pt x="5939318" y="1059002"/>
                </a:cubicBezTo>
                <a:cubicBezTo>
                  <a:pt x="5908974" y="1059694"/>
                  <a:pt x="5908974" y="1059694"/>
                  <a:pt x="5908974" y="1059694"/>
                </a:cubicBezTo>
                <a:cubicBezTo>
                  <a:pt x="5898354" y="1065081"/>
                  <a:pt x="5898354" y="1065081"/>
                  <a:pt x="5898354" y="1065081"/>
                </a:cubicBezTo>
                <a:lnTo>
                  <a:pt x="5891606" y="1066082"/>
                </a:lnTo>
                <a:lnTo>
                  <a:pt x="5900875" y="1062027"/>
                </a:lnTo>
                <a:cubicBezTo>
                  <a:pt x="5923306" y="1052088"/>
                  <a:pt x="5878289" y="1070917"/>
                  <a:pt x="5883459" y="1067291"/>
                </a:cubicBezTo>
                <a:cubicBezTo>
                  <a:pt x="5883459" y="1067291"/>
                  <a:pt x="5883459" y="1067291"/>
                  <a:pt x="5885321" y="1067015"/>
                </a:cubicBezTo>
                <a:lnTo>
                  <a:pt x="5891606" y="1066082"/>
                </a:lnTo>
                <a:lnTo>
                  <a:pt x="5883494" y="1069631"/>
                </a:lnTo>
                <a:cubicBezTo>
                  <a:pt x="5875464" y="1073122"/>
                  <a:pt x="5865015" y="1077650"/>
                  <a:pt x="5851604" y="1083451"/>
                </a:cubicBezTo>
                <a:cubicBezTo>
                  <a:pt x="5852711" y="1090909"/>
                  <a:pt x="5852711" y="1090909"/>
                  <a:pt x="5852711" y="1090909"/>
                </a:cubicBezTo>
                <a:cubicBezTo>
                  <a:pt x="5879884" y="1094498"/>
                  <a:pt x="5879884" y="1094498"/>
                  <a:pt x="5879884" y="1094498"/>
                </a:cubicBezTo>
                <a:cubicBezTo>
                  <a:pt x="5878778" y="1087040"/>
                  <a:pt x="5878778" y="1087040"/>
                  <a:pt x="5878778" y="1087040"/>
                </a:cubicBezTo>
                <a:cubicBezTo>
                  <a:pt x="5910229" y="1093807"/>
                  <a:pt x="5910229" y="1093807"/>
                  <a:pt x="5910229" y="1093807"/>
                </a:cubicBezTo>
                <a:cubicBezTo>
                  <a:pt x="5923465" y="1080409"/>
                  <a:pt x="5923465" y="1080409"/>
                  <a:pt x="5923465" y="1080409"/>
                </a:cubicBezTo>
                <a:cubicBezTo>
                  <a:pt x="5921955" y="1095877"/>
                  <a:pt x="5921955" y="1095877"/>
                  <a:pt x="5921955" y="1095877"/>
                </a:cubicBezTo>
                <a:cubicBezTo>
                  <a:pt x="5929402" y="1094772"/>
                  <a:pt x="5929402" y="1094772"/>
                  <a:pt x="5929402" y="1094772"/>
                </a:cubicBezTo>
                <a:cubicBezTo>
                  <a:pt x="5930509" y="1102231"/>
                  <a:pt x="5930509" y="1102231"/>
                  <a:pt x="5930509" y="1102231"/>
                </a:cubicBezTo>
                <a:cubicBezTo>
                  <a:pt x="5947065" y="1111207"/>
                  <a:pt x="5947065" y="1111207"/>
                  <a:pt x="5947065" y="1111207"/>
                </a:cubicBezTo>
                <a:cubicBezTo>
                  <a:pt x="5943340" y="1111760"/>
                  <a:pt x="5943340" y="1111760"/>
                  <a:pt x="5943340" y="1111760"/>
                </a:cubicBezTo>
                <a:cubicBezTo>
                  <a:pt x="5951895" y="1118113"/>
                  <a:pt x="5951895" y="1118113"/>
                  <a:pt x="5951895" y="1118113"/>
                </a:cubicBezTo>
                <a:cubicBezTo>
                  <a:pt x="5953406" y="1102644"/>
                  <a:pt x="5953406" y="1102644"/>
                  <a:pt x="5953406" y="1102644"/>
                </a:cubicBezTo>
                <a:cubicBezTo>
                  <a:pt x="5960854" y="1101539"/>
                  <a:pt x="5960854" y="1101539"/>
                  <a:pt x="5960854" y="1101539"/>
                </a:cubicBezTo>
                <a:cubicBezTo>
                  <a:pt x="5967344" y="1119630"/>
                  <a:pt x="5967344" y="1119630"/>
                  <a:pt x="5967344" y="1119630"/>
                </a:cubicBezTo>
                <a:cubicBezTo>
                  <a:pt x="5956173" y="1121288"/>
                  <a:pt x="5956173" y="1121288"/>
                  <a:pt x="5956173" y="1121288"/>
                </a:cubicBezTo>
                <a:cubicBezTo>
                  <a:pt x="5952448" y="1121841"/>
                  <a:pt x="5952448" y="1121841"/>
                  <a:pt x="5952448" y="1121841"/>
                </a:cubicBezTo>
                <a:cubicBezTo>
                  <a:pt x="5950939" y="1137309"/>
                  <a:pt x="5950939" y="1137309"/>
                  <a:pt x="5950939" y="1137309"/>
                </a:cubicBezTo>
                <a:cubicBezTo>
                  <a:pt x="5961556" y="1131923"/>
                  <a:pt x="5961556" y="1131923"/>
                  <a:pt x="5961556" y="1131923"/>
                </a:cubicBezTo>
                <a:cubicBezTo>
                  <a:pt x="5973835" y="1137723"/>
                  <a:pt x="5973835" y="1137723"/>
                  <a:pt x="5973835" y="1137723"/>
                </a:cubicBezTo>
                <a:cubicBezTo>
                  <a:pt x="5963216" y="1143109"/>
                  <a:pt x="5963216" y="1143109"/>
                  <a:pt x="5963216" y="1143109"/>
                </a:cubicBezTo>
                <a:cubicBezTo>
                  <a:pt x="5951492" y="1141039"/>
                  <a:pt x="5951492" y="1141039"/>
                  <a:pt x="5951492" y="1141039"/>
                </a:cubicBezTo>
                <a:cubicBezTo>
                  <a:pt x="5940873" y="1146425"/>
                  <a:pt x="5940873" y="1146425"/>
                  <a:pt x="5940873" y="1146425"/>
                </a:cubicBezTo>
                <a:cubicBezTo>
                  <a:pt x="5937703" y="1150707"/>
                  <a:pt x="5937703" y="1150707"/>
                  <a:pt x="5937703" y="1150707"/>
                </a:cubicBezTo>
                <a:cubicBezTo>
                  <a:pt x="5949427" y="1152778"/>
                  <a:pt x="5930255" y="1151812"/>
                  <a:pt x="5942533" y="1157612"/>
                </a:cubicBezTo>
                <a:cubicBezTo>
                  <a:pt x="5953152" y="1152225"/>
                  <a:pt x="5953152" y="1152225"/>
                  <a:pt x="5953152" y="1152225"/>
                </a:cubicBezTo>
                <a:cubicBezTo>
                  <a:pt x="5957429" y="1155402"/>
                  <a:pt x="5957429" y="1155402"/>
                  <a:pt x="5957429" y="1155402"/>
                </a:cubicBezTo>
                <a:cubicBezTo>
                  <a:pt x="5983497" y="1151533"/>
                  <a:pt x="5953002" y="1125570"/>
                  <a:pt x="5990945" y="1150428"/>
                </a:cubicBezTo>
                <a:cubicBezTo>
                  <a:pt x="6008457" y="1140207"/>
                  <a:pt x="6008457" y="1140207"/>
                  <a:pt x="6008457" y="1140207"/>
                </a:cubicBezTo>
                <a:cubicBezTo>
                  <a:pt x="6014244" y="1127915"/>
                  <a:pt x="6014244" y="1127915"/>
                  <a:pt x="6014244" y="1127915"/>
                </a:cubicBezTo>
                <a:cubicBezTo>
                  <a:pt x="6019076" y="1134820"/>
                  <a:pt x="6019076" y="1134820"/>
                  <a:pt x="6019076" y="1134820"/>
                </a:cubicBezTo>
                <a:cubicBezTo>
                  <a:pt x="6022246" y="1130539"/>
                  <a:pt x="6022246" y="1130539"/>
                  <a:pt x="6022246" y="1130539"/>
                </a:cubicBezTo>
                <a:cubicBezTo>
                  <a:pt x="6030247" y="1133162"/>
                  <a:pt x="6030247" y="1133162"/>
                  <a:pt x="6030247" y="1133162"/>
                </a:cubicBezTo>
                <a:cubicBezTo>
                  <a:pt x="6020736" y="1146007"/>
                  <a:pt x="6020736" y="1146007"/>
                  <a:pt x="6020736" y="1146007"/>
                </a:cubicBezTo>
                <a:cubicBezTo>
                  <a:pt x="5999499" y="1156781"/>
                  <a:pt x="5999499" y="1156781"/>
                  <a:pt x="5999499" y="1156781"/>
                </a:cubicBezTo>
                <a:cubicBezTo>
                  <a:pt x="6018671" y="1157746"/>
                  <a:pt x="6018671" y="1157746"/>
                  <a:pt x="6018671" y="1157746"/>
                </a:cubicBezTo>
                <a:cubicBezTo>
                  <a:pt x="5988073" y="1208019"/>
                  <a:pt x="5988073" y="1208019"/>
                  <a:pt x="5988073" y="1208019"/>
                </a:cubicBezTo>
                <a:cubicBezTo>
                  <a:pt x="5983392" y="1227770"/>
                  <a:pt x="5983392" y="1227770"/>
                  <a:pt x="5983392" y="1227770"/>
                </a:cubicBezTo>
                <a:cubicBezTo>
                  <a:pt x="5979115" y="1224593"/>
                  <a:pt x="5979115" y="1224593"/>
                  <a:pt x="5979115" y="1224593"/>
                </a:cubicBezTo>
                <a:cubicBezTo>
                  <a:pt x="5965326" y="1234261"/>
                  <a:pt x="5965326" y="1234261"/>
                  <a:pt x="5965326" y="1234261"/>
                </a:cubicBezTo>
                <a:lnTo>
                  <a:pt x="5963648" y="1243800"/>
                </a:lnTo>
                <a:lnTo>
                  <a:pt x="5955260" y="1243377"/>
                </a:lnTo>
                <a:cubicBezTo>
                  <a:pt x="5952643" y="1251388"/>
                  <a:pt x="5952643" y="1251388"/>
                  <a:pt x="5952643" y="1251388"/>
                </a:cubicBezTo>
                <a:cubicBezTo>
                  <a:pt x="5940918" y="1249317"/>
                  <a:pt x="5940918" y="1249317"/>
                  <a:pt x="5940918" y="1249317"/>
                </a:cubicBezTo>
                <a:cubicBezTo>
                  <a:pt x="5944238" y="1271691"/>
                  <a:pt x="5944238" y="1271691"/>
                  <a:pt x="5944238" y="1271691"/>
                </a:cubicBezTo>
                <a:cubicBezTo>
                  <a:pt x="5921895" y="1275006"/>
                  <a:pt x="5921895" y="1275006"/>
                  <a:pt x="5921895" y="1275006"/>
                </a:cubicBezTo>
                <a:cubicBezTo>
                  <a:pt x="5931002" y="1285088"/>
                  <a:pt x="5931002" y="1285088"/>
                  <a:pt x="5931002" y="1285088"/>
                </a:cubicBezTo>
                <a:cubicBezTo>
                  <a:pt x="5911426" y="1307049"/>
                  <a:pt x="5911426" y="1307049"/>
                  <a:pt x="5911426" y="1307049"/>
                </a:cubicBezTo>
                <a:cubicBezTo>
                  <a:pt x="5916257" y="1313954"/>
                  <a:pt x="5916257" y="1313954"/>
                  <a:pt x="5916257" y="1313954"/>
                </a:cubicBezTo>
                <a:cubicBezTo>
                  <a:pt x="5923152" y="1309119"/>
                  <a:pt x="5923152" y="1309119"/>
                  <a:pt x="5923152" y="1309119"/>
                </a:cubicBezTo>
                <a:lnTo>
                  <a:pt x="5925757" y="1308732"/>
                </a:lnTo>
                <a:lnTo>
                  <a:pt x="5927428" y="1312296"/>
                </a:lnTo>
                <a:cubicBezTo>
                  <a:pt x="5948665" y="1301522"/>
                  <a:pt x="5948665" y="1301522"/>
                  <a:pt x="5948665" y="1301522"/>
                </a:cubicBezTo>
                <a:cubicBezTo>
                  <a:pt x="5955559" y="1296687"/>
                  <a:pt x="5955559" y="1296687"/>
                  <a:pt x="5955559" y="1296687"/>
                </a:cubicBezTo>
                <a:cubicBezTo>
                  <a:pt x="5964667" y="1306770"/>
                  <a:pt x="5964667" y="1306770"/>
                  <a:pt x="5964667" y="1306770"/>
                </a:cubicBezTo>
                <a:cubicBezTo>
                  <a:pt x="5986457" y="1299725"/>
                  <a:pt x="5986457" y="1299725"/>
                  <a:pt x="5986457" y="1299725"/>
                </a:cubicBezTo>
                <a:cubicBezTo>
                  <a:pt x="6003971" y="1289504"/>
                  <a:pt x="5947005" y="1290335"/>
                  <a:pt x="5999693" y="1286328"/>
                </a:cubicBezTo>
                <a:cubicBezTo>
                  <a:pt x="6003971" y="1289504"/>
                  <a:pt x="6003971" y="1289504"/>
                  <a:pt x="6003971" y="1289504"/>
                </a:cubicBezTo>
                <a:cubicBezTo>
                  <a:pt x="6014035" y="1280388"/>
                  <a:pt x="6014035" y="1280388"/>
                  <a:pt x="6014035" y="1280388"/>
                </a:cubicBezTo>
                <a:cubicBezTo>
                  <a:pt x="6023143" y="1290470"/>
                  <a:pt x="6023143" y="1290470"/>
                  <a:pt x="6023143" y="1290470"/>
                </a:cubicBezTo>
                <a:cubicBezTo>
                  <a:pt x="6016249" y="1295304"/>
                  <a:pt x="6016249" y="1295304"/>
                  <a:pt x="6016249" y="1295304"/>
                </a:cubicBezTo>
                <a:cubicBezTo>
                  <a:pt x="6027421" y="1293646"/>
                  <a:pt x="6027421" y="1293646"/>
                  <a:pt x="6027421" y="1293646"/>
                </a:cubicBezTo>
                <a:cubicBezTo>
                  <a:pt x="6030038" y="1285635"/>
                  <a:pt x="6030038" y="1285635"/>
                  <a:pt x="6030038" y="1285635"/>
                </a:cubicBezTo>
                <a:cubicBezTo>
                  <a:pt x="6039550" y="1272791"/>
                  <a:pt x="6039550" y="1272791"/>
                  <a:pt x="6039550" y="1272791"/>
                </a:cubicBezTo>
                <a:cubicBezTo>
                  <a:pt x="6040103" y="1276520"/>
                  <a:pt x="6040103" y="1276520"/>
                  <a:pt x="6040103" y="1276520"/>
                </a:cubicBezTo>
                <a:cubicBezTo>
                  <a:pt x="6063000" y="1276933"/>
                  <a:pt x="6063000" y="1276933"/>
                  <a:pt x="6063000" y="1276933"/>
                </a:cubicBezTo>
                <a:cubicBezTo>
                  <a:pt x="6091282" y="1287981"/>
                  <a:pt x="6043678" y="1249313"/>
                  <a:pt x="6095963" y="1268231"/>
                </a:cubicBezTo>
                <a:cubicBezTo>
                  <a:pt x="6099686" y="1267678"/>
                  <a:pt x="6103964" y="1270855"/>
                  <a:pt x="6107134" y="1266573"/>
                </a:cubicBezTo>
                <a:cubicBezTo>
                  <a:pt x="6105624" y="1282041"/>
                  <a:pt x="6105624" y="1282041"/>
                  <a:pt x="6105624" y="1282041"/>
                </a:cubicBezTo>
                <a:cubicBezTo>
                  <a:pt x="6098176" y="1283146"/>
                  <a:pt x="6098176" y="1283146"/>
                  <a:pt x="6098176" y="1283146"/>
                </a:cubicBezTo>
                <a:cubicBezTo>
                  <a:pt x="6103559" y="1293781"/>
                  <a:pt x="6103559" y="1293781"/>
                  <a:pt x="6103559" y="1293781"/>
                </a:cubicBezTo>
                <a:cubicBezTo>
                  <a:pt x="6105219" y="1304967"/>
                  <a:pt x="6125903" y="1290466"/>
                  <a:pt x="6116945" y="1307039"/>
                </a:cubicBezTo>
                <a:cubicBezTo>
                  <a:pt x="6104666" y="1301239"/>
                  <a:pt x="6104666" y="1301239"/>
                  <a:pt x="6104666" y="1301239"/>
                </a:cubicBezTo>
                <a:cubicBezTo>
                  <a:pt x="6101496" y="1305520"/>
                  <a:pt x="6101496" y="1305520"/>
                  <a:pt x="6101496" y="1305520"/>
                </a:cubicBezTo>
                <a:cubicBezTo>
                  <a:pt x="6111157" y="1319330"/>
                  <a:pt x="6111157" y="1319330"/>
                  <a:pt x="6111157" y="1319330"/>
                </a:cubicBezTo>
                <a:cubicBezTo>
                  <a:pt x="6129776" y="1316567"/>
                  <a:pt x="6129776" y="1316567"/>
                  <a:pt x="6129776" y="1316567"/>
                </a:cubicBezTo>
                <a:cubicBezTo>
                  <a:pt x="6123435" y="1325130"/>
                  <a:pt x="6123435" y="1325130"/>
                  <a:pt x="6123435" y="1325130"/>
                </a:cubicBezTo>
                <a:cubicBezTo>
                  <a:pt x="6143716" y="1333555"/>
                  <a:pt x="6143716" y="1333555"/>
                  <a:pt x="6143716" y="1333555"/>
                </a:cubicBezTo>
                <a:cubicBezTo>
                  <a:pt x="6143992" y="1335419"/>
                  <a:pt x="6140268" y="1335971"/>
                  <a:pt x="6138941" y="1336645"/>
                </a:cubicBezTo>
                <a:lnTo>
                  <a:pt x="6142685" y="1338132"/>
                </a:lnTo>
                <a:lnTo>
                  <a:pt x="6136821" y="1338388"/>
                </a:lnTo>
                <a:lnTo>
                  <a:pt x="6126949" y="1351719"/>
                </a:lnTo>
                <a:lnTo>
                  <a:pt x="6126212" y="1351455"/>
                </a:lnTo>
                <a:cubicBezTo>
                  <a:pt x="6123248" y="1351121"/>
                  <a:pt x="6117722" y="1350750"/>
                  <a:pt x="6108136" y="1350267"/>
                </a:cubicBezTo>
                <a:cubicBezTo>
                  <a:pt x="6104965" y="1354549"/>
                  <a:pt x="6104965" y="1354549"/>
                  <a:pt x="6104965" y="1354549"/>
                </a:cubicBezTo>
                <a:lnTo>
                  <a:pt x="6111381" y="1359313"/>
                </a:lnTo>
                <a:lnTo>
                  <a:pt x="6106072" y="1362007"/>
                </a:lnTo>
                <a:lnTo>
                  <a:pt x="6111582" y="1361190"/>
                </a:lnTo>
                <a:lnTo>
                  <a:pt x="6107179" y="1369465"/>
                </a:lnTo>
                <a:cubicBezTo>
                  <a:pt x="6082042" y="1373195"/>
                  <a:pt x="6109501" y="1356257"/>
                  <a:pt x="6100832" y="1359152"/>
                </a:cubicBezTo>
                <a:lnTo>
                  <a:pt x="6085150" y="1366344"/>
                </a:lnTo>
                <a:lnTo>
                  <a:pt x="6085264" y="1366047"/>
                </a:lnTo>
                <a:lnTo>
                  <a:pt x="6084024" y="1366860"/>
                </a:lnTo>
                <a:lnTo>
                  <a:pt x="6076834" y="1370157"/>
                </a:lnTo>
                <a:cubicBezTo>
                  <a:pt x="6076972" y="1371089"/>
                  <a:pt x="6078532" y="1370381"/>
                  <a:pt x="6080332" y="1369280"/>
                </a:cubicBezTo>
                <a:lnTo>
                  <a:pt x="6084024" y="1366860"/>
                </a:lnTo>
                <a:lnTo>
                  <a:pt x="6085150" y="1366344"/>
                </a:lnTo>
                <a:lnTo>
                  <a:pt x="6084534" y="1367943"/>
                </a:lnTo>
                <a:cubicBezTo>
                  <a:pt x="6082558" y="1370260"/>
                  <a:pt x="6078457" y="1374679"/>
                  <a:pt x="6071046" y="1382449"/>
                </a:cubicBezTo>
                <a:cubicBezTo>
                  <a:pt x="6071600" y="1386177"/>
                  <a:pt x="6071600" y="1386177"/>
                  <a:pt x="6071600" y="1386177"/>
                </a:cubicBezTo>
                <a:cubicBezTo>
                  <a:pt x="6082219" y="1380791"/>
                  <a:pt x="6082219" y="1380791"/>
                  <a:pt x="6082219" y="1380791"/>
                </a:cubicBezTo>
                <a:cubicBezTo>
                  <a:pt x="6076984" y="1396812"/>
                  <a:pt x="6076984" y="1396812"/>
                  <a:pt x="6076984" y="1396812"/>
                </a:cubicBezTo>
                <a:cubicBezTo>
                  <a:pt x="6080707" y="1396260"/>
                  <a:pt x="6080707" y="1396260"/>
                  <a:pt x="6080707" y="1396260"/>
                </a:cubicBezTo>
                <a:cubicBezTo>
                  <a:pt x="6056299" y="1411314"/>
                  <a:pt x="6056299" y="1411314"/>
                  <a:pt x="6056299" y="1411314"/>
                </a:cubicBezTo>
                <a:cubicBezTo>
                  <a:pt x="6047342" y="1427888"/>
                  <a:pt x="6047342" y="1427888"/>
                  <a:pt x="6047342" y="1427888"/>
                </a:cubicBezTo>
                <a:cubicBezTo>
                  <a:pt x="6036169" y="1429546"/>
                  <a:pt x="6036169" y="1429546"/>
                  <a:pt x="6036169" y="1429546"/>
                </a:cubicBezTo>
                <a:cubicBezTo>
                  <a:pt x="6031339" y="1422640"/>
                  <a:pt x="6031339" y="1422640"/>
                  <a:pt x="6031339" y="1422640"/>
                </a:cubicBezTo>
                <a:cubicBezTo>
                  <a:pt x="6027061" y="1419465"/>
                  <a:pt x="6027061" y="1419465"/>
                  <a:pt x="6027061" y="1419465"/>
                </a:cubicBezTo>
                <a:lnTo>
                  <a:pt x="6014350" y="1429920"/>
                </a:lnTo>
                <a:lnTo>
                  <a:pt x="6014348" y="1429569"/>
                </a:lnTo>
                <a:cubicBezTo>
                  <a:pt x="6013358" y="1426499"/>
                  <a:pt x="6010103" y="1433414"/>
                  <a:pt x="6010103" y="1433414"/>
                </a:cubicBezTo>
                <a:cubicBezTo>
                  <a:pt x="6010103" y="1433414"/>
                  <a:pt x="6010103" y="1433414"/>
                  <a:pt x="6012222" y="1431670"/>
                </a:cubicBezTo>
                <a:lnTo>
                  <a:pt x="6014350" y="1429920"/>
                </a:lnTo>
                <a:lnTo>
                  <a:pt x="6014379" y="1436590"/>
                </a:lnTo>
                <a:cubicBezTo>
                  <a:pt x="6021274" y="1431756"/>
                  <a:pt x="6021274" y="1431756"/>
                  <a:pt x="6021274" y="1431756"/>
                </a:cubicBezTo>
                <a:cubicBezTo>
                  <a:pt x="6044724" y="1435898"/>
                  <a:pt x="6044724" y="1435898"/>
                  <a:pt x="6044724" y="1435898"/>
                </a:cubicBezTo>
                <a:cubicBezTo>
                  <a:pt x="6038383" y="1444461"/>
                  <a:pt x="6038383" y="1444461"/>
                  <a:pt x="6038383" y="1444461"/>
                </a:cubicBezTo>
                <a:cubicBezTo>
                  <a:pt x="6042107" y="1443908"/>
                  <a:pt x="6048449" y="1435345"/>
                  <a:pt x="6046384" y="1447085"/>
                </a:cubicBezTo>
                <a:cubicBezTo>
                  <a:pt x="6033701" y="1464211"/>
                  <a:pt x="6033701" y="1464211"/>
                  <a:pt x="6033701" y="1464211"/>
                </a:cubicBezTo>
                <a:cubicBezTo>
                  <a:pt x="6032595" y="1456753"/>
                  <a:pt x="6032595" y="1456753"/>
                  <a:pt x="6032595" y="1456753"/>
                </a:cubicBezTo>
                <a:cubicBezTo>
                  <a:pt x="6023562" y="1459999"/>
                  <a:pt x="6019046" y="1461622"/>
                  <a:pt x="6016787" y="1462434"/>
                </a:cubicBezTo>
                <a:lnTo>
                  <a:pt x="6015679" y="1462832"/>
                </a:lnTo>
                <a:lnTo>
                  <a:pt x="6016228" y="1461604"/>
                </a:lnTo>
                <a:lnTo>
                  <a:pt x="6016349" y="1461487"/>
                </a:lnTo>
                <a:cubicBezTo>
                  <a:pt x="6018128" y="1458245"/>
                  <a:pt x="6020294" y="1452802"/>
                  <a:pt x="6018386" y="1456778"/>
                </a:cubicBezTo>
                <a:lnTo>
                  <a:pt x="6016228" y="1461604"/>
                </a:lnTo>
                <a:lnTo>
                  <a:pt x="6014530" y="1463245"/>
                </a:lnTo>
                <a:lnTo>
                  <a:pt x="6015679" y="1462832"/>
                </a:lnTo>
                <a:lnTo>
                  <a:pt x="6011912" y="1471256"/>
                </a:lnTo>
                <a:cubicBezTo>
                  <a:pt x="6004464" y="1472361"/>
                  <a:pt x="6004464" y="1472361"/>
                  <a:pt x="6004464" y="1472361"/>
                </a:cubicBezTo>
                <a:lnTo>
                  <a:pt x="6004948" y="1475624"/>
                </a:lnTo>
                <a:cubicBezTo>
                  <a:pt x="6000344" y="1473449"/>
                  <a:pt x="6005985" y="1482616"/>
                  <a:pt x="6005570" y="1479819"/>
                </a:cubicBezTo>
                <a:cubicBezTo>
                  <a:pt x="6005570" y="1479819"/>
                  <a:pt x="6005570" y="1479819"/>
                  <a:pt x="6005432" y="1478886"/>
                </a:cubicBezTo>
                <a:lnTo>
                  <a:pt x="6004948" y="1475624"/>
                </a:lnTo>
                <a:cubicBezTo>
                  <a:pt x="6006483" y="1476349"/>
                  <a:pt x="6009157" y="1478334"/>
                  <a:pt x="6013572" y="1482442"/>
                </a:cubicBezTo>
                <a:cubicBezTo>
                  <a:pt x="6014678" y="1489900"/>
                  <a:pt x="6014678" y="1489900"/>
                  <a:pt x="6014678" y="1489900"/>
                </a:cubicBezTo>
                <a:cubicBezTo>
                  <a:pt x="5984334" y="1490593"/>
                  <a:pt x="5984334" y="1490593"/>
                  <a:pt x="5984334" y="1490593"/>
                </a:cubicBezTo>
                <a:cubicBezTo>
                  <a:pt x="5984887" y="1494321"/>
                  <a:pt x="5969991" y="1496531"/>
                  <a:pt x="5976886" y="1491698"/>
                </a:cubicBezTo>
                <a:cubicBezTo>
                  <a:pt x="5990675" y="1482029"/>
                  <a:pt x="5990675" y="1482029"/>
                  <a:pt x="5990675" y="1482029"/>
                </a:cubicBezTo>
                <a:cubicBezTo>
                  <a:pt x="5990121" y="1478300"/>
                  <a:pt x="5990121" y="1478300"/>
                  <a:pt x="5990121" y="1478300"/>
                </a:cubicBezTo>
                <a:cubicBezTo>
                  <a:pt x="5949159" y="1484378"/>
                  <a:pt x="5949159" y="1484378"/>
                  <a:pt x="5949159" y="1484378"/>
                </a:cubicBezTo>
                <a:cubicBezTo>
                  <a:pt x="5935923" y="1497776"/>
                  <a:pt x="5935923" y="1497776"/>
                  <a:pt x="5935923" y="1497776"/>
                </a:cubicBezTo>
                <a:cubicBezTo>
                  <a:pt x="5940200" y="1500952"/>
                  <a:pt x="5902961" y="1506478"/>
                  <a:pt x="5948201" y="1503576"/>
                </a:cubicBezTo>
                <a:cubicBezTo>
                  <a:pt x="5944478" y="1504129"/>
                  <a:pt x="5948754" y="1507305"/>
                  <a:pt x="5945031" y="1507857"/>
                </a:cubicBezTo>
                <a:cubicBezTo>
                  <a:pt x="5925858" y="1506892"/>
                  <a:pt x="5925858" y="1506892"/>
                  <a:pt x="5925858" y="1506892"/>
                </a:cubicBezTo>
                <a:cubicBezTo>
                  <a:pt x="5920623" y="1522913"/>
                  <a:pt x="5920623" y="1522913"/>
                  <a:pt x="5920623" y="1522913"/>
                </a:cubicBezTo>
                <a:cubicBezTo>
                  <a:pt x="5913175" y="1524018"/>
                  <a:pt x="5913175" y="1524018"/>
                  <a:pt x="5913175" y="1524018"/>
                </a:cubicBezTo>
                <a:cubicBezTo>
                  <a:pt x="5859126" y="1570149"/>
                  <a:pt x="5859126" y="1570149"/>
                  <a:pt x="5859126" y="1570149"/>
                </a:cubicBezTo>
                <a:lnTo>
                  <a:pt x="5837611" y="1588512"/>
                </a:lnTo>
                <a:lnTo>
                  <a:pt x="5840908" y="1585239"/>
                </a:lnTo>
                <a:cubicBezTo>
                  <a:pt x="5843752" y="1581958"/>
                  <a:pt x="5841889" y="1582235"/>
                  <a:pt x="5821483" y="1598602"/>
                </a:cubicBezTo>
                <a:cubicBezTo>
                  <a:pt x="5841209" y="1603297"/>
                  <a:pt x="5841209" y="1603297"/>
                  <a:pt x="5841209" y="1603297"/>
                </a:cubicBezTo>
                <a:cubicBezTo>
                  <a:pt x="5842140" y="1603158"/>
                  <a:pt x="5841778" y="1603927"/>
                  <a:pt x="5841027" y="1604872"/>
                </a:cubicBezTo>
                <a:lnTo>
                  <a:pt x="5839880" y="1606071"/>
                </a:lnTo>
                <a:lnTo>
                  <a:pt x="5839058" y="1606831"/>
                </a:lnTo>
                <a:cubicBezTo>
                  <a:pt x="5837759" y="1608096"/>
                  <a:pt x="5837875" y="1608078"/>
                  <a:pt x="5838504" y="1607509"/>
                </a:cubicBezTo>
                <a:lnTo>
                  <a:pt x="5839880" y="1606071"/>
                </a:lnTo>
                <a:lnTo>
                  <a:pt x="5848104" y="1598462"/>
                </a:lnTo>
                <a:cubicBezTo>
                  <a:pt x="5843826" y="1595286"/>
                  <a:pt x="5843826" y="1595286"/>
                  <a:pt x="5843826" y="1595286"/>
                </a:cubicBezTo>
                <a:cubicBezTo>
                  <a:pt x="5850720" y="1590452"/>
                  <a:pt x="5850720" y="1590452"/>
                  <a:pt x="5850720" y="1590452"/>
                </a:cubicBezTo>
                <a:cubicBezTo>
                  <a:pt x="5854999" y="1593628"/>
                  <a:pt x="5854999" y="1593628"/>
                  <a:pt x="5854999" y="1593628"/>
                </a:cubicBezTo>
                <a:cubicBezTo>
                  <a:pt x="5865063" y="1584513"/>
                  <a:pt x="5865063" y="1584513"/>
                  <a:pt x="5865063" y="1584513"/>
                </a:cubicBezTo>
                <a:cubicBezTo>
                  <a:pt x="5869340" y="1587688"/>
                  <a:pt x="5869340" y="1587688"/>
                  <a:pt x="5869340" y="1587688"/>
                </a:cubicBezTo>
                <a:cubicBezTo>
                  <a:pt x="5865063" y="1584513"/>
                  <a:pt x="5869340" y="1587688"/>
                  <a:pt x="5875682" y="1579125"/>
                </a:cubicBezTo>
                <a:cubicBezTo>
                  <a:pt x="5876788" y="1586583"/>
                  <a:pt x="5876788" y="1586583"/>
                  <a:pt x="5876788" y="1586583"/>
                </a:cubicBezTo>
                <a:cubicBezTo>
                  <a:pt x="5880512" y="1586030"/>
                  <a:pt x="5880512" y="1586030"/>
                  <a:pt x="5880512" y="1586030"/>
                </a:cubicBezTo>
                <a:cubicBezTo>
                  <a:pt x="5883683" y="1581750"/>
                  <a:pt x="5891131" y="1580644"/>
                  <a:pt x="5893749" y="1572634"/>
                </a:cubicBezTo>
                <a:cubicBezTo>
                  <a:pt x="5880363" y="1559376"/>
                  <a:pt x="5879958" y="1582302"/>
                  <a:pt x="5868234" y="1580230"/>
                </a:cubicBezTo>
                <a:cubicBezTo>
                  <a:pt x="5863403" y="1573325"/>
                  <a:pt x="5875128" y="1575397"/>
                  <a:pt x="5867127" y="1572772"/>
                </a:cubicBezTo>
                <a:cubicBezTo>
                  <a:pt x="5890024" y="1573186"/>
                  <a:pt x="5856913" y="1555234"/>
                  <a:pt x="5893195" y="1568904"/>
                </a:cubicBezTo>
                <a:cubicBezTo>
                  <a:pt x="5895259" y="1557166"/>
                  <a:pt x="5895259" y="1557166"/>
                  <a:pt x="5895259" y="1557166"/>
                </a:cubicBezTo>
                <a:cubicBezTo>
                  <a:pt x="5906431" y="1555508"/>
                  <a:pt x="5906431" y="1555508"/>
                  <a:pt x="5906431" y="1555508"/>
                </a:cubicBezTo>
                <a:cubicBezTo>
                  <a:pt x="5896919" y="1568352"/>
                  <a:pt x="5896919" y="1568352"/>
                  <a:pt x="5896919" y="1568352"/>
                </a:cubicBezTo>
                <a:cubicBezTo>
                  <a:pt x="5933605" y="1559097"/>
                  <a:pt x="5933605" y="1559097"/>
                  <a:pt x="5933605" y="1559097"/>
                </a:cubicBezTo>
                <a:cubicBezTo>
                  <a:pt x="5927668" y="1544734"/>
                  <a:pt x="5927668" y="1544734"/>
                  <a:pt x="5927668" y="1544734"/>
                </a:cubicBezTo>
                <a:cubicBezTo>
                  <a:pt x="5955395" y="1552052"/>
                  <a:pt x="5940350" y="1527608"/>
                  <a:pt x="5971248" y="1530645"/>
                </a:cubicBezTo>
                <a:cubicBezTo>
                  <a:pt x="5986144" y="1528434"/>
                  <a:pt x="5986144" y="1528434"/>
                  <a:pt x="5986144" y="1528434"/>
                </a:cubicBezTo>
                <a:cubicBezTo>
                  <a:pt x="5986144" y="1528434"/>
                  <a:pt x="5997315" y="1526777"/>
                  <a:pt x="5982973" y="1532715"/>
                </a:cubicBezTo>
                <a:cubicBezTo>
                  <a:pt x="5990974" y="1535340"/>
                  <a:pt x="5990974" y="1535340"/>
                  <a:pt x="5990974" y="1535340"/>
                </a:cubicBezTo>
                <a:cubicBezTo>
                  <a:pt x="6019105" y="1519732"/>
                  <a:pt x="6019105" y="1519732"/>
                  <a:pt x="6019105" y="1519732"/>
                </a:cubicBezTo>
                <a:cubicBezTo>
                  <a:pt x="6072751" y="1496527"/>
                  <a:pt x="6072751" y="1496527"/>
                  <a:pt x="6072751" y="1496527"/>
                </a:cubicBezTo>
                <a:cubicBezTo>
                  <a:pt x="6105714" y="1487825"/>
                  <a:pt x="6105714" y="1487825"/>
                  <a:pt x="6105714" y="1487825"/>
                </a:cubicBezTo>
                <a:cubicBezTo>
                  <a:pt x="6137015" y="1467936"/>
                  <a:pt x="6137015" y="1467936"/>
                  <a:pt x="6137015" y="1467936"/>
                </a:cubicBezTo>
                <a:cubicBezTo>
                  <a:pt x="6187490" y="1449011"/>
                  <a:pt x="6187490" y="1449011"/>
                  <a:pt x="6187490" y="1449011"/>
                </a:cubicBezTo>
                <a:cubicBezTo>
                  <a:pt x="6194384" y="1444178"/>
                  <a:pt x="6194384" y="1444178"/>
                  <a:pt x="6194384" y="1444178"/>
                </a:cubicBezTo>
                <a:cubicBezTo>
                  <a:pt x="6204247" y="1446525"/>
                  <a:pt x="6209180" y="1447699"/>
                  <a:pt x="6211645" y="1448285"/>
                </a:cubicBezTo>
                <a:lnTo>
                  <a:pt x="6213683" y="1448771"/>
                </a:lnTo>
                <a:lnTo>
                  <a:pt x="6202731" y="1449132"/>
                </a:lnTo>
                <a:cubicBezTo>
                  <a:pt x="6199508" y="1449849"/>
                  <a:pt x="6198698" y="1450802"/>
                  <a:pt x="6204314" y="1450981"/>
                </a:cubicBezTo>
                <a:lnTo>
                  <a:pt x="6216514" y="1450592"/>
                </a:lnTo>
                <a:lnTo>
                  <a:pt x="6218941" y="1455778"/>
                </a:lnTo>
                <a:cubicBezTo>
                  <a:pt x="6218941" y="1455778"/>
                  <a:pt x="6218941" y="1455778"/>
                  <a:pt x="6219130" y="1453845"/>
                </a:cubicBezTo>
                <a:lnTo>
                  <a:pt x="6219466" y="1450416"/>
                </a:lnTo>
                <a:lnTo>
                  <a:pt x="6240980" y="1448492"/>
                </a:lnTo>
                <a:lnTo>
                  <a:pt x="6240731" y="1448733"/>
                </a:lnTo>
                <a:cubicBezTo>
                  <a:pt x="6257287" y="1457710"/>
                  <a:pt x="6257287" y="1457710"/>
                  <a:pt x="6257287" y="1457710"/>
                </a:cubicBezTo>
                <a:cubicBezTo>
                  <a:pt x="6250392" y="1462543"/>
                  <a:pt x="6250392" y="1462543"/>
                  <a:pt x="6250392" y="1462543"/>
                </a:cubicBezTo>
                <a:cubicBezTo>
                  <a:pt x="6246116" y="1459368"/>
                  <a:pt x="6246116" y="1459368"/>
                  <a:pt x="6246116" y="1459368"/>
                </a:cubicBezTo>
                <a:cubicBezTo>
                  <a:pt x="6213303" y="1494725"/>
                  <a:pt x="6213303" y="1494725"/>
                  <a:pt x="6213303" y="1494725"/>
                </a:cubicBezTo>
                <a:cubicBezTo>
                  <a:pt x="6195790" y="1504946"/>
                  <a:pt x="6195790" y="1504946"/>
                  <a:pt x="6195790" y="1504946"/>
                </a:cubicBezTo>
                <a:cubicBezTo>
                  <a:pt x="6185726" y="1514062"/>
                  <a:pt x="6185726" y="1514062"/>
                  <a:pt x="6185726" y="1514062"/>
                </a:cubicBezTo>
                <a:lnTo>
                  <a:pt x="6159571" y="1530680"/>
                </a:lnTo>
                <a:lnTo>
                  <a:pt x="6159525" y="1529858"/>
                </a:lnTo>
                <a:cubicBezTo>
                  <a:pt x="6156524" y="1528876"/>
                  <a:pt x="6150146" y="1530774"/>
                  <a:pt x="6154423" y="1533951"/>
                </a:cubicBezTo>
                <a:cubicBezTo>
                  <a:pt x="6154423" y="1533951"/>
                  <a:pt x="6154423" y="1533951"/>
                  <a:pt x="6158336" y="1531464"/>
                </a:cubicBezTo>
                <a:lnTo>
                  <a:pt x="6159571" y="1530680"/>
                </a:lnTo>
                <a:lnTo>
                  <a:pt x="6159738" y="1533698"/>
                </a:lnTo>
                <a:cubicBezTo>
                  <a:pt x="6157795" y="1535832"/>
                  <a:pt x="6153253" y="1538888"/>
                  <a:pt x="6144359" y="1543067"/>
                </a:cubicBezTo>
                <a:cubicBezTo>
                  <a:pt x="6142698" y="1531879"/>
                  <a:pt x="6142698" y="1531879"/>
                  <a:pt x="6142698" y="1531879"/>
                </a:cubicBezTo>
                <a:lnTo>
                  <a:pt x="6137389" y="1534573"/>
                </a:lnTo>
                <a:lnTo>
                  <a:pt x="6146127" y="1526131"/>
                </a:lnTo>
                <a:cubicBezTo>
                  <a:pt x="6149040" y="1523316"/>
                  <a:pt x="6149040" y="1523316"/>
                  <a:pt x="6149040" y="1523316"/>
                </a:cubicBezTo>
                <a:cubicBezTo>
                  <a:pt x="6160764" y="1525388"/>
                  <a:pt x="6160764" y="1525388"/>
                  <a:pt x="6160764" y="1525388"/>
                </a:cubicBezTo>
                <a:cubicBezTo>
                  <a:pt x="6163382" y="1517378"/>
                  <a:pt x="6163382" y="1517378"/>
                  <a:pt x="6163382" y="1517378"/>
                </a:cubicBezTo>
                <a:cubicBezTo>
                  <a:pt x="6128760" y="1514893"/>
                  <a:pt x="6128760" y="1514893"/>
                  <a:pt x="6128760" y="1514893"/>
                </a:cubicBezTo>
                <a:cubicBezTo>
                  <a:pt x="6107522" y="1525667"/>
                  <a:pt x="6107522" y="1525667"/>
                  <a:pt x="6107522" y="1525667"/>
                </a:cubicBezTo>
                <a:cubicBezTo>
                  <a:pt x="6113864" y="1517104"/>
                  <a:pt x="6113864" y="1517104"/>
                  <a:pt x="6113864" y="1517104"/>
                </a:cubicBezTo>
                <a:cubicBezTo>
                  <a:pt x="6130270" y="1499425"/>
                  <a:pt x="6122972" y="1527185"/>
                  <a:pt x="6149996" y="1504120"/>
                </a:cubicBezTo>
                <a:cubicBezTo>
                  <a:pt x="6154274" y="1507295"/>
                  <a:pt x="6154274" y="1507295"/>
                  <a:pt x="6154274" y="1507295"/>
                </a:cubicBezTo>
                <a:cubicBezTo>
                  <a:pt x="6178127" y="1488511"/>
                  <a:pt x="6178127" y="1488511"/>
                  <a:pt x="6178127" y="1488511"/>
                </a:cubicBezTo>
                <a:lnTo>
                  <a:pt x="6171126" y="1489550"/>
                </a:lnTo>
                <a:lnTo>
                  <a:pt x="6188193" y="1479396"/>
                </a:lnTo>
                <a:cubicBezTo>
                  <a:pt x="6192470" y="1482573"/>
                  <a:pt x="6192470" y="1482573"/>
                  <a:pt x="6192470" y="1482573"/>
                </a:cubicBezTo>
                <a:cubicBezTo>
                  <a:pt x="6224879" y="1470141"/>
                  <a:pt x="6224879" y="1470141"/>
                  <a:pt x="6224879" y="1470141"/>
                </a:cubicBezTo>
                <a:cubicBezTo>
                  <a:pt x="6231773" y="1465306"/>
                  <a:pt x="6231773" y="1465306"/>
                  <a:pt x="6231773" y="1465306"/>
                </a:cubicBezTo>
                <a:cubicBezTo>
                  <a:pt x="6204598" y="1461717"/>
                  <a:pt x="6204598" y="1461717"/>
                  <a:pt x="6204598" y="1461717"/>
                </a:cubicBezTo>
                <a:cubicBezTo>
                  <a:pt x="6142953" y="1482299"/>
                  <a:pt x="6142953" y="1482299"/>
                  <a:pt x="6142953" y="1482299"/>
                </a:cubicBezTo>
                <a:lnTo>
                  <a:pt x="6141158" y="1484115"/>
                </a:lnTo>
                <a:lnTo>
                  <a:pt x="6137297" y="1485460"/>
                </a:lnTo>
                <a:cubicBezTo>
                  <a:pt x="6132076" y="1489152"/>
                  <a:pt x="6122270" y="1496800"/>
                  <a:pt x="6105309" y="1510751"/>
                </a:cubicBezTo>
                <a:cubicBezTo>
                  <a:pt x="6086689" y="1513514"/>
                  <a:pt x="6086689" y="1513514"/>
                  <a:pt x="6086689" y="1513514"/>
                </a:cubicBezTo>
                <a:cubicBezTo>
                  <a:pt x="6062836" y="1532298"/>
                  <a:pt x="6062836" y="1532298"/>
                  <a:pt x="6062836" y="1532298"/>
                </a:cubicBezTo>
                <a:cubicBezTo>
                  <a:pt x="6054281" y="1525945"/>
                  <a:pt x="6054281" y="1525945"/>
                  <a:pt x="6054281" y="1525945"/>
                </a:cubicBezTo>
                <a:cubicBezTo>
                  <a:pt x="6052770" y="1541414"/>
                  <a:pt x="6052770" y="1541414"/>
                  <a:pt x="6052770" y="1541414"/>
                </a:cubicBezTo>
                <a:cubicBezTo>
                  <a:pt x="6020915" y="1557573"/>
                  <a:pt x="6020915" y="1557573"/>
                  <a:pt x="6020915" y="1557573"/>
                </a:cubicBezTo>
                <a:cubicBezTo>
                  <a:pt x="6014574" y="1566136"/>
                  <a:pt x="6014574" y="1566136"/>
                  <a:pt x="6014574" y="1566136"/>
                </a:cubicBezTo>
                <a:cubicBezTo>
                  <a:pt x="6002295" y="1560336"/>
                  <a:pt x="5986846" y="1558819"/>
                  <a:pt x="5977335" y="1571663"/>
                </a:cubicBezTo>
                <a:cubicBezTo>
                  <a:pt x="5952927" y="1586718"/>
                  <a:pt x="5952927" y="1586718"/>
                  <a:pt x="5952927" y="1586718"/>
                </a:cubicBezTo>
                <a:cubicBezTo>
                  <a:pt x="5954034" y="1594176"/>
                  <a:pt x="5954034" y="1594176"/>
                  <a:pt x="5954034" y="1594176"/>
                </a:cubicBezTo>
                <a:cubicBezTo>
                  <a:pt x="5923689" y="1594868"/>
                  <a:pt x="5921626" y="1606608"/>
                  <a:pt x="5893495" y="1622214"/>
                </a:cubicBezTo>
                <a:cubicBezTo>
                  <a:pt x="5894048" y="1625944"/>
                  <a:pt x="5894048" y="1625944"/>
                  <a:pt x="5894048" y="1625944"/>
                </a:cubicBezTo>
                <a:cubicBezTo>
                  <a:pt x="5886045" y="1623320"/>
                  <a:pt x="5886045" y="1623320"/>
                  <a:pt x="5886045" y="1623320"/>
                </a:cubicBezTo>
                <a:cubicBezTo>
                  <a:pt x="5833507" y="1653982"/>
                  <a:pt x="5833507" y="1653982"/>
                  <a:pt x="5833507" y="1653982"/>
                </a:cubicBezTo>
                <a:cubicBezTo>
                  <a:pt x="5797928" y="1670696"/>
                  <a:pt x="5797928" y="1670696"/>
                  <a:pt x="5797928" y="1670696"/>
                </a:cubicBezTo>
                <a:lnTo>
                  <a:pt x="5798482" y="1674424"/>
                </a:lnTo>
                <a:cubicBezTo>
                  <a:pt x="5752837" y="1700254"/>
                  <a:pt x="5752837" y="1700254"/>
                  <a:pt x="5752837" y="1700254"/>
                </a:cubicBezTo>
                <a:cubicBezTo>
                  <a:pt x="5743325" y="1713098"/>
                  <a:pt x="5743325" y="1713098"/>
                  <a:pt x="5743325" y="1713098"/>
                </a:cubicBezTo>
                <a:cubicBezTo>
                  <a:pt x="5722089" y="1723871"/>
                  <a:pt x="5722089" y="1723871"/>
                  <a:pt x="5722089" y="1723871"/>
                </a:cubicBezTo>
                <a:cubicBezTo>
                  <a:pt x="5720982" y="1716413"/>
                  <a:pt x="5720982" y="1716413"/>
                  <a:pt x="5720982" y="1716413"/>
                </a:cubicBezTo>
                <a:cubicBezTo>
                  <a:pt x="5697128" y="1735197"/>
                  <a:pt x="5697128" y="1735197"/>
                  <a:pt x="5697128" y="1735197"/>
                </a:cubicBezTo>
                <a:cubicBezTo>
                  <a:pt x="5689126" y="1732574"/>
                  <a:pt x="5689126" y="1732574"/>
                  <a:pt x="5689126" y="1732574"/>
                </a:cubicBezTo>
                <a:cubicBezTo>
                  <a:pt x="5683339" y="1744866"/>
                  <a:pt x="5683339" y="1744866"/>
                  <a:pt x="5683339" y="1744866"/>
                </a:cubicBezTo>
                <a:cubicBezTo>
                  <a:pt x="5659888" y="1740723"/>
                  <a:pt x="5659888" y="1740723"/>
                  <a:pt x="5659888" y="1740723"/>
                </a:cubicBezTo>
                <a:cubicBezTo>
                  <a:pt x="5605286" y="1783126"/>
                  <a:pt x="5605286" y="1783126"/>
                  <a:pt x="5605286" y="1783126"/>
                </a:cubicBezTo>
                <a:cubicBezTo>
                  <a:pt x="5594113" y="1784784"/>
                  <a:pt x="5594113" y="1784784"/>
                  <a:pt x="5594113" y="1784784"/>
                </a:cubicBezTo>
                <a:cubicBezTo>
                  <a:pt x="5593560" y="1781055"/>
                  <a:pt x="5593560" y="1781055"/>
                  <a:pt x="5593560" y="1781055"/>
                </a:cubicBezTo>
                <a:cubicBezTo>
                  <a:pt x="5590390" y="1785337"/>
                  <a:pt x="5590390" y="1785337"/>
                  <a:pt x="5590390" y="1785337"/>
                </a:cubicBezTo>
                <a:cubicBezTo>
                  <a:pt x="5595773" y="1795970"/>
                  <a:pt x="5595773" y="1795970"/>
                  <a:pt x="5595773" y="1795970"/>
                </a:cubicBezTo>
                <a:cubicBezTo>
                  <a:pt x="5592050" y="1796523"/>
                  <a:pt x="5592050" y="1796523"/>
                  <a:pt x="5592050" y="1796523"/>
                </a:cubicBezTo>
                <a:cubicBezTo>
                  <a:pt x="5597433" y="1807156"/>
                  <a:pt x="5597433" y="1807156"/>
                  <a:pt x="5597433" y="1807156"/>
                </a:cubicBezTo>
                <a:cubicBezTo>
                  <a:pt x="5531660" y="1851217"/>
                  <a:pt x="5531660" y="1851217"/>
                  <a:pt x="5531660" y="1851217"/>
                </a:cubicBezTo>
                <a:cubicBezTo>
                  <a:pt x="5497186" y="1875387"/>
                  <a:pt x="5497186" y="1875387"/>
                  <a:pt x="5497186" y="1875387"/>
                </a:cubicBezTo>
                <a:cubicBezTo>
                  <a:pt x="5488430" y="1880498"/>
                  <a:pt x="5484052" y="1883053"/>
                  <a:pt x="5481863" y="1884331"/>
                </a:cubicBezTo>
                <a:lnTo>
                  <a:pt x="5481832" y="1884349"/>
                </a:lnTo>
                <a:lnTo>
                  <a:pt x="5482427" y="1882521"/>
                </a:lnTo>
                <a:cubicBezTo>
                  <a:pt x="5484609" y="1875587"/>
                  <a:pt x="5480089" y="1888405"/>
                  <a:pt x="5479674" y="1885608"/>
                </a:cubicBezTo>
                <a:lnTo>
                  <a:pt x="5481832" y="1884349"/>
                </a:lnTo>
                <a:lnTo>
                  <a:pt x="5477609" y="1897348"/>
                </a:lnTo>
                <a:cubicBezTo>
                  <a:pt x="5481887" y="1900524"/>
                  <a:pt x="5481887" y="1900524"/>
                  <a:pt x="5481887" y="1900524"/>
                </a:cubicBezTo>
                <a:cubicBezTo>
                  <a:pt x="5485057" y="1896243"/>
                  <a:pt x="5485057" y="1896243"/>
                  <a:pt x="5485057" y="1896243"/>
                </a:cubicBezTo>
                <a:cubicBezTo>
                  <a:pt x="5482441" y="1904253"/>
                  <a:pt x="5481131" y="1908258"/>
                  <a:pt x="5480478" y="1910260"/>
                </a:cubicBezTo>
                <a:lnTo>
                  <a:pt x="5480154" y="1911250"/>
                </a:lnTo>
                <a:lnTo>
                  <a:pt x="5475401" y="1911311"/>
                </a:lnTo>
                <a:cubicBezTo>
                  <a:pt x="5470434" y="1911513"/>
                  <a:pt x="5482616" y="1911850"/>
                  <a:pt x="5479823" y="1912264"/>
                </a:cubicBezTo>
                <a:lnTo>
                  <a:pt x="5480154" y="1911250"/>
                </a:lnTo>
                <a:lnTo>
                  <a:pt x="5487271" y="1911159"/>
                </a:lnTo>
                <a:cubicBezTo>
                  <a:pt x="5488377" y="1918617"/>
                  <a:pt x="5488377" y="1918617"/>
                  <a:pt x="5488377" y="1918617"/>
                </a:cubicBezTo>
                <a:lnTo>
                  <a:pt x="5480637" y="1919303"/>
                </a:lnTo>
                <a:lnTo>
                  <a:pt x="5476704" y="1913679"/>
                </a:lnTo>
                <a:cubicBezTo>
                  <a:pt x="5476100" y="1912817"/>
                  <a:pt x="5476100" y="1912817"/>
                  <a:pt x="5476100" y="1912817"/>
                </a:cubicBezTo>
                <a:cubicBezTo>
                  <a:pt x="5452649" y="1908674"/>
                  <a:pt x="5452649" y="1908674"/>
                  <a:pt x="5452649" y="1908674"/>
                </a:cubicBezTo>
                <a:cubicBezTo>
                  <a:pt x="5453756" y="1916132"/>
                  <a:pt x="5453756" y="1916132"/>
                  <a:pt x="5453756" y="1916132"/>
                </a:cubicBezTo>
                <a:cubicBezTo>
                  <a:pt x="5431413" y="1919448"/>
                  <a:pt x="5431413" y="1919448"/>
                  <a:pt x="5431413" y="1919448"/>
                </a:cubicBezTo>
                <a:cubicBezTo>
                  <a:pt x="5435689" y="1922624"/>
                  <a:pt x="5435689" y="1922624"/>
                  <a:pt x="5435689" y="1922624"/>
                </a:cubicBezTo>
                <a:cubicBezTo>
                  <a:pt x="5428241" y="1923729"/>
                  <a:pt x="5428241" y="1923729"/>
                  <a:pt x="5428241" y="1923729"/>
                </a:cubicBezTo>
                <a:cubicBezTo>
                  <a:pt x="5421900" y="1932292"/>
                  <a:pt x="5421900" y="1932292"/>
                  <a:pt x="5421900" y="1932292"/>
                </a:cubicBezTo>
                <a:lnTo>
                  <a:pt x="5430455" y="1938645"/>
                </a:lnTo>
                <a:lnTo>
                  <a:pt x="5427285" y="1942927"/>
                </a:lnTo>
                <a:cubicBezTo>
                  <a:pt x="5410325" y="1956876"/>
                  <a:pt x="5410325" y="1956876"/>
                  <a:pt x="5410325" y="1956876"/>
                </a:cubicBezTo>
                <a:cubicBezTo>
                  <a:pt x="5406048" y="1953700"/>
                  <a:pt x="5406048" y="1953700"/>
                  <a:pt x="5406048" y="1953700"/>
                </a:cubicBezTo>
                <a:cubicBezTo>
                  <a:pt x="5399707" y="1962263"/>
                  <a:pt x="5399707" y="1962263"/>
                  <a:pt x="5399707" y="1962263"/>
                </a:cubicBezTo>
                <a:cubicBezTo>
                  <a:pt x="5392259" y="1963368"/>
                  <a:pt x="5392259" y="1963368"/>
                  <a:pt x="5392259" y="1963368"/>
                </a:cubicBezTo>
                <a:cubicBezTo>
                  <a:pt x="5395429" y="1959087"/>
                  <a:pt x="5384258" y="1960744"/>
                  <a:pt x="5391153" y="1955911"/>
                </a:cubicBezTo>
                <a:cubicBezTo>
                  <a:pt x="5383705" y="1957016"/>
                  <a:pt x="5383705" y="1957016"/>
                  <a:pt x="5383705" y="1957016"/>
                </a:cubicBezTo>
                <a:cubicBezTo>
                  <a:pt x="5377363" y="1965579"/>
                  <a:pt x="5377363" y="1965579"/>
                  <a:pt x="5377363" y="1965579"/>
                </a:cubicBezTo>
                <a:cubicBezTo>
                  <a:pt x="5374746" y="1973590"/>
                  <a:pt x="5374746" y="1973590"/>
                  <a:pt x="5374746" y="1973590"/>
                </a:cubicBezTo>
                <a:cubicBezTo>
                  <a:pt x="5371952" y="1974004"/>
                  <a:pt x="5361942" y="1969058"/>
                  <a:pt x="5359616" y="1972618"/>
                </a:cubicBezTo>
                <a:lnTo>
                  <a:pt x="5360393" y="1979430"/>
                </a:lnTo>
                <a:lnTo>
                  <a:pt x="5349786" y="1984916"/>
                </a:lnTo>
                <a:cubicBezTo>
                  <a:pt x="5341784" y="1982291"/>
                  <a:pt x="5341784" y="1982291"/>
                  <a:pt x="5341784" y="1982291"/>
                </a:cubicBezTo>
                <a:cubicBezTo>
                  <a:pt x="5279733" y="2025799"/>
                  <a:pt x="5279733" y="2025799"/>
                  <a:pt x="5279733" y="2025799"/>
                </a:cubicBezTo>
                <a:cubicBezTo>
                  <a:pt x="5248431" y="2045689"/>
                  <a:pt x="5248431" y="2045689"/>
                  <a:pt x="5248431" y="2045689"/>
                </a:cubicBezTo>
                <a:cubicBezTo>
                  <a:pt x="5248985" y="2049417"/>
                  <a:pt x="5248985" y="2049417"/>
                  <a:pt x="5248985" y="2049417"/>
                </a:cubicBezTo>
                <a:cubicBezTo>
                  <a:pt x="5231471" y="2059638"/>
                  <a:pt x="5231471" y="2059638"/>
                  <a:pt x="5231471" y="2059638"/>
                </a:cubicBezTo>
                <a:cubicBezTo>
                  <a:pt x="5229408" y="2071378"/>
                  <a:pt x="5229408" y="2071378"/>
                  <a:pt x="5229408" y="2071378"/>
                </a:cubicBezTo>
                <a:cubicBezTo>
                  <a:pt x="5241133" y="2073449"/>
                  <a:pt x="5241133" y="2073449"/>
                  <a:pt x="5241133" y="2073449"/>
                </a:cubicBezTo>
                <a:cubicBezTo>
                  <a:pt x="5255475" y="2067510"/>
                  <a:pt x="5248027" y="2068615"/>
                  <a:pt x="5262369" y="2062675"/>
                </a:cubicBezTo>
                <a:cubicBezTo>
                  <a:pt x="5266094" y="2062122"/>
                  <a:pt x="5266094" y="2062122"/>
                  <a:pt x="5266094" y="2062122"/>
                </a:cubicBezTo>
                <a:cubicBezTo>
                  <a:pt x="5269264" y="2057841"/>
                  <a:pt x="5269264" y="2057841"/>
                  <a:pt x="5269264" y="2057841"/>
                </a:cubicBezTo>
                <a:cubicBezTo>
                  <a:pt x="5265541" y="2058394"/>
                  <a:pt x="5266094" y="2062122"/>
                  <a:pt x="5261816" y="2058947"/>
                </a:cubicBezTo>
                <a:cubicBezTo>
                  <a:pt x="5268710" y="2054112"/>
                  <a:pt x="5268710" y="2054112"/>
                  <a:pt x="5268710" y="2054112"/>
                </a:cubicBezTo>
                <a:cubicBezTo>
                  <a:pt x="5264434" y="2050936"/>
                  <a:pt x="5264434" y="2050936"/>
                  <a:pt x="5264434" y="2050936"/>
                </a:cubicBezTo>
                <a:cubicBezTo>
                  <a:pt x="5266397" y="2044928"/>
                  <a:pt x="5237023" y="2058575"/>
                  <a:pt x="5250662" y="2051907"/>
                </a:cubicBezTo>
                <a:lnTo>
                  <a:pt x="5277890" y="2038687"/>
                </a:lnTo>
                <a:lnTo>
                  <a:pt x="5284160" y="2055631"/>
                </a:lnTo>
                <a:cubicBezTo>
                  <a:pt x="5320293" y="2042647"/>
                  <a:pt x="5320293" y="2042647"/>
                  <a:pt x="5320293" y="2042647"/>
                </a:cubicBezTo>
                <a:cubicBezTo>
                  <a:pt x="5330358" y="2033531"/>
                  <a:pt x="5330358" y="2033531"/>
                  <a:pt x="5330358" y="2033531"/>
                </a:cubicBezTo>
                <a:cubicBezTo>
                  <a:pt x="5326634" y="2034084"/>
                  <a:pt x="5318080" y="2027731"/>
                  <a:pt x="5318633" y="2031459"/>
                </a:cubicBezTo>
                <a:cubicBezTo>
                  <a:pt x="5320696" y="2019721"/>
                  <a:pt x="5320696" y="2019721"/>
                  <a:pt x="5320696" y="2019721"/>
                </a:cubicBezTo>
                <a:cubicBezTo>
                  <a:pt x="5320143" y="2015991"/>
                  <a:pt x="5305801" y="2021931"/>
                  <a:pt x="5315313" y="2009086"/>
                </a:cubicBezTo>
                <a:cubicBezTo>
                  <a:pt x="5322208" y="2004252"/>
                  <a:pt x="5322208" y="2004252"/>
                  <a:pt x="5322208" y="2004252"/>
                </a:cubicBezTo>
                <a:cubicBezTo>
                  <a:pt x="5326484" y="2007428"/>
                  <a:pt x="5326484" y="2007428"/>
                  <a:pt x="5326484" y="2007428"/>
                </a:cubicBezTo>
                <a:cubicBezTo>
                  <a:pt x="5322761" y="2007981"/>
                  <a:pt x="5338613" y="1986574"/>
                  <a:pt x="5323868" y="2015438"/>
                </a:cubicBezTo>
                <a:cubicBezTo>
                  <a:pt x="5331869" y="2018063"/>
                  <a:pt x="5331869" y="2018063"/>
                  <a:pt x="5331869" y="2018063"/>
                </a:cubicBezTo>
                <a:cubicBezTo>
                  <a:pt x="5339317" y="2016957"/>
                  <a:pt x="5339317" y="2016957"/>
                  <a:pt x="5339317" y="2016957"/>
                </a:cubicBezTo>
                <a:cubicBezTo>
                  <a:pt x="5328698" y="2022344"/>
                  <a:pt x="5328698" y="2022344"/>
                  <a:pt x="5328698" y="2022344"/>
                </a:cubicBezTo>
                <a:cubicBezTo>
                  <a:pt x="5329804" y="2029802"/>
                  <a:pt x="5329804" y="2029802"/>
                  <a:pt x="5329804" y="2029802"/>
                </a:cubicBezTo>
                <a:cubicBezTo>
                  <a:pt x="5341530" y="2031873"/>
                  <a:pt x="5355319" y="2022205"/>
                  <a:pt x="5359596" y="2025381"/>
                </a:cubicBezTo>
                <a:cubicBezTo>
                  <a:pt x="5379726" y="2007149"/>
                  <a:pt x="5379726" y="2007149"/>
                  <a:pt x="5379726" y="2007149"/>
                </a:cubicBezTo>
                <a:cubicBezTo>
                  <a:pt x="5383450" y="2006597"/>
                  <a:pt x="5383450" y="2006597"/>
                  <a:pt x="5383450" y="2006597"/>
                </a:cubicBezTo>
                <a:cubicBezTo>
                  <a:pt x="5388205" y="2000174"/>
                  <a:pt x="5390583" y="1996964"/>
                  <a:pt x="5391773" y="1995358"/>
                </a:cubicBezTo>
                <a:lnTo>
                  <a:pt x="5392097" y="1994920"/>
                </a:lnTo>
                <a:lnTo>
                  <a:pt x="5397101" y="1995997"/>
                </a:lnTo>
                <a:cubicBezTo>
                  <a:pt x="5396031" y="1995202"/>
                  <a:pt x="5392961" y="1993753"/>
                  <a:pt x="5392961" y="1993753"/>
                </a:cubicBezTo>
                <a:lnTo>
                  <a:pt x="5392097" y="1994920"/>
                </a:lnTo>
                <a:lnTo>
                  <a:pt x="5389238" y="1994305"/>
                </a:lnTo>
                <a:cubicBezTo>
                  <a:pt x="5399303" y="1985190"/>
                  <a:pt x="5399303" y="1985190"/>
                  <a:pt x="5399303" y="1985190"/>
                </a:cubicBezTo>
                <a:lnTo>
                  <a:pt x="5409512" y="1990725"/>
                </a:lnTo>
                <a:lnTo>
                  <a:pt x="5408623" y="1991488"/>
                </a:lnTo>
                <a:cubicBezTo>
                  <a:pt x="5406673" y="1993980"/>
                  <a:pt x="5407609" y="1994675"/>
                  <a:pt x="5409739" y="1994598"/>
                </a:cubicBezTo>
                <a:lnTo>
                  <a:pt x="5414900" y="1993646"/>
                </a:lnTo>
                <a:lnTo>
                  <a:pt x="5415858" y="1994166"/>
                </a:lnTo>
                <a:cubicBezTo>
                  <a:pt x="5423306" y="1993060"/>
                  <a:pt x="5423306" y="1993060"/>
                  <a:pt x="5423306" y="1993060"/>
                </a:cubicBezTo>
                <a:cubicBezTo>
                  <a:pt x="5423168" y="1992129"/>
                  <a:pt x="5420841" y="1992474"/>
                  <a:pt x="5418015" y="1993072"/>
                </a:cubicBezTo>
                <a:lnTo>
                  <a:pt x="5414900" y="1993646"/>
                </a:lnTo>
                <a:lnTo>
                  <a:pt x="5413789" y="1993043"/>
                </a:lnTo>
                <a:lnTo>
                  <a:pt x="5409512" y="1990725"/>
                </a:lnTo>
                <a:lnTo>
                  <a:pt x="5424817" y="1977592"/>
                </a:lnTo>
                <a:cubicBezTo>
                  <a:pt x="5429094" y="1980769"/>
                  <a:pt x="5429094" y="1980769"/>
                  <a:pt x="5429094" y="1980769"/>
                </a:cubicBezTo>
                <a:cubicBezTo>
                  <a:pt x="5431712" y="1972758"/>
                  <a:pt x="5431712" y="1972758"/>
                  <a:pt x="5431712" y="1972758"/>
                </a:cubicBezTo>
                <a:cubicBezTo>
                  <a:pt x="5439160" y="1971653"/>
                  <a:pt x="5439160" y="1971653"/>
                  <a:pt x="5439160" y="1971653"/>
                </a:cubicBezTo>
                <a:cubicBezTo>
                  <a:pt x="5437095" y="1983392"/>
                  <a:pt x="5437095" y="1983392"/>
                  <a:pt x="5437095" y="1983392"/>
                </a:cubicBezTo>
                <a:cubicBezTo>
                  <a:pt x="5432819" y="1980216"/>
                  <a:pt x="5448267" y="1981734"/>
                  <a:pt x="5430201" y="1988227"/>
                </a:cubicBezTo>
                <a:cubicBezTo>
                  <a:pt x="5443587" y="2001484"/>
                  <a:pt x="5442883" y="1971101"/>
                  <a:pt x="5459438" y="1980076"/>
                </a:cubicBezTo>
                <a:cubicBezTo>
                  <a:pt x="5462610" y="1975795"/>
                  <a:pt x="5462610" y="1975795"/>
                  <a:pt x="5462610" y="1975795"/>
                </a:cubicBezTo>
                <a:cubicBezTo>
                  <a:pt x="5484400" y="1968750"/>
                  <a:pt x="5484400" y="1968750"/>
                  <a:pt x="5484400" y="1968750"/>
                </a:cubicBezTo>
                <a:cubicBezTo>
                  <a:pt x="5485356" y="1949553"/>
                  <a:pt x="5485356" y="1949553"/>
                  <a:pt x="5485356" y="1949553"/>
                </a:cubicBezTo>
                <a:cubicBezTo>
                  <a:pt x="5487974" y="1941543"/>
                  <a:pt x="5505637" y="1957976"/>
                  <a:pt x="5503423" y="1943061"/>
                </a:cubicBezTo>
                <a:cubicBezTo>
                  <a:pt x="5509764" y="1934498"/>
                  <a:pt x="5509764" y="1934498"/>
                  <a:pt x="5509764" y="1934498"/>
                </a:cubicBezTo>
                <a:cubicBezTo>
                  <a:pt x="5514041" y="1937675"/>
                  <a:pt x="5514041" y="1937675"/>
                  <a:pt x="5514041" y="1937675"/>
                </a:cubicBezTo>
                <a:cubicBezTo>
                  <a:pt x="5524660" y="1932287"/>
                  <a:pt x="5524660" y="1932287"/>
                  <a:pt x="5524660" y="1932287"/>
                </a:cubicBezTo>
                <a:cubicBezTo>
                  <a:pt x="5530045" y="1942922"/>
                  <a:pt x="5530045" y="1942922"/>
                  <a:pt x="5530045" y="1942922"/>
                </a:cubicBezTo>
                <a:cubicBezTo>
                  <a:pt x="5563006" y="1934219"/>
                  <a:pt x="5563006" y="1934219"/>
                  <a:pt x="5563006" y="1934219"/>
                </a:cubicBezTo>
                <a:cubicBezTo>
                  <a:pt x="5571965" y="1917645"/>
                  <a:pt x="5571965" y="1917645"/>
                  <a:pt x="5571965" y="1917645"/>
                </a:cubicBezTo>
                <a:cubicBezTo>
                  <a:pt x="5582583" y="1912259"/>
                  <a:pt x="5582583" y="1912259"/>
                  <a:pt x="5582583" y="1912259"/>
                </a:cubicBezTo>
                <a:cubicBezTo>
                  <a:pt x="5586861" y="1915435"/>
                  <a:pt x="5586861" y="1915435"/>
                  <a:pt x="5586861" y="1915435"/>
                </a:cubicBezTo>
                <a:lnTo>
                  <a:pt x="5597423" y="1910076"/>
                </a:lnTo>
                <a:lnTo>
                  <a:pt x="5624653" y="1913638"/>
                </a:lnTo>
                <a:cubicBezTo>
                  <a:pt x="5621886" y="1894993"/>
                  <a:pt x="5621886" y="1894993"/>
                  <a:pt x="5621886" y="1894993"/>
                </a:cubicBezTo>
                <a:cubicBezTo>
                  <a:pt x="5647953" y="1891125"/>
                  <a:pt x="5647953" y="1891125"/>
                  <a:pt x="5647953" y="1891125"/>
                </a:cubicBezTo>
                <a:cubicBezTo>
                  <a:pt x="5658019" y="1882009"/>
                  <a:pt x="5658019" y="1882009"/>
                  <a:pt x="5658019" y="1882009"/>
                </a:cubicBezTo>
                <a:cubicBezTo>
                  <a:pt x="5662296" y="1885186"/>
                  <a:pt x="5662296" y="1885186"/>
                  <a:pt x="5662296" y="1885186"/>
                </a:cubicBezTo>
                <a:cubicBezTo>
                  <a:pt x="5672914" y="1879799"/>
                  <a:pt x="5672914" y="1879799"/>
                  <a:pt x="5672914" y="1879799"/>
                </a:cubicBezTo>
                <a:cubicBezTo>
                  <a:pt x="5675531" y="1871788"/>
                  <a:pt x="5675531" y="1871788"/>
                  <a:pt x="5675531" y="1871788"/>
                </a:cubicBezTo>
                <a:cubicBezTo>
                  <a:pt x="5663807" y="1869718"/>
                  <a:pt x="5663807" y="1869718"/>
                  <a:pt x="5663807" y="1869718"/>
                </a:cubicBezTo>
                <a:lnTo>
                  <a:pt x="5669392" y="1868889"/>
                </a:lnTo>
                <a:cubicBezTo>
                  <a:pt x="5671254" y="1868613"/>
                  <a:pt x="5671254" y="1868613"/>
                  <a:pt x="5671254" y="1868613"/>
                </a:cubicBezTo>
                <a:cubicBezTo>
                  <a:pt x="5686703" y="1870130"/>
                  <a:pt x="5686703" y="1870130"/>
                  <a:pt x="5686703" y="1870130"/>
                </a:cubicBezTo>
                <a:cubicBezTo>
                  <a:pt x="5692491" y="1857839"/>
                  <a:pt x="5692491" y="1857839"/>
                  <a:pt x="5692491" y="1857839"/>
                </a:cubicBezTo>
                <a:lnTo>
                  <a:pt x="5694133" y="1858129"/>
                </a:lnTo>
                <a:lnTo>
                  <a:pt x="5691996" y="1860115"/>
                </a:lnTo>
                <a:cubicBezTo>
                  <a:pt x="5685833" y="1869069"/>
                  <a:pt x="5707940" y="1859357"/>
                  <a:pt x="5707940" y="1859357"/>
                </a:cubicBezTo>
                <a:cubicBezTo>
                  <a:pt x="5707940" y="1859357"/>
                  <a:pt x="5707940" y="1859357"/>
                  <a:pt x="5704216" y="1859910"/>
                </a:cubicBezTo>
                <a:cubicBezTo>
                  <a:pt x="5704216" y="1859910"/>
                  <a:pt x="5704216" y="1859910"/>
                  <a:pt x="5702751" y="1859651"/>
                </a:cubicBezTo>
                <a:lnTo>
                  <a:pt x="5694133" y="1858129"/>
                </a:lnTo>
                <a:lnTo>
                  <a:pt x="5704785" y="1848226"/>
                </a:lnTo>
                <a:lnTo>
                  <a:pt x="5710557" y="1851346"/>
                </a:lnTo>
                <a:cubicBezTo>
                  <a:pt x="5734965" y="1836292"/>
                  <a:pt x="5734965" y="1836292"/>
                  <a:pt x="5734965" y="1836292"/>
                </a:cubicBezTo>
                <a:cubicBezTo>
                  <a:pt x="5744477" y="1823447"/>
                  <a:pt x="5744477" y="1823447"/>
                  <a:pt x="5744477" y="1823447"/>
                </a:cubicBezTo>
                <a:cubicBezTo>
                  <a:pt x="5748754" y="1826624"/>
                  <a:pt x="5748754" y="1826624"/>
                  <a:pt x="5748754" y="1826624"/>
                </a:cubicBezTo>
                <a:cubicBezTo>
                  <a:pt x="5751372" y="1818613"/>
                  <a:pt x="5751372" y="1818613"/>
                  <a:pt x="5751372" y="1818613"/>
                </a:cubicBezTo>
                <a:cubicBezTo>
                  <a:pt x="5768481" y="1831318"/>
                  <a:pt x="5768481" y="1831318"/>
                  <a:pt x="5768481" y="1831318"/>
                </a:cubicBezTo>
                <a:cubicBezTo>
                  <a:pt x="5789164" y="1816815"/>
                  <a:pt x="5789164" y="1816815"/>
                  <a:pt x="5789164" y="1816815"/>
                </a:cubicBezTo>
                <a:cubicBezTo>
                  <a:pt x="5788058" y="1809357"/>
                  <a:pt x="5788058" y="1809357"/>
                  <a:pt x="5788058" y="1809357"/>
                </a:cubicBezTo>
                <a:cubicBezTo>
                  <a:pt x="5806676" y="1806594"/>
                  <a:pt x="5806676" y="1806594"/>
                  <a:pt x="5806676" y="1806594"/>
                </a:cubicBezTo>
                <a:cubicBezTo>
                  <a:pt x="5806123" y="1802866"/>
                  <a:pt x="5806123" y="1802866"/>
                  <a:pt x="5806123" y="1802866"/>
                </a:cubicBezTo>
                <a:cubicBezTo>
                  <a:pt x="5806123" y="1802866"/>
                  <a:pt x="5813018" y="1798031"/>
                  <a:pt x="5810401" y="1806042"/>
                </a:cubicBezTo>
                <a:cubicBezTo>
                  <a:pt x="5819912" y="1793198"/>
                  <a:pt x="5819912" y="1793198"/>
                  <a:pt x="5819912" y="1793198"/>
                </a:cubicBezTo>
                <a:cubicBezTo>
                  <a:pt x="5838532" y="1790435"/>
                  <a:pt x="5838532" y="1790435"/>
                  <a:pt x="5838532" y="1790435"/>
                </a:cubicBezTo>
                <a:cubicBezTo>
                  <a:pt x="5851363" y="1799963"/>
                  <a:pt x="5856045" y="1780214"/>
                  <a:pt x="5860323" y="1783389"/>
                </a:cubicBezTo>
                <a:cubicBezTo>
                  <a:pt x="5858663" y="1772203"/>
                  <a:pt x="5872600" y="1789190"/>
                  <a:pt x="5858663" y="1772203"/>
                </a:cubicBezTo>
                <a:cubicBezTo>
                  <a:pt x="5869833" y="1770546"/>
                  <a:pt x="5869833" y="1770546"/>
                  <a:pt x="5869833" y="1770546"/>
                </a:cubicBezTo>
                <a:cubicBezTo>
                  <a:pt x="5857003" y="1761017"/>
                  <a:pt x="5857003" y="1761017"/>
                  <a:pt x="5857003" y="1761017"/>
                </a:cubicBezTo>
                <a:cubicBezTo>
                  <a:pt x="5879346" y="1757701"/>
                  <a:pt x="5879346" y="1757701"/>
                  <a:pt x="5879346" y="1757701"/>
                </a:cubicBezTo>
                <a:cubicBezTo>
                  <a:pt x="5877686" y="1746514"/>
                  <a:pt x="5877686" y="1746514"/>
                  <a:pt x="5877686" y="1746514"/>
                </a:cubicBezTo>
                <a:cubicBezTo>
                  <a:pt x="5881409" y="1745962"/>
                  <a:pt x="5881963" y="1749691"/>
                  <a:pt x="5885134" y="1745409"/>
                </a:cubicBezTo>
                <a:cubicBezTo>
                  <a:pt x="5884581" y="1741680"/>
                  <a:pt x="5884581" y="1741680"/>
                  <a:pt x="5884581" y="1741680"/>
                </a:cubicBezTo>
                <a:cubicBezTo>
                  <a:pt x="5865960" y="1744444"/>
                  <a:pt x="5865960" y="1744444"/>
                  <a:pt x="5865960" y="1744444"/>
                </a:cubicBezTo>
                <a:cubicBezTo>
                  <a:pt x="5853278" y="1761570"/>
                  <a:pt x="5853278" y="1761570"/>
                  <a:pt x="5853278" y="1761570"/>
                </a:cubicBezTo>
                <a:cubicBezTo>
                  <a:pt x="5854385" y="1769026"/>
                  <a:pt x="5854385" y="1769026"/>
                  <a:pt x="5854385" y="1769026"/>
                </a:cubicBezTo>
                <a:cubicBezTo>
                  <a:pt x="5836319" y="1775519"/>
                  <a:pt x="5836319" y="1775519"/>
                  <a:pt x="5836319" y="1775519"/>
                </a:cubicBezTo>
                <a:cubicBezTo>
                  <a:pt x="5820870" y="1774000"/>
                  <a:pt x="5820870" y="1774000"/>
                  <a:pt x="5820870" y="1774000"/>
                </a:cubicBezTo>
                <a:cubicBezTo>
                  <a:pt x="5810804" y="1783116"/>
                  <a:pt x="5810804" y="1783116"/>
                  <a:pt x="5810804" y="1783116"/>
                </a:cubicBezTo>
                <a:cubicBezTo>
                  <a:pt x="5814529" y="1782563"/>
                  <a:pt x="5820870" y="1774000"/>
                  <a:pt x="5830531" y="1787810"/>
                </a:cubicBezTo>
                <a:cubicBezTo>
                  <a:pt x="5811911" y="1790573"/>
                  <a:pt x="5811911" y="1790573"/>
                  <a:pt x="5811911" y="1790573"/>
                </a:cubicBezTo>
                <a:cubicBezTo>
                  <a:pt x="5791228" y="1805077"/>
                  <a:pt x="5791228" y="1805077"/>
                  <a:pt x="5791228" y="1805077"/>
                </a:cubicBezTo>
                <a:cubicBezTo>
                  <a:pt x="5783226" y="1802452"/>
                  <a:pt x="5783226" y="1802452"/>
                  <a:pt x="5783226" y="1802452"/>
                </a:cubicBezTo>
                <a:cubicBezTo>
                  <a:pt x="5784886" y="1813640"/>
                  <a:pt x="5784886" y="1813640"/>
                  <a:pt x="5784886" y="1813640"/>
                </a:cubicBezTo>
                <a:cubicBezTo>
                  <a:pt x="5777438" y="1814745"/>
                  <a:pt x="5777438" y="1814745"/>
                  <a:pt x="5777438" y="1814745"/>
                </a:cubicBezTo>
                <a:cubicBezTo>
                  <a:pt x="5776332" y="1807287"/>
                  <a:pt x="5776332" y="1807287"/>
                  <a:pt x="5776332" y="1807287"/>
                </a:cubicBezTo>
                <a:cubicBezTo>
                  <a:pt x="5765161" y="1808945"/>
                  <a:pt x="5765161" y="1808945"/>
                  <a:pt x="5765161" y="1808945"/>
                </a:cubicBezTo>
                <a:cubicBezTo>
                  <a:pt x="5766670" y="1793476"/>
                  <a:pt x="5766670" y="1793476"/>
                  <a:pt x="5766670" y="1793476"/>
                </a:cubicBezTo>
                <a:cubicBezTo>
                  <a:pt x="5771502" y="1800382"/>
                  <a:pt x="5771502" y="1800382"/>
                  <a:pt x="5771502" y="1800382"/>
                </a:cubicBezTo>
                <a:cubicBezTo>
                  <a:pt x="5786398" y="1798171"/>
                  <a:pt x="5786398" y="1798171"/>
                  <a:pt x="5786398" y="1798171"/>
                </a:cubicBezTo>
                <a:cubicBezTo>
                  <a:pt x="5785291" y="1790713"/>
                  <a:pt x="5785291" y="1790713"/>
                  <a:pt x="5785291" y="1790713"/>
                </a:cubicBezTo>
                <a:cubicBezTo>
                  <a:pt x="5770395" y="1792924"/>
                  <a:pt x="5770395" y="1792924"/>
                  <a:pt x="5770395" y="1792924"/>
                </a:cubicBezTo>
                <a:cubicBezTo>
                  <a:pt x="5773012" y="1784913"/>
                  <a:pt x="5773012" y="1784913"/>
                  <a:pt x="5773012" y="1784913"/>
                </a:cubicBezTo>
                <a:cubicBezTo>
                  <a:pt x="5804314" y="1765024"/>
                  <a:pt x="5804314" y="1765024"/>
                  <a:pt x="5804314" y="1765024"/>
                </a:cubicBezTo>
                <a:cubicBezTo>
                  <a:pt x="5808591" y="1768201"/>
                  <a:pt x="5808591" y="1768201"/>
                  <a:pt x="5808591" y="1768201"/>
                </a:cubicBezTo>
                <a:cubicBezTo>
                  <a:pt x="5824998" y="1750522"/>
                  <a:pt x="5824998" y="1750522"/>
                  <a:pt x="5824998" y="1750522"/>
                </a:cubicBezTo>
                <a:lnTo>
                  <a:pt x="5836169" y="1748864"/>
                </a:lnTo>
                <a:cubicBezTo>
                  <a:pt x="5847895" y="1750935"/>
                  <a:pt x="5847895" y="1750935"/>
                  <a:pt x="5847895" y="1750935"/>
                </a:cubicBezTo>
                <a:cubicBezTo>
                  <a:pt x="5862237" y="1744996"/>
                  <a:pt x="5862237" y="1744996"/>
                  <a:pt x="5862237" y="1744996"/>
                </a:cubicBezTo>
                <a:cubicBezTo>
                  <a:pt x="5861130" y="1737538"/>
                  <a:pt x="5861130" y="1737538"/>
                  <a:pt x="5861130" y="1737538"/>
                </a:cubicBezTo>
                <a:cubicBezTo>
                  <a:pt x="5868578" y="1736433"/>
                  <a:pt x="5868578" y="1736433"/>
                  <a:pt x="5868578" y="1736433"/>
                </a:cubicBezTo>
                <a:cubicBezTo>
                  <a:pt x="5875473" y="1731598"/>
                  <a:pt x="5875473" y="1731598"/>
                  <a:pt x="5875473" y="1731598"/>
                </a:cubicBezTo>
                <a:cubicBezTo>
                  <a:pt x="5867471" y="1728975"/>
                  <a:pt x="5867471" y="1728975"/>
                  <a:pt x="5867471" y="1728975"/>
                </a:cubicBezTo>
                <a:cubicBezTo>
                  <a:pt x="5878089" y="1723588"/>
                  <a:pt x="5878089" y="1723588"/>
                  <a:pt x="5878089" y="1723588"/>
                </a:cubicBezTo>
                <a:cubicBezTo>
                  <a:pt x="5883324" y="1707567"/>
                  <a:pt x="5883324" y="1707567"/>
                  <a:pt x="5883324" y="1707567"/>
                </a:cubicBezTo>
                <a:cubicBezTo>
                  <a:pt x="5898219" y="1705356"/>
                  <a:pt x="5898219" y="1705356"/>
                  <a:pt x="5898219" y="1705356"/>
                </a:cubicBezTo>
                <a:cubicBezTo>
                  <a:pt x="5904562" y="1696793"/>
                  <a:pt x="5904562" y="1696793"/>
                  <a:pt x="5904562" y="1696793"/>
                </a:cubicBezTo>
                <a:cubicBezTo>
                  <a:pt x="5909392" y="1703699"/>
                  <a:pt x="5909392" y="1703699"/>
                  <a:pt x="5909392" y="1703699"/>
                </a:cubicBezTo>
                <a:cubicBezTo>
                  <a:pt x="5912563" y="1699418"/>
                  <a:pt x="5912563" y="1699418"/>
                  <a:pt x="5912563" y="1699418"/>
                </a:cubicBezTo>
                <a:cubicBezTo>
                  <a:pt x="5911605" y="1718614"/>
                  <a:pt x="5911605" y="1718614"/>
                  <a:pt x="5911605" y="1718614"/>
                </a:cubicBezTo>
                <a:cubicBezTo>
                  <a:pt x="5911052" y="1714886"/>
                  <a:pt x="5905742" y="1717579"/>
                  <a:pt x="5902088" y="1718597"/>
                </a:cubicBezTo>
                <a:lnTo>
                  <a:pt x="5900777" y="1718316"/>
                </a:lnTo>
                <a:lnTo>
                  <a:pt x="5902497" y="1708533"/>
                </a:lnTo>
                <a:cubicBezTo>
                  <a:pt x="5899464" y="1713747"/>
                  <a:pt x="5898449" y="1716518"/>
                  <a:pt x="5898648" y="1717858"/>
                </a:cubicBezTo>
                <a:lnTo>
                  <a:pt x="5900777" y="1718316"/>
                </a:lnTo>
                <a:lnTo>
                  <a:pt x="5900691" y="1718805"/>
                </a:lnTo>
                <a:cubicBezTo>
                  <a:pt x="5900432" y="1720272"/>
                  <a:pt x="5900432" y="1720272"/>
                  <a:pt x="5900432" y="1720272"/>
                </a:cubicBezTo>
                <a:cubicBezTo>
                  <a:pt x="5882367" y="1726765"/>
                  <a:pt x="5882367" y="1726765"/>
                  <a:pt x="5882367" y="1726765"/>
                </a:cubicBezTo>
                <a:cubicBezTo>
                  <a:pt x="5888304" y="1741128"/>
                  <a:pt x="5888304" y="1741128"/>
                  <a:pt x="5888304" y="1741128"/>
                </a:cubicBezTo>
                <a:cubicBezTo>
                  <a:pt x="5899476" y="1739470"/>
                  <a:pt x="5899476" y="1739470"/>
                  <a:pt x="5899476" y="1739470"/>
                </a:cubicBezTo>
                <a:cubicBezTo>
                  <a:pt x="5898369" y="1732012"/>
                  <a:pt x="5908031" y="1745823"/>
                  <a:pt x="5902093" y="1731460"/>
                </a:cubicBezTo>
                <a:cubicBezTo>
                  <a:pt x="5906924" y="1738365"/>
                  <a:pt x="5906924" y="1738365"/>
                  <a:pt x="5906924" y="1738365"/>
                </a:cubicBezTo>
                <a:lnTo>
                  <a:pt x="5922427" y="1738391"/>
                </a:lnTo>
                <a:lnTo>
                  <a:pt x="5918689" y="1741308"/>
                </a:lnTo>
                <a:cubicBezTo>
                  <a:pt x="5906660" y="1750610"/>
                  <a:pt x="5891021" y="1762638"/>
                  <a:pt x="5870940" y="1778003"/>
                </a:cubicBezTo>
                <a:cubicBezTo>
                  <a:pt x="5840192" y="1801621"/>
                  <a:pt x="5840192" y="1801621"/>
                  <a:pt x="5840192" y="1801621"/>
                </a:cubicBezTo>
                <a:cubicBezTo>
                  <a:pt x="5835361" y="1794716"/>
                  <a:pt x="5835361" y="1794716"/>
                  <a:pt x="5835361" y="1794716"/>
                </a:cubicBezTo>
                <a:cubicBezTo>
                  <a:pt x="5813721" y="1828415"/>
                  <a:pt x="5813721" y="1828415"/>
                  <a:pt x="5813721" y="1828415"/>
                </a:cubicBezTo>
                <a:cubicBezTo>
                  <a:pt x="5803102" y="1833803"/>
                  <a:pt x="5803102" y="1833803"/>
                  <a:pt x="5803102" y="1833803"/>
                </a:cubicBezTo>
                <a:cubicBezTo>
                  <a:pt x="5802549" y="1830073"/>
                  <a:pt x="5802549" y="1830073"/>
                  <a:pt x="5802549" y="1830073"/>
                </a:cubicBezTo>
                <a:cubicBezTo>
                  <a:pt x="5771247" y="1849962"/>
                  <a:pt x="5771247" y="1849962"/>
                  <a:pt x="5771247" y="1849962"/>
                </a:cubicBezTo>
                <a:cubicBezTo>
                  <a:pt x="5771247" y="1849962"/>
                  <a:pt x="5782972" y="1852034"/>
                  <a:pt x="5768077" y="1854245"/>
                </a:cubicBezTo>
                <a:cubicBezTo>
                  <a:pt x="5774907" y="1861805"/>
                  <a:pt x="5787004" y="1847148"/>
                  <a:pt x="5810141" y="1838356"/>
                </a:cubicBezTo>
                <a:lnTo>
                  <a:pt x="5834733" y="1833081"/>
                </a:lnTo>
                <a:lnTo>
                  <a:pt x="5837448" y="1834423"/>
                </a:lnTo>
                <a:cubicBezTo>
                  <a:pt x="5842241" y="1834664"/>
                  <a:pt x="5848342" y="1830900"/>
                  <a:pt x="5846129" y="1815984"/>
                </a:cubicBezTo>
                <a:cubicBezTo>
                  <a:pt x="5846682" y="1819714"/>
                  <a:pt x="5846682" y="1819714"/>
                  <a:pt x="5846682" y="1819714"/>
                </a:cubicBezTo>
                <a:cubicBezTo>
                  <a:pt x="5853577" y="1814879"/>
                  <a:pt x="5853577" y="1814879"/>
                  <a:pt x="5853577" y="1814879"/>
                </a:cubicBezTo>
                <a:cubicBezTo>
                  <a:pt x="5875367" y="1807835"/>
                  <a:pt x="5875367" y="1807835"/>
                  <a:pt x="5875367" y="1807835"/>
                </a:cubicBezTo>
                <a:cubicBezTo>
                  <a:pt x="5865303" y="1816951"/>
                  <a:pt x="5865303" y="1816951"/>
                  <a:pt x="5865303" y="1816951"/>
                </a:cubicBezTo>
                <a:cubicBezTo>
                  <a:pt x="5896201" y="1819987"/>
                  <a:pt x="5896201" y="1819987"/>
                  <a:pt x="5896201" y="1819987"/>
                </a:cubicBezTo>
                <a:cubicBezTo>
                  <a:pt x="5899371" y="1815705"/>
                  <a:pt x="5899371" y="1815705"/>
                  <a:pt x="5899371" y="1815705"/>
                </a:cubicBezTo>
                <a:cubicBezTo>
                  <a:pt x="5900477" y="1823163"/>
                  <a:pt x="5900477" y="1823163"/>
                  <a:pt x="5900477" y="1823163"/>
                </a:cubicBezTo>
                <a:cubicBezTo>
                  <a:pt x="5904202" y="1822611"/>
                  <a:pt x="5909032" y="1829516"/>
                  <a:pt x="5911650" y="1821505"/>
                </a:cubicBezTo>
                <a:cubicBezTo>
                  <a:pt x="5910543" y="1814048"/>
                  <a:pt x="5910543" y="1814048"/>
                  <a:pt x="5910543" y="1814048"/>
                </a:cubicBezTo>
                <a:cubicBezTo>
                  <a:pt x="5920609" y="1804932"/>
                  <a:pt x="5920609" y="1804932"/>
                  <a:pt x="5920609" y="1804932"/>
                </a:cubicBezTo>
                <a:cubicBezTo>
                  <a:pt x="5918544" y="1816672"/>
                  <a:pt x="5918544" y="1816672"/>
                  <a:pt x="5918544" y="1816672"/>
                </a:cubicBezTo>
                <a:cubicBezTo>
                  <a:pt x="5937164" y="1813909"/>
                  <a:pt x="5937164" y="1813909"/>
                  <a:pt x="5937164" y="1813909"/>
                </a:cubicBezTo>
                <a:cubicBezTo>
                  <a:pt x="5942952" y="1801616"/>
                  <a:pt x="5942952" y="1801616"/>
                  <a:pt x="5942952" y="1801616"/>
                </a:cubicBezTo>
                <a:cubicBezTo>
                  <a:pt x="5946675" y="1801064"/>
                  <a:pt x="5950400" y="1800511"/>
                  <a:pt x="5954123" y="1799958"/>
                </a:cubicBezTo>
                <a:cubicBezTo>
                  <a:pt x="5938674" y="1798441"/>
                  <a:pt x="5938674" y="1798441"/>
                  <a:pt x="5938674" y="1798441"/>
                </a:cubicBezTo>
                <a:cubicBezTo>
                  <a:pt x="5934951" y="1798993"/>
                  <a:pt x="5934951" y="1798993"/>
                  <a:pt x="5934951" y="1798993"/>
                </a:cubicBezTo>
                <a:cubicBezTo>
                  <a:pt x="5938121" y="1794711"/>
                  <a:pt x="5938121" y="1794711"/>
                  <a:pt x="5938121" y="1794711"/>
                </a:cubicBezTo>
                <a:cubicBezTo>
                  <a:pt x="5930120" y="1792088"/>
                  <a:pt x="5930120" y="1792088"/>
                  <a:pt x="5930120" y="1792088"/>
                </a:cubicBezTo>
                <a:cubicBezTo>
                  <a:pt x="5927907" y="1777172"/>
                  <a:pt x="5927907" y="1777172"/>
                  <a:pt x="5927907" y="1777172"/>
                </a:cubicBezTo>
                <a:cubicBezTo>
                  <a:pt x="5939632" y="1779243"/>
                  <a:pt x="5939632" y="1779243"/>
                  <a:pt x="5939632" y="1779243"/>
                </a:cubicBezTo>
                <a:cubicBezTo>
                  <a:pt x="5941292" y="1790430"/>
                  <a:pt x="5941292" y="1790430"/>
                  <a:pt x="5941292" y="1790430"/>
                </a:cubicBezTo>
                <a:cubicBezTo>
                  <a:pt x="5955635" y="1784490"/>
                  <a:pt x="5955635" y="1784490"/>
                  <a:pt x="5955635" y="1784490"/>
                </a:cubicBezTo>
                <a:cubicBezTo>
                  <a:pt x="5953421" y="1769574"/>
                  <a:pt x="5953421" y="1769574"/>
                  <a:pt x="5953421" y="1769574"/>
                </a:cubicBezTo>
                <a:cubicBezTo>
                  <a:pt x="5964592" y="1767916"/>
                  <a:pt x="5966657" y="1756178"/>
                  <a:pt x="5979488" y="1765706"/>
                </a:cubicBezTo>
                <a:cubicBezTo>
                  <a:pt x="5986936" y="1764601"/>
                  <a:pt x="5988447" y="1749132"/>
                  <a:pt x="5994384" y="1763496"/>
                </a:cubicBezTo>
                <a:cubicBezTo>
                  <a:pt x="5988596" y="1775788"/>
                  <a:pt x="5988596" y="1775788"/>
                  <a:pt x="5988596" y="1775788"/>
                </a:cubicBezTo>
                <a:cubicBezTo>
                  <a:pt x="5996597" y="1778411"/>
                  <a:pt x="5996597" y="1778411"/>
                  <a:pt x="5996597" y="1778411"/>
                </a:cubicBezTo>
                <a:cubicBezTo>
                  <a:pt x="6027899" y="1758522"/>
                  <a:pt x="6027899" y="1758522"/>
                  <a:pt x="6027899" y="1758522"/>
                </a:cubicBezTo>
                <a:cubicBezTo>
                  <a:pt x="6026792" y="1751064"/>
                  <a:pt x="6026792" y="1751064"/>
                  <a:pt x="6026792" y="1751064"/>
                </a:cubicBezTo>
                <a:cubicBezTo>
                  <a:pt x="6059201" y="1738633"/>
                  <a:pt x="6059201" y="1738633"/>
                  <a:pt x="6059201" y="1738633"/>
                </a:cubicBezTo>
                <a:cubicBezTo>
                  <a:pt x="6086779" y="1719298"/>
                  <a:pt x="6086779" y="1719298"/>
                  <a:pt x="6086779" y="1719298"/>
                </a:cubicBezTo>
                <a:cubicBezTo>
                  <a:pt x="6105399" y="1716534"/>
                  <a:pt x="6105399" y="1716534"/>
                  <a:pt x="6105399" y="1716534"/>
                </a:cubicBezTo>
                <a:cubicBezTo>
                  <a:pt x="6103739" y="1705347"/>
                  <a:pt x="6103739" y="1705347"/>
                  <a:pt x="6103739" y="1705347"/>
                </a:cubicBezTo>
                <a:cubicBezTo>
                  <a:pt x="6118635" y="1703136"/>
                  <a:pt x="6118635" y="1703136"/>
                  <a:pt x="6118635" y="1703136"/>
                </a:cubicBezTo>
                <a:cubicBezTo>
                  <a:pt x="6118081" y="1699408"/>
                  <a:pt x="6114357" y="1699961"/>
                  <a:pt x="6117528" y="1695679"/>
                </a:cubicBezTo>
                <a:cubicBezTo>
                  <a:pt x="6122359" y="1702584"/>
                  <a:pt x="6122359" y="1702584"/>
                  <a:pt x="6122359" y="1702584"/>
                </a:cubicBezTo>
                <a:lnTo>
                  <a:pt x="6124942" y="1701041"/>
                </a:lnTo>
                <a:lnTo>
                  <a:pt x="6105952" y="1720263"/>
                </a:lnTo>
                <a:cubicBezTo>
                  <a:pt x="6098504" y="1721368"/>
                  <a:pt x="6087332" y="1723026"/>
                  <a:pt x="6088439" y="1730484"/>
                </a:cubicBezTo>
                <a:cubicBezTo>
                  <a:pt x="6088992" y="1734212"/>
                  <a:pt x="6088992" y="1734212"/>
                  <a:pt x="6088992" y="1734212"/>
                </a:cubicBezTo>
                <a:cubicBezTo>
                  <a:pt x="6104441" y="1735731"/>
                  <a:pt x="6104441" y="1735731"/>
                  <a:pt x="6104441" y="1735731"/>
                </a:cubicBezTo>
                <a:cubicBezTo>
                  <a:pt x="6118783" y="1729791"/>
                  <a:pt x="6118783" y="1729791"/>
                  <a:pt x="6118783" y="1729791"/>
                </a:cubicBezTo>
                <a:cubicBezTo>
                  <a:pt x="6120848" y="1718052"/>
                  <a:pt x="6120848" y="1718052"/>
                  <a:pt x="6120848" y="1718052"/>
                </a:cubicBezTo>
                <a:cubicBezTo>
                  <a:pt x="6135743" y="1715842"/>
                  <a:pt x="6135743" y="1715842"/>
                  <a:pt x="6135743" y="1715842"/>
                </a:cubicBezTo>
                <a:cubicBezTo>
                  <a:pt x="6139468" y="1715289"/>
                  <a:pt x="6120848" y="1718052"/>
                  <a:pt x="6142638" y="1711008"/>
                </a:cubicBezTo>
                <a:cubicBezTo>
                  <a:pt x="6123061" y="1732968"/>
                  <a:pt x="6123061" y="1732968"/>
                  <a:pt x="6123061" y="1732968"/>
                </a:cubicBezTo>
                <a:lnTo>
                  <a:pt x="6146504" y="1721075"/>
                </a:lnTo>
                <a:lnTo>
                  <a:pt x="6145694" y="1721987"/>
                </a:lnTo>
                <a:lnTo>
                  <a:pt x="6152549" y="1718268"/>
                </a:lnTo>
                <a:lnTo>
                  <a:pt x="6148814" y="1720571"/>
                </a:lnTo>
                <a:cubicBezTo>
                  <a:pt x="6147091" y="1721780"/>
                  <a:pt x="6149884" y="1721365"/>
                  <a:pt x="6169813" y="1714598"/>
                </a:cubicBezTo>
                <a:cubicBezTo>
                  <a:pt x="6170190" y="1710730"/>
                  <a:pt x="6165803" y="1711620"/>
                  <a:pt x="6160500" y="1713955"/>
                </a:cubicBezTo>
                <a:lnTo>
                  <a:pt x="6152549" y="1718268"/>
                </a:lnTo>
                <a:lnTo>
                  <a:pt x="6154917" y="1716808"/>
                </a:lnTo>
                <a:cubicBezTo>
                  <a:pt x="6154917" y="1716808"/>
                  <a:pt x="6154917" y="1716808"/>
                  <a:pt x="6150934" y="1718828"/>
                </a:cubicBezTo>
                <a:lnTo>
                  <a:pt x="6146504" y="1721075"/>
                </a:lnTo>
                <a:lnTo>
                  <a:pt x="6148497" y="1718832"/>
                </a:lnTo>
                <a:cubicBezTo>
                  <a:pt x="6154932" y="1713709"/>
                  <a:pt x="6168153" y="1703410"/>
                  <a:pt x="6192006" y="1684626"/>
                </a:cubicBezTo>
                <a:cubicBezTo>
                  <a:pt x="6195731" y="1684074"/>
                  <a:pt x="6195731" y="1684074"/>
                  <a:pt x="6195731" y="1684074"/>
                </a:cubicBezTo>
                <a:cubicBezTo>
                  <a:pt x="6205795" y="1674958"/>
                  <a:pt x="6205795" y="1674958"/>
                  <a:pt x="6205795" y="1674958"/>
                </a:cubicBezTo>
                <a:cubicBezTo>
                  <a:pt x="6189240" y="1665982"/>
                  <a:pt x="6189240" y="1665982"/>
                  <a:pt x="6189240" y="1665982"/>
                </a:cubicBezTo>
                <a:cubicBezTo>
                  <a:pt x="6177515" y="1663911"/>
                  <a:pt x="6188283" y="1685179"/>
                  <a:pt x="6170621" y="1668745"/>
                </a:cubicBezTo>
                <a:cubicBezTo>
                  <a:pt x="6167449" y="1673026"/>
                  <a:pt x="6167449" y="1673026"/>
                  <a:pt x="6167449" y="1673026"/>
                </a:cubicBezTo>
                <a:cubicBezTo>
                  <a:pt x="6163173" y="1669851"/>
                  <a:pt x="6163173" y="1669851"/>
                  <a:pt x="6163173" y="1669851"/>
                </a:cubicBezTo>
                <a:cubicBezTo>
                  <a:pt x="6169514" y="1661287"/>
                  <a:pt x="6169514" y="1661287"/>
                  <a:pt x="6169514" y="1661287"/>
                </a:cubicBezTo>
                <a:cubicBezTo>
                  <a:pt x="6168960" y="1657558"/>
                  <a:pt x="6168960" y="1657558"/>
                  <a:pt x="6168960" y="1657558"/>
                </a:cubicBezTo>
                <a:cubicBezTo>
                  <a:pt x="6174748" y="1645266"/>
                  <a:pt x="6174748" y="1645266"/>
                  <a:pt x="6174748" y="1645266"/>
                </a:cubicBezTo>
                <a:cubicBezTo>
                  <a:pt x="6182749" y="1647890"/>
                  <a:pt x="6182749" y="1647890"/>
                  <a:pt x="6182749" y="1647890"/>
                </a:cubicBezTo>
                <a:cubicBezTo>
                  <a:pt x="6183303" y="1651619"/>
                  <a:pt x="6162469" y="1639467"/>
                  <a:pt x="6180685" y="1659630"/>
                </a:cubicBezTo>
                <a:cubicBezTo>
                  <a:pt x="6187026" y="1651067"/>
                  <a:pt x="6187026" y="1651067"/>
                  <a:pt x="6187026" y="1651067"/>
                </a:cubicBezTo>
                <a:cubicBezTo>
                  <a:pt x="6188133" y="1658525"/>
                  <a:pt x="6188133" y="1658525"/>
                  <a:pt x="6188133" y="1658525"/>
                </a:cubicBezTo>
                <a:cubicBezTo>
                  <a:pt x="6203582" y="1660042"/>
                  <a:pt x="6203582" y="1660042"/>
                  <a:pt x="6203582" y="1660042"/>
                </a:cubicBezTo>
                <a:cubicBezTo>
                  <a:pt x="6214201" y="1654656"/>
                  <a:pt x="6214201" y="1654656"/>
                  <a:pt x="6214201" y="1654656"/>
                </a:cubicBezTo>
                <a:cubicBezTo>
                  <a:pt x="6219031" y="1661561"/>
                  <a:pt x="6219031" y="1661561"/>
                  <a:pt x="6219031" y="1661561"/>
                </a:cubicBezTo>
                <a:cubicBezTo>
                  <a:pt x="6235991" y="1647611"/>
                  <a:pt x="6235991" y="1647611"/>
                  <a:pt x="6235991" y="1647611"/>
                </a:cubicBezTo>
                <a:cubicBezTo>
                  <a:pt x="6230606" y="1636977"/>
                  <a:pt x="6230606" y="1636977"/>
                  <a:pt x="6230606" y="1636977"/>
                </a:cubicBezTo>
                <a:cubicBezTo>
                  <a:pt x="6236947" y="1628415"/>
                  <a:pt x="6236947" y="1628415"/>
                  <a:pt x="6236947" y="1628415"/>
                </a:cubicBezTo>
                <a:cubicBezTo>
                  <a:pt x="6248673" y="1630485"/>
                  <a:pt x="6248673" y="1630485"/>
                  <a:pt x="6248673" y="1630485"/>
                </a:cubicBezTo>
                <a:cubicBezTo>
                  <a:pt x="6254461" y="1618194"/>
                  <a:pt x="6254461" y="1618194"/>
                  <a:pt x="6254461" y="1618194"/>
                </a:cubicBezTo>
                <a:cubicBezTo>
                  <a:pt x="6261909" y="1617088"/>
                  <a:pt x="6261909" y="1617088"/>
                  <a:pt x="6261909" y="1617088"/>
                </a:cubicBezTo>
                <a:cubicBezTo>
                  <a:pt x="6264675" y="1635732"/>
                  <a:pt x="6264675" y="1635732"/>
                  <a:pt x="6264675" y="1635732"/>
                </a:cubicBezTo>
                <a:cubicBezTo>
                  <a:pt x="6254057" y="1641120"/>
                  <a:pt x="6254057" y="1641120"/>
                  <a:pt x="6254057" y="1641120"/>
                </a:cubicBezTo>
                <a:cubicBezTo>
                  <a:pt x="6258334" y="1644296"/>
                  <a:pt x="6258334" y="1644296"/>
                  <a:pt x="6258334" y="1644296"/>
                </a:cubicBezTo>
                <a:cubicBezTo>
                  <a:pt x="6251993" y="1652858"/>
                  <a:pt x="6251993" y="1652858"/>
                  <a:pt x="6251993" y="1652858"/>
                </a:cubicBezTo>
                <a:cubicBezTo>
                  <a:pt x="6257377" y="1663493"/>
                  <a:pt x="6257377" y="1663493"/>
                  <a:pt x="6257377" y="1663493"/>
                </a:cubicBezTo>
                <a:cubicBezTo>
                  <a:pt x="6238758" y="1666256"/>
                  <a:pt x="6238758" y="1666256"/>
                  <a:pt x="6238758" y="1666256"/>
                </a:cubicBezTo>
                <a:cubicBezTo>
                  <a:pt x="6235033" y="1666809"/>
                  <a:pt x="6235586" y="1670537"/>
                  <a:pt x="6247312" y="1672609"/>
                </a:cubicBezTo>
                <a:cubicBezTo>
                  <a:pt x="6220691" y="1672748"/>
                  <a:pt x="6220691" y="1672748"/>
                  <a:pt x="6220691" y="1672748"/>
                </a:cubicBezTo>
                <a:cubicBezTo>
                  <a:pt x="6229246" y="1679100"/>
                  <a:pt x="6229246" y="1679100"/>
                  <a:pt x="6229246" y="1679100"/>
                </a:cubicBezTo>
                <a:cubicBezTo>
                  <a:pt x="6220691" y="1672748"/>
                  <a:pt x="6217117" y="1699956"/>
                  <a:pt x="6210073" y="1678135"/>
                </a:cubicBezTo>
                <a:cubicBezTo>
                  <a:pt x="6184155" y="1708658"/>
                  <a:pt x="6184155" y="1708658"/>
                  <a:pt x="6184155" y="1708658"/>
                </a:cubicBezTo>
                <a:cubicBezTo>
                  <a:pt x="6192156" y="1711282"/>
                  <a:pt x="6192156" y="1711282"/>
                  <a:pt x="6192156" y="1711282"/>
                </a:cubicBezTo>
                <a:cubicBezTo>
                  <a:pt x="6220841" y="1699403"/>
                  <a:pt x="6220841" y="1699403"/>
                  <a:pt x="6220841" y="1699403"/>
                </a:cubicBezTo>
                <a:cubicBezTo>
                  <a:pt x="6240567" y="1704098"/>
                  <a:pt x="6240567" y="1704098"/>
                  <a:pt x="6240567" y="1704098"/>
                </a:cubicBezTo>
                <a:cubicBezTo>
                  <a:pt x="6265528" y="1692772"/>
                  <a:pt x="6265528" y="1692772"/>
                  <a:pt x="6265528" y="1692772"/>
                </a:cubicBezTo>
                <a:cubicBezTo>
                  <a:pt x="6402207" y="1664868"/>
                  <a:pt x="6402207" y="1664868"/>
                  <a:pt x="6402207" y="1664868"/>
                </a:cubicBezTo>
                <a:cubicBezTo>
                  <a:pt x="6420826" y="1662105"/>
                  <a:pt x="6420826" y="1662105"/>
                  <a:pt x="6420826" y="1662105"/>
                </a:cubicBezTo>
                <a:cubicBezTo>
                  <a:pt x="6425104" y="1665280"/>
                  <a:pt x="6425104" y="1665280"/>
                  <a:pt x="6425104" y="1665280"/>
                </a:cubicBezTo>
                <a:cubicBezTo>
                  <a:pt x="6396419" y="1677159"/>
                  <a:pt x="6396419" y="1677159"/>
                  <a:pt x="6396419" y="1677159"/>
                </a:cubicBezTo>
                <a:cubicBezTo>
                  <a:pt x="6432073" y="1673773"/>
                  <a:pt x="6458813" y="1671235"/>
                  <a:pt x="6478868" y="1669331"/>
                </a:cubicBezTo>
                <a:lnTo>
                  <a:pt x="6482402" y="1668995"/>
                </a:lnTo>
                <a:lnTo>
                  <a:pt x="6490437" y="1723144"/>
                </a:lnTo>
                <a:lnTo>
                  <a:pt x="6486664" y="1724268"/>
                </a:lnTo>
                <a:cubicBezTo>
                  <a:pt x="6483474" y="1725217"/>
                  <a:pt x="6483474" y="1725217"/>
                  <a:pt x="6483474" y="1725217"/>
                </a:cubicBezTo>
                <a:cubicBezTo>
                  <a:pt x="6480958" y="1727496"/>
                  <a:pt x="6483984" y="1727047"/>
                  <a:pt x="6488485" y="1725725"/>
                </a:cubicBezTo>
                <a:lnTo>
                  <a:pt x="6490708" y="1724965"/>
                </a:lnTo>
                <a:lnTo>
                  <a:pt x="6490920" y="1726398"/>
                </a:lnTo>
                <a:lnTo>
                  <a:pt x="6486390" y="1728380"/>
                </a:lnTo>
                <a:cubicBezTo>
                  <a:pt x="6479624" y="1731326"/>
                  <a:pt x="6470686" y="1735213"/>
                  <a:pt x="6459068" y="1740272"/>
                </a:cubicBezTo>
                <a:cubicBezTo>
                  <a:pt x="6451066" y="1737649"/>
                  <a:pt x="6451066" y="1737649"/>
                  <a:pt x="6451066" y="1737649"/>
                </a:cubicBezTo>
                <a:cubicBezTo>
                  <a:pt x="6447342" y="1738201"/>
                  <a:pt x="6463898" y="1747177"/>
                  <a:pt x="6444172" y="1742482"/>
                </a:cubicBezTo>
                <a:cubicBezTo>
                  <a:pt x="6445278" y="1749940"/>
                  <a:pt x="6445278" y="1749940"/>
                  <a:pt x="6445278" y="1749940"/>
                </a:cubicBezTo>
                <a:cubicBezTo>
                  <a:pt x="6434660" y="1755328"/>
                  <a:pt x="6434660" y="1755328"/>
                  <a:pt x="6434660" y="1755328"/>
                </a:cubicBezTo>
                <a:cubicBezTo>
                  <a:pt x="6394804" y="1768864"/>
                  <a:pt x="6394804" y="1768864"/>
                  <a:pt x="6394804" y="1768864"/>
                </a:cubicBezTo>
                <a:cubicBezTo>
                  <a:pt x="6381015" y="1778532"/>
                  <a:pt x="6381015" y="1778532"/>
                  <a:pt x="6381015" y="1778532"/>
                </a:cubicBezTo>
                <a:cubicBezTo>
                  <a:pt x="6373013" y="1775908"/>
                  <a:pt x="6373013" y="1775908"/>
                  <a:pt x="6373013" y="1775908"/>
                </a:cubicBezTo>
                <a:cubicBezTo>
                  <a:pt x="6358118" y="1778118"/>
                  <a:pt x="6358118" y="1778118"/>
                  <a:pt x="6358118" y="1778118"/>
                </a:cubicBezTo>
                <a:cubicBezTo>
                  <a:pt x="6357011" y="1770661"/>
                  <a:pt x="6347499" y="1783506"/>
                  <a:pt x="6349563" y="1771766"/>
                </a:cubicBezTo>
                <a:cubicBezTo>
                  <a:pt x="6340605" y="1788339"/>
                  <a:pt x="6340605" y="1788339"/>
                  <a:pt x="6340605" y="1788339"/>
                </a:cubicBezTo>
                <a:cubicBezTo>
                  <a:pt x="6327369" y="1801737"/>
                  <a:pt x="6327369" y="1801737"/>
                  <a:pt x="6327369" y="1801737"/>
                </a:cubicBezTo>
                <a:cubicBezTo>
                  <a:pt x="6326815" y="1798008"/>
                  <a:pt x="6326815" y="1798008"/>
                  <a:pt x="6326815" y="1798008"/>
                </a:cubicBezTo>
                <a:cubicBezTo>
                  <a:pt x="6302408" y="1813064"/>
                  <a:pt x="6302408" y="1813064"/>
                  <a:pt x="6302408" y="1813064"/>
                </a:cubicBezTo>
                <a:cubicBezTo>
                  <a:pt x="6299238" y="1817345"/>
                  <a:pt x="6299238" y="1817345"/>
                  <a:pt x="6299238" y="1817345"/>
                </a:cubicBezTo>
                <a:cubicBezTo>
                  <a:pt x="6311515" y="1823145"/>
                  <a:pt x="6311515" y="1823145"/>
                  <a:pt x="6311515" y="1823145"/>
                </a:cubicBezTo>
                <a:cubicBezTo>
                  <a:pt x="6390676" y="1792343"/>
                  <a:pt x="6390676" y="1792343"/>
                  <a:pt x="6390676" y="1792343"/>
                </a:cubicBezTo>
                <a:cubicBezTo>
                  <a:pt x="6419361" y="1780464"/>
                  <a:pt x="6419361" y="1780464"/>
                  <a:pt x="6419361" y="1780464"/>
                </a:cubicBezTo>
                <a:cubicBezTo>
                  <a:pt x="6472049" y="1776456"/>
                  <a:pt x="6472049" y="1776456"/>
                  <a:pt x="6472049" y="1776456"/>
                </a:cubicBezTo>
                <a:cubicBezTo>
                  <a:pt x="6478943" y="1771622"/>
                  <a:pt x="6478943" y="1771622"/>
                  <a:pt x="6478943" y="1771622"/>
                </a:cubicBezTo>
                <a:cubicBezTo>
                  <a:pt x="6494392" y="1773140"/>
                  <a:pt x="6494392" y="1773140"/>
                  <a:pt x="6494392" y="1773140"/>
                </a:cubicBezTo>
                <a:cubicBezTo>
                  <a:pt x="6496053" y="1784328"/>
                  <a:pt x="6496053" y="1784328"/>
                  <a:pt x="6496053" y="1784328"/>
                </a:cubicBezTo>
                <a:cubicBezTo>
                  <a:pt x="6482263" y="1793996"/>
                  <a:pt x="6482263" y="1793996"/>
                  <a:pt x="6482263" y="1793996"/>
                </a:cubicBezTo>
                <a:cubicBezTo>
                  <a:pt x="6456195" y="1797864"/>
                  <a:pt x="6456195" y="1797864"/>
                  <a:pt x="6456195" y="1797864"/>
                </a:cubicBezTo>
                <a:cubicBezTo>
                  <a:pt x="6451919" y="1794688"/>
                  <a:pt x="6451919" y="1794688"/>
                  <a:pt x="6451919" y="1794688"/>
                </a:cubicBezTo>
                <a:cubicBezTo>
                  <a:pt x="6416340" y="1811401"/>
                  <a:pt x="6416340" y="1811401"/>
                  <a:pt x="6416340" y="1811401"/>
                </a:cubicBezTo>
                <a:cubicBezTo>
                  <a:pt x="6393443" y="1810987"/>
                  <a:pt x="6393443" y="1810987"/>
                  <a:pt x="6393443" y="1810987"/>
                </a:cubicBezTo>
                <a:cubicBezTo>
                  <a:pt x="6364205" y="1819137"/>
                  <a:pt x="6364205" y="1819137"/>
                  <a:pt x="6364205" y="1819137"/>
                </a:cubicBezTo>
                <a:cubicBezTo>
                  <a:pt x="6367928" y="1818585"/>
                  <a:pt x="6367928" y="1818585"/>
                  <a:pt x="6367928" y="1818585"/>
                </a:cubicBezTo>
                <a:cubicBezTo>
                  <a:pt x="6358970" y="1835158"/>
                  <a:pt x="6358970" y="1835158"/>
                  <a:pt x="6358970" y="1835158"/>
                </a:cubicBezTo>
                <a:cubicBezTo>
                  <a:pt x="6354139" y="1828253"/>
                  <a:pt x="6354139" y="1828253"/>
                  <a:pt x="6354139" y="1828253"/>
                </a:cubicBezTo>
                <a:cubicBezTo>
                  <a:pt x="6343520" y="1833639"/>
                  <a:pt x="6343520" y="1833639"/>
                  <a:pt x="6343520" y="1833639"/>
                </a:cubicBezTo>
                <a:cubicBezTo>
                  <a:pt x="6347798" y="1836816"/>
                  <a:pt x="6339244" y="1830464"/>
                  <a:pt x="6340904" y="1841650"/>
                </a:cubicBezTo>
                <a:cubicBezTo>
                  <a:pt x="6399379" y="1825350"/>
                  <a:pt x="6399379" y="1825350"/>
                  <a:pt x="6399379" y="1825350"/>
                </a:cubicBezTo>
                <a:cubicBezTo>
                  <a:pt x="6396210" y="1829632"/>
                  <a:pt x="6396210" y="1829632"/>
                  <a:pt x="6396210" y="1829632"/>
                </a:cubicBezTo>
                <a:cubicBezTo>
                  <a:pt x="6400486" y="1832808"/>
                  <a:pt x="6400486" y="1832808"/>
                  <a:pt x="6400486" y="1832808"/>
                </a:cubicBezTo>
                <a:cubicBezTo>
                  <a:pt x="6388762" y="1830738"/>
                  <a:pt x="6388762" y="1830738"/>
                  <a:pt x="6388762" y="1830738"/>
                </a:cubicBezTo>
                <a:cubicBezTo>
                  <a:pt x="6382974" y="1843029"/>
                  <a:pt x="6382974" y="1843029"/>
                  <a:pt x="6382974" y="1843029"/>
                </a:cubicBezTo>
                <a:cubicBezTo>
                  <a:pt x="6396912" y="1860016"/>
                  <a:pt x="6396912" y="1860016"/>
                  <a:pt x="6396912" y="1860016"/>
                </a:cubicBezTo>
                <a:cubicBezTo>
                  <a:pt x="6422426" y="1852419"/>
                  <a:pt x="6422426" y="1852419"/>
                  <a:pt x="6422426" y="1852419"/>
                </a:cubicBezTo>
                <a:cubicBezTo>
                  <a:pt x="6425043" y="1844408"/>
                  <a:pt x="6425043" y="1844408"/>
                  <a:pt x="6425043" y="1844408"/>
                </a:cubicBezTo>
                <a:cubicBezTo>
                  <a:pt x="6443664" y="1841645"/>
                  <a:pt x="6443664" y="1841645"/>
                  <a:pt x="6443664" y="1841645"/>
                </a:cubicBezTo>
                <a:lnTo>
                  <a:pt x="6444079" y="1844442"/>
                </a:lnTo>
                <a:cubicBezTo>
                  <a:pt x="6444217" y="1845375"/>
                  <a:pt x="6444217" y="1845375"/>
                  <a:pt x="6444217" y="1845375"/>
                </a:cubicBezTo>
                <a:cubicBezTo>
                  <a:pt x="6459112" y="1843164"/>
                  <a:pt x="6459112" y="1843164"/>
                  <a:pt x="6459112" y="1843164"/>
                </a:cubicBezTo>
                <a:cubicBezTo>
                  <a:pt x="6459666" y="1846893"/>
                  <a:pt x="6459666" y="1846893"/>
                  <a:pt x="6459666" y="1846893"/>
                </a:cubicBezTo>
                <a:cubicBezTo>
                  <a:pt x="6447047" y="1851624"/>
                  <a:pt x="6437583" y="1855172"/>
                  <a:pt x="6430485" y="1857833"/>
                </a:cubicBezTo>
                <a:lnTo>
                  <a:pt x="6416205" y="1863186"/>
                </a:lnTo>
                <a:lnTo>
                  <a:pt x="6416617" y="1862903"/>
                </a:lnTo>
                <a:lnTo>
                  <a:pt x="6417157" y="1862691"/>
                </a:lnTo>
                <a:cubicBezTo>
                  <a:pt x="6420461" y="1860615"/>
                  <a:pt x="6422617" y="1858911"/>
                  <a:pt x="6418228" y="1861795"/>
                </a:cubicBezTo>
                <a:lnTo>
                  <a:pt x="6416617" y="1862903"/>
                </a:lnTo>
                <a:lnTo>
                  <a:pt x="6409191" y="1865817"/>
                </a:lnTo>
                <a:cubicBezTo>
                  <a:pt x="6409191" y="1865817"/>
                  <a:pt x="6409191" y="1865817"/>
                  <a:pt x="6415500" y="1863451"/>
                </a:cubicBezTo>
                <a:lnTo>
                  <a:pt x="6416205" y="1863186"/>
                </a:lnTo>
                <a:lnTo>
                  <a:pt x="6399125" y="1874932"/>
                </a:lnTo>
                <a:cubicBezTo>
                  <a:pt x="6380507" y="1877695"/>
                  <a:pt x="6380507" y="1877695"/>
                  <a:pt x="6380507" y="1877695"/>
                </a:cubicBezTo>
                <a:cubicBezTo>
                  <a:pt x="6375122" y="1867060"/>
                  <a:pt x="6375122" y="1867060"/>
                  <a:pt x="6375122" y="1867060"/>
                </a:cubicBezTo>
                <a:cubicBezTo>
                  <a:pt x="6347544" y="1886397"/>
                  <a:pt x="6347544" y="1886397"/>
                  <a:pt x="6347544" y="1886397"/>
                </a:cubicBezTo>
                <a:cubicBezTo>
                  <a:pt x="6325200" y="1889713"/>
                  <a:pt x="6325200" y="1889713"/>
                  <a:pt x="6325200" y="1889713"/>
                </a:cubicBezTo>
                <a:cubicBezTo>
                  <a:pt x="6311411" y="1899381"/>
                  <a:pt x="6304517" y="1904215"/>
                  <a:pt x="6301069" y="1906632"/>
                </a:cubicBezTo>
                <a:lnTo>
                  <a:pt x="6297623" y="1909048"/>
                </a:lnTo>
                <a:lnTo>
                  <a:pt x="6299999" y="1905839"/>
                </a:lnTo>
                <a:cubicBezTo>
                  <a:pt x="6300792" y="1904769"/>
                  <a:pt x="6300792" y="1904769"/>
                  <a:pt x="6300792" y="1904769"/>
                </a:cubicBezTo>
                <a:cubicBezTo>
                  <a:pt x="6286855" y="1887781"/>
                  <a:pt x="6286855" y="1887781"/>
                  <a:pt x="6286855" y="1887781"/>
                </a:cubicBezTo>
                <a:cubicBezTo>
                  <a:pt x="6305473" y="1885018"/>
                  <a:pt x="6305473" y="1885018"/>
                  <a:pt x="6305473" y="1885018"/>
                </a:cubicBezTo>
                <a:cubicBezTo>
                  <a:pt x="6293195" y="1879218"/>
                  <a:pt x="6293195" y="1879218"/>
                  <a:pt x="6293195" y="1879218"/>
                </a:cubicBezTo>
                <a:cubicBezTo>
                  <a:pt x="6267681" y="1886816"/>
                  <a:pt x="6267681" y="1886816"/>
                  <a:pt x="6267681" y="1886816"/>
                </a:cubicBezTo>
                <a:cubicBezTo>
                  <a:pt x="6254296" y="1873558"/>
                  <a:pt x="6254296" y="1873558"/>
                  <a:pt x="6254296" y="1873558"/>
                </a:cubicBezTo>
                <a:cubicBezTo>
                  <a:pt x="6249615" y="1893307"/>
                  <a:pt x="6249615" y="1893307"/>
                  <a:pt x="6249615" y="1893307"/>
                </a:cubicBezTo>
                <a:cubicBezTo>
                  <a:pt x="6209758" y="1906844"/>
                  <a:pt x="6209758" y="1906844"/>
                  <a:pt x="6209758" y="1906844"/>
                </a:cubicBezTo>
                <a:cubicBezTo>
                  <a:pt x="6206035" y="1907396"/>
                  <a:pt x="6202310" y="1907949"/>
                  <a:pt x="6199140" y="1912231"/>
                </a:cubicBezTo>
                <a:cubicBezTo>
                  <a:pt x="6173626" y="1919828"/>
                  <a:pt x="6173626" y="1919828"/>
                  <a:pt x="6173626" y="1919828"/>
                </a:cubicBezTo>
                <a:cubicBezTo>
                  <a:pt x="6155007" y="1922591"/>
                  <a:pt x="6155007" y="1922591"/>
                  <a:pt x="6155007" y="1922591"/>
                </a:cubicBezTo>
                <a:cubicBezTo>
                  <a:pt x="6155007" y="1922591"/>
                  <a:pt x="6148664" y="1931154"/>
                  <a:pt x="6153900" y="1915133"/>
                </a:cubicBezTo>
                <a:cubicBezTo>
                  <a:pt x="6126321" y="1934470"/>
                  <a:pt x="6126321" y="1934470"/>
                  <a:pt x="6126321" y="1934470"/>
                </a:cubicBezTo>
                <a:cubicBezTo>
                  <a:pt x="6117766" y="1928117"/>
                  <a:pt x="6117766" y="1928117"/>
                  <a:pt x="6117766" y="1928117"/>
                </a:cubicBezTo>
                <a:cubicBezTo>
                  <a:pt x="6108809" y="1944690"/>
                  <a:pt x="6108809" y="1944690"/>
                  <a:pt x="6108809" y="1944690"/>
                </a:cubicBezTo>
                <a:cubicBezTo>
                  <a:pt x="6104531" y="1941515"/>
                  <a:pt x="6104531" y="1941515"/>
                  <a:pt x="6104531" y="1941515"/>
                </a:cubicBezTo>
                <a:cubicBezTo>
                  <a:pt x="6103574" y="1960711"/>
                  <a:pt x="6102870" y="1930327"/>
                  <a:pt x="6086465" y="1948006"/>
                </a:cubicBezTo>
                <a:cubicBezTo>
                  <a:pt x="6098190" y="1950078"/>
                  <a:pt x="6098190" y="1950078"/>
                  <a:pt x="6098190" y="1950078"/>
                </a:cubicBezTo>
                <a:cubicBezTo>
                  <a:pt x="6110469" y="1955878"/>
                  <a:pt x="6110469" y="1955878"/>
                  <a:pt x="6110469" y="1955878"/>
                </a:cubicBezTo>
                <a:cubicBezTo>
                  <a:pt x="6100403" y="1964994"/>
                  <a:pt x="6100403" y="1964994"/>
                  <a:pt x="6100403" y="1964994"/>
                </a:cubicBezTo>
                <a:cubicBezTo>
                  <a:pt x="6123300" y="1965406"/>
                  <a:pt x="6123300" y="1965406"/>
                  <a:pt x="6123300" y="1965406"/>
                </a:cubicBezTo>
                <a:cubicBezTo>
                  <a:pt x="6138195" y="1963196"/>
                  <a:pt x="6138195" y="1963196"/>
                  <a:pt x="6138195" y="1963196"/>
                </a:cubicBezTo>
                <a:cubicBezTo>
                  <a:pt x="6151431" y="1949799"/>
                  <a:pt x="6151431" y="1949799"/>
                  <a:pt x="6151431" y="1949799"/>
                </a:cubicBezTo>
                <a:cubicBezTo>
                  <a:pt x="6198182" y="1931428"/>
                  <a:pt x="6198182" y="1931428"/>
                  <a:pt x="6198182" y="1931428"/>
                </a:cubicBezTo>
                <a:cubicBezTo>
                  <a:pt x="6201907" y="1930875"/>
                  <a:pt x="6201907" y="1930875"/>
                  <a:pt x="6201907" y="1930875"/>
                </a:cubicBezTo>
                <a:cubicBezTo>
                  <a:pt x="6163157" y="1951870"/>
                  <a:pt x="6163157" y="1951870"/>
                  <a:pt x="6163157" y="1951870"/>
                </a:cubicBezTo>
                <a:cubicBezTo>
                  <a:pt x="6159987" y="1956152"/>
                  <a:pt x="6173776" y="1946483"/>
                  <a:pt x="6160540" y="1959880"/>
                </a:cubicBezTo>
                <a:cubicBezTo>
                  <a:pt x="6164817" y="1963057"/>
                  <a:pt x="6164817" y="1963057"/>
                  <a:pt x="6164817" y="1963057"/>
                </a:cubicBezTo>
                <a:cubicBezTo>
                  <a:pt x="6161094" y="1963610"/>
                  <a:pt x="6161094" y="1963610"/>
                  <a:pt x="6161094" y="1963610"/>
                </a:cubicBezTo>
                <a:cubicBezTo>
                  <a:pt x="6162200" y="1971067"/>
                  <a:pt x="6162200" y="1971067"/>
                  <a:pt x="6162200" y="1971067"/>
                </a:cubicBezTo>
                <a:cubicBezTo>
                  <a:pt x="6166477" y="1974243"/>
                  <a:pt x="6166477" y="1974243"/>
                  <a:pt x="6166477" y="1974243"/>
                </a:cubicBezTo>
                <a:cubicBezTo>
                  <a:pt x="6169648" y="1969962"/>
                  <a:pt x="6169648" y="1969962"/>
                  <a:pt x="6169648" y="1969962"/>
                </a:cubicBezTo>
                <a:cubicBezTo>
                  <a:pt x="6173925" y="1973138"/>
                  <a:pt x="6173925" y="1973138"/>
                  <a:pt x="6173925" y="1973138"/>
                </a:cubicBezTo>
                <a:cubicBezTo>
                  <a:pt x="6195162" y="1962365"/>
                  <a:pt x="6186757" y="1982668"/>
                  <a:pt x="6252128" y="1961533"/>
                </a:cubicBezTo>
                <a:cubicBezTo>
                  <a:pt x="6260129" y="1964157"/>
                  <a:pt x="6260129" y="1964157"/>
                  <a:pt x="6260129" y="1964157"/>
                </a:cubicBezTo>
                <a:cubicBezTo>
                  <a:pt x="6242615" y="1974379"/>
                  <a:pt x="6242615" y="1974379"/>
                  <a:pt x="6242615" y="1974379"/>
                </a:cubicBezTo>
                <a:cubicBezTo>
                  <a:pt x="6235721" y="1979212"/>
                  <a:pt x="6235721" y="1979212"/>
                  <a:pt x="6235721" y="1979212"/>
                </a:cubicBezTo>
                <a:cubicBezTo>
                  <a:pt x="6244275" y="1985565"/>
                  <a:pt x="6244275" y="1985565"/>
                  <a:pt x="6244275" y="1985565"/>
                </a:cubicBezTo>
                <a:cubicBezTo>
                  <a:pt x="6283026" y="1964570"/>
                  <a:pt x="6283026" y="1964570"/>
                  <a:pt x="6283026" y="1964570"/>
                </a:cubicBezTo>
                <a:cubicBezTo>
                  <a:pt x="6305369" y="1961255"/>
                  <a:pt x="6305369" y="1961255"/>
                  <a:pt x="6305369" y="1961255"/>
                </a:cubicBezTo>
                <a:cubicBezTo>
                  <a:pt x="6318052" y="1944128"/>
                  <a:pt x="6327713" y="1957939"/>
                  <a:pt x="6355844" y="1942332"/>
                </a:cubicBezTo>
                <a:cubicBezTo>
                  <a:pt x="6399425" y="1928243"/>
                  <a:pt x="6399425" y="1928243"/>
                  <a:pt x="6399425" y="1928243"/>
                </a:cubicBezTo>
                <a:cubicBezTo>
                  <a:pt x="6467966" y="1902827"/>
                  <a:pt x="6467966" y="1902827"/>
                  <a:pt x="6467966" y="1902827"/>
                </a:cubicBezTo>
                <a:cubicBezTo>
                  <a:pt x="6503141" y="1909040"/>
                  <a:pt x="6503141" y="1909040"/>
                  <a:pt x="6503141" y="1909040"/>
                </a:cubicBezTo>
                <a:lnTo>
                  <a:pt x="6519001" y="1915629"/>
                </a:lnTo>
                <a:lnTo>
                  <a:pt x="6525793" y="1961399"/>
                </a:lnTo>
                <a:lnTo>
                  <a:pt x="6522613" y="1963317"/>
                </a:lnTo>
                <a:cubicBezTo>
                  <a:pt x="6514612" y="1960693"/>
                  <a:pt x="6514612" y="1960693"/>
                  <a:pt x="6514612" y="1960693"/>
                </a:cubicBezTo>
                <a:cubicBezTo>
                  <a:pt x="6510888" y="1961245"/>
                  <a:pt x="6510888" y="1961245"/>
                  <a:pt x="6510888" y="1961245"/>
                </a:cubicBezTo>
                <a:cubicBezTo>
                  <a:pt x="6508271" y="1969256"/>
                  <a:pt x="6508271" y="1969256"/>
                  <a:pt x="6508271" y="1969256"/>
                </a:cubicBezTo>
                <a:cubicBezTo>
                  <a:pt x="6496545" y="1967185"/>
                  <a:pt x="6496545" y="1967185"/>
                  <a:pt x="6496545" y="1967185"/>
                </a:cubicBezTo>
                <a:cubicBezTo>
                  <a:pt x="6489651" y="1972019"/>
                  <a:pt x="6489651" y="1972019"/>
                  <a:pt x="6489651" y="1972019"/>
                </a:cubicBezTo>
                <a:cubicBezTo>
                  <a:pt x="6497652" y="1974643"/>
                  <a:pt x="6497652" y="1974643"/>
                  <a:pt x="6497652" y="1974643"/>
                </a:cubicBezTo>
                <a:cubicBezTo>
                  <a:pt x="6465244" y="1987074"/>
                  <a:pt x="6465244" y="1987074"/>
                  <a:pt x="6465244" y="1987074"/>
                </a:cubicBezTo>
                <a:cubicBezTo>
                  <a:pt x="6448837" y="2004752"/>
                  <a:pt x="6448837" y="2004752"/>
                  <a:pt x="6448837" y="2004752"/>
                </a:cubicBezTo>
                <a:cubicBezTo>
                  <a:pt x="6402641" y="2026851"/>
                  <a:pt x="6402641" y="2026851"/>
                  <a:pt x="6402641" y="2026851"/>
                </a:cubicBezTo>
                <a:cubicBezTo>
                  <a:pt x="6398363" y="2023676"/>
                  <a:pt x="6398363" y="2023676"/>
                  <a:pt x="6398363" y="2023676"/>
                </a:cubicBezTo>
                <a:lnTo>
                  <a:pt x="6396995" y="2027863"/>
                </a:lnTo>
                <a:lnTo>
                  <a:pt x="6390361" y="2021052"/>
                </a:lnTo>
                <a:cubicBezTo>
                  <a:pt x="6373401" y="2035002"/>
                  <a:pt x="6373401" y="2035002"/>
                  <a:pt x="6373401" y="2035002"/>
                </a:cubicBezTo>
                <a:cubicBezTo>
                  <a:pt x="6369125" y="2031825"/>
                  <a:pt x="6369125" y="2031825"/>
                  <a:pt x="6369125" y="2031825"/>
                </a:cubicBezTo>
                <a:cubicBezTo>
                  <a:pt x="6366507" y="2039836"/>
                  <a:pt x="6366507" y="2039836"/>
                  <a:pt x="6366507" y="2039836"/>
                </a:cubicBezTo>
                <a:cubicBezTo>
                  <a:pt x="6372445" y="2054199"/>
                  <a:pt x="6372445" y="2054199"/>
                  <a:pt x="6372445" y="2054199"/>
                </a:cubicBezTo>
                <a:cubicBezTo>
                  <a:pt x="6369135" y="2057548"/>
                  <a:pt x="6371111" y="2059638"/>
                  <a:pt x="6374686" y="2060893"/>
                </a:cubicBezTo>
                <a:lnTo>
                  <a:pt x="6379608" y="2061598"/>
                </a:lnTo>
                <a:lnTo>
                  <a:pt x="6373977" y="2061370"/>
                </a:lnTo>
                <a:cubicBezTo>
                  <a:pt x="6368258" y="2061251"/>
                  <a:pt x="6360637" y="2061192"/>
                  <a:pt x="6350654" y="2061244"/>
                </a:cubicBezTo>
                <a:cubicBezTo>
                  <a:pt x="6366657" y="2066491"/>
                  <a:pt x="6366657" y="2066491"/>
                  <a:pt x="6366657" y="2066491"/>
                </a:cubicBezTo>
                <a:cubicBezTo>
                  <a:pt x="6385277" y="2063728"/>
                  <a:pt x="6385277" y="2063728"/>
                  <a:pt x="6385277" y="2063728"/>
                </a:cubicBezTo>
                <a:lnTo>
                  <a:pt x="6386160" y="2062535"/>
                </a:lnTo>
                <a:lnTo>
                  <a:pt x="6386535" y="2062588"/>
                </a:lnTo>
                <a:lnTo>
                  <a:pt x="6386311" y="2062332"/>
                </a:lnTo>
                <a:lnTo>
                  <a:pt x="6388447" y="2059446"/>
                </a:lnTo>
                <a:cubicBezTo>
                  <a:pt x="6399619" y="2057788"/>
                  <a:pt x="6390511" y="2047707"/>
                  <a:pt x="6412301" y="2040662"/>
                </a:cubicBezTo>
                <a:cubicBezTo>
                  <a:pt x="6420303" y="2043286"/>
                  <a:pt x="6420303" y="2043286"/>
                  <a:pt x="6420303" y="2043286"/>
                </a:cubicBezTo>
                <a:cubicBezTo>
                  <a:pt x="6423473" y="2039004"/>
                  <a:pt x="6423473" y="2039004"/>
                  <a:pt x="6423473" y="2039004"/>
                </a:cubicBezTo>
                <a:cubicBezTo>
                  <a:pt x="6442647" y="2039971"/>
                  <a:pt x="6442647" y="2039971"/>
                  <a:pt x="6442647" y="2039971"/>
                </a:cubicBezTo>
                <a:cubicBezTo>
                  <a:pt x="6456435" y="2030302"/>
                  <a:pt x="6456435" y="2030302"/>
                  <a:pt x="6456435" y="2030302"/>
                </a:cubicBezTo>
                <a:cubicBezTo>
                  <a:pt x="6468160" y="2032373"/>
                  <a:pt x="6468160" y="2032373"/>
                  <a:pt x="6468160" y="2032373"/>
                </a:cubicBezTo>
                <a:cubicBezTo>
                  <a:pt x="6469266" y="2039831"/>
                  <a:pt x="6469266" y="2039831"/>
                  <a:pt x="6469266" y="2039831"/>
                </a:cubicBezTo>
                <a:cubicBezTo>
                  <a:pt x="6463479" y="2052124"/>
                  <a:pt x="6463479" y="2052124"/>
                  <a:pt x="6463479" y="2052124"/>
                </a:cubicBezTo>
                <a:cubicBezTo>
                  <a:pt x="6433687" y="2056545"/>
                  <a:pt x="6433687" y="2056545"/>
                  <a:pt x="6433687" y="2056545"/>
                </a:cubicBezTo>
                <a:cubicBezTo>
                  <a:pt x="6420452" y="2069941"/>
                  <a:pt x="6420452" y="2069941"/>
                  <a:pt x="6420452" y="2069941"/>
                </a:cubicBezTo>
                <a:cubicBezTo>
                  <a:pt x="6406663" y="2079609"/>
                  <a:pt x="6406663" y="2079609"/>
                  <a:pt x="6406663" y="2079609"/>
                </a:cubicBezTo>
                <a:cubicBezTo>
                  <a:pt x="6402386" y="2076434"/>
                  <a:pt x="6402386" y="2076434"/>
                  <a:pt x="6402386" y="2076434"/>
                </a:cubicBezTo>
                <a:cubicBezTo>
                  <a:pt x="6383213" y="2075467"/>
                  <a:pt x="6383213" y="2075467"/>
                  <a:pt x="6383213" y="2075467"/>
                </a:cubicBezTo>
                <a:cubicBezTo>
                  <a:pt x="6375765" y="2076572"/>
                  <a:pt x="6375765" y="2076572"/>
                  <a:pt x="6375765" y="2076572"/>
                </a:cubicBezTo>
                <a:cubicBezTo>
                  <a:pt x="6372594" y="2080855"/>
                  <a:pt x="6372594" y="2080855"/>
                  <a:pt x="6372594" y="2080855"/>
                </a:cubicBezTo>
                <a:cubicBezTo>
                  <a:pt x="6389150" y="2089830"/>
                  <a:pt x="6389150" y="2089830"/>
                  <a:pt x="6389150" y="2089830"/>
                </a:cubicBezTo>
                <a:cubicBezTo>
                  <a:pt x="6379085" y="2098946"/>
                  <a:pt x="6379085" y="2098946"/>
                  <a:pt x="6379085" y="2098946"/>
                </a:cubicBezTo>
                <a:cubicBezTo>
                  <a:pt x="6356741" y="2102262"/>
                  <a:pt x="6356741" y="2102262"/>
                  <a:pt x="6356741" y="2102262"/>
                </a:cubicBezTo>
                <a:cubicBezTo>
                  <a:pt x="6342952" y="2111930"/>
                  <a:pt x="6342952" y="2111930"/>
                  <a:pt x="6342952" y="2111930"/>
                </a:cubicBezTo>
                <a:cubicBezTo>
                  <a:pt x="6331780" y="2113588"/>
                  <a:pt x="6358805" y="2090523"/>
                  <a:pt x="6325439" y="2122151"/>
                </a:cubicBezTo>
                <a:cubicBezTo>
                  <a:pt x="6325992" y="2125881"/>
                  <a:pt x="6325992" y="2125881"/>
                  <a:pt x="6325992" y="2125881"/>
                </a:cubicBezTo>
                <a:cubicBezTo>
                  <a:pt x="6347782" y="2118835"/>
                  <a:pt x="6347782" y="2118835"/>
                  <a:pt x="6347782" y="2118835"/>
                </a:cubicBezTo>
                <a:cubicBezTo>
                  <a:pt x="6330823" y="2132786"/>
                  <a:pt x="6330823" y="2132786"/>
                  <a:pt x="6330823" y="2132786"/>
                </a:cubicBezTo>
                <a:cubicBezTo>
                  <a:pt x="6338825" y="2135409"/>
                  <a:pt x="6338825" y="2135409"/>
                  <a:pt x="6338825" y="2135409"/>
                </a:cubicBezTo>
                <a:cubicBezTo>
                  <a:pt x="6356890" y="2128917"/>
                  <a:pt x="6356890" y="2128917"/>
                  <a:pt x="6356890" y="2128917"/>
                </a:cubicBezTo>
                <a:cubicBezTo>
                  <a:pt x="6357997" y="2136376"/>
                  <a:pt x="6330270" y="2129056"/>
                  <a:pt x="6362275" y="2139551"/>
                </a:cubicBezTo>
                <a:cubicBezTo>
                  <a:pt x="6347379" y="2141761"/>
                  <a:pt x="6347379" y="2141761"/>
                  <a:pt x="6347379" y="2141761"/>
                </a:cubicBezTo>
                <a:cubicBezTo>
                  <a:pt x="6347933" y="2145491"/>
                  <a:pt x="6347933" y="2145491"/>
                  <a:pt x="6347933" y="2145491"/>
                </a:cubicBezTo>
                <a:cubicBezTo>
                  <a:pt x="6352209" y="2148667"/>
                  <a:pt x="6352209" y="2148667"/>
                  <a:pt x="6352209" y="2148667"/>
                </a:cubicBezTo>
                <a:cubicBezTo>
                  <a:pt x="6340485" y="2146596"/>
                  <a:pt x="6340485" y="2146596"/>
                  <a:pt x="6340485" y="2146596"/>
                </a:cubicBezTo>
                <a:cubicBezTo>
                  <a:pt x="6337313" y="2150877"/>
                  <a:pt x="6337313" y="2150877"/>
                  <a:pt x="6337313" y="2150877"/>
                </a:cubicBezTo>
                <a:cubicBezTo>
                  <a:pt x="6323929" y="2137619"/>
                  <a:pt x="6323929" y="2137619"/>
                  <a:pt x="6323929" y="2137619"/>
                </a:cubicBezTo>
                <a:lnTo>
                  <a:pt x="6316346" y="2136874"/>
                </a:lnTo>
                <a:lnTo>
                  <a:pt x="6318539" y="2131088"/>
                </a:lnTo>
                <a:lnTo>
                  <a:pt x="6319098" y="2130714"/>
                </a:lnTo>
                <a:lnTo>
                  <a:pt x="6318581" y="2130977"/>
                </a:lnTo>
                <a:lnTo>
                  <a:pt x="6321716" y="2122704"/>
                </a:lnTo>
                <a:cubicBezTo>
                  <a:pt x="6295648" y="2126572"/>
                  <a:pt x="6295648" y="2126572"/>
                  <a:pt x="6295648" y="2126572"/>
                </a:cubicBezTo>
                <a:cubicBezTo>
                  <a:pt x="6292477" y="2130854"/>
                  <a:pt x="6292477" y="2130854"/>
                  <a:pt x="6292477" y="2130854"/>
                </a:cubicBezTo>
                <a:cubicBezTo>
                  <a:pt x="6259515" y="2139556"/>
                  <a:pt x="6259515" y="2139556"/>
                  <a:pt x="6259515" y="2139556"/>
                </a:cubicBezTo>
                <a:cubicBezTo>
                  <a:pt x="6250004" y="2152401"/>
                  <a:pt x="6250004" y="2152401"/>
                  <a:pt x="6250004" y="2152401"/>
                </a:cubicBezTo>
                <a:cubicBezTo>
                  <a:pt x="6250557" y="2156129"/>
                  <a:pt x="6250557" y="2156129"/>
                  <a:pt x="6250557" y="2156129"/>
                </a:cubicBezTo>
                <a:cubicBezTo>
                  <a:pt x="6246280" y="2152954"/>
                  <a:pt x="6246280" y="2152954"/>
                  <a:pt x="6246280" y="2152954"/>
                </a:cubicBezTo>
                <a:cubicBezTo>
                  <a:pt x="6236768" y="2165798"/>
                  <a:pt x="6236768" y="2165798"/>
                  <a:pt x="6236768" y="2165798"/>
                </a:cubicBezTo>
                <a:lnTo>
                  <a:pt x="6231526" y="2173210"/>
                </a:lnTo>
                <a:lnTo>
                  <a:pt x="6224704" y="2175011"/>
                </a:lnTo>
                <a:lnTo>
                  <a:pt x="6223307" y="2174465"/>
                </a:lnTo>
                <a:cubicBezTo>
                  <a:pt x="6218563" y="2171358"/>
                  <a:pt x="6210424" y="2167802"/>
                  <a:pt x="6189464" y="2180439"/>
                </a:cubicBezTo>
                <a:cubicBezTo>
                  <a:pt x="6192635" y="2176159"/>
                  <a:pt x="6192635" y="2176159"/>
                  <a:pt x="6192635" y="2176159"/>
                </a:cubicBezTo>
                <a:cubicBezTo>
                  <a:pt x="6188357" y="2172982"/>
                  <a:pt x="6188357" y="2172982"/>
                  <a:pt x="6188357" y="2172982"/>
                </a:cubicBezTo>
                <a:cubicBezTo>
                  <a:pt x="6145883" y="2194529"/>
                  <a:pt x="6145883" y="2194529"/>
                  <a:pt x="6145883" y="2194529"/>
                </a:cubicBezTo>
                <a:cubicBezTo>
                  <a:pt x="6142158" y="2195081"/>
                  <a:pt x="6169736" y="2175745"/>
                  <a:pt x="6135264" y="2199916"/>
                </a:cubicBezTo>
                <a:cubicBezTo>
                  <a:pt x="6136371" y="2207374"/>
                  <a:pt x="6136371" y="2207374"/>
                  <a:pt x="6136371" y="2207374"/>
                </a:cubicBezTo>
                <a:cubicBezTo>
                  <a:pt x="6144372" y="2209997"/>
                  <a:pt x="6144372" y="2209997"/>
                  <a:pt x="6144372" y="2209997"/>
                </a:cubicBezTo>
                <a:cubicBezTo>
                  <a:pt x="6151267" y="2205164"/>
                  <a:pt x="6151267" y="2205164"/>
                  <a:pt x="6151267" y="2205164"/>
                </a:cubicBezTo>
                <a:cubicBezTo>
                  <a:pt x="6226300" y="2197840"/>
                  <a:pt x="6226300" y="2197840"/>
                  <a:pt x="6226300" y="2197840"/>
                </a:cubicBezTo>
                <a:cubicBezTo>
                  <a:pt x="6230023" y="2197287"/>
                  <a:pt x="6230023" y="2197287"/>
                  <a:pt x="6230023" y="2197287"/>
                </a:cubicBezTo>
                <a:cubicBezTo>
                  <a:pt x="6233194" y="2193006"/>
                  <a:pt x="6233194" y="2193006"/>
                  <a:pt x="6233194" y="2193006"/>
                </a:cubicBezTo>
                <a:cubicBezTo>
                  <a:pt x="6228363" y="2186101"/>
                  <a:pt x="6228363" y="2186101"/>
                  <a:pt x="6228363" y="2186101"/>
                </a:cubicBezTo>
                <a:cubicBezTo>
                  <a:pt x="6232087" y="2185548"/>
                  <a:pt x="6244365" y="2191348"/>
                  <a:pt x="6238982" y="2180713"/>
                </a:cubicBezTo>
                <a:cubicBezTo>
                  <a:pt x="6222980" y="2175466"/>
                  <a:pt x="6222980" y="2175466"/>
                  <a:pt x="6222980" y="2175466"/>
                </a:cubicBezTo>
                <a:lnTo>
                  <a:pt x="6224704" y="2175011"/>
                </a:lnTo>
                <a:lnTo>
                  <a:pt x="6229051" y="2176709"/>
                </a:lnTo>
                <a:lnTo>
                  <a:pt x="6231526" y="2173210"/>
                </a:lnTo>
                <a:lnTo>
                  <a:pt x="6251821" y="2167852"/>
                </a:lnTo>
                <a:cubicBezTo>
                  <a:pt x="6255941" y="2166764"/>
                  <a:pt x="6255941" y="2166764"/>
                  <a:pt x="6255941" y="2166764"/>
                </a:cubicBezTo>
                <a:cubicBezTo>
                  <a:pt x="6249600" y="2175327"/>
                  <a:pt x="6249600" y="2175327"/>
                  <a:pt x="6249600" y="2175327"/>
                </a:cubicBezTo>
                <a:cubicBezTo>
                  <a:pt x="6270986" y="2191208"/>
                  <a:pt x="6270986" y="2191208"/>
                  <a:pt x="6270986" y="2191208"/>
                </a:cubicBezTo>
                <a:cubicBezTo>
                  <a:pt x="6277881" y="2186375"/>
                  <a:pt x="6277881" y="2186375"/>
                  <a:pt x="6277881" y="2186375"/>
                </a:cubicBezTo>
                <a:cubicBezTo>
                  <a:pt x="6285882" y="2188998"/>
                  <a:pt x="6285882" y="2188998"/>
                  <a:pt x="6285882" y="2188998"/>
                </a:cubicBezTo>
                <a:cubicBezTo>
                  <a:pt x="6285329" y="2185269"/>
                  <a:pt x="6285329" y="2185269"/>
                  <a:pt x="6285329" y="2185269"/>
                </a:cubicBezTo>
                <a:cubicBezTo>
                  <a:pt x="6307672" y="2181954"/>
                  <a:pt x="6307672" y="2181954"/>
                  <a:pt x="6307672" y="2181954"/>
                </a:cubicBezTo>
                <a:cubicBezTo>
                  <a:pt x="6304501" y="2186235"/>
                  <a:pt x="6304501" y="2186235"/>
                  <a:pt x="6304501" y="2186235"/>
                </a:cubicBezTo>
                <a:cubicBezTo>
                  <a:pt x="6322568" y="2179743"/>
                  <a:pt x="6322568" y="2179743"/>
                  <a:pt x="6322568" y="2179743"/>
                </a:cubicBezTo>
                <a:cubicBezTo>
                  <a:pt x="6314014" y="2173391"/>
                  <a:pt x="6314014" y="2173391"/>
                  <a:pt x="6314014" y="2173391"/>
                </a:cubicBezTo>
                <a:cubicBezTo>
                  <a:pt x="6326291" y="2179191"/>
                  <a:pt x="6326291" y="2179191"/>
                  <a:pt x="6326291" y="2179191"/>
                </a:cubicBezTo>
                <a:cubicBezTo>
                  <a:pt x="6330016" y="2178638"/>
                  <a:pt x="6330016" y="2178638"/>
                  <a:pt x="6330016" y="2178638"/>
                </a:cubicBezTo>
                <a:cubicBezTo>
                  <a:pt x="6333739" y="2178086"/>
                  <a:pt x="6333739" y="2178086"/>
                  <a:pt x="6333739" y="2178086"/>
                </a:cubicBezTo>
                <a:cubicBezTo>
                  <a:pt x="6336910" y="2173804"/>
                  <a:pt x="6336910" y="2173804"/>
                  <a:pt x="6336910" y="2173804"/>
                </a:cubicBezTo>
                <a:cubicBezTo>
                  <a:pt x="6353466" y="2182781"/>
                  <a:pt x="6353466" y="2182781"/>
                  <a:pt x="6353466" y="2182781"/>
                </a:cubicBezTo>
                <a:cubicBezTo>
                  <a:pt x="6360361" y="2177946"/>
                  <a:pt x="6360361" y="2177946"/>
                  <a:pt x="6360361" y="2177946"/>
                </a:cubicBezTo>
                <a:cubicBezTo>
                  <a:pt x="6363531" y="2173665"/>
                  <a:pt x="6363531" y="2173665"/>
                  <a:pt x="6363531" y="2173665"/>
                </a:cubicBezTo>
                <a:cubicBezTo>
                  <a:pt x="6367808" y="2176841"/>
                  <a:pt x="6367808" y="2176841"/>
                  <a:pt x="6367808" y="2176841"/>
                </a:cubicBezTo>
                <a:cubicBezTo>
                  <a:pt x="6377319" y="2163997"/>
                  <a:pt x="6377319" y="2163997"/>
                  <a:pt x="6377319" y="2163997"/>
                </a:cubicBezTo>
                <a:cubicBezTo>
                  <a:pt x="6372489" y="2157091"/>
                  <a:pt x="6372489" y="2157091"/>
                  <a:pt x="6372489" y="2157091"/>
                </a:cubicBezTo>
                <a:cubicBezTo>
                  <a:pt x="6387939" y="2158609"/>
                  <a:pt x="6387939" y="2158609"/>
                  <a:pt x="6387939" y="2158609"/>
                </a:cubicBezTo>
                <a:cubicBezTo>
                  <a:pt x="6391109" y="2154328"/>
                  <a:pt x="6391109" y="2154328"/>
                  <a:pt x="6391109" y="2154328"/>
                </a:cubicBezTo>
                <a:cubicBezTo>
                  <a:pt x="6414007" y="2154741"/>
                  <a:pt x="6346572" y="2187614"/>
                  <a:pt x="6413453" y="2151012"/>
                </a:cubicBezTo>
                <a:cubicBezTo>
                  <a:pt x="6427795" y="2145072"/>
                  <a:pt x="6427795" y="2145072"/>
                  <a:pt x="6427795" y="2145072"/>
                </a:cubicBezTo>
                <a:cubicBezTo>
                  <a:pt x="6518679" y="2116342"/>
                  <a:pt x="6518679" y="2116342"/>
                  <a:pt x="6518679" y="2116342"/>
                </a:cubicBezTo>
                <a:lnTo>
                  <a:pt x="6547199" y="2105650"/>
                </a:lnTo>
                <a:lnTo>
                  <a:pt x="6552308" y="2140079"/>
                </a:lnTo>
                <a:lnTo>
                  <a:pt x="6551992" y="2158084"/>
                </a:lnTo>
                <a:cubicBezTo>
                  <a:pt x="6551941" y="2160950"/>
                  <a:pt x="6551941" y="2160950"/>
                  <a:pt x="6551941" y="2160950"/>
                </a:cubicBezTo>
                <a:lnTo>
                  <a:pt x="6555115" y="2158992"/>
                </a:lnTo>
                <a:lnTo>
                  <a:pt x="6555713" y="2163023"/>
                </a:lnTo>
                <a:lnTo>
                  <a:pt x="6555713" y="2170096"/>
                </a:lnTo>
                <a:lnTo>
                  <a:pt x="6553601" y="2172136"/>
                </a:lnTo>
                <a:cubicBezTo>
                  <a:pt x="6495679" y="2192165"/>
                  <a:pt x="6495679" y="2192165"/>
                  <a:pt x="6495679" y="2192165"/>
                </a:cubicBezTo>
                <a:cubicBezTo>
                  <a:pt x="6467547" y="2207772"/>
                  <a:pt x="6467547" y="2207772"/>
                  <a:pt x="6467547" y="2207772"/>
                </a:cubicBezTo>
                <a:cubicBezTo>
                  <a:pt x="6475548" y="2210397"/>
                  <a:pt x="6475548" y="2210397"/>
                  <a:pt x="6475548" y="2210397"/>
                </a:cubicBezTo>
                <a:cubicBezTo>
                  <a:pt x="6475548" y="2210397"/>
                  <a:pt x="6463269" y="2204597"/>
                  <a:pt x="6472931" y="2218407"/>
                </a:cubicBezTo>
                <a:cubicBezTo>
                  <a:pt x="6460376" y="2210742"/>
                  <a:pt x="6454098" y="2206910"/>
                  <a:pt x="6450959" y="2204994"/>
                </a:cubicBezTo>
                <a:lnTo>
                  <a:pt x="6449827" y="2204303"/>
                </a:lnTo>
                <a:lnTo>
                  <a:pt x="6453337" y="2201783"/>
                </a:lnTo>
                <a:cubicBezTo>
                  <a:pt x="6454165" y="2200946"/>
                  <a:pt x="6454113" y="2200595"/>
                  <a:pt x="6451933" y="2201931"/>
                </a:cubicBezTo>
                <a:lnTo>
                  <a:pt x="6449191" y="2203915"/>
                </a:lnTo>
                <a:lnTo>
                  <a:pt x="6447820" y="2203078"/>
                </a:lnTo>
                <a:lnTo>
                  <a:pt x="6448947" y="2204092"/>
                </a:lnTo>
                <a:lnTo>
                  <a:pt x="6437756" y="2212193"/>
                </a:lnTo>
                <a:cubicBezTo>
                  <a:pt x="6446864" y="2222276"/>
                  <a:pt x="6446864" y="2222276"/>
                  <a:pt x="6446864" y="2222276"/>
                </a:cubicBezTo>
                <a:cubicBezTo>
                  <a:pt x="6432522" y="2228214"/>
                  <a:pt x="6432522" y="2228214"/>
                  <a:pt x="6432522" y="2228214"/>
                </a:cubicBezTo>
                <a:cubicBezTo>
                  <a:pt x="6434182" y="2239402"/>
                  <a:pt x="6434182" y="2239402"/>
                  <a:pt x="6434182" y="2239402"/>
                </a:cubicBezTo>
                <a:cubicBezTo>
                  <a:pt x="6419286" y="2241612"/>
                  <a:pt x="6419286" y="2241612"/>
                  <a:pt x="6419286" y="2241612"/>
                </a:cubicBezTo>
                <a:cubicBezTo>
                  <a:pt x="6402879" y="2259291"/>
                  <a:pt x="6402879" y="2259291"/>
                  <a:pt x="6402879" y="2259291"/>
                </a:cubicBezTo>
                <a:cubicBezTo>
                  <a:pt x="6384812" y="2265782"/>
                  <a:pt x="6384812" y="2265782"/>
                  <a:pt x="6384812" y="2265782"/>
                </a:cubicBezTo>
                <a:cubicBezTo>
                  <a:pt x="6382749" y="2277522"/>
                  <a:pt x="6382749" y="2277522"/>
                  <a:pt x="6382749" y="2277522"/>
                </a:cubicBezTo>
                <a:cubicBezTo>
                  <a:pt x="6387026" y="2280698"/>
                  <a:pt x="6387026" y="2280698"/>
                  <a:pt x="6387026" y="2280698"/>
                </a:cubicBezTo>
                <a:cubicBezTo>
                  <a:pt x="6383855" y="2284980"/>
                  <a:pt x="6383855" y="2284980"/>
                  <a:pt x="6383855" y="2284980"/>
                </a:cubicBezTo>
                <a:cubicBezTo>
                  <a:pt x="6344957" y="2279319"/>
                  <a:pt x="6344957" y="2279319"/>
                  <a:pt x="6344957" y="2279319"/>
                </a:cubicBezTo>
                <a:cubicBezTo>
                  <a:pt x="6325783" y="2278354"/>
                  <a:pt x="6407859" y="2292851"/>
                  <a:pt x="6318335" y="2279459"/>
                </a:cubicBezTo>
                <a:cubicBezTo>
                  <a:pt x="6300823" y="2289680"/>
                  <a:pt x="6300823" y="2289680"/>
                  <a:pt x="6300823" y="2289680"/>
                </a:cubicBezTo>
                <a:cubicBezTo>
                  <a:pt x="6329656" y="2304456"/>
                  <a:pt x="6329656" y="2304456"/>
                  <a:pt x="6329656" y="2304456"/>
                </a:cubicBezTo>
                <a:cubicBezTo>
                  <a:pt x="6334488" y="2311361"/>
                  <a:pt x="6334488" y="2311361"/>
                  <a:pt x="6334488" y="2311361"/>
                </a:cubicBezTo>
                <a:cubicBezTo>
                  <a:pt x="6320145" y="2317301"/>
                  <a:pt x="6320145" y="2317301"/>
                  <a:pt x="6320145" y="2317301"/>
                </a:cubicBezTo>
                <a:cubicBezTo>
                  <a:pt x="6299865" y="2308877"/>
                  <a:pt x="6299865" y="2308877"/>
                  <a:pt x="6299865" y="2308877"/>
                </a:cubicBezTo>
                <a:cubicBezTo>
                  <a:pt x="6284969" y="2311087"/>
                  <a:pt x="6284969" y="2311087"/>
                  <a:pt x="6284969" y="2311087"/>
                </a:cubicBezTo>
                <a:cubicBezTo>
                  <a:pt x="6281246" y="2311640"/>
                  <a:pt x="6281246" y="2311640"/>
                  <a:pt x="6281246" y="2311640"/>
                </a:cubicBezTo>
                <a:cubicBezTo>
                  <a:pt x="6287034" y="2299348"/>
                  <a:pt x="6287034" y="2299348"/>
                  <a:pt x="6287034" y="2299348"/>
                </a:cubicBezTo>
                <a:cubicBezTo>
                  <a:pt x="6257796" y="2307497"/>
                  <a:pt x="6257796" y="2307497"/>
                  <a:pt x="6257796" y="2307497"/>
                </a:cubicBezTo>
                <a:cubicBezTo>
                  <a:pt x="6247730" y="2316613"/>
                  <a:pt x="6247730" y="2316613"/>
                  <a:pt x="6247730" y="2316613"/>
                </a:cubicBezTo>
                <a:cubicBezTo>
                  <a:pt x="6206766" y="2322692"/>
                  <a:pt x="6206766" y="2322692"/>
                  <a:pt x="6206766" y="2322692"/>
                </a:cubicBezTo>
                <a:cubicBezTo>
                  <a:pt x="6205810" y="2341890"/>
                  <a:pt x="6205810" y="2341890"/>
                  <a:pt x="6205810" y="2341890"/>
                </a:cubicBezTo>
                <a:cubicBezTo>
                  <a:pt x="6205810" y="2341890"/>
                  <a:pt x="6209533" y="2341337"/>
                  <a:pt x="6213258" y="2340785"/>
                </a:cubicBezTo>
                <a:lnTo>
                  <a:pt x="6197278" y="2345950"/>
                </a:lnTo>
                <a:lnTo>
                  <a:pt x="6188172" y="2341649"/>
                </a:lnTo>
                <a:cubicBezTo>
                  <a:pt x="6186636" y="2340923"/>
                  <a:pt x="6186636" y="2340923"/>
                  <a:pt x="6186636" y="2340923"/>
                </a:cubicBezTo>
                <a:cubicBezTo>
                  <a:pt x="6175465" y="2342581"/>
                  <a:pt x="6175465" y="2342581"/>
                  <a:pt x="6175465" y="2342581"/>
                </a:cubicBezTo>
                <a:cubicBezTo>
                  <a:pt x="6139333" y="2355565"/>
                  <a:pt x="6139333" y="2355565"/>
                  <a:pt x="6139333" y="2355565"/>
                </a:cubicBezTo>
                <a:cubicBezTo>
                  <a:pt x="6114925" y="2370619"/>
                  <a:pt x="6114925" y="2370619"/>
                  <a:pt x="6114925" y="2370619"/>
                </a:cubicBezTo>
                <a:cubicBezTo>
                  <a:pt x="6106923" y="2367997"/>
                  <a:pt x="6106923" y="2367997"/>
                  <a:pt x="6106923" y="2367997"/>
                </a:cubicBezTo>
                <a:cubicBezTo>
                  <a:pt x="6057002" y="2390649"/>
                  <a:pt x="6057002" y="2390649"/>
                  <a:pt x="6057002" y="2390649"/>
                </a:cubicBezTo>
                <a:cubicBezTo>
                  <a:pt x="6045831" y="2392306"/>
                  <a:pt x="6045831" y="2392306"/>
                  <a:pt x="6045831" y="2392306"/>
                </a:cubicBezTo>
                <a:cubicBezTo>
                  <a:pt x="6045278" y="2388577"/>
                  <a:pt x="6044724" y="2384849"/>
                  <a:pt x="6056449" y="2386919"/>
                </a:cubicBezTo>
                <a:cubicBezTo>
                  <a:pt x="6051618" y="2380014"/>
                  <a:pt x="6094241" y="2385123"/>
                  <a:pt x="6040446" y="2381672"/>
                </a:cubicBezTo>
                <a:cubicBezTo>
                  <a:pt x="6037830" y="2389682"/>
                  <a:pt x="6037830" y="2389682"/>
                  <a:pt x="6037830" y="2389682"/>
                </a:cubicBezTo>
                <a:lnTo>
                  <a:pt x="6036122" y="2387960"/>
                </a:lnTo>
                <a:lnTo>
                  <a:pt x="6038855" y="2385778"/>
                </a:lnTo>
                <a:cubicBezTo>
                  <a:pt x="6041600" y="2382632"/>
                  <a:pt x="6036320" y="2384725"/>
                  <a:pt x="6035102" y="2386931"/>
                </a:cubicBezTo>
                <a:lnTo>
                  <a:pt x="6036122" y="2387960"/>
                </a:lnTo>
                <a:lnTo>
                  <a:pt x="6027211" y="2395070"/>
                </a:lnTo>
                <a:cubicBezTo>
                  <a:pt x="6018656" y="2388717"/>
                  <a:pt x="6018656" y="2388717"/>
                  <a:pt x="6018656" y="2388717"/>
                </a:cubicBezTo>
                <a:cubicBezTo>
                  <a:pt x="6020316" y="2399903"/>
                  <a:pt x="6020316" y="2399903"/>
                  <a:pt x="6020316" y="2399903"/>
                </a:cubicBezTo>
                <a:cubicBezTo>
                  <a:pt x="6016039" y="2396727"/>
                  <a:pt x="6016039" y="2396727"/>
                  <a:pt x="6016039" y="2396727"/>
                </a:cubicBezTo>
                <a:cubicBezTo>
                  <a:pt x="6001696" y="2402666"/>
                  <a:pt x="6001696" y="2402666"/>
                  <a:pt x="6001696" y="2402666"/>
                </a:cubicBezTo>
                <a:lnTo>
                  <a:pt x="6001043" y="2404670"/>
                </a:lnTo>
                <a:lnTo>
                  <a:pt x="5997419" y="2399490"/>
                </a:lnTo>
                <a:cubicBezTo>
                  <a:pt x="5983631" y="2409159"/>
                  <a:pt x="5983631" y="2409159"/>
                  <a:pt x="5983631" y="2409159"/>
                </a:cubicBezTo>
                <a:cubicBezTo>
                  <a:pt x="5965563" y="2415650"/>
                  <a:pt x="5965563" y="2415650"/>
                  <a:pt x="5965563" y="2415650"/>
                </a:cubicBezTo>
                <a:cubicBezTo>
                  <a:pt x="5959222" y="2424213"/>
                  <a:pt x="5959222" y="2424213"/>
                  <a:pt x="5959222" y="2424213"/>
                </a:cubicBezTo>
                <a:cubicBezTo>
                  <a:pt x="5944327" y="2426424"/>
                  <a:pt x="5944327" y="2426424"/>
                  <a:pt x="5944327" y="2426424"/>
                </a:cubicBezTo>
                <a:cubicBezTo>
                  <a:pt x="5926814" y="2436645"/>
                  <a:pt x="5926814" y="2436645"/>
                  <a:pt x="5926814" y="2436645"/>
                </a:cubicBezTo>
                <a:lnTo>
                  <a:pt x="5923005" y="2435396"/>
                </a:lnTo>
                <a:lnTo>
                  <a:pt x="5930519" y="2432760"/>
                </a:lnTo>
                <a:cubicBezTo>
                  <a:pt x="5932510" y="2431750"/>
                  <a:pt x="5932773" y="2431116"/>
                  <a:pt x="5928685" y="2432020"/>
                </a:cubicBezTo>
                <a:lnTo>
                  <a:pt x="5920395" y="2434540"/>
                </a:lnTo>
                <a:lnTo>
                  <a:pt x="5918813" y="2434022"/>
                </a:lnTo>
                <a:lnTo>
                  <a:pt x="5919989" y="2434664"/>
                </a:lnTo>
                <a:lnTo>
                  <a:pt x="5900746" y="2440513"/>
                </a:lnTo>
                <a:cubicBezTo>
                  <a:pt x="5897576" y="2444795"/>
                  <a:pt x="5908748" y="2443137"/>
                  <a:pt x="5901853" y="2447971"/>
                </a:cubicBezTo>
                <a:cubicBezTo>
                  <a:pt x="5921027" y="2448937"/>
                  <a:pt x="5921027" y="2448937"/>
                  <a:pt x="5921027" y="2448937"/>
                </a:cubicBezTo>
                <a:cubicBezTo>
                  <a:pt x="5907791" y="2462334"/>
                  <a:pt x="5907791" y="2462334"/>
                  <a:pt x="5907791" y="2462334"/>
                </a:cubicBezTo>
                <a:cubicBezTo>
                  <a:pt x="5886554" y="2473107"/>
                  <a:pt x="5886554" y="2473107"/>
                  <a:pt x="5886554" y="2473107"/>
                </a:cubicBezTo>
                <a:cubicBezTo>
                  <a:pt x="5883383" y="2477390"/>
                  <a:pt x="5883383" y="2477390"/>
                  <a:pt x="5883383" y="2477390"/>
                </a:cubicBezTo>
                <a:cubicBezTo>
                  <a:pt x="5875935" y="2478495"/>
                  <a:pt x="5875935" y="2478495"/>
                  <a:pt x="5875935" y="2478495"/>
                </a:cubicBezTo>
                <a:cubicBezTo>
                  <a:pt x="5861189" y="2507360"/>
                  <a:pt x="5861189" y="2507360"/>
                  <a:pt x="5861189" y="2507360"/>
                </a:cubicBezTo>
                <a:cubicBezTo>
                  <a:pt x="5839548" y="2541060"/>
                  <a:pt x="5839548" y="2541060"/>
                  <a:pt x="5839548" y="2541060"/>
                </a:cubicBezTo>
                <a:cubicBezTo>
                  <a:pt x="5848103" y="2547412"/>
                  <a:pt x="5848103" y="2547412"/>
                  <a:pt x="5848103" y="2547412"/>
                </a:cubicBezTo>
                <a:cubicBezTo>
                  <a:pt x="5865063" y="2533463"/>
                  <a:pt x="5865063" y="2533463"/>
                  <a:pt x="5865063" y="2533463"/>
                </a:cubicBezTo>
                <a:cubicBezTo>
                  <a:pt x="5891683" y="2533323"/>
                  <a:pt x="5891683" y="2533323"/>
                  <a:pt x="5891683" y="2533323"/>
                </a:cubicBezTo>
                <a:cubicBezTo>
                  <a:pt x="5875681" y="2528076"/>
                  <a:pt x="5875681" y="2528076"/>
                  <a:pt x="5875681" y="2528076"/>
                </a:cubicBezTo>
                <a:cubicBezTo>
                  <a:pt x="5878852" y="2523795"/>
                  <a:pt x="5878852" y="2523795"/>
                  <a:pt x="5878852" y="2523795"/>
                </a:cubicBezTo>
                <a:cubicBezTo>
                  <a:pt x="5891130" y="2529595"/>
                  <a:pt x="5891130" y="2529595"/>
                  <a:pt x="5891130" y="2529595"/>
                </a:cubicBezTo>
                <a:cubicBezTo>
                  <a:pt x="5929881" y="2508600"/>
                  <a:pt x="5929881" y="2508600"/>
                  <a:pt x="5929881" y="2508600"/>
                </a:cubicBezTo>
                <a:cubicBezTo>
                  <a:pt x="5927263" y="2516611"/>
                  <a:pt x="5927263" y="2516611"/>
                  <a:pt x="5927263" y="2516611"/>
                </a:cubicBezTo>
                <a:cubicBezTo>
                  <a:pt x="5957054" y="2512190"/>
                  <a:pt x="5957054" y="2512190"/>
                  <a:pt x="5957054" y="2512190"/>
                </a:cubicBezTo>
                <a:cubicBezTo>
                  <a:pt x="5960225" y="2507908"/>
                  <a:pt x="5960225" y="2507908"/>
                  <a:pt x="5960225" y="2507908"/>
                </a:cubicBezTo>
                <a:cubicBezTo>
                  <a:pt x="5941051" y="2506943"/>
                  <a:pt x="5941051" y="2506943"/>
                  <a:pt x="5941051" y="2506943"/>
                </a:cubicBezTo>
                <a:cubicBezTo>
                  <a:pt x="5939945" y="2499485"/>
                  <a:pt x="5939945" y="2499485"/>
                  <a:pt x="5939945" y="2499485"/>
                </a:cubicBezTo>
                <a:cubicBezTo>
                  <a:pt x="5956905" y="2485534"/>
                  <a:pt x="5947543" y="2525034"/>
                  <a:pt x="5960628" y="2484982"/>
                </a:cubicBezTo>
                <a:cubicBezTo>
                  <a:pt x="5966013" y="2495616"/>
                  <a:pt x="5966013" y="2495616"/>
                  <a:pt x="5966013" y="2495616"/>
                </a:cubicBezTo>
                <a:cubicBezTo>
                  <a:pt x="5999528" y="2490643"/>
                  <a:pt x="5999528" y="2490643"/>
                  <a:pt x="5999528" y="2490643"/>
                </a:cubicBezTo>
                <a:lnTo>
                  <a:pt x="6020728" y="2484330"/>
                </a:lnTo>
                <a:lnTo>
                  <a:pt x="6020147" y="2488535"/>
                </a:lnTo>
                <a:cubicBezTo>
                  <a:pt x="6020355" y="2489933"/>
                  <a:pt x="6020925" y="2490563"/>
                  <a:pt x="6021631" y="2488910"/>
                </a:cubicBezTo>
                <a:lnTo>
                  <a:pt x="6022515" y="2483798"/>
                </a:lnTo>
                <a:lnTo>
                  <a:pt x="6025042" y="2483045"/>
                </a:lnTo>
                <a:lnTo>
                  <a:pt x="6022594" y="2483339"/>
                </a:lnTo>
                <a:lnTo>
                  <a:pt x="6023935" y="2475587"/>
                </a:lnTo>
                <a:cubicBezTo>
                  <a:pt x="6027660" y="2475035"/>
                  <a:pt x="6027660" y="2475035"/>
                  <a:pt x="6027660" y="2475035"/>
                </a:cubicBezTo>
                <a:cubicBezTo>
                  <a:pt x="6028213" y="2478764"/>
                  <a:pt x="6028213" y="2478764"/>
                  <a:pt x="6028213" y="2478764"/>
                </a:cubicBezTo>
                <a:cubicBezTo>
                  <a:pt x="6046279" y="2472272"/>
                  <a:pt x="6046279" y="2472272"/>
                  <a:pt x="6046279" y="2472272"/>
                </a:cubicBezTo>
                <a:cubicBezTo>
                  <a:pt x="6045726" y="2468543"/>
                  <a:pt x="6045726" y="2468543"/>
                  <a:pt x="6045726" y="2468543"/>
                </a:cubicBezTo>
                <a:cubicBezTo>
                  <a:pt x="6055791" y="2459427"/>
                  <a:pt x="6068623" y="2468956"/>
                  <a:pt x="6066963" y="2457770"/>
                </a:cubicBezTo>
                <a:cubicBezTo>
                  <a:pt x="6067516" y="2461498"/>
                  <a:pt x="6077581" y="2452382"/>
                  <a:pt x="6068069" y="2465227"/>
                </a:cubicBezTo>
                <a:cubicBezTo>
                  <a:pt x="6071240" y="2460945"/>
                  <a:pt x="6072900" y="2472133"/>
                  <a:pt x="6074410" y="2456665"/>
                </a:cubicBezTo>
                <a:cubicBezTo>
                  <a:pt x="6073857" y="2452935"/>
                  <a:pt x="6073857" y="2452935"/>
                  <a:pt x="6073857" y="2452935"/>
                </a:cubicBezTo>
                <a:cubicBezTo>
                  <a:pt x="6087646" y="2443267"/>
                  <a:pt x="6087646" y="2443267"/>
                  <a:pt x="6087646" y="2443267"/>
                </a:cubicBezTo>
                <a:lnTo>
                  <a:pt x="6092444" y="2439229"/>
                </a:lnTo>
                <a:lnTo>
                  <a:pt x="6093956" y="2440901"/>
                </a:lnTo>
                <a:cubicBezTo>
                  <a:pt x="6095094" y="2442161"/>
                  <a:pt x="6095094" y="2442161"/>
                  <a:pt x="6095094" y="2442161"/>
                </a:cubicBezTo>
                <a:cubicBezTo>
                  <a:pt x="6123778" y="2430283"/>
                  <a:pt x="6123778" y="2430283"/>
                  <a:pt x="6123778" y="2430283"/>
                </a:cubicBezTo>
                <a:cubicBezTo>
                  <a:pt x="6128609" y="2437188"/>
                  <a:pt x="6128609" y="2437188"/>
                  <a:pt x="6128609" y="2437188"/>
                </a:cubicBezTo>
                <a:cubicBezTo>
                  <a:pt x="6116884" y="2435117"/>
                  <a:pt x="6116884" y="2435117"/>
                  <a:pt x="6116884" y="2435117"/>
                </a:cubicBezTo>
                <a:cubicBezTo>
                  <a:pt x="6117991" y="2442575"/>
                  <a:pt x="6117991" y="2442575"/>
                  <a:pt x="6117991" y="2442575"/>
                </a:cubicBezTo>
                <a:cubicBezTo>
                  <a:pt x="6129163" y="2440917"/>
                  <a:pt x="6129163" y="2440917"/>
                  <a:pt x="6129163" y="2440917"/>
                </a:cubicBezTo>
                <a:lnTo>
                  <a:pt x="6133412" y="2435179"/>
                </a:lnTo>
                <a:lnTo>
                  <a:pt x="6134145" y="2439225"/>
                </a:lnTo>
                <a:cubicBezTo>
                  <a:pt x="6140334" y="2439260"/>
                  <a:pt x="6152815" y="2433596"/>
                  <a:pt x="6142952" y="2431249"/>
                </a:cubicBezTo>
                <a:cubicBezTo>
                  <a:pt x="6142952" y="2431249"/>
                  <a:pt x="6142952" y="2431249"/>
                  <a:pt x="6141416" y="2430524"/>
                </a:cubicBezTo>
                <a:lnTo>
                  <a:pt x="6138672" y="2429227"/>
                </a:lnTo>
                <a:lnTo>
                  <a:pt x="6142913" y="2425732"/>
                </a:lnTo>
                <a:cubicBezTo>
                  <a:pt x="6147752" y="2422319"/>
                  <a:pt x="6154326" y="2418127"/>
                  <a:pt x="6163082" y="2413018"/>
                </a:cubicBezTo>
                <a:cubicBezTo>
                  <a:pt x="6160464" y="2421028"/>
                  <a:pt x="6160464" y="2421028"/>
                  <a:pt x="6160464" y="2421028"/>
                </a:cubicBezTo>
                <a:cubicBezTo>
                  <a:pt x="6167912" y="2419923"/>
                  <a:pt x="6167912" y="2419923"/>
                  <a:pt x="6167912" y="2419923"/>
                </a:cubicBezTo>
                <a:cubicBezTo>
                  <a:pt x="6170530" y="2411912"/>
                  <a:pt x="6170530" y="2411912"/>
                  <a:pt x="6170530" y="2411912"/>
                </a:cubicBezTo>
                <a:cubicBezTo>
                  <a:pt x="6216727" y="2389813"/>
                  <a:pt x="6216727" y="2389813"/>
                  <a:pt x="6216727" y="2389813"/>
                </a:cubicBezTo>
                <a:cubicBezTo>
                  <a:pt x="6220451" y="2389260"/>
                  <a:pt x="6221621" y="2384323"/>
                  <a:pt x="6223999" y="2381111"/>
                </a:cubicBezTo>
                <a:lnTo>
                  <a:pt x="6227503" y="2379156"/>
                </a:lnTo>
                <a:lnTo>
                  <a:pt x="6238518" y="2382767"/>
                </a:lnTo>
                <a:cubicBezTo>
                  <a:pt x="6234240" y="2379592"/>
                  <a:pt x="6231205" y="2378374"/>
                  <a:pt x="6228942" y="2378353"/>
                </a:cubicBezTo>
                <a:lnTo>
                  <a:pt x="6227503" y="2379156"/>
                </a:lnTo>
                <a:lnTo>
                  <a:pt x="6217514" y="2375881"/>
                </a:lnTo>
                <a:cubicBezTo>
                  <a:pt x="6214513" y="2374897"/>
                  <a:pt x="6214513" y="2374897"/>
                  <a:pt x="6214513" y="2374897"/>
                </a:cubicBezTo>
                <a:cubicBezTo>
                  <a:pt x="6203895" y="2380283"/>
                  <a:pt x="6203895" y="2380283"/>
                  <a:pt x="6203895" y="2380283"/>
                </a:cubicBezTo>
                <a:cubicBezTo>
                  <a:pt x="6199064" y="2373378"/>
                  <a:pt x="6199064" y="2373378"/>
                  <a:pt x="6199064" y="2373378"/>
                </a:cubicBezTo>
                <a:cubicBezTo>
                  <a:pt x="6161825" y="2378904"/>
                  <a:pt x="6161825" y="2378904"/>
                  <a:pt x="6161825" y="2378904"/>
                </a:cubicBezTo>
                <a:cubicBezTo>
                  <a:pt x="6162379" y="2382633"/>
                  <a:pt x="6161825" y="2378904"/>
                  <a:pt x="6156995" y="2371999"/>
                </a:cubicBezTo>
                <a:cubicBezTo>
                  <a:pt x="6150101" y="2376833"/>
                  <a:pt x="6156591" y="2394925"/>
                  <a:pt x="6139481" y="2382220"/>
                </a:cubicBezTo>
                <a:cubicBezTo>
                  <a:pt x="6130927" y="2375867"/>
                  <a:pt x="6130927" y="2375867"/>
                  <a:pt x="6130927" y="2375867"/>
                </a:cubicBezTo>
                <a:cubicBezTo>
                  <a:pt x="6159059" y="2360260"/>
                  <a:pt x="6159059" y="2360260"/>
                  <a:pt x="6159059" y="2360260"/>
                </a:cubicBezTo>
                <a:cubicBezTo>
                  <a:pt x="6167059" y="2362883"/>
                  <a:pt x="6167059" y="2362883"/>
                  <a:pt x="6167059" y="2362883"/>
                </a:cubicBezTo>
                <a:cubicBezTo>
                  <a:pt x="6160165" y="2367718"/>
                  <a:pt x="6175614" y="2369236"/>
                  <a:pt x="6160165" y="2367718"/>
                </a:cubicBezTo>
                <a:cubicBezTo>
                  <a:pt x="6179892" y="2372413"/>
                  <a:pt x="6179892" y="2372413"/>
                  <a:pt x="6179892" y="2372413"/>
                </a:cubicBezTo>
                <a:cubicBezTo>
                  <a:pt x="6183615" y="2371860"/>
                  <a:pt x="6183615" y="2371860"/>
                  <a:pt x="6183615" y="2371860"/>
                </a:cubicBezTo>
                <a:cubicBezTo>
                  <a:pt x="6178785" y="2364955"/>
                  <a:pt x="6214513" y="2374897"/>
                  <a:pt x="6174507" y="2361778"/>
                </a:cubicBezTo>
                <a:cubicBezTo>
                  <a:pt x="6170231" y="2358602"/>
                  <a:pt x="6170231" y="2358602"/>
                  <a:pt x="6170231" y="2358602"/>
                </a:cubicBezTo>
                <a:cubicBezTo>
                  <a:pt x="6173400" y="2354320"/>
                  <a:pt x="6180295" y="2349487"/>
                  <a:pt x="6180848" y="2353215"/>
                </a:cubicBezTo>
                <a:cubicBezTo>
                  <a:pt x="6181402" y="2356944"/>
                  <a:pt x="6181402" y="2356944"/>
                  <a:pt x="6181402" y="2356944"/>
                </a:cubicBezTo>
                <a:cubicBezTo>
                  <a:pt x="6206512" y="2372273"/>
                  <a:pt x="6206512" y="2372273"/>
                  <a:pt x="6206512" y="2372273"/>
                </a:cubicBezTo>
                <a:cubicBezTo>
                  <a:pt x="6240028" y="2367299"/>
                  <a:pt x="6240028" y="2367299"/>
                  <a:pt x="6240028" y="2367299"/>
                </a:cubicBezTo>
                <a:cubicBezTo>
                  <a:pt x="6238518" y="2382767"/>
                  <a:pt x="6251754" y="2369371"/>
                  <a:pt x="6259755" y="2371994"/>
                </a:cubicBezTo>
                <a:cubicBezTo>
                  <a:pt x="6258244" y="2387462"/>
                  <a:pt x="6258244" y="2387462"/>
                  <a:pt x="6258244" y="2387462"/>
                </a:cubicBezTo>
                <a:cubicBezTo>
                  <a:pt x="6263628" y="2398097"/>
                  <a:pt x="6272586" y="2381524"/>
                  <a:pt x="6274246" y="2392710"/>
                </a:cubicBezTo>
                <a:cubicBezTo>
                  <a:pt x="6273693" y="2388982"/>
                  <a:pt x="6273693" y="2388982"/>
                  <a:pt x="6273693" y="2388982"/>
                </a:cubicBezTo>
                <a:cubicBezTo>
                  <a:pt x="6277971" y="2392157"/>
                  <a:pt x="6277971" y="2392157"/>
                  <a:pt x="6277971" y="2392157"/>
                </a:cubicBezTo>
                <a:cubicBezTo>
                  <a:pt x="6281694" y="2391604"/>
                  <a:pt x="6281694" y="2391604"/>
                  <a:pt x="6281694" y="2391604"/>
                </a:cubicBezTo>
                <a:cubicBezTo>
                  <a:pt x="6284865" y="2387324"/>
                  <a:pt x="6284865" y="2387324"/>
                  <a:pt x="6284865" y="2387324"/>
                </a:cubicBezTo>
                <a:cubicBezTo>
                  <a:pt x="6280587" y="2384147"/>
                  <a:pt x="6280587" y="2384147"/>
                  <a:pt x="6280587" y="2384147"/>
                </a:cubicBezTo>
                <a:cubicBezTo>
                  <a:pt x="6314657" y="2382903"/>
                  <a:pt x="6314657" y="2382903"/>
                  <a:pt x="6314657" y="2382903"/>
                </a:cubicBezTo>
                <a:cubicBezTo>
                  <a:pt x="6338510" y="2364119"/>
                  <a:pt x="6338510" y="2364119"/>
                  <a:pt x="6338510" y="2364119"/>
                </a:cubicBezTo>
                <a:cubicBezTo>
                  <a:pt x="6370919" y="2351687"/>
                  <a:pt x="6370919" y="2351687"/>
                  <a:pt x="6370919" y="2351687"/>
                </a:cubicBezTo>
                <a:cubicBezTo>
                  <a:pt x="6369812" y="2344229"/>
                  <a:pt x="6357684" y="2365084"/>
                  <a:pt x="6369812" y="2344229"/>
                </a:cubicBezTo>
                <a:cubicBezTo>
                  <a:pt x="6388985" y="2345195"/>
                  <a:pt x="6388985" y="2345195"/>
                  <a:pt x="6388985" y="2345195"/>
                </a:cubicBezTo>
                <a:cubicBezTo>
                  <a:pt x="6446909" y="2325167"/>
                  <a:pt x="6446909" y="2325167"/>
                  <a:pt x="6446909" y="2325167"/>
                </a:cubicBezTo>
                <a:cubicBezTo>
                  <a:pt x="6447462" y="2328895"/>
                  <a:pt x="6447462" y="2328895"/>
                  <a:pt x="6447462" y="2328895"/>
                </a:cubicBezTo>
                <a:lnTo>
                  <a:pt x="6464667" y="2326342"/>
                </a:lnTo>
                <a:lnTo>
                  <a:pt x="6463599" y="2327037"/>
                </a:lnTo>
                <a:cubicBezTo>
                  <a:pt x="6458067" y="2333038"/>
                  <a:pt x="6478599" y="2327133"/>
                  <a:pt x="6469805" y="2325579"/>
                </a:cubicBezTo>
                <a:cubicBezTo>
                  <a:pt x="6469805" y="2325579"/>
                  <a:pt x="6469805" y="2325579"/>
                  <a:pt x="6467012" y="2325994"/>
                </a:cubicBezTo>
                <a:lnTo>
                  <a:pt x="6464667" y="2326342"/>
                </a:lnTo>
                <a:lnTo>
                  <a:pt x="6479870" y="2316464"/>
                </a:lnTo>
                <a:cubicBezTo>
                  <a:pt x="6480977" y="2323922"/>
                  <a:pt x="6480977" y="2323922"/>
                  <a:pt x="6480977" y="2323922"/>
                </a:cubicBezTo>
                <a:cubicBezTo>
                  <a:pt x="6506491" y="2316325"/>
                  <a:pt x="6506491" y="2316325"/>
                  <a:pt x="6506491" y="2316325"/>
                </a:cubicBezTo>
                <a:cubicBezTo>
                  <a:pt x="6509661" y="2312043"/>
                  <a:pt x="6509661" y="2312043"/>
                  <a:pt x="6509661" y="2312043"/>
                </a:cubicBezTo>
                <a:cubicBezTo>
                  <a:pt x="6497383" y="2306243"/>
                  <a:pt x="6497383" y="2306243"/>
                  <a:pt x="6497383" y="2306243"/>
                </a:cubicBezTo>
                <a:cubicBezTo>
                  <a:pt x="6515449" y="2299752"/>
                  <a:pt x="6515449" y="2299752"/>
                  <a:pt x="6515449" y="2299752"/>
                </a:cubicBezTo>
                <a:cubicBezTo>
                  <a:pt x="6519727" y="2302927"/>
                  <a:pt x="6519727" y="2302927"/>
                  <a:pt x="6519727" y="2302927"/>
                </a:cubicBezTo>
                <a:cubicBezTo>
                  <a:pt x="6550475" y="2279310"/>
                  <a:pt x="6550475" y="2279310"/>
                  <a:pt x="6550475" y="2279310"/>
                </a:cubicBezTo>
                <a:lnTo>
                  <a:pt x="6555713" y="2277531"/>
                </a:lnTo>
                <a:lnTo>
                  <a:pt x="6555713" y="2327395"/>
                </a:lnTo>
                <a:lnTo>
                  <a:pt x="6549217" y="2328838"/>
                </a:lnTo>
                <a:cubicBezTo>
                  <a:pt x="6546497" y="2329443"/>
                  <a:pt x="6546497" y="2329443"/>
                  <a:pt x="6546497" y="2329443"/>
                </a:cubicBezTo>
                <a:cubicBezTo>
                  <a:pt x="6540709" y="2341736"/>
                  <a:pt x="6540709" y="2341736"/>
                  <a:pt x="6540709" y="2341736"/>
                </a:cubicBezTo>
                <a:cubicBezTo>
                  <a:pt x="6512025" y="2353614"/>
                  <a:pt x="6512025" y="2353614"/>
                  <a:pt x="6512025" y="2353614"/>
                </a:cubicBezTo>
                <a:cubicBezTo>
                  <a:pt x="6501959" y="2362730"/>
                  <a:pt x="6501959" y="2362730"/>
                  <a:pt x="6501959" y="2362730"/>
                </a:cubicBezTo>
                <a:cubicBezTo>
                  <a:pt x="6473828" y="2378337"/>
                  <a:pt x="6473828" y="2378337"/>
                  <a:pt x="6473828" y="2378337"/>
                </a:cubicBezTo>
                <a:cubicBezTo>
                  <a:pt x="6475488" y="2389525"/>
                  <a:pt x="6475488" y="2389525"/>
                  <a:pt x="6475488" y="2389525"/>
                </a:cubicBezTo>
                <a:cubicBezTo>
                  <a:pt x="6464317" y="2391183"/>
                  <a:pt x="6458731" y="2392011"/>
                  <a:pt x="6455937" y="2392426"/>
                </a:cubicBezTo>
                <a:lnTo>
                  <a:pt x="6454005" y="2392713"/>
                </a:lnTo>
                <a:lnTo>
                  <a:pt x="6452591" y="2389111"/>
                </a:lnTo>
                <a:cubicBezTo>
                  <a:pt x="6425567" y="2412177"/>
                  <a:pt x="6425567" y="2412177"/>
                  <a:pt x="6425567" y="2412177"/>
                </a:cubicBezTo>
                <a:cubicBezTo>
                  <a:pt x="6414394" y="2413835"/>
                  <a:pt x="6414394" y="2413835"/>
                  <a:pt x="6414394" y="2413835"/>
                </a:cubicBezTo>
                <a:cubicBezTo>
                  <a:pt x="6408606" y="2426126"/>
                  <a:pt x="6408606" y="2426126"/>
                  <a:pt x="6408606" y="2426126"/>
                </a:cubicBezTo>
                <a:cubicBezTo>
                  <a:pt x="6403223" y="2415493"/>
                  <a:pt x="6403223" y="2415493"/>
                  <a:pt x="6403223" y="2415493"/>
                </a:cubicBezTo>
                <a:cubicBezTo>
                  <a:pt x="6389434" y="2425161"/>
                  <a:pt x="6389434" y="2425161"/>
                  <a:pt x="6389434" y="2425161"/>
                </a:cubicBezTo>
                <a:cubicBezTo>
                  <a:pt x="6389434" y="2425161"/>
                  <a:pt x="6373431" y="2419914"/>
                  <a:pt x="6391094" y="2436347"/>
                </a:cubicBezTo>
                <a:cubicBezTo>
                  <a:pt x="6379921" y="2438005"/>
                  <a:pt x="6379921" y="2438005"/>
                  <a:pt x="6379921" y="2438005"/>
                </a:cubicBezTo>
                <a:cubicBezTo>
                  <a:pt x="6377305" y="2446015"/>
                  <a:pt x="6377305" y="2446015"/>
                  <a:pt x="6377305" y="2446015"/>
                </a:cubicBezTo>
                <a:cubicBezTo>
                  <a:pt x="6362409" y="2448226"/>
                  <a:pt x="6362409" y="2448226"/>
                  <a:pt x="6362409" y="2448226"/>
                </a:cubicBezTo>
                <a:cubicBezTo>
                  <a:pt x="6356622" y="2460519"/>
                  <a:pt x="6356622" y="2460519"/>
                  <a:pt x="6356622" y="2460519"/>
                </a:cubicBezTo>
                <a:cubicBezTo>
                  <a:pt x="6333172" y="2456376"/>
                  <a:pt x="6333172" y="2456376"/>
                  <a:pt x="6333172" y="2456376"/>
                </a:cubicBezTo>
                <a:cubicBezTo>
                  <a:pt x="6315104" y="2462868"/>
                  <a:pt x="6315104" y="2462868"/>
                  <a:pt x="6315104" y="2462868"/>
                </a:cubicBezTo>
                <a:cubicBezTo>
                  <a:pt x="6316211" y="2470326"/>
                  <a:pt x="6316211" y="2470326"/>
                  <a:pt x="6316211" y="2470326"/>
                </a:cubicBezTo>
                <a:cubicBezTo>
                  <a:pt x="6336492" y="2478750"/>
                  <a:pt x="6336492" y="2478750"/>
                  <a:pt x="6336492" y="2478750"/>
                </a:cubicBezTo>
                <a:cubicBezTo>
                  <a:pt x="6353601" y="2491455"/>
                  <a:pt x="6353601" y="2491455"/>
                  <a:pt x="6353601" y="2491455"/>
                </a:cubicBezTo>
                <a:cubicBezTo>
                  <a:pt x="6343535" y="2500571"/>
                  <a:pt x="6343535" y="2500571"/>
                  <a:pt x="6343535" y="2500571"/>
                </a:cubicBezTo>
                <a:cubicBezTo>
                  <a:pt x="6326426" y="2487866"/>
                  <a:pt x="6326426" y="2487866"/>
                  <a:pt x="6326426" y="2487866"/>
                </a:cubicBezTo>
                <a:cubicBezTo>
                  <a:pt x="6257332" y="2509551"/>
                  <a:pt x="6257332" y="2509551"/>
                  <a:pt x="6257332" y="2509551"/>
                </a:cubicBezTo>
                <a:cubicBezTo>
                  <a:pt x="6249331" y="2506928"/>
                  <a:pt x="6249331" y="2506928"/>
                  <a:pt x="6249331" y="2506928"/>
                </a:cubicBezTo>
                <a:cubicBezTo>
                  <a:pt x="6206303" y="2524746"/>
                  <a:pt x="6206303" y="2524746"/>
                  <a:pt x="6206303" y="2524746"/>
                </a:cubicBezTo>
                <a:cubicBezTo>
                  <a:pt x="6183959" y="2528061"/>
                  <a:pt x="6183959" y="2528061"/>
                  <a:pt x="6183959" y="2528061"/>
                </a:cubicBezTo>
                <a:cubicBezTo>
                  <a:pt x="6184513" y="2531791"/>
                  <a:pt x="6184513" y="2531791"/>
                  <a:pt x="6184513" y="2531791"/>
                </a:cubicBezTo>
                <a:cubicBezTo>
                  <a:pt x="6172788" y="2529719"/>
                  <a:pt x="6172788" y="2529719"/>
                  <a:pt x="6172788" y="2529719"/>
                </a:cubicBezTo>
                <a:cubicBezTo>
                  <a:pt x="6159552" y="2543117"/>
                  <a:pt x="6159552" y="2543117"/>
                  <a:pt x="6159552" y="2543117"/>
                </a:cubicBezTo>
                <a:cubicBezTo>
                  <a:pt x="6159552" y="2543117"/>
                  <a:pt x="6153211" y="2551680"/>
                  <a:pt x="6151551" y="2540493"/>
                </a:cubicBezTo>
                <a:cubicBezTo>
                  <a:pt x="6148380" y="2544775"/>
                  <a:pt x="6148380" y="2544775"/>
                  <a:pt x="6148380" y="2544775"/>
                </a:cubicBezTo>
                <a:cubicBezTo>
                  <a:pt x="6101077" y="2559417"/>
                  <a:pt x="6101077" y="2559417"/>
                  <a:pt x="6101077" y="2559417"/>
                </a:cubicBezTo>
                <a:cubicBezTo>
                  <a:pt x="6001786" y="2608450"/>
                  <a:pt x="6001786" y="2608450"/>
                  <a:pt x="6001786" y="2608450"/>
                </a:cubicBezTo>
                <a:cubicBezTo>
                  <a:pt x="5984827" y="2622400"/>
                  <a:pt x="5984827" y="2622400"/>
                  <a:pt x="5984827" y="2622400"/>
                </a:cubicBezTo>
                <a:cubicBezTo>
                  <a:pt x="5973101" y="2620329"/>
                  <a:pt x="5973101" y="2620329"/>
                  <a:pt x="5973101" y="2620329"/>
                </a:cubicBezTo>
                <a:cubicBezTo>
                  <a:pt x="5962483" y="2625716"/>
                  <a:pt x="5962483" y="2625716"/>
                  <a:pt x="5962483" y="2625716"/>
                </a:cubicBezTo>
                <a:cubicBezTo>
                  <a:pt x="5963036" y="2629444"/>
                  <a:pt x="5963036" y="2629444"/>
                  <a:pt x="5963036" y="2629444"/>
                </a:cubicBezTo>
                <a:cubicBezTo>
                  <a:pt x="5971038" y="2632069"/>
                  <a:pt x="5971038" y="2632069"/>
                  <a:pt x="5971038" y="2632069"/>
                </a:cubicBezTo>
                <a:cubicBezTo>
                  <a:pt x="5879196" y="2679996"/>
                  <a:pt x="5879196" y="2679996"/>
                  <a:pt x="5879196" y="2679996"/>
                </a:cubicBezTo>
                <a:cubicBezTo>
                  <a:pt x="5851618" y="2699333"/>
                  <a:pt x="5851618" y="2699333"/>
                  <a:pt x="5851618" y="2699333"/>
                </a:cubicBezTo>
                <a:cubicBezTo>
                  <a:pt x="5840446" y="2700991"/>
                  <a:pt x="5840446" y="2700991"/>
                  <a:pt x="5840446" y="2700991"/>
                </a:cubicBezTo>
                <a:cubicBezTo>
                  <a:pt x="5837828" y="2709001"/>
                  <a:pt x="5837828" y="2709001"/>
                  <a:pt x="5837828" y="2709001"/>
                </a:cubicBezTo>
                <a:cubicBezTo>
                  <a:pt x="5829827" y="2706377"/>
                  <a:pt x="5829827" y="2706377"/>
                  <a:pt x="5829827" y="2706377"/>
                </a:cubicBezTo>
                <a:cubicBezTo>
                  <a:pt x="5819485" y="2713628"/>
                  <a:pt x="5814314" y="2717254"/>
                  <a:pt x="5811728" y="2719067"/>
                </a:cubicBezTo>
                <a:lnTo>
                  <a:pt x="5809143" y="2720880"/>
                </a:lnTo>
                <a:lnTo>
                  <a:pt x="5804866" y="2717703"/>
                </a:lnTo>
                <a:cubicBezTo>
                  <a:pt x="5747497" y="2741460"/>
                  <a:pt x="5747497" y="2741460"/>
                  <a:pt x="5747497" y="2741460"/>
                </a:cubicBezTo>
                <a:cubicBezTo>
                  <a:pt x="5733155" y="2747400"/>
                  <a:pt x="5733155" y="2747400"/>
                  <a:pt x="5733155" y="2747400"/>
                </a:cubicBezTo>
                <a:cubicBezTo>
                  <a:pt x="5690682" y="2768947"/>
                  <a:pt x="5690682" y="2768947"/>
                  <a:pt x="5690682" y="2768947"/>
                </a:cubicBezTo>
                <a:cubicBezTo>
                  <a:pt x="5669998" y="2783449"/>
                  <a:pt x="5669998" y="2783449"/>
                  <a:pt x="5669998" y="2783449"/>
                </a:cubicBezTo>
                <a:cubicBezTo>
                  <a:pt x="5622439" y="2847673"/>
                  <a:pt x="5622439" y="2847673"/>
                  <a:pt x="5622439" y="2847673"/>
                </a:cubicBezTo>
                <a:cubicBezTo>
                  <a:pt x="5603969" y="2877091"/>
                  <a:pt x="5603969" y="2877091"/>
                  <a:pt x="5603969" y="2877091"/>
                </a:cubicBezTo>
                <a:lnTo>
                  <a:pt x="5599559" y="2881843"/>
                </a:lnTo>
                <a:lnTo>
                  <a:pt x="5597004" y="2882651"/>
                </a:lnTo>
                <a:cubicBezTo>
                  <a:pt x="5592249" y="2887881"/>
                  <a:pt x="5583461" y="2899190"/>
                  <a:pt x="5568539" y="2920459"/>
                </a:cubicBezTo>
                <a:cubicBezTo>
                  <a:pt x="5542067" y="2947254"/>
                  <a:pt x="5542067" y="2947254"/>
                  <a:pt x="5542067" y="2947254"/>
                </a:cubicBezTo>
                <a:cubicBezTo>
                  <a:pt x="5538898" y="2951536"/>
                  <a:pt x="5538898" y="2951536"/>
                  <a:pt x="5538898" y="2951536"/>
                </a:cubicBezTo>
                <a:cubicBezTo>
                  <a:pt x="5543174" y="2954712"/>
                  <a:pt x="5543174" y="2954712"/>
                  <a:pt x="5543174" y="2954712"/>
                </a:cubicBezTo>
                <a:cubicBezTo>
                  <a:pt x="5540558" y="2962722"/>
                  <a:pt x="5540558" y="2962722"/>
                  <a:pt x="5540558" y="2962722"/>
                </a:cubicBezTo>
                <a:cubicBezTo>
                  <a:pt x="5536280" y="2959547"/>
                  <a:pt x="5536280" y="2959547"/>
                  <a:pt x="5536280" y="2959547"/>
                </a:cubicBezTo>
                <a:cubicBezTo>
                  <a:pt x="5519874" y="2977225"/>
                  <a:pt x="5519874" y="2977225"/>
                  <a:pt x="5519874" y="2977225"/>
                </a:cubicBezTo>
                <a:cubicBezTo>
                  <a:pt x="5520981" y="2984683"/>
                  <a:pt x="5520981" y="2984683"/>
                  <a:pt x="5520981" y="2984683"/>
                </a:cubicBezTo>
                <a:cubicBezTo>
                  <a:pt x="5508299" y="3001809"/>
                  <a:pt x="5508299" y="3001809"/>
                  <a:pt x="5508299" y="3001809"/>
                </a:cubicBezTo>
                <a:cubicBezTo>
                  <a:pt x="5469145" y="3045729"/>
                  <a:pt x="5469145" y="3045729"/>
                  <a:pt x="5469145" y="3045729"/>
                </a:cubicBezTo>
                <a:cubicBezTo>
                  <a:pt x="5463909" y="3061750"/>
                  <a:pt x="5463909" y="3061750"/>
                  <a:pt x="5463909" y="3061750"/>
                </a:cubicBezTo>
                <a:cubicBezTo>
                  <a:pt x="5443226" y="3076253"/>
                  <a:pt x="5443226" y="3076253"/>
                  <a:pt x="5443226" y="3076253"/>
                </a:cubicBezTo>
                <a:cubicBezTo>
                  <a:pt x="5438949" y="3073076"/>
                  <a:pt x="5435225" y="3073629"/>
                  <a:pt x="5435778" y="3077358"/>
                </a:cubicBezTo>
                <a:cubicBezTo>
                  <a:pt x="5434268" y="3092826"/>
                  <a:pt x="5434268" y="3092826"/>
                  <a:pt x="5434268" y="3092826"/>
                </a:cubicBezTo>
                <a:cubicBezTo>
                  <a:pt x="5408350" y="3123349"/>
                  <a:pt x="5408350" y="3123349"/>
                  <a:pt x="5408350" y="3123349"/>
                </a:cubicBezTo>
                <a:cubicBezTo>
                  <a:pt x="5404626" y="3123902"/>
                  <a:pt x="5404626" y="3123902"/>
                  <a:pt x="5404626" y="3123902"/>
                </a:cubicBezTo>
                <a:cubicBezTo>
                  <a:pt x="5400903" y="3124454"/>
                  <a:pt x="5400903" y="3124454"/>
                  <a:pt x="5400903" y="3124454"/>
                </a:cubicBezTo>
                <a:cubicBezTo>
                  <a:pt x="5402563" y="3135642"/>
                  <a:pt x="5402563" y="3135642"/>
                  <a:pt x="5402563" y="3135642"/>
                </a:cubicBezTo>
                <a:cubicBezTo>
                  <a:pt x="5379815" y="3161884"/>
                  <a:pt x="5379815" y="3161884"/>
                  <a:pt x="5379815" y="3161884"/>
                </a:cubicBezTo>
                <a:cubicBezTo>
                  <a:pt x="5369750" y="3171000"/>
                  <a:pt x="5369750" y="3171000"/>
                  <a:pt x="5369750" y="3171000"/>
                </a:cubicBezTo>
                <a:cubicBezTo>
                  <a:pt x="5369750" y="3171000"/>
                  <a:pt x="5377601" y="3146968"/>
                  <a:pt x="5366579" y="3175280"/>
                </a:cubicBezTo>
                <a:cubicBezTo>
                  <a:pt x="5362856" y="3175833"/>
                  <a:pt x="5362856" y="3175833"/>
                  <a:pt x="5362856" y="3175833"/>
                </a:cubicBezTo>
                <a:cubicBezTo>
                  <a:pt x="5368239" y="3186468"/>
                  <a:pt x="5368239" y="3186468"/>
                  <a:pt x="5368239" y="3186468"/>
                </a:cubicBezTo>
                <a:cubicBezTo>
                  <a:pt x="5354450" y="3196136"/>
                  <a:pt x="5354450" y="3196136"/>
                  <a:pt x="5354450" y="3196136"/>
                </a:cubicBezTo>
                <a:cubicBezTo>
                  <a:pt x="5351280" y="3200417"/>
                  <a:pt x="5351280" y="3200417"/>
                  <a:pt x="5351280" y="3200417"/>
                </a:cubicBezTo>
                <a:cubicBezTo>
                  <a:pt x="5343279" y="3197794"/>
                  <a:pt x="5379411" y="3184810"/>
                  <a:pt x="5339554" y="3198347"/>
                </a:cubicBezTo>
                <a:cubicBezTo>
                  <a:pt x="5333766" y="3210638"/>
                  <a:pt x="5333766" y="3210638"/>
                  <a:pt x="5333766" y="3210638"/>
                </a:cubicBezTo>
                <a:cubicBezTo>
                  <a:pt x="5341768" y="3213262"/>
                  <a:pt x="5341768" y="3213262"/>
                  <a:pt x="5341768" y="3213262"/>
                </a:cubicBezTo>
                <a:cubicBezTo>
                  <a:pt x="5321638" y="3231494"/>
                  <a:pt x="5321638" y="3231494"/>
                  <a:pt x="5321638" y="3231494"/>
                </a:cubicBezTo>
                <a:cubicBezTo>
                  <a:pt x="5314190" y="3232599"/>
                  <a:pt x="5314190" y="3232599"/>
                  <a:pt x="5314190" y="3232599"/>
                </a:cubicBezTo>
                <a:cubicBezTo>
                  <a:pt x="5315850" y="3243785"/>
                  <a:pt x="5315850" y="3243785"/>
                  <a:pt x="5315850" y="3243785"/>
                </a:cubicBezTo>
                <a:cubicBezTo>
                  <a:pt x="5302614" y="3257183"/>
                  <a:pt x="5302614" y="3257183"/>
                  <a:pt x="5302614" y="3257183"/>
                </a:cubicBezTo>
                <a:cubicBezTo>
                  <a:pt x="5299996" y="3265194"/>
                  <a:pt x="5299996" y="3265194"/>
                  <a:pt x="5299996" y="3265194"/>
                </a:cubicBezTo>
                <a:cubicBezTo>
                  <a:pt x="5285101" y="3267404"/>
                  <a:pt x="5285101" y="3267404"/>
                  <a:pt x="5285101" y="3267404"/>
                </a:cubicBezTo>
                <a:cubicBezTo>
                  <a:pt x="5286208" y="3274862"/>
                  <a:pt x="5286208" y="3274862"/>
                  <a:pt x="5286208" y="3274862"/>
                </a:cubicBezTo>
                <a:lnTo>
                  <a:pt x="5268124" y="3292334"/>
                </a:lnTo>
                <a:lnTo>
                  <a:pt x="5267968" y="3291801"/>
                </a:lnTo>
                <a:cubicBezTo>
                  <a:pt x="5264144" y="3286473"/>
                  <a:pt x="5260114" y="3297789"/>
                  <a:pt x="5262907" y="3297374"/>
                </a:cubicBezTo>
                <a:cubicBezTo>
                  <a:pt x="5262907" y="3297374"/>
                  <a:pt x="5262907" y="3297374"/>
                  <a:pt x="5265820" y="3294561"/>
                </a:cubicBezTo>
                <a:lnTo>
                  <a:pt x="5268124" y="3292334"/>
                </a:lnTo>
                <a:lnTo>
                  <a:pt x="5271462" y="3303727"/>
                </a:lnTo>
                <a:cubicBezTo>
                  <a:pt x="5260843" y="3309114"/>
                  <a:pt x="5260843" y="3309114"/>
                  <a:pt x="5260843" y="3309114"/>
                </a:cubicBezTo>
                <a:cubicBezTo>
                  <a:pt x="5255055" y="3321406"/>
                  <a:pt x="5255055" y="3321406"/>
                  <a:pt x="5255055" y="3321406"/>
                </a:cubicBezTo>
                <a:cubicBezTo>
                  <a:pt x="5236989" y="3327898"/>
                  <a:pt x="5236989" y="3327898"/>
                  <a:pt x="5236989" y="3327898"/>
                </a:cubicBezTo>
                <a:cubicBezTo>
                  <a:pt x="5238649" y="3339085"/>
                  <a:pt x="5238649" y="3339085"/>
                  <a:pt x="5238649" y="3339085"/>
                </a:cubicBezTo>
                <a:cubicBezTo>
                  <a:pt x="5225414" y="3352482"/>
                  <a:pt x="5225414" y="3352482"/>
                  <a:pt x="5225414" y="3352482"/>
                </a:cubicBezTo>
                <a:cubicBezTo>
                  <a:pt x="5214242" y="3354140"/>
                  <a:pt x="5214242" y="3354140"/>
                  <a:pt x="5214242" y="3354140"/>
                </a:cubicBezTo>
                <a:cubicBezTo>
                  <a:pt x="5219626" y="3364774"/>
                  <a:pt x="5219626" y="3364774"/>
                  <a:pt x="5219626" y="3364774"/>
                </a:cubicBezTo>
                <a:cubicBezTo>
                  <a:pt x="5206944" y="3381900"/>
                  <a:pt x="5206944" y="3381900"/>
                  <a:pt x="5206944" y="3381900"/>
                </a:cubicBezTo>
                <a:cubicBezTo>
                  <a:pt x="5199496" y="3383005"/>
                  <a:pt x="5199496" y="3383005"/>
                  <a:pt x="5199496" y="3383005"/>
                </a:cubicBezTo>
                <a:cubicBezTo>
                  <a:pt x="5156618" y="3427479"/>
                  <a:pt x="5156618" y="3427479"/>
                  <a:pt x="5156618" y="3427479"/>
                </a:cubicBezTo>
                <a:cubicBezTo>
                  <a:pt x="5160896" y="3430654"/>
                  <a:pt x="5160896" y="3430654"/>
                  <a:pt x="5160896" y="3430654"/>
                </a:cubicBezTo>
                <a:cubicBezTo>
                  <a:pt x="5150830" y="3439770"/>
                  <a:pt x="5150830" y="3439770"/>
                  <a:pt x="5150830" y="3439770"/>
                </a:cubicBezTo>
                <a:cubicBezTo>
                  <a:pt x="5151107" y="3441635"/>
                  <a:pt x="5150211" y="3442006"/>
                  <a:pt x="5149045" y="3441762"/>
                </a:cubicBezTo>
                <a:lnTo>
                  <a:pt x="5149042" y="3441761"/>
                </a:lnTo>
                <a:lnTo>
                  <a:pt x="5148175" y="3441117"/>
                </a:lnTo>
                <a:cubicBezTo>
                  <a:pt x="5147106" y="3440323"/>
                  <a:pt x="5147106" y="3440323"/>
                  <a:pt x="5147106" y="3440323"/>
                </a:cubicBezTo>
                <a:lnTo>
                  <a:pt x="5146954" y="3440585"/>
                </a:lnTo>
                <a:lnTo>
                  <a:pt x="5146040" y="3439946"/>
                </a:lnTo>
                <a:cubicBezTo>
                  <a:pt x="5144670" y="3439137"/>
                  <a:pt x="5144839" y="3439469"/>
                  <a:pt x="5145640" y="3440064"/>
                </a:cubicBezTo>
                <a:lnTo>
                  <a:pt x="5146893" y="3440689"/>
                </a:lnTo>
                <a:lnTo>
                  <a:pt x="5136494" y="3458571"/>
                </a:lnTo>
                <a:cubicBezTo>
                  <a:pt x="5134977" y="3461178"/>
                  <a:pt x="5134977" y="3461178"/>
                  <a:pt x="5134977" y="3461178"/>
                </a:cubicBezTo>
                <a:cubicBezTo>
                  <a:pt x="5120635" y="3467117"/>
                  <a:pt x="5120635" y="3467117"/>
                  <a:pt x="5120635" y="3467117"/>
                </a:cubicBezTo>
                <a:cubicBezTo>
                  <a:pt x="5128636" y="3469742"/>
                  <a:pt x="5125466" y="3474022"/>
                  <a:pt x="5122295" y="3478305"/>
                </a:cubicBezTo>
                <a:cubicBezTo>
                  <a:pt x="5105336" y="3492254"/>
                  <a:pt x="5105336" y="3492254"/>
                  <a:pt x="5105336" y="3492254"/>
                </a:cubicBezTo>
                <a:cubicBezTo>
                  <a:pt x="5103271" y="3503994"/>
                  <a:pt x="5103271" y="3503994"/>
                  <a:pt x="5103271" y="3503994"/>
                </a:cubicBezTo>
                <a:cubicBezTo>
                  <a:pt x="5088929" y="3509933"/>
                  <a:pt x="5088929" y="3509933"/>
                  <a:pt x="5088929" y="3509933"/>
                </a:cubicBezTo>
                <a:cubicBezTo>
                  <a:pt x="5080525" y="3530236"/>
                  <a:pt x="5080525" y="3530236"/>
                  <a:pt x="5080525" y="3530236"/>
                </a:cubicBezTo>
                <a:cubicBezTo>
                  <a:pt x="5016007" y="3608409"/>
                  <a:pt x="4948870" y="3694592"/>
                  <a:pt x="4881181" y="3777047"/>
                </a:cubicBezTo>
                <a:cubicBezTo>
                  <a:pt x="4885459" y="3780222"/>
                  <a:pt x="4885459" y="3780222"/>
                  <a:pt x="4885459" y="3780222"/>
                </a:cubicBezTo>
                <a:cubicBezTo>
                  <a:pt x="4861051" y="3795278"/>
                  <a:pt x="4851689" y="3834778"/>
                  <a:pt x="4825622" y="3838646"/>
                </a:cubicBezTo>
                <a:cubicBezTo>
                  <a:pt x="4829899" y="3841822"/>
                  <a:pt x="4829899" y="3841822"/>
                  <a:pt x="4829899" y="3841822"/>
                </a:cubicBezTo>
                <a:cubicBezTo>
                  <a:pt x="4817770" y="3862677"/>
                  <a:pt x="4788127" y="3893753"/>
                  <a:pt x="4782893" y="3909774"/>
                </a:cubicBezTo>
                <a:cubicBezTo>
                  <a:pt x="4784553" y="3920962"/>
                  <a:pt x="4773935" y="3926347"/>
                  <a:pt x="4767041" y="3931182"/>
                </a:cubicBezTo>
                <a:cubicBezTo>
                  <a:pt x="4771318" y="3934358"/>
                  <a:pt x="4771318" y="3934358"/>
                  <a:pt x="4771318" y="3934358"/>
                </a:cubicBezTo>
                <a:cubicBezTo>
                  <a:pt x="4771318" y="3934358"/>
                  <a:pt x="4785660" y="3928419"/>
                  <a:pt x="4768701" y="3942368"/>
                </a:cubicBezTo>
                <a:lnTo>
                  <a:pt x="4772468" y="3943603"/>
                </a:lnTo>
                <a:lnTo>
                  <a:pt x="4771678" y="3943595"/>
                </a:lnTo>
                <a:cubicBezTo>
                  <a:pt x="4771676" y="3944786"/>
                  <a:pt x="4772324" y="3947548"/>
                  <a:pt x="4774085" y="3953003"/>
                </a:cubicBezTo>
                <a:cubicBezTo>
                  <a:pt x="4758082" y="3947756"/>
                  <a:pt x="4758082" y="3947756"/>
                  <a:pt x="4758082" y="3947756"/>
                </a:cubicBezTo>
                <a:cubicBezTo>
                  <a:pt x="4737399" y="3962258"/>
                  <a:pt x="4717822" y="3984219"/>
                  <a:pt x="4705693" y="4005073"/>
                </a:cubicBezTo>
                <a:cubicBezTo>
                  <a:pt x="4703630" y="4016813"/>
                  <a:pt x="4703630" y="4016813"/>
                  <a:pt x="4703630" y="4016813"/>
                </a:cubicBezTo>
                <a:cubicBezTo>
                  <a:pt x="4682393" y="4027587"/>
                  <a:pt x="4682393" y="4027587"/>
                  <a:pt x="4682393" y="4027587"/>
                </a:cubicBezTo>
                <a:cubicBezTo>
                  <a:pt x="4630258" y="4035323"/>
                  <a:pt x="4630258" y="4035323"/>
                  <a:pt x="4630258" y="4035323"/>
                </a:cubicBezTo>
                <a:cubicBezTo>
                  <a:pt x="4613702" y="4026346"/>
                  <a:pt x="4613702" y="4026346"/>
                  <a:pt x="4613702" y="4026346"/>
                </a:cubicBezTo>
                <a:cubicBezTo>
                  <a:pt x="4624320" y="4020960"/>
                  <a:pt x="4624320" y="4020960"/>
                  <a:pt x="4624320" y="4020960"/>
                </a:cubicBezTo>
                <a:cubicBezTo>
                  <a:pt x="4623213" y="4013502"/>
                  <a:pt x="4623213" y="4013502"/>
                  <a:pt x="4623213" y="4013502"/>
                </a:cubicBezTo>
                <a:cubicBezTo>
                  <a:pt x="4638513" y="3988366"/>
                  <a:pt x="4638513" y="3988366"/>
                  <a:pt x="4638513" y="3988366"/>
                </a:cubicBezTo>
                <a:cubicBezTo>
                  <a:pt x="4634236" y="3985189"/>
                  <a:pt x="4634236" y="3985189"/>
                  <a:pt x="4634236" y="3985189"/>
                </a:cubicBezTo>
                <a:cubicBezTo>
                  <a:pt x="4640577" y="3976626"/>
                  <a:pt x="4640577" y="3976626"/>
                  <a:pt x="4640577" y="3976626"/>
                </a:cubicBezTo>
                <a:cubicBezTo>
                  <a:pt x="4636300" y="3973450"/>
                  <a:pt x="4636300" y="3973450"/>
                  <a:pt x="4636300" y="3973450"/>
                </a:cubicBezTo>
                <a:cubicBezTo>
                  <a:pt x="4629959" y="3982013"/>
                  <a:pt x="4615063" y="3984223"/>
                  <a:pt x="4608722" y="3992786"/>
                </a:cubicBezTo>
                <a:cubicBezTo>
                  <a:pt x="4600870" y="4016818"/>
                  <a:pt x="4600870" y="4016818"/>
                  <a:pt x="4600870" y="4016818"/>
                </a:cubicBezTo>
                <a:cubicBezTo>
                  <a:pt x="4587081" y="4026486"/>
                  <a:pt x="4587081" y="4026486"/>
                  <a:pt x="4587081" y="4026486"/>
                </a:cubicBezTo>
                <a:cubicBezTo>
                  <a:pt x="4591357" y="4029662"/>
                  <a:pt x="4591357" y="4029662"/>
                  <a:pt x="4591357" y="4029662"/>
                </a:cubicBezTo>
                <a:cubicBezTo>
                  <a:pt x="4581847" y="4042507"/>
                  <a:pt x="4581847" y="4042507"/>
                  <a:pt x="4581847" y="4042507"/>
                </a:cubicBezTo>
                <a:cubicBezTo>
                  <a:pt x="4514816" y="4052454"/>
                  <a:pt x="4514816" y="4052454"/>
                  <a:pt x="4514816" y="4052454"/>
                </a:cubicBezTo>
                <a:cubicBezTo>
                  <a:pt x="4513709" y="4044996"/>
                  <a:pt x="4513709" y="4044996"/>
                  <a:pt x="4513709" y="4044996"/>
                </a:cubicBezTo>
                <a:cubicBezTo>
                  <a:pt x="4534946" y="4034223"/>
                  <a:pt x="4534946" y="4034223"/>
                  <a:pt x="4534946" y="4034223"/>
                </a:cubicBezTo>
                <a:cubicBezTo>
                  <a:pt x="4544457" y="4021378"/>
                  <a:pt x="4544457" y="4021378"/>
                  <a:pt x="4544457" y="4021378"/>
                </a:cubicBezTo>
                <a:cubicBezTo>
                  <a:pt x="4539627" y="4014472"/>
                  <a:pt x="4539627" y="4014472"/>
                  <a:pt x="4539627" y="4014472"/>
                </a:cubicBezTo>
                <a:cubicBezTo>
                  <a:pt x="4549693" y="4005356"/>
                  <a:pt x="4554724" y="4000799"/>
                  <a:pt x="4557241" y="3998520"/>
                </a:cubicBezTo>
                <a:lnTo>
                  <a:pt x="4559757" y="3996241"/>
                </a:lnTo>
                <a:lnTo>
                  <a:pt x="4555479" y="3993065"/>
                </a:lnTo>
                <a:cubicBezTo>
                  <a:pt x="4579483" y="4000936"/>
                  <a:pt x="4579483" y="4000936"/>
                  <a:pt x="4579483" y="4000936"/>
                </a:cubicBezTo>
                <a:cubicBezTo>
                  <a:pt x="4582654" y="3996655"/>
                  <a:pt x="4582654" y="3996655"/>
                  <a:pt x="4582654" y="3996655"/>
                </a:cubicBezTo>
                <a:cubicBezTo>
                  <a:pt x="4578376" y="3993478"/>
                  <a:pt x="4578376" y="3993478"/>
                  <a:pt x="4578376" y="3993478"/>
                </a:cubicBezTo>
                <a:cubicBezTo>
                  <a:pt x="4566652" y="3991407"/>
                  <a:pt x="4566652" y="3991407"/>
                  <a:pt x="4566652" y="3991407"/>
                </a:cubicBezTo>
                <a:cubicBezTo>
                  <a:pt x="4572993" y="3982844"/>
                  <a:pt x="4572993" y="3982844"/>
                  <a:pt x="4572993" y="3982844"/>
                </a:cubicBezTo>
                <a:cubicBezTo>
                  <a:pt x="4571886" y="3975386"/>
                  <a:pt x="4571886" y="3975386"/>
                  <a:pt x="4571886" y="3975386"/>
                </a:cubicBezTo>
                <a:cubicBezTo>
                  <a:pt x="4564034" y="3999418"/>
                  <a:pt x="4534647" y="3980912"/>
                  <a:pt x="4528306" y="3989476"/>
                </a:cubicBezTo>
                <a:cubicBezTo>
                  <a:pt x="4505558" y="4015717"/>
                  <a:pt x="4505558" y="4015717"/>
                  <a:pt x="4505558" y="4015717"/>
                </a:cubicBezTo>
                <a:cubicBezTo>
                  <a:pt x="4509282" y="4015165"/>
                  <a:pt x="4509282" y="4015165"/>
                  <a:pt x="4509282" y="4015165"/>
                </a:cubicBezTo>
                <a:cubicBezTo>
                  <a:pt x="4477577" y="4057980"/>
                  <a:pt x="4477577" y="4057980"/>
                  <a:pt x="4477577" y="4057980"/>
                </a:cubicBezTo>
                <a:cubicBezTo>
                  <a:pt x="4414270" y="4067375"/>
                  <a:pt x="4414270" y="4067375"/>
                  <a:pt x="4414270" y="4067375"/>
                </a:cubicBezTo>
                <a:cubicBezTo>
                  <a:pt x="4420611" y="4058812"/>
                  <a:pt x="4399927" y="4073314"/>
                  <a:pt x="4416334" y="4055635"/>
                </a:cubicBezTo>
                <a:cubicBezTo>
                  <a:pt x="4405715" y="4061022"/>
                  <a:pt x="4405715" y="4061022"/>
                  <a:pt x="4405715" y="4061022"/>
                </a:cubicBezTo>
                <a:cubicBezTo>
                  <a:pt x="4410396" y="4041272"/>
                  <a:pt x="4410396" y="4041272"/>
                  <a:pt x="4410396" y="4041272"/>
                </a:cubicBezTo>
                <a:cubicBezTo>
                  <a:pt x="4425292" y="4039061"/>
                  <a:pt x="4398117" y="4035472"/>
                  <a:pt x="4424185" y="4031603"/>
                </a:cubicBezTo>
                <a:cubicBezTo>
                  <a:pt x="4419908" y="4028427"/>
                  <a:pt x="4419908" y="4028427"/>
                  <a:pt x="4419908" y="4028427"/>
                </a:cubicBezTo>
                <a:cubicBezTo>
                  <a:pt x="4409843" y="4037543"/>
                  <a:pt x="4394394" y="4036024"/>
                  <a:pt x="4391223" y="4040306"/>
                </a:cubicBezTo>
                <a:cubicBezTo>
                  <a:pt x="4420312" y="4005501"/>
                  <a:pt x="4420312" y="4005501"/>
                  <a:pt x="4420312" y="4005501"/>
                </a:cubicBezTo>
                <a:cubicBezTo>
                  <a:pt x="4453677" y="3973872"/>
                  <a:pt x="4453677" y="3973872"/>
                  <a:pt x="4453677" y="3973872"/>
                </a:cubicBezTo>
                <a:cubicBezTo>
                  <a:pt x="4452017" y="3962686"/>
                  <a:pt x="4452017" y="3962686"/>
                  <a:pt x="4452017" y="3962686"/>
                </a:cubicBezTo>
                <a:cubicBezTo>
                  <a:pt x="4463190" y="3961028"/>
                  <a:pt x="4463190" y="3961028"/>
                  <a:pt x="4463190" y="3961028"/>
                </a:cubicBezTo>
                <a:cubicBezTo>
                  <a:pt x="4473254" y="3951912"/>
                  <a:pt x="4478488" y="3935891"/>
                  <a:pt x="4476828" y="3924704"/>
                </a:cubicBezTo>
                <a:cubicBezTo>
                  <a:pt x="4467317" y="3937549"/>
                  <a:pt x="4467317" y="3937549"/>
                  <a:pt x="4467317" y="3937549"/>
                </a:cubicBezTo>
                <a:cubicBezTo>
                  <a:pt x="4429120" y="3962272"/>
                  <a:pt x="4399075" y="4016275"/>
                  <a:pt x="4365709" y="4047903"/>
                </a:cubicBezTo>
                <a:cubicBezTo>
                  <a:pt x="4367369" y="4059090"/>
                  <a:pt x="4367369" y="4059090"/>
                  <a:pt x="4367369" y="4059090"/>
                </a:cubicBezTo>
                <a:cubicBezTo>
                  <a:pt x="4354687" y="4076216"/>
                  <a:pt x="4354687" y="4076216"/>
                  <a:pt x="4354687" y="4076216"/>
                </a:cubicBezTo>
                <a:cubicBezTo>
                  <a:pt x="4302552" y="4083953"/>
                  <a:pt x="4302552" y="4083953"/>
                  <a:pt x="4302552" y="4083953"/>
                </a:cubicBezTo>
                <a:cubicBezTo>
                  <a:pt x="4324192" y="4050253"/>
                  <a:pt x="4324192" y="4050253"/>
                  <a:pt x="4324192" y="4050253"/>
                </a:cubicBezTo>
                <a:cubicBezTo>
                  <a:pt x="4323638" y="4046524"/>
                  <a:pt x="4323638" y="4046524"/>
                  <a:pt x="4323638" y="4046524"/>
                </a:cubicBezTo>
                <a:cubicBezTo>
                  <a:pt x="4357962" y="3995698"/>
                  <a:pt x="4357962" y="3995698"/>
                  <a:pt x="4357962" y="3995698"/>
                </a:cubicBezTo>
                <a:cubicBezTo>
                  <a:pt x="4341960" y="3990450"/>
                  <a:pt x="4356855" y="3988240"/>
                  <a:pt x="4351471" y="3977606"/>
                </a:cubicBezTo>
                <a:cubicBezTo>
                  <a:pt x="4350917" y="3973877"/>
                  <a:pt x="4350917" y="3973877"/>
                  <a:pt x="4350917" y="3973877"/>
                </a:cubicBezTo>
                <a:cubicBezTo>
                  <a:pt x="4330787" y="3992108"/>
                  <a:pt x="4330787" y="3992108"/>
                  <a:pt x="4330787" y="3992108"/>
                </a:cubicBezTo>
                <a:cubicBezTo>
                  <a:pt x="4310657" y="4010340"/>
                  <a:pt x="4310657" y="4010340"/>
                  <a:pt x="4310657" y="4010340"/>
                </a:cubicBezTo>
                <a:cubicBezTo>
                  <a:pt x="4328574" y="3977192"/>
                  <a:pt x="4328574" y="3977192"/>
                  <a:pt x="4328574" y="3977192"/>
                </a:cubicBezTo>
                <a:cubicBezTo>
                  <a:pt x="4334915" y="3968629"/>
                  <a:pt x="4334915" y="3968629"/>
                  <a:pt x="4334915" y="3968629"/>
                </a:cubicBezTo>
                <a:cubicBezTo>
                  <a:pt x="4330638" y="3965453"/>
                  <a:pt x="4330638" y="3965453"/>
                  <a:pt x="4330638" y="3965453"/>
                </a:cubicBezTo>
                <a:cubicBezTo>
                  <a:pt x="4336426" y="3953161"/>
                  <a:pt x="4336426" y="3953161"/>
                  <a:pt x="4336426" y="3953161"/>
                </a:cubicBezTo>
                <a:cubicBezTo>
                  <a:pt x="4332148" y="3949985"/>
                  <a:pt x="4332148" y="3949985"/>
                  <a:pt x="4332148" y="3949985"/>
                </a:cubicBezTo>
                <a:cubicBezTo>
                  <a:pt x="4321530" y="3955371"/>
                  <a:pt x="4321530" y="3955371"/>
                  <a:pt x="4321530" y="3955371"/>
                </a:cubicBezTo>
                <a:cubicBezTo>
                  <a:pt x="4311465" y="3964487"/>
                  <a:pt x="4333808" y="3961171"/>
                  <a:pt x="4319466" y="3967111"/>
                </a:cubicBezTo>
                <a:cubicBezTo>
                  <a:pt x="4323744" y="3970287"/>
                  <a:pt x="4323744" y="3970287"/>
                  <a:pt x="4323744" y="3970287"/>
                </a:cubicBezTo>
                <a:cubicBezTo>
                  <a:pt x="4317403" y="3978850"/>
                  <a:pt x="4317403" y="3978850"/>
                  <a:pt x="4317403" y="3978850"/>
                </a:cubicBezTo>
                <a:cubicBezTo>
                  <a:pt x="4312018" y="3968217"/>
                  <a:pt x="4312018" y="3968217"/>
                  <a:pt x="4312018" y="3968217"/>
                </a:cubicBezTo>
                <a:cubicBezTo>
                  <a:pt x="4279759" y="4007303"/>
                  <a:pt x="4279759" y="4007303"/>
                  <a:pt x="4279759" y="4007303"/>
                </a:cubicBezTo>
                <a:cubicBezTo>
                  <a:pt x="4271758" y="4004679"/>
                  <a:pt x="4271758" y="4004679"/>
                  <a:pt x="4271758" y="4004679"/>
                </a:cubicBezTo>
                <a:cubicBezTo>
                  <a:pt x="4285547" y="3995011"/>
                  <a:pt x="4266375" y="3994044"/>
                  <a:pt x="4272716" y="3985481"/>
                </a:cubicBezTo>
                <a:lnTo>
                  <a:pt x="4276439" y="3984929"/>
                </a:lnTo>
                <a:lnTo>
                  <a:pt x="4282491" y="3984031"/>
                </a:lnTo>
                <a:cubicBezTo>
                  <a:pt x="4283887" y="3983824"/>
                  <a:pt x="4283887" y="3983824"/>
                  <a:pt x="4283887" y="3983824"/>
                </a:cubicBezTo>
                <a:lnTo>
                  <a:pt x="4286214" y="3983478"/>
                </a:lnTo>
                <a:cubicBezTo>
                  <a:pt x="4287611" y="3983271"/>
                  <a:pt x="4287611" y="3983271"/>
                  <a:pt x="4287611" y="3983271"/>
                </a:cubicBezTo>
                <a:cubicBezTo>
                  <a:pt x="4290228" y="3975261"/>
                  <a:pt x="4290228" y="3975261"/>
                  <a:pt x="4290228" y="3975261"/>
                </a:cubicBezTo>
                <a:cubicBezTo>
                  <a:pt x="4287058" y="3979543"/>
                  <a:pt x="4297122" y="3970427"/>
                  <a:pt x="4281673" y="3968908"/>
                </a:cubicBezTo>
                <a:cubicBezTo>
                  <a:pt x="4281120" y="3965180"/>
                  <a:pt x="4281120" y="3965180"/>
                  <a:pt x="4281120" y="3965180"/>
                </a:cubicBezTo>
                <a:cubicBezTo>
                  <a:pt x="4260990" y="3983411"/>
                  <a:pt x="4260990" y="3983411"/>
                  <a:pt x="4260990" y="3983411"/>
                </a:cubicBezTo>
                <a:cubicBezTo>
                  <a:pt x="4255202" y="3995702"/>
                  <a:pt x="4255202" y="3995702"/>
                  <a:pt x="4255202" y="3995702"/>
                </a:cubicBezTo>
                <a:cubicBezTo>
                  <a:pt x="4248861" y="4004265"/>
                  <a:pt x="4248861" y="4004265"/>
                  <a:pt x="4248861" y="4004265"/>
                </a:cubicBezTo>
                <a:cubicBezTo>
                  <a:pt x="4243478" y="3993632"/>
                  <a:pt x="4243478" y="3993632"/>
                  <a:pt x="4243478" y="3993632"/>
                </a:cubicBezTo>
                <a:cubicBezTo>
                  <a:pt x="4227071" y="4011311"/>
                  <a:pt x="4227071" y="4011311"/>
                  <a:pt x="4227071" y="4011311"/>
                </a:cubicBezTo>
                <a:cubicBezTo>
                  <a:pt x="4228731" y="4022497"/>
                  <a:pt x="4228731" y="4022497"/>
                  <a:pt x="4228731" y="4022497"/>
                </a:cubicBezTo>
                <a:cubicBezTo>
                  <a:pt x="4214389" y="4028437"/>
                  <a:pt x="4214389" y="4028437"/>
                  <a:pt x="4214389" y="4028437"/>
                </a:cubicBezTo>
                <a:cubicBezTo>
                  <a:pt x="4201706" y="4045563"/>
                  <a:pt x="4201706" y="4045563"/>
                  <a:pt x="4201706" y="4045563"/>
                </a:cubicBezTo>
                <a:cubicBezTo>
                  <a:pt x="4202813" y="4053021"/>
                  <a:pt x="4202813" y="4053021"/>
                  <a:pt x="4202813" y="4053021"/>
                </a:cubicBezTo>
                <a:cubicBezTo>
                  <a:pt x="4195919" y="4057854"/>
                  <a:pt x="4195919" y="4057854"/>
                  <a:pt x="4195919" y="4057854"/>
                </a:cubicBezTo>
                <a:cubicBezTo>
                  <a:pt x="4179363" y="4048879"/>
                  <a:pt x="4179363" y="4048879"/>
                  <a:pt x="4179363" y="4048879"/>
                </a:cubicBezTo>
                <a:cubicBezTo>
                  <a:pt x="4173022" y="4057442"/>
                  <a:pt x="4173022" y="4057442"/>
                  <a:pt x="4173022" y="4057442"/>
                </a:cubicBezTo>
                <a:lnTo>
                  <a:pt x="4160953" y="4059233"/>
                </a:lnTo>
                <a:lnTo>
                  <a:pt x="4162229" y="4056839"/>
                </a:lnTo>
                <a:cubicBezTo>
                  <a:pt x="4162813" y="4052764"/>
                  <a:pt x="4161259" y="4048707"/>
                  <a:pt x="4155913" y="4044737"/>
                </a:cubicBezTo>
                <a:cubicBezTo>
                  <a:pt x="4186108" y="4017389"/>
                  <a:pt x="4186108" y="4017389"/>
                  <a:pt x="4186108" y="4017389"/>
                </a:cubicBezTo>
                <a:cubicBezTo>
                  <a:pt x="4184448" y="4006202"/>
                  <a:pt x="4184448" y="4006202"/>
                  <a:pt x="4184448" y="4006202"/>
                </a:cubicBezTo>
                <a:cubicBezTo>
                  <a:pt x="4168445" y="4000955"/>
                  <a:pt x="4168445" y="4000955"/>
                  <a:pt x="4168445" y="4000955"/>
                </a:cubicBezTo>
                <a:cubicBezTo>
                  <a:pt x="4160997" y="4002060"/>
                  <a:pt x="4160997" y="4002060"/>
                  <a:pt x="4160997" y="4002060"/>
                </a:cubicBezTo>
                <a:cubicBezTo>
                  <a:pt x="4152039" y="4018633"/>
                  <a:pt x="4152039" y="4018633"/>
                  <a:pt x="4152039" y="4018633"/>
                </a:cubicBezTo>
                <a:cubicBezTo>
                  <a:pt x="4147208" y="4011728"/>
                  <a:pt x="4147208" y="4011728"/>
                  <a:pt x="4147208" y="4011728"/>
                </a:cubicBezTo>
                <a:cubicBezTo>
                  <a:pt x="4133972" y="4025126"/>
                  <a:pt x="4133972" y="4025126"/>
                  <a:pt x="4133972" y="4025126"/>
                </a:cubicBezTo>
                <a:cubicBezTo>
                  <a:pt x="4129696" y="4021949"/>
                  <a:pt x="4129696" y="4021949"/>
                  <a:pt x="4129696" y="4021949"/>
                </a:cubicBezTo>
                <a:cubicBezTo>
                  <a:pt x="4119077" y="4027336"/>
                  <a:pt x="4119077" y="4027336"/>
                  <a:pt x="4119077" y="4027336"/>
                </a:cubicBezTo>
                <a:cubicBezTo>
                  <a:pt x="4115353" y="4027889"/>
                  <a:pt x="4115353" y="4027889"/>
                  <a:pt x="4115353" y="4027889"/>
                </a:cubicBezTo>
                <a:cubicBezTo>
                  <a:pt x="4125822" y="3995847"/>
                  <a:pt x="4151889" y="3991979"/>
                  <a:pt x="4154357" y="3957313"/>
                </a:cubicBezTo>
                <a:cubicBezTo>
                  <a:pt x="4150633" y="3957865"/>
                  <a:pt x="4150633" y="3957865"/>
                  <a:pt x="4150633" y="3957865"/>
                </a:cubicBezTo>
                <a:cubicBezTo>
                  <a:pt x="4136844" y="3967533"/>
                  <a:pt x="4127885" y="3984107"/>
                  <a:pt x="4105542" y="3987423"/>
                </a:cubicBezTo>
                <a:cubicBezTo>
                  <a:pt x="4112436" y="3982589"/>
                  <a:pt x="4112436" y="3982589"/>
                  <a:pt x="4112436" y="3982589"/>
                </a:cubicBezTo>
                <a:cubicBezTo>
                  <a:pt x="4113948" y="3967121"/>
                  <a:pt x="4113948" y="3967121"/>
                  <a:pt x="4113948" y="3967121"/>
                </a:cubicBezTo>
                <a:cubicBezTo>
                  <a:pt x="4106500" y="3968226"/>
                  <a:pt x="4106500" y="3968226"/>
                  <a:pt x="4106500" y="3968226"/>
                </a:cubicBezTo>
                <a:cubicBezTo>
                  <a:pt x="4096987" y="3981070"/>
                  <a:pt x="4083752" y="3994468"/>
                  <a:pt x="4077964" y="4006759"/>
                </a:cubicBezTo>
                <a:cubicBezTo>
                  <a:pt x="4070516" y="4007865"/>
                  <a:pt x="4080177" y="4021675"/>
                  <a:pt x="4069963" y="4004136"/>
                </a:cubicBezTo>
                <a:cubicBezTo>
                  <a:pt x="4066793" y="4008417"/>
                  <a:pt x="4066793" y="4008417"/>
                  <a:pt x="4066793" y="4008417"/>
                </a:cubicBezTo>
                <a:cubicBezTo>
                  <a:pt x="4071623" y="4015322"/>
                  <a:pt x="4071623" y="4015322"/>
                  <a:pt x="4071623" y="4015322"/>
                </a:cubicBezTo>
                <a:cubicBezTo>
                  <a:pt x="4063622" y="4012699"/>
                  <a:pt x="4063622" y="4012699"/>
                  <a:pt x="4063622" y="4012699"/>
                </a:cubicBezTo>
                <a:cubicBezTo>
                  <a:pt x="4053004" y="4018085"/>
                  <a:pt x="4069963" y="4004136"/>
                  <a:pt x="4049279" y="4018638"/>
                </a:cubicBezTo>
                <a:cubicBezTo>
                  <a:pt x="4058792" y="4005794"/>
                  <a:pt x="4058792" y="4005794"/>
                  <a:pt x="4058792" y="4005794"/>
                </a:cubicBezTo>
                <a:cubicBezTo>
                  <a:pt x="4057685" y="3998336"/>
                  <a:pt x="4057685" y="3998336"/>
                  <a:pt x="4057685" y="3998336"/>
                </a:cubicBezTo>
                <a:cubicBezTo>
                  <a:pt x="4080985" y="3975823"/>
                  <a:pt x="4080985" y="3975823"/>
                  <a:pt x="4080985" y="3975823"/>
                </a:cubicBezTo>
                <a:cubicBezTo>
                  <a:pt x="4083603" y="3967812"/>
                  <a:pt x="4083603" y="3967812"/>
                  <a:pt x="4083603" y="3967812"/>
                </a:cubicBezTo>
                <a:cubicBezTo>
                  <a:pt x="4079325" y="3964636"/>
                  <a:pt x="4079325" y="3964636"/>
                  <a:pt x="4079325" y="3964636"/>
                </a:cubicBezTo>
                <a:cubicBezTo>
                  <a:pt x="4074495" y="3957731"/>
                  <a:pt x="4074495" y="3957731"/>
                  <a:pt x="4074495" y="3957731"/>
                </a:cubicBezTo>
                <a:cubicBezTo>
                  <a:pt x="4080836" y="3949168"/>
                  <a:pt x="4080836" y="3949168"/>
                  <a:pt x="4080836" y="3949168"/>
                </a:cubicBezTo>
                <a:cubicBezTo>
                  <a:pt x="4076558" y="3945991"/>
                  <a:pt x="4076558" y="3945991"/>
                  <a:pt x="4076558" y="3945991"/>
                </a:cubicBezTo>
                <a:cubicBezTo>
                  <a:pt x="4061109" y="3944473"/>
                  <a:pt x="4059046" y="3956212"/>
                  <a:pt x="4051598" y="3957317"/>
                </a:cubicBezTo>
                <a:cubicBezTo>
                  <a:pt x="4048427" y="3961599"/>
                  <a:pt x="4048427" y="3961599"/>
                  <a:pt x="4048427" y="3961599"/>
                </a:cubicBezTo>
                <a:cubicBezTo>
                  <a:pt x="4067047" y="3958836"/>
                  <a:pt x="4067047" y="3958836"/>
                  <a:pt x="4067047" y="3958836"/>
                </a:cubicBezTo>
                <a:cubicBezTo>
                  <a:pt x="4052705" y="3964775"/>
                  <a:pt x="4045257" y="3965880"/>
                  <a:pt x="4030361" y="3968091"/>
                </a:cubicBezTo>
                <a:cubicBezTo>
                  <a:pt x="4039319" y="3951517"/>
                  <a:pt x="4039319" y="3951517"/>
                  <a:pt x="4039319" y="3951517"/>
                </a:cubicBezTo>
                <a:cubicBezTo>
                  <a:pt x="4034489" y="3944612"/>
                  <a:pt x="4034489" y="3944612"/>
                  <a:pt x="4034489" y="3944612"/>
                </a:cubicBezTo>
                <a:cubicBezTo>
                  <a:pt x="4035043" y="3948341"/>
                  <a:pt x="4025381" y="3934531"/>
                  <a:pt x="4031871" y="3952622"/>
                </a:cubicBezTo>
                <a:cubicBezTo>
                  <a:pt x="4023870" y="3949999"/>
                  <a:pt x="4023870" y="3949999"/>
                  <a:pt x="4023870" y="3949999"/>
                </a:cubicBezTo>
                <a:cubicBezTo>
                  <a:pt x="4033936" y="3940884"/>
                  <a:pt x="4031722" y="3925968"/>
                  <a:pt x="4034892" y="3921686"/>
                </a:cubicBezTo>
                <a:cubicBezTo>
                  <a:pt x="4056129" y="3910912"/>
                  <a:pt x="4056129" y="3910912"/>
                  <a:pt x="4056129" y="3910912"/>
                </a:cubicBezTo>
                <a:cubicBezTo>
                  <a:pt x="4064535" y="3890610"/>
                  <a:pt x="4064535" y="3890610"/>
                  <a:pt x="4064535" y="3890610"/>
                </a:cubicBezTo>
                <a:cubicBezTo>
                  <a:pt x="4075152" y="3885223"/>
                  <a:pt x="4075152" y="3885223"/>
                  <a:pt x="4075152" y="3885223"/>
                </a:cubicBezTo>
                <a:cubicBezTo>
                  <a:pt x="4077770" y="3877214"/>
                  <a:pt x="4077770" y="3877214"/>
                  <a:pt x="4077770" y="3877214"/>
                </a:cubicBezTo>
                <a:cubicBezTo>
                  <a:pt x="4062875" y="3879424"/>
                  <a:pt x="4062875" y="3879424"/>
                  <a:pt x="4062875" y="3879424"/>
                </a:cubicBezTo>
                <a:cubicBezTo>
                  <a:pt x="4057640" y="3895444"/>
                  <a:pt x="4057640" y="3895444"/>
                  <a:pt x="4057640" y="3895444"/>
                </a:cubicBezTo>
                <a:cubicBezTo>
                  <a:pt x="4049086" y="3889091"/>
                  <a:pt x="4049086" y="3889091"/>
                  <a:pt x="4049086" y="3889091"/>
                </a:cubicBezTo>
                <a:cubicBezTo>
                  <a:pt x="4052256" y="3884810"/>
                  <a:pt x="4052256" y="3884810"/>
                  <a:pt x="4052256" y="3884810"/>
                </a:cubicBezTo>
                <a:cubicBezTo>
                  <a:pt x="4047979" y="3881634"/>
                  <a:pt x="4047979" y="3881634"/>
                  <a:pt x="4047979" y="3881634"/>
                </a:cubicBezTo>
                <a:cubicBezTo>
                  <a:pt x="4058448" y="3849592"/>
                  <a:pt x="4058448" y="3849592"/>
                  <a:pt x="4058448" y="3849592"/>
                </a:cubicBezTo>
                <a:cubicBezTo>
                  <a:pt x="4088642" y="3822245"/>
                  <a:pt x="4088642" y="3822245"/>
                  <a:pt x="4088642" y="3822245"/>
                </a:cubicBezTo>
                <a:cubicBezTo>
                  <a:pt x="4088089" y="3818516"/>
                  <a:pt x="4088089" y="3818516"/>
                  <a:pt x="4088089" y="3818516"/>
                </a:cubicBezTo>
                <a:cubicBezTo>
                  <a:pt x="4083812" y="3815340"/>
                  <a:pt x="4083812" y="3815340"/>
                  <a:pt x="4083812" y="3815340"/>
                </a:cubicBezTo>
                <a:cubicBezTo>
                  <a:pt x="4077471" y="3823903"/>
                  <a:pt x="4077471" y="3823903"/>
                  <a:pt x="4077471" y="3823903"/>
                </a:cubicBezTo>
                <a:cubicBezTo>
                  <a:pt x="4066852" y="3829289"/>
                  <a:pt x="4066852" y="3829289"/>
                  <a:pt x="4066852" y="3829289"/>
                </a:cubicBezTo>
                <a:cubicBezTo>
                  <a:pt x="4063831" y="3860226"/>
                  <a:pt x="4022315" y="3862576"/>
                  <a:pt x="4016123" y="3897794"/>
                </a:cubicBezTo>
                <a:cubicBezTo>
                  <a:pt x="4001227" y="3900004"/>
                  <a:pt x="4001227" y="3900004"/>
                  <a:pt x="4001227" y="3900004"/>
                </a:cubicBezTo>
                <a:cubicBezTo>
                  <a:pt x="3998611" y="3908015"/>
                  <a:pt x="3998611" y="3908015"/>
                  <a:pt x="3998611" y="3908015"/>
                </a:cubicBezTo>
                <a:cubicBezTo>
                  <a:pt x="3981651" y="3921964"/>
                  <a:pt x="3981651" y="3921964"/>
                  <a:pt x="3981651" y="3921964"/>
                </a:cubicBezTo>
                <a:cubicBezTo>
                  <a:pt x="3985929" y="3925141"/>
                  <a:pt x="3985929" y="3925141"/>
                  <a:pt x="3985929" y="3925141"/>
                </a:cubicBezTo>
                <a:cubicBezTo>
                  <a:pt x="3969522" y="3942820"/>
                  <a:pt x="3969522" y="3942820"/>
                  <a:pt x="3969522" y="3942820"/>
                </a:cubicBezTo>
                <a:cubicBezTo>
                  <a:pt x="3961520" y="3940196"/>
                  <a:pt x="3961520" y="3940196"/>
                  <a:pt x="3961520" y="3940196"/>
                </a:cubicBezTo>
                <a:cubicBezTo>
                  <a:pt x="3962627" y="3947654"/>
                  <a:pt x="3962627" y="3947654"/>
                  <a:pt x="3962627" y="3947654"/>
                </a:cubicBezTo>
                <a:cubicBezTo>
                  <a:pt x="3950498" y="3968509"/>
                  <a:pt x="3950498" y="3968509"/>
                  <a:pt x="3950498" y="3968509"/>
                </a:cubicBezTo>
                <a:cubicBezTo>
                  <a:pt x="3952158" y="3979696"/>
                  <a:pt x="3952158" y="3979696"/>
                  <a:pt x="3952158" y="3979696"/>
                </a:cubicBezTo>
                <a:cubicBezTo>
                  <a:pt x="3940986" y="3981353"/>
                  <a:pt x="3940986" y="3981353"/>
                  <a:pt x="3940986" y="3981353"/>
                </a:cubicBezTo>
                <a:cubicBezTo>
                  <a:pt x="3940986" y="3981353"/>
                  <a:pt x="3929815" y="3983011"/>
                  <a:pt x="3943604" y="3973343"/>
                </a:cubicBezTo>
                <a:cubicBezTo>
                  <a:pt x="3935603" y="3970720"/>
                  <a:pt x="3935603" y="3970720"/>
                  <a:pt x="3935603" y="3970720"/>
                </a:cubicBezTo>
                <a:cubicBezTo>
                  <a:pt x="3929815" y="3983011"/>
                  <a:pt x="3929815" y="3983011"/>
                  <a:pt x="3929815" y="3983011"/>
                </a:cubicBezTo>
                <a:cubicBezTo>
                  <a:pt x="3913812" y="3977764"/>
                  <a:pt x="3913812" y="3977764"/>
                  <a:pt x="3913812" y="3977764"/>
                </a:cubicBezTo>
                <a:cubicBezTo>
                  <a:pt x="3906918" y="3982598"/>
                  <a:pt x="3906918" y="3982598"/>
                  <a:pt x="3906918" y="3982598"/>
                </a:cubicBezTo>
                <a:cubicBezTo>
                  <a:pt x="3904853" y="3994337"/>
                  <a:pt x="3904853" y="3994337"/>
                  <a:pt x="3904853" y="3994337"/>
                </a:cubicBezTo>
                <a:cubicBezTo>
                  <a:pt x="3900024" y="3987432"/>
                  <a:pt x="3900024" y="3987432"/>
                  <a:pt x="3900024" y="3987432"/>
                </a:cubicBezTo>
                <a:cubicBezTo>
                  <a:pt x="3883064" y="4001382"/>
                  <a:pt x="3883064" y="4001382"/>
                  <a:pt x="3883064" y="4001382"/>
                </a:cubicBezTo>
                <a:cubicBezTo>
                  <a:pt x="3876722" y="4009946"/>
                  <a:pt x="3874106" y="4017956"/>
                  <a:pt x="3871488" y="4025967"/>
                </a:cubicBezTo>
                <a:cubicBezTo>
                  <a:pt x="3867765" y="4026519"/>
                  <a:pt x="3867765" y="4026519"/>
                  <a:pt x="3867765" y="4026519"/>
                </a:cubicBezTo>
                <a:cubicBezTo>
                  <a:pt x="3866104" y="4015332"/>
                  <a:pt x="3866104" y="4015332"/>
                  <a:pt x="3866104" y="4015332"/>
                </a:cubicBezTo>
                <a:cubicBezTo>
                  <a:pt x="3851209" y="4017542"/>
                  <a:pt x="3851209" y="4017542"/>
                  <a:pt x="3851209" y="4017542"/>
                </a:cubicBezTo>
                <a:cubicBezTo>
                  <a:pt x="3864998" y="4007874"/>
                  <a:pt x="3864998" y="4007874"/>
                  <a:pt x="3864998" y="4007874"/>
                </a:cubicBezTo>
                <a:cubicBezTo>
                  <a:pt x="3863891" y="4000416"/>
                  <a:pt x="3863891" y="4000416"/>
                  <a:pt x="3863891" y="4000416"/>
                </a:cubicBezTo>
                <a:cubicBezTo>
                  <a:pt x="3867614" y="3999863"/>
                  <a:pt x="3867614" y="3999863"/>
                  <a:pt x="3867614" y="3999863"/>
                </a:cubicBezTo>
                <a:cubicBezTo>
                  <a:pt x="3869125" y="3984395"/>
                  <a:pt x="3869125" y="3984395"/>
                  <a:pt x="3869125" y="3984395"/>
                </a:cubicBezTo>
                <a:cubicBezTo>
                  <a:pt x="3880850" y="3986467"/>
                  <a:pt x="3880850" y="3986467"/>
                  <a:pt x="3880850" y="3986467"/>
                </a:cubicBezTo>
                <a:cubicBezTo>
                  <a:pt x="3897810" y="3972516"/>
                  <a:pt x="3897810" y="3972516"/>
                  <a:pt x="3897810" y="3972516"/>
                </a:cubicBezTo>
                <a:cubicBezTo>
                  <a:pt x="3899873" y="3960778"/>
                  <a:pt x="3899873" y="3960778"/>
                  <a:pt x="3899873" y="3960778"/>
                </a:cubicBezTo>
                <a:cubicBezTo>
                  <a:pt x="3888702" y="3962435"/>
                  <a:pt x="3888702" y="3962435"/>
                  <a:pt x="3888702" y="3962435"/>
                </a:cubicBezTo>
                <a:cubicBezTo>
                  <a:pt x="3882361" y="3970998"/>
                  <a:pt x="3882361" y="3970998"/>
                  <a:pt x="3882361" y="3970998"/>
                </a:cubicBezTo>
                <a:cubicBezTo>
                  <a:pt x="3878083" y="3967821"/>
                  <a:pt x="3892979" y="3965611"/>
                  <a:pt x="3874913" y="3972104"/>
                </a:cubicBezTo>
                <a:cubicBezTo>
                  <a:pt x="3874360" y="3968374"/>
                  <a:pt x="3888702" y="3962435"/>
                  <a:pt x="3887596" y="3954977"/>
                </a:cubicBezTo>
                <a:cubicBezTo>
                  <a:pt x="3868975" y="3957740"/>
                  <a:pt x="3868975" y="3957740"/>
                  <a:pt x="3868975" y="3957740"/>
                </a:cubicBezTo>
                <a:cubicBezTo>
                  <a:pt x="3879041" y="3948625"/>
                  <a:pt x="3879041" y="3948625"/>
                  <a:pt x="3879041" y="3948625"/>
                </a:cubicBezTo>
                <a:cubicBezTo>
                  <a:pt x="3877381" y="3937437"/>
                  <a:pt x="3877381" y="3937437"/>
                  <a:pt x="3877381" y="3937437"/>
                </a:cubicBezTo>
                <a:cubicBezTo>
                  <a:pt x="3870486" y="3942272"/>
                  <a:pt x="3861528" y="3958846"/>
                  <a:pt x="3846632" y="3961056"/>
                </a:cubicBezTo>
                <a:cubicBezTo>
                  <a:pt x="3844972" y="3949869"/>
                  <a:pt x="3844972" y="3949869"/>
                  <a:pt x="3844972" y="3949869"/>
                </a:cubicBezTo>
                <a:cubicBezTo>
                  <a:pt x="3834907" y="3958984"/>
                  <a:pt x="3834907" y="3958984"/>
                  <a:pt x="3834907" y="3958984"/>
                </a:cubicBezTo>
                <a:cubicBezTo>
                  <a:pt x="3840695" y="3946693"/>
                  <a:pt x="3840695" y="3946693"/>
                  <a:pt x="3840695" y="3946693"/>
                </a:cubicBezTo>
                <a:cubicBezTo>
                  <a:pt x="3848143" y="3945588"/>
                  <a:pt x="3848143" y="3945588"/>
                  <a:pt x="3848143" y="3945588"/>
                </a:cubicBezTo>
                <a:cubicBezTo>
                  <a:pt x="3854484" y="3937025"/>
                  <a:pt x="3854484" y="3937025"/>
                  <a:pt x="3854484" y="3937025"/>
                </a:cubicBezTo>
                <a:cubicBezTo>
                  <a:pt x="3862485" y="3939648"/>
                  <a:pt x="3862485" y="3939648"/>
                  <a:pt x="3862485" y="3939648"/>
                </a:cubicBezTo>
                <a:cubicBezTo>
                  <a:pt x="3865655" y="3935367"/>
                  <a:pt x="3850206" y="3933848"/>
                  <a:pt x="3869380" y="3934814"/>
                </a:cubicBezTo>
                <a:cubicBezTo>
                  <a:pt x="3864549" y="3927909"/>
                  <a:pt x="3864549" y="3927909"/>
                  <a:pt x="3864549" y="3927909"/>
                </a:cubicBezTo>
                <a:cubicBezTo>
                  <a:pt x="3849099" y="3926390"/>
                  <a:pt x="3849099" y="3926390"/>
                  <a:pt x="3849099" y="3926390"/>
                </a:cubicBezTo>
                <a:cubicBezTo>
                  <a:pt x="3855441" y="3917827"/>
                  <a:pt x="3855441" y="3917827"/>
                  <a:pt x="3855441" y="3917827"/>
                </a:cubicBezTo>
                <a:cubicBezTo>
                  <a:pt x="3851717" y="3918379"/>
                  <a:pt x="3851717" y="3918379"/>
                  <a:pt x="3851717" y="3918379"/>
                </a:cubicBezTo>
                <a:cubicBezTo>
                  <a:pt x="3862888" y="3916722"/>
                  <a:pt x="3841503" y="3900840"/>
                  <a:pt x="3853781" y="3906641"/>
                </a:cubicBezTo>
                <a:cubicBezTo>
                  <a:pt x="3849504" y="3903465"/>
                  <a:pt x="3849504" y="3903465"/>
                  <a:pt x="3849504" y="3903465"/>
                </a:cubicBezTo>
                <a:cubicBezTo>
                  <a:pt x="3843163" y="3912028"/>
                  <a:pt x="3843163" y="3912028"/>
                  <a:pt x="3843163" y="3912028"/>
                </a:cubicBezTo>
                <a:cubicBezTo>
                  <a:pt x="3851567" y="3891725"/>
                  <a:pt x="3851567" y="3891725"/>
                  <a:pt x="3851567" y="3891725"/>
                </a:cubicBezTo>
                <a:cubicBezTo>
                  <a:pt x="3841353" y="3874186"/>
                  <a:pt x="3841353" y="3874186"/>
                  <a:pt x="3841353" y="3874186"/>
                </a:cubicBezTo>
                <a:cubicBezTo>
                  <a:pt x="3847140" y="3861893"/>
                  <a:pt x="3847140" y="3861893"/>
                  <a:pt x="3847140" y="3861893"/>
                </a:cubicBezTo>
                <a:cubicBezTo>
                  <a:pt x="3862590" y="3863413"/>
                  <a:pt x="3862590" y="3863413"/>
                  <a:pt x="3862590" y="3863413"/>
                </a:cubicBezTo>
                <a:cubicBezTo>
                  <a:pt x="3866314" y="3862860"/>
                  <a:pt x="3866314" y="3862860"/>
                  <a:pt x="3866314" y="3862860"/>
                </a:cubicBezTo>
                <a:cubicBezTo>
                  <a:pt x="3873209" y="3858025"/>
                  <a:pt x="3873209" y="3858025"/>
                  <a:pt x="3873209" y="3858025"/>
                </a:cubicBezTo>
                <a:cubicBezTo>
                  <a:pt x="3860376" y="3848497"/>
                  <a:pt x="3860376" y="3848497"/>
                  <a:pt x="3860376" y="3848497"/>
                </a:cubicBezTo>
                <a:cubicBezTo>
                  <a:pt x="3870442" y="3839381"/>
                  <a:pt x="3861334" y="3829299"/>
                  <a:pt x="3867675" y="3820736"/>
                </a:cubicBezTo>
                <a:cubicBezTo>
                  <a:pt x="3878846" y="3819078"/>
                  <a:pt x="3878846" y="3819078"/>
                  <a:pt x="3878846" y="3819078"/>
                </a:cubicBezTo>
                <a:cubicBezTo>
                  <a:pt x="3893593" y="3790213"/>
                  <a:pt x="3893593" y="3790213"/>
                  <a:pt x="3893593" y="3790213"/>
                </a:cubicBezTo>
                <a:cubicBezTo>
                  <a:pt x="3895656" y="3778473"/>
                  <a:pt x="3895656" y="3778473"/>
                  <a:pt x="3895656" y="3778473"/>
                </a:cubicBezTo>
                <a:cubicBezTo>
                  <a:pt x="3898827" y="3774192"/>
                  <a:pt x="3898827" y="3774192"/>
                  <a:pt x="3898827" y="3774192"/>
                </a:cubicBezTo>
                <a:cubicBezTo>
                  <a:pt x="3904211" y="3784825"/>
                  <a:pt x="3904211" y="3784825"/>
                  <a:pt x="3904211" y="3784825"/>
                </a:cubicBezTo>
                <a:cubicBezTo>
                  <a:pt x="3915383" y="3783167"/>
                  <a:pt x="3915383" y="3783167"/>
                  <a:pt x="3915383" y="3783167"/>
                </a:cubicBezTo>
                <a:cubicBezTo>
                  <a:pt x="3914276" y="3775710"/>
                  <a:pt x="3914276" y="3775710"/>
                  <a:pt x="3914276" y="3775710"/>
                </a:cubicBezTo>
                <a:cubicBezTo>
                  <a:pt x="3924341" y="3766594"/>
                  <a:pt x="3924341" y="3766594"/>
                  <a:pt x="3924341" y="3766594"/>
                </a:cubicBezTo>
                <a:cubicBezTo>
                  <a:pt x="3933300" y="3750020"/>
                  <a:pt x="3933300" y="3750020"/>
                  <a:pt x="3933300" y="3750020"/>
                </a:cubicBezTo>
                <a:cubicBezTo>
                  <a:pt x="3953983" y="3735519"/>
                  <a:pt x="3953983" y="3735519"/>
                  <a:pt x="3953983" y="3735519"/>
                </a:cubicBezTo>
                <a:cubicBezTo>
                  <a:pt x="3952323" y="3724331"/>
                  <a:pt x="3952323" y="3724331"/>
                  <a:pt x="3952323" y="3724331"/>
                </a:cubicBezTo>
                <a:cubicBezTo>
                  <a:pt x="3983072" y="3700713"/>
                  <a:pt x="3990923" y="3676682"/>
                  <a:pt x="4024842" y="3648782"/>
                </a:cubicBezTo>
                <a:cubicBezTo>
                  <a:pt x="4023182" y="3637595"/>
                  <a:pt x="4023182" y="3637595"/>
                  <a:pt x="4023182" y="3637595"/>
                </a:cubicBezTo>
                <a:cubicBezTo>
                  <a:pt x="4027460" y="3640772"/>
                  <a:pt x="4027460" y="3640772"/>
                  <a:pt x="4027460" y="3640772"/>
                </a:cubicBezTo>
                <a:cubicBezTo>
                  <a:pt x="4038078" y="3635384"/>
                  <a:pt x="4038078" y="3635384"/>
                  <a:pt x="4038078" y="3635384"/>
                </a:cubicBezTo>
                <a:cubicBezTo>
                  <a:pt x="4039589" y="3619916"/>
                  <a:pt x="4039589" y="3619916"/>
                  <a:pt x="4039589" y="3619916"/>
                </a:cubicBezTo>
                <a:cubicBezTo>
                  <a:pt x="4047590" y="3622540"/>
                  <a:pt x="4047590" y="3622540"/>
                  <a:pt x="4047590" y="3622540"/>
                </a:cubicBezTo>
                <a:cubicBezTo>
                  <a:pt x="4059166" y="3597956"/>
                  <a:pt x="4059166" y="3597956"/>
                  <a:pt x="4059166" y="3597956"/>
                </a:cubicBezTo>
                <a:cubicBezTo>
                  <a:pt x="4043163" y="3592709"/>
                  <a:pt x="4043163" y="3592709"/>
                  <a:pt x="4043163" y="3592709"/>
                </a:cubicBezTo>
                <a:cubicBezTo>
                  <a:pt x="4058059" y="3590498"/>
                  <a:pt x="4058462" y="3567572"/>
                  <a:pt x="4059016" y="3571301"/>
                </a:cubicBezTo>
                <a:cubicBezTo>
                  <a:pt x="4070188" y="3569643"/>
                  <a:pt x="4070188" y="3569643"/>
                  <a:pt x="4070188" y="3569643"/>
                </a:cubicBezTo>
                <a:cubicBezTo>
                  <a:pt x="4069635" y="3565914"/>
                  <a:pt x="4069635" y="3565914"/>
                  <a:pt x="4069635" y="3565914"/>
                </a:cubicBezTo>
                <a:cubicBezTo>
                  <a:pt x="4081912" y="3571714"/>
                  <a:pt x="4071698" y="3554176"/>
                  <a:pt x="4087147" y="3555694"/>
                </a:cubicBezTo>
                <a:cubicBezTo>
                  <a:pt x="4075422" y="3553623"/>
                  <a:pt x="4075422" y="3553623"/>
                  <a:pt x="4075422" y="3553623"/>
                </a:cubicBezTo>
                <a:cubicBezTo>
                  <a:pt x="4086040" y="3548236"/>
                  <a:pt x="4086040" y="3548236"/>
                  <a:pt x="4086040" y="3548236"/>
                </a:cubicBezTo>
                <a:cubicBezTo>
                  <a:pt x="4092935" y="3543402"/>
                  <a:pt x="4092935" y="3543402"/>
                  <a:pt x="4092935" y="3543402"/>
                </a:cubicBezTo>
                <a:cubicBezTo>
                  <a:pt x="4084933" y="3540778"/>
                  <a:pt x="4084933" y="3540778"/>
                  <a:pt x="4084933" y="3540778"/>
                </a:cubicBezTo>
                <a:cubicBezTo>
                  <a:pt x="4105617" y="3526276"/>
                  <a:pt x="4105617" y="3526276"/>
                  <a:pt x="4105617" y="3526276"/>
                </a:cubicBezTo>
                <a:cubicBezTo>
                  <a:pt x="4113066" y="3525171"/>
                  <a:pt x="4113066" y="3525171"/>
                  <a:pt x="4113066" y="3525171"/>
                </a:cubicBezTo>
                <a:cubicBezTo>
                  <a:pt x="4116789" y="3524618"/>
                  <a:pt x="4116789" y="3524618"/>
                  <a:pt x="4116789" y="3524618"/>
                </a:cubicBezTo>
                <a:cubicBezTo>
                  <a:pt x="4123684" y="3519783"/>
                  <a:pt x="4123684" y="3519783"/>
                  <a:pt x="4123684" y="3519783"/>
                </a:cubicBezTo>
                <a:cubicBezTo>
                  <a:pt x="4100787" y="3519371"/>
                  <a:pt x="4100787" y="3519371"/>
                  <a:pt x="4100787" y="3519371"/>
                </a:cubicBezTo>
                <a:cubicBezTo>
                  <a:pt x="4111406" y="3513983"/>
                  <a:pt x="4111406" y="3513983"/>
                  <a:pt x="4111406" y="3513983"/>
                </a:cubicBezTo>
                <a:cubicBezTo>
                  <a:pt x="4126855" y="3515502"/>
                  <a:pt x="4126855" y="3515502"/>
                  <a:pt x="4126855" y="3515502"/>
                </a:cubicBezTo>
                <a:cubicBezTo>
                  <a:pt x="4130025" y="3511220"/>
                  <a:pt x="4130025" y="3511220"/>
                  <a:pt x="4130025" y="3511220"/>
                </a:cubicBezTo>
                <a:cubicBezTo>
                  <a:pt x="4120364" y="3497410"/>
                  <a:pt x="4120364" y="3497410"/>
                  <a:pt x="4120364" y="3497410"/>
                </a:cubicBezTo>
                <a:cubicBezTo>
                  <a:pt x="4138280" y="3464262"/>
                  <a:pt x="4138280" y="3464262"/>
                  <a:pt x="4138280" y="3464262"/>
                </a:cubicBezTo>
                <a:cubicBezTo>
                  <a:pt x="4143112" y="3471168"/>
                  <a:pt x="4143112" y="3471168"/>
                  <a:pt x="4143112" y="3471168"/>
                </a:cubicBezTo>
                <a:cubicBezTo>
                  <a:pt x="4156347" y="3457771"/>
                  <a:pt x="4156347" y="3457771"/>
                  <a:pt x="4156347" y="3457771"/>
                </a:cubicBezTo>
                <a:cubicBezTo>
                  <a:pt x="4157454" y="3465229"/>
                  <a:pt x="4157454" y="3465229"/>
                  <a:pt x="4157454" y="3465229"/>
                </a:cubicBezTo>
                <a:cubicBezTo>
                  <a:pt x="4168072" y="3459842"/>
                  <a:pt x="4168072" y="3459842"/>
                  <a:pt x="4168072" y="3459842"/>
                </a:cubicBezTo>
                <a:cubicBezTo>
                  <a:pt x="4170690" y="3451831"/>
                  <a:pt x="4170690" y="3451831"/>
                  <a:pt x="4170690" y="3451831"/>
                </a:cubicBezTo>
                <a:cubicBezTo>
                  <a:pt x="4165305" y="3441198"/>
                  <a:pt x="4165305" y="3441198"/>
                  <a:pt x="4165305" y="3441198"/>
                </a:cubicBezTo>
                <a:cubicBezTo>
                  <a:pt x="4154134" y="3442855"/>
                  <a:pt x="4154134" y="3442855"/>
                  <a:pt x="4154134" y="3442855"/>
                </a:cubicBezTo>
                <a:cubicBezTo>
                  <a:pt x="4144622" y="3455699"/>
                  <a:pt x="4144622" y="3455699"/>
                  <a:pt x="4144622" y="3455699"/>
                </a:cubicBezTo>
                <a:cubicBezTo>
                  <a:pt x="4118001" y="3455839"/>
                  <a:pt x="4118001" y="3455839"/>
                  <a:pt x="4118001" y="3455839"/>
                </a:cubicBezTo>
                <a:cubicBezTo>
                  <a:pt x="4113170" y="3448934"/>
                  <a:pt x="4113170" y="3448934"/>
                  <a:pt x="4113170" y="3448934"/>
                </a:cubicBezTo>
                <a:cubicBezTo>
                  <a:pt x="4123789" y="3443546"/>
                  <a:pt x="4123789" y="3443546"/>
                  <a:pt x="4123789" y="3443546"/>
                </a:cubicBezTo>
                <a:cubicBezTo>
                  <a:pt x="4122129" y="3432360"/>
                  <a:pt x="4130684" y="3438713"/>
                  <a:pt x="4132747" y="3426973"/>
                </a:cubicBezTo>
                <a:cubicBezTo>
                  <a:pt x="4133854" y="3434431"/>
                  <a:pt x="4133854" y="3434431"/>
                  <a:pt x="4133854" y="3434431"/>
                </a:cubicBezTo>
                <a:cubicBezTo>
                  <a:pt x="4155090" y="3423657"/>
                  <a:pt x="4155090" y="3423657"/>
                  <a:pt x="4155090" y="3423657"/>
                </a:cubicBezTo>
                <a:cubicBezTo>
                  <a:pt x="4163645" y="3430010"/>
                  <a:pt x="4163645" y="3430010"/>
                  <a:pt x="4163645" y="3430010"/>
                </a:cubicBezTo>
                <a:cubicBezTo>
                  <a:pt x="4165156" y="3414542"/>
                  <a:pt x="4165156" y="3414542"/>
                  <a:pt x="4165156" y="3414542"/>
                </a:cubicBezTo>
                <a:cubicBezTo>
                  <a:pt x="4178945" y="3404873"/>
                  <a:pt x="4178945" y="3404873"/>
                  <a:pt x="4178945" y="3404873"/>
                </a:cubicBezTo>
                <a:cubicBezTo>
                  <a:pt x="4187499" y="3411226"/>
                  <a:pt x="4187499" y="3411226"/>
                  <a:pt x="4187499" y="3411226"/>
                </a:cubicBezTo>
                <a:cubicBezTo>
                  <a:pt x="4196457" y="3394652"/>
                  <a:pt x="4196457" y="3394652"/>
                  <a:pt x="4196457" y="3394652"/>
                </a:cubicBezTo>
                <a:lnTo>
                  <a:pt x="4208158" y="3390449"/>
                </a:lnTo>
                <a:lnTo>
                  <a:pt x="4208749" y="3390923"/>
                </a:lnTo>
                <a:cubicBezTo>
                  <a:pt x="4210008" y="3389783"/>
                  <a:pt x="4212386" y="3386573"/>
                  <a:pt x="4214524" y="3388161"/>
                </a:cubicBezTo>
                <a:cubicBezTo>
                  <a:pt x="4214524" y="3388161"/>
                  <a:pt x="4214524" y="3388161"/>
                  <a:pt x="4212266" y="3388972"/>
                </a:cubicBezTo>
                <a:lnTo>
                  <a:pt x="4208158" y="3390449"/>
                </a:lnTo>
                <a:lnTo>
                  <a:pt x="4207872" y="3390219"/>
                </a:lnTo>
                <a:cubicBezTo>
                  <a:pt x="4207972" y="3388895"/>
                  <a:pt x="4208523" y="3386193"/>
                  <a:pt x="4209693" y="3381256"/>
                </a:cubicBezTo>
                <a:cubicBezTo>
                  <a:pt x="4188456" y="3392029"/>
                  <a:pt x="4188456" y="3392029"/>
                  <a:pt x="4188456" y="3392029"/>
                </a:cubicBezTo>
                <a:cubicBezTo>
                  <a:pt x="4197415" y="3375456"/>
                  <a:pt x="4197415" y="3375456"/>
                  <a:pt x="4197415" y="3375456"/>
                </a:cubicBezTo>
                <a:cubicBezTo>
                  <a:pt x="4182519" y="3377666"/>
                  <a:pt x="4183626" y="3385124"/>
                  <a:pt x="4171900" y="3383052"/>
                </a:cubicBezTo>
                <a:cubicBezTo>
                  <a:pt x="4183626" y="3385124"/>
                  <a:pt x="4183626" y="3385124"/>
                  <a:pt x="4183626" y="3385124"/>
                </a:cubicBezTo>
                <a:cubicBezTo>
                  <a:pt x="4177838" y="3397415"/>
                  <a:pt x="4177838" y="3397415"/>
                  <a:pt x="4177838" y="3397415"/>
                </a:cubicBezTo>
                <a:cubicBezTo>
                  <a:pt x="4166113" y="3395345"/>
                  <a:pt x="4166113" y="3395345"/>
                  <a:pt x="4166113" y="3395345"/>
                </a:cubicBezTo>
                <a:cubicBezTo>
                  <a:pt x="4172454" y="3386782"/>
                  <a:pt x="4172454" y="3386782"/>
                  <a:pt x="4172454" y="3386782"/>
                </a:cubicBezTo>
                <a:cubicBezTo>
                  <a:pt x="4150110" y="3390098"/>
                  <a:pt x="4150110" y="3390098"/>
                  <a:pt x="4150110" y="3390098"/>
                </a:cubicBezTo>
                <a:cubicBezTo>
                  <a:pt x="4159771" y="3403908"/>
                  <a:pt x="4159771" y="3403908"/>
                  <a:pt x="4159771" y="3403908"/>
                </a:cubicBezTo>
                <a:cubicBezTo>
                  <a:pt x="4151770" y="3401284"/>
                  <a:pt x="4151770" y="3401284"/>
                  <a:pt x="4151770" y="3401284"/>
                </a:cubicBezTo>
                <a:cubicBezTo>
                  <a:pt x="4148047" y="3401836"/>
                  <a:pt x="4148047" y="3401836"/>
                  <a:pt x="4148047" y="3401836"/>
                </a:cubicBezTo>
                <a:cubicBezTo>
                  <a:pt x="4149153" y="3409294"/>
                  <a:pt x="4149153" y="3409294"/>
                  <a:pt x="4149153" y="3409294"/>
                </a:cubicBezTo>
                <a:cubicBezTo>
                  <a:pt x="4116191" y="3417997"/>
                  <a:pt x="4116191" y="3417997"/>
                  <a:pt x="4116191" y="3417997"/>
                </a:cubicBezTo>
                <a:cubicBezTo>
                  <a:pt x="4098679" y="3428218"/>
                  <a:pt x="4098679" y="3428218"/>
                  <a:pt x="4098679" y="3428218"/>
                </a:cubicBezTo>
                <a:cubicBezTo>
                  <a:pt x="4090676" y="3425594"/>
                  <a:pt x="4090676" y="3425594"/>
                  <a:pt x="4090676" y="3425594"/>
                </a:cubicBezTo>
                <a:cubicBezTo>
                  <a:pt x="4084335" y="3434157"/>
                  <a:pt x="4084335" y="3434157"/>
                  <a:pt x="4084335" y="3434157"/>
                </a:cubicBezTo>
                <a:cubicBezTo>
                  <a:pt x="4077994" y="3442720"/>
                  <a:pt x="4065163" y="3433192"/>
                  <a:pt x="4061992" y="3437473"/>
                </a:cubicBezTo>
                <a:cubicBezTo>
                  <a:pt x="4061438" y="3433744"/>
                  <a:pt x="4061438" y="3433744"/>
                  <a:pt x="4061438" y="3433744"/>
                </a:cubicBezTo>
                <a:cubicBezTo>
                  <a:pt x="4079505" y="3427252"/>
                  <a:pt x="4079505" y="3427252"/>
                  <a:pt x="4079505" y="3427252"/>
                </a:cubicBezTo>
                <a:cubicBezTo>
                  <a:pt x="4085293" y="3414960"/>
                  <a:pt x="4085293" y="3414960"/>
                  <a:pt x="4085293" y="3414960"/>
                </a:cubicBezTo>
                <a:cubicBezTo>
                  <a:pt x="4084740" y="3411231"/>
                  <a:pt x="4084740" y="3411231"/>
                  <a:pt x="4084740" y="3411231"/>
                </a:cubicBezTo>
                <a:cubicBezTo>
                  <a:pt x="4081569" y="3415513"/>
                  <a:pt x="4078952" y="3423523"/>
                  <a:pt x="4067226" y="3421452"/>
                </a:cubicBezTo>
                <a:cubicBezTo>
                  <a:pt x="4067780" y="3425181"/>
                  <a:pt x="4067780" y="3425181"/>
                  <a:pt x="4067780" y="3425181"/>
                </a:cubicBezTo>
                <a:cubicBezTo>
                  <a:pt x="4058118" y="3411371"/>
                  <a:pt x="4058118" y="3411371"/>
                  <a:pt x="4058118" y="3411371"/>
                </a:cubicBezTo>
                <a:cubicBezTo>
                  <a:pt x="4057012" y="3403913"/>
                  <a:pt x="4057012" y="3403913"/>
                  <a:pt x="4057012" y="3403913"/>
                </a:cubicBezTo>
                <a:cubicBezTo>
                  <a:pt x="4071907" y="3401702"/>
                  <a:pt x="4071907" y="3401702"/>
                  <a:pt x="4071907" y="3401702"/>
                </a:cubicBezTo>
                <a:cubicBezTo>
                  <a:pt x="4078802" y="3396868"/>
                  <a:pt x="4078802" y="3396868"/>
                  <a:pt x="4078802" y="3396868"/>
                </a:cubicBezTo>
                <a:cubicBezTo>
                  <a:pt x="4083080" y="3400045"/>
                  <a:pt x="4083080" y="3400045"/>
                  <a:pt x="4083080" y="3400045"/>
                </a:cubicBezTo>
                <a:cubicBezTo>
                  <a:pt x="4083633" y="3403773"/>
                  <a:pt x="4094805" y="3402115"/>
                  <a:pt x="4079908" y="3404325"/>
                </a:cubicBezTo>
                <a:cubicBezTo>
                  <a:pt x="4080462" y="3408055"/>
                  <a:pt x="4080462" y="3408055"/>
                  <a:pt x="4080462" y="3408055"/>
                </a:cubicBezTo>
                <a:cubicBezTo>
                  <a:pt x="4098529" y="3401562"/>
                  <a:pt x="4098529" y="3401562"/>
                  <a:pt x="4098529" y="3401562"/>
                </a:cubicBezTo>
                <a:cubicBezTo>
                  <a:pt x="4101146" y="3393552"/>
                  <a:pt x="4101146" y="3393552"/>
                  <a:pt x="4101146" y="3393552"/>
                </a:cubicBezTo>
                <a:cubicBezTo>
                  <a:pt x="4100593" y="3389823"/>
                  <a:pt x="4088867" y="3387752"/>
                  <a:pt x="4095762" y="3382918"/>
                </a:cubicBezTo>
                <a:cubicBezTo>
                  <a:pt x="4091485" y="3379741"/>
                  <a:pt x="4091485" y="3379741"/>
                  <a:pt x="4091485" y="3379741"/>
                </a:cubicBezTo>
                <a:cubicBezTo>
                  <a:pt x="4080866" y="3385129"/>
                  <a:pt x="4080866" y="3385129"/>
                  <a:pt x="4080866" y="3385129"/>
                </a:cubicBezTo>
                <a:cubicBezTo>
                  <a:pt x="4076035" y="3378224"/>
                  <a:pt x="4076035" y="3378224"/>
                  <a:pt x="4076035" y="3378224"/>
                </a:cubicBezTo>
                <a:cubicBezTo>
                  <a:pt x="4089272" y="3364825"/>
                  <a:pt x="4089272" y="3364825"/>
                  <a:pt x="4089272" y="3364825"/>
                </a:cubicBezTo>
                <a:cubicBezTo>
                  <a:pt x="4077546" y="3362755"/>
                  <a:pt x="4077546" y="3362755"/>
                  <a:pt x="4077546" y="3362755"/>
                </a:cubicBezTo>
                <a:cubicBezTo>
                  <a:pt x="4076440" y="3355297"/>
                  <a:pt x="4076440" y="3355297"/>
                  <a:pt x="4076440" y="3355297"/>
                </a:cubicBezTo>
                <a:cubicBezTo>
                  <a:pt x="4090782" y="3349357"/>
                  <a:pt x="4071205" y="3371318"/>
                  <a:pt x="4090782" y="3349357"/>
                </a:cubicBezTo>
                <a:cubicBezTo>
                  <a:pt x="4095060" y="3352534"/>
                  <a:pt x="4088165" y="3357368"/>
                  <a:pt x="4092995" y="3364273"/>
                </a:cubicBezTo>
                <a:cubicBezTo>
                  <a:pt x="4089825" y="3368555"/>
                  <a:pt x="4089825" y="3368555"/>
                  <a:pt x="4089825" y="3368555"/>
                </a:cubicBezTo>
                <a:lnTo>
                  <a:pt x="4097273" y="3367450"/>
                </a:lnTo>
                <a:cubicBezTo>
                  <a:pt x="4106381" y="3377531"/>
                  <a:pt x="4106381" y="3377531"/>
                  <a:pt x="4106381" y="3377531"/>
                </a:cubicBezTo>
                <a:cubicBezTo>
                  <a:pt x="4110104" y="3376978"/>
                  <a:pt x="4110104" y="3376978"/>
                  <a:pt x="4110104" y="3376978"/>
                </a:cubicBezTo>
                <a:cubicBezTo>
                  <a:pt x="4123893" y="3367310"/>
                  <a:pt x="4123893" y="3367310"/>
                  <a:pt x="4123893" y="3367310"/>
                </a:cubicBezTo>
                <a:cubicBezTo>
                  <a:pt x="4122786" y="3359852"/>
                  <a:pt x="4122786" y="3359852"/>
                  <a:pt x="4122786" y="3359852"/>
                </a:cubicBezTo>
                <a:cubicBezTo>
                  <a:pt x="4137129" y="3353913"/>
                  <a:pt x="4137129" y="3353913"/>
                  <a:pt x="4137129" y="3353913"/>
                </a:cubicBezTo>
                <a:cubicBezTo>
                  <a:pt x="4139193" y="3342173"/>
                  <a:pt x="4139193" y="3342173"/>
                  <a:pt x="4139193" y="3342173"/>
                </a:cubicBezTo>
                <a:cubicBezTo>
                  <a:pt x="4155196" y="3347421"/>
                  <a:pt x="4155196" y="3347421"/>
                  <a:pt x="4155196" y="3347421"/>
                </a:cubicBezTo>
                <a:cubicBezTo>
                  <a:pt x="4165260" y="3338305"/>
                  <a:pt x="4165260" y="3338305"/>
                  <a:pt x="4165260" y="3338305"/>
                </a:cubicBezTo>
                <a:cubicBezTo>
                  <a:pt x="4156302" y="3354878"/>
                  <a:pt x="4156302" y="3354878"/>
                  <a:pt x="4156302" y="3354878"/>
                </a:cubicBezTo>
                <a:cubicBezTo>
                  <a:pt x="4144023" y="3349079"/>
                  <a:pt x="4144023" y="3349079"/>
                  <a:pt x="4144023" y="3349079"/>
                </a:cubicBezTo>
                <a:cubicBezTo>
                  <a:pt x="4140853" y="3353361"/>
                  <a:pt x="4140853" y="3353361"/>
                  <a:pt x="4140853" y="3353361"/>
                </a:cubicBezTo>
                <a:cubicBezTo>
                  <a:pt x="4137129" y="3353913"/>
                  <a:pt x="4152024" y="3351703"/>
                  <a:pt x="4138236" y="3361371"/>
                </a:cubicBezTo>
                <a:cubicBezTo>
                  <a:pt x="4153684" y="3362889"/>
                  <a:pt x="4153684" y="3362889"/>
                  <a:pt x="4153684" y="3362889"/>
                </a:cubicBezTo>
                <a:cubicBezTo>
                  <a:pt x="4143067" y="3368276"/>
                  <a:pt x="4143067" y="3368276"/>
                  <a:pt x="4143067" y="3368276"/>
                </a:cubicBezTo>
                <a:cubicBezTo>
                  <a:pt x="4139896" y="3372558"/>
                  <a:pt x="4139896" y="3372558"/>
                  <a:pt x="4139896" y="3372558"/>
                </a:cubicBezTo>
                <a:cubicBezTo>
                  <a:pt x="4144173" y="3375734"/>
                  <a:pt x="4144173" y="3375734"/>
                  <a:pt x="4144173" y="3375734"/>
                </a:cubicBezTo>
                <a:cubicBezTo>
                  <a:pt x="4168027" y="3356950"/>
                  <a:pt x="4168027" y="3356950"/>
                  <a:pt x="4168027" y="3356950"/>
                </a:cubicBezTo>
                <a:cubicBezTo>
                  <a:pt x="4170645" y="3348940"/>
                  <a:pt x="4170645" y="3348940"/>
                  <a:pt x="4170645" y="3348940"/>
                </a:cubicBezTo>
                <a:cubicBezTo>
                  <a:pt x="4166367" y="3345763"/>
                  <a:pt x="4166367" y="3345763"/>
                  <a:pt x="4166367" y="3345763"/>
                </a:cubicBezTo>
                <a:cubicBezTo>
                  <a:pt x="4176986" y="3340377"/>
                  <a:pt x="4176986" y="3340377"/>
                  <a:pt x="4176986" y="3340377"/>
                </a:cubicBezTo>
                <a:cubicBezTo>
                  <a:pt x="4204010" y="3317310"/>
                  <a:pt x="4204010" y="3317310"/>
                  <a:pt x="4204010" y="3317310"/>
                </a:cubicBezTo>
                <a:cubicBezTo>
                  <a:pt x="4207734" y="3316758"/>
                  <a:pt x="4207734" y="3316758"/>
                  <a:pt x="4207734" y="3316758"/>
                </a:cubicBezTo>
                <a:lnTo>
                  <a:pt x="4210861" y="3315173"/>
                </a:lnTo>
                <a:lnTo>
                  <a:pt x="4211042" y="3316208"/>
                </a:lnTo>
                <a:cubicBezTo>
                  <a:pt x="4212829" y="3317431"/>
                  <a:pt x="4216666" y="3319244"/>
                  <a:pt x="4223736" y="3322006"/>
                </a:cubicBezTo>
                <a:cubicBezTo>
                  <a:pt x="4229322" y="3321177"/>
                  <a:pt x="4232115" y="3320762"/>
                  <a:pt x="4233511" y="3320555"/>
                </a:cubicBezTo>
                <a:lnTo>
                  <a:pt x="4234106" y="3320467"/>
                </a:lnTo>
                <a:lnTo>
                  <a:pt x="4232291" y="3328358"/>
                </a:lnTo>
                <a:cubicBezTo>
                  <a:pt x="4241249" y="3311784"/>
                  <a:pt x="4241249" y="3311784"/>
                  <a:pt x="4241249" y="3311784"/>
                </a:cubicBezTo>
                <a:cubicBezTo>
                  <a:pt x="4241803" y="3315514"/>
                  <a:pt x="4254081" y="3321314"/>
                  <a:pt x="4251867" y="3306398"/>
                </a:cubicBezTo>
                <a:cubicBezTo>
                  <a:pt x="4266210" y="3300458"/>
                  <a:pt x="4274211" y="3303083"/>
                  <a:pt x="4283723" y="3290237"/>
                </a:cubicBezTo>
                <a:cubicBezTo>
                  <a:pt x="4294745" y="3261925"/>
                  <a:pt x="4294745" y="3261925"/>
                  <a:pt x="4294745" y="3261925"/>
                </a:cubicBezTo>
                <a:cubicBezTo>
                  <a:pt x="4301640" y="3257090"/>
                  <a:pt x="4301640" y="3257090"/>
                  <a:pt x="4301640" y="3257090"/>
                </a:cubicBezTo>
                <a:cubicBezTo>
                  <a:pt x="4307428" y="3244799"/>
                  <a:pt x="4307428" y="3244799"/>
                  <a:pt x="4307428" y="3244799"/>
                </a:cubicBezTo>
                <a:lnTo>
                  <a:pt x="4308591" y="3244626"/>
                </a:lnTo>
                <a:cubicBezTo>
                  <a:pt x="4310196" y="3245817"/>
                  <a:pt x="4313567" y="3247698"/>
                  <a:pt x="4319707" y="3250599"/>
                </a:cubicBezTo>
                <a:cubicBezTo>
                  <a:pt x="4325495" y="3238306"/>
                  <a:pt x="4325495" y="3238306"/>
                  <a:pt x="4325495" y="3238306"/>
                </a:cubicBezTo>
                <a:cubicBezTo>
                  <a:pt x="4345220" y="3243001"/>
                  <a:pt x="4345220" y="3243001"/>
                  <a:pt x="4345220" y="3243001"/>
                </a:cubicBezTo>
                <a:cubicBezTo>
                  <a:pt x="4351008" y="3230710"/>
                  <a:pt x="4351008" y="3230710"/>
                  <a:pt x="4351008" y="3230710"/>
                </a:cubicBezTo>
                <a:cubicBezTo>
                  <a:pt x="4346731" y="3227533"/>
                  <a:pt x="4346731" y="3227533"/>
                  <a:pt x="4346731" y="3227533"/>
                </a:cubicBezTo>
                <a:cubicBezTo>
                  <a:pt x="4342453" y="3224357"/>
                  <a:pt x="4342453" y="3224357"/>
                  <a:pt x="4342453" y="3224357"/>
                </a:cubicBezTo>
                <a:cubicBezTo>
                  <a:pt x="4343007" y="3228085"/>
                  <a:pt x="4335006" y="3225462"/>
                  <a:pt x="4331836" y="3229743"/>
                </a:cubicBezTo>
                <a:cubicBezTo>
                  <a:pt x="4348241" y="3212064"/>
                  <a:pt x="4348241" y="3212064"/>
                  <a:pt x="4348241" y="3212064"/>
                </a:cubicBezTo>
                <a:lnTo>
                  <a:pt x="4360728" y="3201794"/>
                </a:lnTo>
                <a:lnTo>
                  <a:pt x="4366308" y="3205573"/>
                </a:lnTo>
                <a:cubicBezTo>
                  <a:pt x="4376373" y="3196457"/>
                  <a:pt x="4376373" y="3196457"/>
                  <a:pt x="4376373" y="3196457"/>
                </a:cubicBezTo>
                <a:cubicBezTo>
                  <a:pt x="4360370" y="3191210"/>
                  <a:pt x="4360370" y="3191210"/>
                  <a:pt x="4360370" y="3191210"/>
                </a:cubicBezTo>
                <a:cubicBezTo>
                  <a:pt x="4376777" y="3173531"/>
                  <a:pt x="4376777" y="3173531"/>
                  <a:pt x="4376777" y="3173531"/>
                </a:cubicBezTo>
                <a:cubicBezTo>
                  <a:pt x="4373606" y="3177813"/>
                  <a:pt x="4373606" y="3177813"/>
                  <a:pt x="4373606" y="3177813"/>
                </a:cubicBezTo>
                <a:cubicBezTo>
                  <a:pt x="4391673" y="3171320"/>
                  <a:pt x="4391673" y="3171320"/>
                  <a:pt x="4391673" y="3171320"/>
                </a:cubicBezTo>
                <a:cubicBezTo>
                  <a:pt x="4396907" y="3155300"/>
                  <a:pt x="4396907" y="3155300"/>
                  <a:pt x="4396907" y="3155300"/>
                </a:cubicBezTo>
                <a:cubicBezTo>
                  <a:pt x="4422825" y="3124777"/>
                  <a:pt x="4422825" y="3124777"/>
                  <a:pt x="4422825" y="3124777"/>
                </a:cubicBezTo>
                <a:lnTo>
                  <a:pt x="4423862" y="3125230"/>
                </a:lnTo>
                <a:lnTo>
                  <a:pt x="4426356" y="3126932"/>
                </a:lnTo>
                <a:cubicBezTo>
                  <a:pt x="4427516" y="3127534"/>
                  <a:pt x="4427464" y="3127184"/>
                  <a:pt x="4426894" y="3126554"/>
                </a:cubicBezTo>
                <a:lnTo>
                  <a:pt x="4423862" y="3125230"/>
                </a:lnTo>
                <a:lnTo>
                  <a:pt x="4418547" y="3121600"/>
                </a:lnTo>
                <a:cubicBezTo>
                  <a:pt x="4404758" y="3131268"/>
                  <a:pt x="4404758" y="3131268"/>
                  <a:pt x="4404758" y="3131268"/>
                </a:cubicBezTo>
                <a:cubicBezTo>
                  <a:pt x="4393034" y="3129198"/>
                  <a:pt x="4393034" y="3129198"/>
                  <a:pt x="4393034" y="3129198"/>
                </a:cubicBezTo>
                <a:cubicBezTo>
                  <a:pt x="4385586" y="3130303"/>
                  <a:pt x="4385586" y="3130303"/>
                  <a:pt x="4385586" y="3130303"/>
                </a:cubicBezTo>
                <a:cubicBezTo>
                  <a:pt x="4379798" y="3142594"/>
                  <a:pt x="4379798" y="3142594"/>
                  <a:pt x="4379798" y="3142594"/>
                </a:cubicBezTo>
                <a:cubicBezTo>
                  <a:pt x="4343666" y="3155578"/>
                  <a:pt x="4343666" y="3155578"/>
                  <a:pt x="4343666" y="3155578"/>
                </a:cubicBezTo>
                <a:cubicBezTo>
                  <a:pt x="4336771" y="3160413"/>
                  <a:pt x="4336771" y="3160413"/>
                  <a:pt x="4336771" y="3160413"/>
                </a:cubicBezTo>
                <a:cubicBezTo>
                  <a:pt x="4315534" y="3171186"/>
                  <a:pt x="4315534" y="3171186"/>
                  <a:pt x="4315534" y="3171186"/>
                </a:cubicBezTo>
                <a:cubicBezTo>
                  <a:pt x="4298979" y="3162210"/>
                  <a:pt x="4298979" y="3162210"/>
                  <a:pt x="4298979" y="3162210"/>
                </a:cubicBezTo>
                <a:cubicBezTo>
                  <a:pt x="4277188" y="3169255"/>
                  <a:pt x="4277188" y="3169255"/>
                  <a:pt x="4277188" y="3169255"/>
                </a:cubicBezTo>
                <a:cubicBezTo>
                  <a:pt x="4285189" y="3171878"/>
                  <a:pt x="4259675" y="3179476"/>
                  <a:pt x="4282572" y="3179888"/>
                </a:cubicBezTo>
                <a:cubicBezTo>
                  <a:pt x="4276231" y="3188451"/>
                  <a:pt x="4276231" y="3188451"/>
                  <a:pt x="4276231" y="3188451"/>
                </a:cubicBezTo>
                <a:cubicBezTo>
                  <a:pt x="4271953" y="3185276"/>
                  <a:pt x="4271953" y="3185276"/>
                  <a:pt x="4271953" y="3185276"/>
                </a:cubicBezTo>
                <a:cubicBezTo>
                  <a:pt x="4250716" y="3196049"/>
                  <a:pt x="4250716" y="3196049"/>
                  <a:pt x="4250716" y="3196049"/>
                </a:cubicBezTo>
                <a:cubicBezTo>
                  <a:pt x="4237885" y="3186520"/>
                  <a:pt x="4237885" y="3186520"/>
                  <a:pt x="4237885" y="3186520"/>
                </a:cubicBezTo>
                <a:cubicBezTo>
                  <a:pt x="4176791" y="3210830"/>
                  <a:pt x="4176791" y="3210830"/>
                  <a:pt x="4176791" y="3210830"/>
                </a:cubicBezTo>
                <a:cubicBezTo>
                  <a:pt x="4155001" y="3217875"/>
                  <a:pt x="4155001" y="3217875"/>
                  <a:pt x="4155001" y="3217875"/>
                </a:cubicBezTo>
                <a:cubicBezTo>
                  <a:pt x="4153491" y="3233343"/>
                  <a:pt x="4176238" y="3207102"/>
                  <a:pt x="4152938" y="3229614"/>
                </a:cubicBezTo>
                <a:cubicBezTo>
                  <a:pt x="4163555" y="3224228"/>
                  <a:pt x="4179004" y="3225746"/>
                  <a:pt x="4189070" y="3216630"/>
                </a:cubicBezTo>
                <a:cubicBezTo>
                  <a:pt x="4193900" y="3223535"/>
                  <a:pt x="4193900" y="3223535"/>
                  <a:pt x="4193900" y="3223535"/>
                </a:cubicBezTo>
                <a:cubicBezTo>
                  <a:pt x="4150873" y="3241353"/>
                  <a:pt x="4150873" y="3241353"/>
                  <a:pt x="4150873" y="3241353"/>
                </a:cubicBezTo>
                <a:cubicBezTo>
                  <a:pt x="4117912" y="3250056"/>
                  <a:pt x="4117912" y="3250056"/>
                  <a:pt x="4117912" y="3250056"/>
                </a:cubicBezTo>
                <a:cubicBezTo>
                  <a:pt x="4127423" y="3237212"/>
                  <a:pt x="4127423" y="3237212"/>
                  <a:pt x="4127423" y="3237212"/>
                </a:cubicBezTo>
                <a:cubicBezTo>
                  <a:pt x="4135424" y="3239835"/>
                  <a:pt x="4135424" y="3239835"/>
                  <a:pt x="4135424" y="3239835"/>
                </a:cubicBezTo>
                <a:cubicBezTo>
                  <a:pt x="4149213" y="3230167"/>
                  <a:pt x="4149213" y="3230167"/>
                  <a:pt x="4149213" y="3230167"/>
                </a:cubicBezTo>
                <a:cubicBezTo>
                  <a:pt x="4133764" y="3228649"/>
                  <a:pt x="4133764" y="3228649"/>
                  <a:pt x="4133764" y="3228649"/>
                </a:cubicBezTo>
                <a:cubicBezTo>
                  <a:pt x="4091290" y="3250194"/>
                  <a:pt x="4091290" y="3250194"/>
                  <a:pt x="4091290" y="3250194"/>
                </a:cubicBezTo>
                <a:cubicBezTo>
                  <a:pt x="4096121" y="3257100"/>
                  <a:pt x="4096121" y="3257100"/>
                  <a:pt x="4096121" y="3257100"/>
                </a:cubicBezTo>
                <a:cubicBezTo>
                  <a:pt x="4103569" y="3255994"/>
                  <a:pt x="4103569" y="3255994"/>
                  <a:pt x="4103569" y="3255994"/>
                </a:cubicBezTo>
                <a:cubicBezTo>
                  <a:pt x="4096675" y="3260829"/>
                  <a:pt x="4096675" y="3260829"/>
                  <a:pt x="4096675" y="3260829"/>
                </a:cubicBezTo>
                <a:cubicBezTo>
                  <a:pt x="4092950" y="3261382"/>
                  <a:pt x="4092950" y="3261382"/>
                  <a:pt x="4092950" y="3261382"/>
                </a:cubicBezTo>
                <a:cubicBezTo>
                  <a:pt x="4071713" y="3272155"/>
                  <a:pt x="4071713" y="3272155"/>
                  <a:pt x="4071713" y="3272155"/>
                </a:cubicBezTo>
                <a:cubicBezTo>
                  <a:pt x="4070607" y="3264697"/>
                  <a:pt x="4070607" y="3264697"/>
                  <a:pt x="4070607" y="3264697"/>
                </a:cubicBezTo>
                <a:cubicBezTo>
                  <a:pt x="4085502" y="3262487"/>
                  <a:pt x="4085502" y="3262487"/>
                  <a:pt x="4085502" y="3262487"/>
                </a:cubicBezTo>
                <a:cubicBezTo>
                  <a:pt x="4084949" y="3258758"/>
                  <a:pt x="4084672" y="3256893"/>
                  <a:pt x="4084534" y="3255961"/>
                </a:cubicBezTo>
                <a:lnTo>
                  <a:pt x="4084396" y="3255029"/>
                </a:lnTo>
                <a:lnTo>
                  <a:pt x="4088674" y="3258205"/>
                </a:lnTo>
                <a:cubicBezTo>
                  <a:pt x="4079013" y="3244395"/>
                  <a:pt x="4088120" y="3254476"/>
                  <a:pt x="4084396" y="3255029"/>
                </a:cubicBezTo>
                <a:lnTo>
                  <a:pt x="4077446" y="3249868"/>
                </a:lnTo>
                <a:cubicBezTo>
                  <a:pt x="4075841" y="3248676"/>
                  <a:pt x="4075841" y="3248676"/>
                  <a:pt x="4075841" y="3248676"/>
                </a:cubicBezTo>
                <a:cubicBezTo>
                  <a:pt x="4065776" y="3257792"/>
                  <a:pt x="4065776" y="3257792"/>
                  <a:pt x="4065776" y="3257792"/>
                </a:cubicBezTo>
                <a:lnTo>
                  <a:pt x="4062863" y="3256255"/>
                </a:lnTo>
                <a:lnTo>
                  <a:pt x="4068529" y="3254704"/>
                </a:lnTo>
                <a:cubicBezTo>
                  <a:pt x="4073192" y="3252464"/>
                  <a:pt x="4062598" y="3253203"/>
                  <a:pt x="4060227" y="3254864"/>
                </a:cubicBezTo>
                <a:lnTo>
                  <a:pt x="4062863" y="3256255"/>
                </a:lnTo>
                <a:lnTo>
                  <a:pt x="4047156" y="3260555"/>
                </a:lnTo>
                <a:cubicBezTo>
                  <a:pt x="4019025" y="3276162"/>
                  <a:pt x="4019025" y="3276162"/>
                  <a:pt x="4019025" y="3276162"/>
                </a:cubicBezTo>
                <a:cubicBezTo>
                  <a:pt x="4000405" y="3278925"/>
                  <a:pt x="4000405" y="3278925"/>
                  <a:pt x="4000405" y="3278925"/>
                </a:cubicBezTo>
                <a:cubicBezTo>
                  <a:pt x="3956825" y="3293015"/>
                  <a:pt x="3956825" y="3293015"/>
                  <a:pt x="3956825" y="3293015"/>
                </a:cubicBezTo>
                <a:cubicBezTo>
                  <a:pt x="3953655" y="3297297"/>
                  <a:pt x="3953655" y="3297297"/>
                  <a:pt x="3953655" y="3297297"/>
                </a:cubicBezTo>
                <a:cubicBezTo>
                  <a:pt x="3938759" y="3299507"/>
                  <a:pt x="3938759" y="3299507"/>
                  <a:pt x="3938759" y="3299507"/>
                </a:cubicBezTo>
                <a:cubicBezTo>
                  <a:pt x="3924970" y="3309175"/>
                  <a:pt x="3924970" y="3309175"/>
                  <a:pt x="3924970" y="3309175"/>
                </a:cubicBezTo>
                <a:cubicBezTo>
                  <a:pt x="3906903" y="3315667"/>
                  <a:pt x="3906903" y="3315667"/>
                  <a:pt x="3906903" y="3315667"/>
                </a:cubicBezTo>
                <a:cubicBezTo>
                  <a:pt x="3902627" y="3312491"/>
                  <a:pt x="3902627" y="3312491"/>
                  <a:pt x="3902627" y="3312491"/>
                </a:cubicBezTo>
                <a:cubicBezTo>
                  <a:pt x="3897594" y="3317049"/>
                  <a:pt x="3895077" y="3319328"/>
                  <a:pt x="3893819" y="3320467"/>
                </a:cubicBezTo>
                <a:lnTo>
                  <a:pt x="3892806" y="3321385"/>
                </a:lnTo>
                <a:lnTo>
                  <a:pt x="3891819" y="3319812"/>
                </a:lnTo>
                <a:lnTo>
                  <a:pt x="3890696" y="3319842"/>
                </a:lnTo>
                <a:lnTo>
                  <a:pt x="3890518" y="3319674"/>
                </a:lnTo>
                <a:cubicBezTo>
                  <a:pt x="3891868" y="3315580"/>
                  <a:pt x="3900847" y="3307113"/>
                  <a:pt x="3894536" y="3313275"/>
                </a:cubicBezTo>
                <a:lnTo>
                  <a:pt x="3887546" y="3319929"/>
                </a:lnTo>
                <a:lnTo>
                  <a:pt x="3878019" y="3320192"/>
                </a:lnTo>
                <a:cubicBezTo>
                  <a:pt x="3872923" y="3320709"/>
                  <a:pt x="3868733" y="3321331"/>
                  <a:pt x="3869664" y="3321193"/>
                </a:cubicBezTo>
                <a:cubicBezTo>
                  <a:pt x="3869664" y="3321193"/>
                  <a:pt x="3869664" y="3321193"/>
                  <a:pt x="3870337" y="3322522"/>
                </a:cubicBezTo>
                <a:lnTo>
                  <a:pt x="3873851" y="3329461"/>
                </a:lnTo>
                <a:lnTo>
                  <a:pt x="3867430" y="3331737"/>
                </a:lnTo>
                <a:cubicBezTo>
                  <a:pt x="3859082" y="3334436"/>
                  <a:pt x="3848326" y="3337698"/>
                  <a:pt x="3834638" y="3341635"/>
                </a:cubicBezTo>
                <a:cubicBezTo>
                  <a:pt x="3794781" y="3355171"/>
                  <a:pt x="3794781" y="3355171"/>
                  <a:pt x="3794781" y="3355171"/>
                </a:cubicBezTo>
                <a:cubicBezTo>
                  <a:pt x="3718240" y="3377964"/>
                  <a:pt x="3718240" y="3377964"/>
                  <a:pt x="3718240" y="3377964"/>
                </a:cubicBezTo>
                <a:cubicBezTo>
                  <a:pt x="3709685" y="3371611"/>
                  <a:pt x="3709685" y="3371611"/>
                  <a:pt x="3709685" y="3371611"/>
                </a:cubicBezTo>
                <a:cubicBezTo>
                  <a:pt x="3705961" y="3372164"/>
                  <a:pt x="3705961" y="3372164"/>
                  <a:pt x="3705961" y="3372164"/>
                </a:cubicBezTo>
                <a:cubicBezTo>
                  <a:pt x="3707067" y="3379622"/>
                  <a:pt x="3707067" y="3379622"/>
                  <a:pt x="3707067" y="3379622"/>
                </a:cubicBezTo>
                <a:cubicBezTo>
                  <a:pt x="3686384" y="3394123"/>
                  <a:pt x="3686384" y="3394123"/>
                  <a:pt x="3686384" y="3394123"/>
                </a:cubicBezTo>
                <a:cubicBezTo>
                  <a:pt x="3623630" y="3407247"/>
                  <a:pt x="3623630" y="3407247"/>
                  <a:pt x="3623630" y="3407247"/>
                </a:cubicBezTo>
                <a:cubicBezTo>
                  <a:pt x="3623077" y="3403518"/>
                  <a:pt x="3623077" y="3403518"/>
                  <a:pt x="3623077" y="3403518"/>
                </a:cubicBezTo>
                <a:cubicBezTo>
                  <a:pt x="3608181" y="3405728"/>
                  <a:pt x="3608181" y="3405728"/>
                  <a:pt x="3608181" y="3405728"/>
                </a:cubicBezTo>
                <a:cubicBezTo>
                  <a:pt x="3601840" y="3414291"/>
                  <a:pt x="3601840" y="3414291"/>
                  <a:pt x="3601840" y="3414291"/>
                </a:cubicBezTo>
                <a:cubicBezTo>
                  <a:pt x="3569432" y="3426723"/>
                  <a:pt x="3569432" y="3426723"/>
                  <a:pt x="3569432" y="3426723"/>
                </a:cubicBezTo>
                <a:cubicBezTo>
                  <a:pt x="3553429" y="3421475"/>
                  <a:pt x="3553429" y="3421475"/>
                  <a:pt x="3553429" y="3421475"/>
                </a:cubicBezTo>
                <a:cubicBezTo>
                  <a:pt x="3548598" y="3414570"/>
                  <a:pt x="3537427" y="3416228"/>
                  <a:pt x="3543917" y="3434320"/>
                </a:cubicBezTo>
                <a:cubicBezTo>
                  <a:pt x="3540747" y="3438601"/>
                  <a:pt x="3540747" y="3438601"/>
                  <a:pt x="3540747" y="3438601"/>
                </a:cubicBezTo>
                <a:cubicBezTo>
                  <a:pt x="3523638" y="3425896"/>
                  <a:pt x="3523638" y="3425896"/>
                  <a:pt x="3523638" y="3425896"/>
                </a:cubicBezTo>
                <a:cubicBezTo>
                  <a:pt x="3516744" y="3430731"/>
                  <a:pt x="3516744" y="3430731"/>
                  <a:pt x="3516744" y="3430731"/>
                </a:cubicBezTo>
                <a:cubicBezTo>
                  <a:pt x="3507231" y="3443575"/>
                  <a:pt x="3507231" y="3443575"/>
                  <a:pt x="3507231" y="3443575"/>
                </a:cubicBezTo>
                <a:cubicBezTo>
                  <a:pt x="3489719" y="3453796"/>
                  <a:pt x="3489719" y="3453796"/>
                  <a:pt x="3489719" y="3453796"/>
                </a:cubicBezTo>
                <a:cubicBezTo>
                  <a:pt x="3423241" y="3467472"/>
                  <a:pt x="3423241" y="3467472"/>
                  <a:pt x="3423241" y="3467472"/>
                </a:cubicBezTo>
                <a:cubicBezTo>
                  <a:pt x="3420071" y="3471753"/>
                  <a:pt x="3420071" y="3471753"/>
                  <a:pt x="3420071" y="3471753"/>
                </a:cubicBezTo>
                <a:cubicBezTo>
                  <a:pt x="3412623" y="3472858"/>
                  <a:pt x="3412623" y="3472858"/>
                  <a:pt x="3412623" y="3472858"/>
                </a:cubicBezTo>
                <a:cubicBezTo>
                  <a:pt x="3408345" y="3469683"/>
                  <a:pt x="3408345" y="3469683"/>
                  <a:pt x="3408345" y="3469683"/>
                </a:cubicBezTo>
                <a:cubicBezTo>
                  <a:pt x="3405175" y="3473964"/>
                  <a:pt x="3405175" y="3473964"/>
                  <a:pt x="3405175" y="3473964"/>
                </a:cubicBezTo>
                <a:cubicBezTo>
                  <a:pt x="3387108" y="3480456"/>
                  <a:pt x="3387108" y="3480456"/>
                  <a:pt x="3387108" y="3480456"/>
                </a:cubicBezTo>
                <a:cubicBezTo>
                  <a:pt x="3321185" y="3497861"/>
                  <a:pt x="3321185" y="3497861"/>
                  <a:pt x="3321185" y="3497861"/>
                </a:cubicBezTo>
                <a:cubicBezTo>
                  <a:pt x="3310567" y="3503247"/>
                  <a:pt x="3310567" y="3503247"/>
                  <a:pt x="3310567" y="3503247"/>
                </a:cubicBezTo>
                <a:cubicBezTo>
                  <a:pt x="3270710" y="3516784"/>
                  <a:pt x="3270710" y="3516784"/>
                  <a:pt x="3270710" y="3516784"/>
                </a:cubicBezTo>
                <a:cubicBezTo>
                  <a:pt x="3248920" y="3523829"/>
                  <a:pt x="3248920" y="3523829"/>
                  <a:pt x="3248920" y="3523829"/>
                </a:cubicBezTo>
                <a:cubicBezTo>
                  <a:pt x="3240918" y="3521205"/>
                  <a:pt x="3240918" y="3521205"/>
                  <a:pt x="3240918" y="3521205"/>
                </a:cubicBezTo>
                <a:cubicBezTo>
                  <a:pt x="3222851" y="3527698"/>
                  <a:pt x="3222851" y="3527698"/>
                  <a:pt x="3222851" y="3527698"/>
                </a:cubicBezTo>
                <a:cubicBezTo>
                  <a:pt x="3219128" y="3528250"/>
                  <a:pt x="3219128" y="3528250"/>
                  <a:pt x="3219128" y="3528250"/>
                </a:cubicBezTo>
                <a:cubicBezTo>
                  <a:pt x="3214850" y="3525073"/>
                  <a:pt x="3214850" y="3525073"/>
                  <a:pt x="3214850" y="3525073"/>
                </a:cubicBezTo>
                <a:cubicBezTo>
                  <a:pt x="3182996" y="3541234"/>
                  <a:pt x="3182996" y="3541234"/>
                  <a:pt x="3182996" y="3541234"/>
                </a:cubicBezTo>
                <a:cubicBezTo>
                  <a:pt x="3142585" y="3551041"/>
                  <a:pt x="3142585" y="3551041"/>
                  <a:pt x="3142585" y="3551041"/>
                </a:cubicBezTo>
                <a:cubicBezTo>
                  <a:pt x="3102176" y="3560849"/>
                  <a:pt x="3102176" y="3560849"/>
                  <a:pt x="3102176" y="3560849"/>
                </a:cubicBezTo>
                <a:cubicBezTo>
                  <a:pt x="3098452" y="3561402"/>
                  <a:pt x="3098452" y="3561402"/>
                  <a:pt x="3098452" y="3561402"/>
                </a:cubicBezTo>
                <a:cubicBezTo>
                  <a:pt x="3087834" y="3566788"/>
                  <a:pt x="3087834" y="3566788"/>
                  <a:pt x="3087834" y="3566788"/>
                </a:cubicBezTo>
                <a:cubicBezTo>
                  <a:pt x="3083556" y="3563612"/>
                  <a:pt x="3083556" y="3563612"/>
                  <a:pt x="3083556" y="3563612"/>
                </a:cubicBezTo>
                <a:cubicBezTo>
                  <a:pt x="3055425" y="3579219"/>
                  <a:pt x="3055425" y="3579219"/>
                  <a:pt x="3055425" y="3579219"/>
                </a:cubicBezTo>
                <a:cubicBezTo>
                  <a:pt x="3021909" y="3584193"/>
                  <a:pt x="3021909" y="3584193"/>
                  <a:pt x="3021909" y="3584193"/>
                </a:cubicBezTo>
                <a:cubicBezTo>
                  <a:pt x="3015014" y="3589028"/>
                  <a:pt x="3015014" y="3589028"/>
                  <a:pt x="3015014" y="3589028"/>
                </a:cubicBezTo>
                <a:cubicBezTo>
                  <a:pt x="2999565" y="3587509"/>
                  <a:pt x="2999565" y="3587509"/>
                  <a:pt x="2999565" y="3587509"/>
                </a:cubicBezTo>
                <a:cubicBezTo>
                  <a:pt x="2955985" y="3601598"/>
                  <a:pt x="2955985" y="3601598"/>
                  <a:pt x="2955985" y="3601598"/>
                </a:cubicBezTo>
                <a:cubicBezTo>
                  <a:pt x="2944814" y="3603255"/>
                  <a:pt x="2944814" y="3603255"/>
                  <a:pt x="2944814" y="3603255"/>
                </a:cubicBezTo>
                <a:cubicBezTo>
                  <a:pt x="2942196" y="3611266"/>
                  <a:pt x="2942196" y="3611266"/>
                  <a:pt x="2942196" y="3611266"/>
                </a:cubicBezTo>
                <a:cubicBezTo>
                  <a:pt x="2828968" y="3643313"/>
                  <a:pt x="2828968" y="3643313"/>
                  <a:pt x="2828968" y="3643313"/>
                </a:cubicBezTo>
                <a:cubicBezTo>
                  <a:pt x="2799730" y="3651463"/>
                  <a:pt x="2799730" y="3651463"/>
                  <a:pt x="2799730" y="3651463"/>
                </a:cubicBezTo>
                <a:cubicBezTo>
                  <a:pt x="2797113" y="3659474"/>
                  <a:pt x="2797113" y="3659474"/>
                  <a:pt x="2797113" y="3659474"/>
                </a:cubicBezTo>
                <a:cubicBezTo>
                  <a:pt x="2797666" y="3663202"/>
                  <a:pt x="2794495" y="3667484"/>
                  <a:pt x="2786494" y="3664860"/>
                </a:cubicBezTo>
                <a:cubicBezTo>
                  <a:pt x="2796006" y="3652016"/>
                  <a:pt x="2796006" y="3652016"/>
                  <a:pt x="2796006" y="3652016"/>
                </a:cubicBezTo>
                <a:cubicBezTo>
                  <a:pt x="2777386" y="3654779"/>
                  <a:pt x="2777386" y="3654779"/>
                  <a:pt x="2777386" y="3654779"/>
                </a:cubicBezTo>
                <a:cubicBezTo>
                  <a:pt x="2744425" y="3663481"/>
                  <a:pt x="2744425" y="3663481"/>
                  <a:pt x="2744425" y="3663481"/>
                </a:cubicBezTo>
                <a:cubicBezTo>
                  <a:pt x="2734359" y="3672596"/>
                  <a:pt x="2734359" y="3672596"/>
                  <a:pt x="2734359" y="3672596"/>
                </a:cubicBezTo>
                <a:cubicBezTo>
                  <a:pt x="2715187" y="3671631"/>
                  <a:pt x="2715187" y="3671631"/>
                  <a:pt x="2715187" y="3671631"/>
                </a:cubicBezTo>
                <a:cubicBezTo>
                  <a:pt x="2693950" y="3682404"/>
                  <a:pt x="2693950" y="3682404"/>
                  <a:pt x="2693950" y="3682404"/>
                </a:cubicBezTo>
                <a:cubicBezTo>
                  <a:pt x="2682224" y="3680333"/>
                  <a:pt x="2682224" y="3680333"/>
                  <a:pt x="2682224" y="3680333"/>
                </a:cubicBezTo>
                <a:cubicBezTo>
                  <a:pt x="2642368" y="3693869"/>
                  <a:pt x="2642368" y="3693869"/>
                  <a:pt x="2642368" y="3693869"/>
                </a:cubicBezTo>
                <a:cubicBezTo>
                  <a:pt x="2609406" y="3702573"/>
                  <a:pt x="2609406" y="3702573"/>
                  <a:pt x="2609406" y="3702573"/>
                </a:cubicBezTo>
                <a:cubicBezTo>
                  <a:pt x="2591339" y="3709064"/>
                  <a:pt x="2591339" y="3709064"/>
                  <a:pt x="2591339" y="3709064"/>
                </a:cubicBezTo>
                <a:cubicBezTo>
                  <a:pt x="2554653" y="3718320"/>
                  <a:pt x="2554653" y="3718320"/>
                  <a:pt x="2554653" y="3718320"/>
                </a:cubicBezTo>
                <a:cubicBezTo>
                  <a:pt x="2547759" y="3723153"/>
                  <a:pt x="2547759" y="3723153"/>
                  <a:pt x="2547759" y="3723153"/>
                </a:cubicBezTo>
                <a:cubicBezTo>
                  <a:pt x="2536588" y="3724811"/>
                  <a:pt x="2536588" y="3724811"/>
                  <a:pt x="2536588" y="3724811"/>
                </a:cubicBezTo>
                <a:cubicBezTo>
                  <a:pt x="2519074" y="3735032"/>
                  <a:pt x="2519074" y="3735032"/>
                  <a:pt x="2519074" y="3735032"/>
                </a:cubicBezTo>
                <a:cubicBezTo>
                  <a:pt x="2448874" y="3749261"/>
                  <a:pt x="2448874" y="3749261"/>
                  <a:pt x="2448874" y="3749261"/>
                </a:cubicBezTo>
                <a:cubicBezTo>
                  <a:pt x="2408463" y="3759068"/>
                  <a:pt x="2408463" y="3759068"/>
                  <a:pt x="2408463" y="3759068"/>
                </a:cubicBezTo>
                <a:cubicBezTo>
                  <a:pt x="2402676" y="3771361"/>
                  <a:pt x="2402676" y="3771361"/>
                  <a:pt x="2402676" y="3771361"/>
                </a:cubicBezTo>
                <a:cubicBezTo>
                  <a:pt x="2401569" y="3763903"/>
                  <a:pt x="2401569" y="3763903"/>
                  <a:pt x="2401569" y="3763903"/>
                </a:cubicBezTo>
                <a:cubicBezTo>
                  <a:pt x="2398398" y="3768184"/>
                  <a:pt x="2396813" y="3770324"/>
                  <a:pt x="2396021" y="3771395"/>
                </a:cubicBezTo>
                <a:lnTo>
                  <a:pt x="2395946" y="3771496"/>
                </a:lnTo>
                <a:lnTo>
                  <a:pt x="2387226" y="3769841"/>
                </a:lnTo>
                <a:cubicBezTo>
                  <a:pt x="2388333" y="3777299"/>
                  <a:pt x="2388333" y="3777299"/>
                  <a:pt x="2388333" y="3777299"/>
                </a:cubicBezTo>
                <a:lnTo>
                  <a:pt x="2379062" y="3775661"/>
                </a:lnTo>
                <a:lnTo>
                  <a:pt x="2379779" y="3770947"/>
                </a:lnTo>
                <a:cubicBezTo>
                  <a:pt x="2361712" y="3777439"/>
                  <a:pt x="2361712" y="3777439"/>
                  <a:pt x="2361712" y="3777439"/>
                </a:cubicBezTo>
                <a:cubicBezTo>
                  <a:pt x="2353711" y="3774815"/>
                  <a:pt x="2353711" y="3774815"/>
                  <a:pt x="2353711" y="3774815"/>
                </a:cubicBezTo>
                <a:cubicBezTo>
                  <a:pt x="2303789" y="3797467"/>
                  <a:pt x="2303789" y="3797467"/>
                  <a:pt x="2303789" y="3797467"/>
                </a:cubicBezTo>
                <a:cubicBezTo>
                  <a:pt x="2323516" y="3802162"/>
                  <a:pt x="2334538" y="3773850"/>
                  <a:pt x="2348476" y="3790836"/>
                </a:cubicBezTo>
                <a:lnTo>
                  <a:pt x="2356219" y="3788054"/>
                </a:lnTo>
                <a:lnTo>
                  <a:pt x="2341481" y="3801401"/>
                </a:lnTo>
                <a:cubicBezTo>
                  <a:pt x="2338965" y="3803681"/>
                  <a:pt x="2338965" y="3803681"/>
                  <a:pt x="2338965" y="3803681"/>
                </a:cubicBezTo>
                <a:cubicBezTo>
                  <a:pt x="2301726" y="3809207"/>
                  <a:pt x="2301726" y="3809207"/>
                  <a:pt x="2301726" y="3809207"/>
                </a:cubicBezTo>
                <a:cubicBezTo>
                  <a:pt x="2289597" y="3830062"/>
                  <a:pt x="2289597" y="3830062"/>
                  <a:pt x="2289597" y="3830062"/>
                </a:cubicBezTo>
                <a:cubicBezTo>
                  <a:pt x="2270977" y="3832825"/>
                  <a:pt x="2270977" y="3832825"/>
                  <a:pt x="2270977" y="3832825"/>
                </a:cubicBezTo>
                <a:cubicBezTo>
                  <a:pt x="2274425" y="3830408"/>
                  <a:pt x="2269216" y="3827369"/>
                  <a:pt x="2267335" y="3824314"/>
                </a:cubicBezTo>
                <a:lnTo>
                  <a:pt x="2268122" y="3821282"/>
                </a:lnTo>
                <a:lnTo>
                  <a:pt x="2283659" y="3815699"/>
                </a:lnTo>
                <a:cubicBezTo>
                  <a:pt x="2275281" y="3816942"/>
                  <a:pt x="2270729" y="3818332"/>
                  <a:pt x="2268508" y="3819793"/>
                </a:cubicBezTo>
                <a:lnTo>
                  <a:pt x="2268122" y="3821282"/>
                </a:lnTo>
                <a:lnTo>
                  <a:pt x="2267852" y="3821379"/>
                </a:lnTo>
                <a:cubicBezTo>
                  <a:pt x="2265594" y="3822191"/>
                  <a:pt x="2265594" y="3822191"/>
                  <a:pt x="2265594" y="3822191"/>
                </a:cubicBezTo>
                <a:cubicBezTo>
                  <a:pt x="2257592" y="3819567"/>
                  <a:pt x="2257592" y="3819567"/>
                  <a:pt x="2257592" y="3819567"/>
                </a:cubicBezTo>
                <a:cubicBezTo>
                  <a:pt x="2247527" y="3828683"/>
                  <a:pt x="2247527" y="3828683"/>
                  <a:pt x="2247527" y="3828683"/>
                </a:cubicBezTo>
                <a:cubicBezTo>
                  <a:pt x="2259806" y="3834483"/>
                  <a:pt x="2259806" y="3834483"/>
                  <a:pt x="2259806" y="3834483"/>
                </a:cubicBezTo>
                <a:cubicBezTo>
                  <a:pt x="2250495" y="3835864"/>
                  <a:pt x="2245840" y="3836555"/>
                  <a:pt x="2243513" y="3836900"/>
                </a:cubicBezTo>
                <a:lnTo>
                  <a:pt x="2242201" y="3837095"/>
                </a:lnTo>
                <a:lnTo>
                  <a:pt x="2243219" y="3830513"/>
                </a:lnTo>
                <a:cubicBezTo>
                  <a:pt x="2243469" y="3826188"/>
                  <a:pt x="2242225" y="3826611"/>
                  <a:pt x="2240406" y="3828786"/>
                </a:cubicBezTo>
                <a:lnTo>
                  <a:pt x="2239376" y="3830235"/>
                </a:lnTo>
                <a:lnTo>
                  <a:pt x="2232631" y="3830893"/>
                </a:lnTo>
                <a:cubicBezTo>
                  <a:pt x="2230014" y="3838903"/>
                  <a:pt x="2230014" y="3838903"/>
                  <a:pt x="2230014" y="3838903"/>
                </a:cubicBezTo>
                <a:cubicBezTo>
                  <a:pt x="2230429" y="3841700"/>
                  <a:pt x="2232118" y="3840259"/>
                  <a:pt x="2234157" y="3837574"/>
                </a:cubicBezTo>
                <a:lnTo>
                  <a:pt x="2239376" y="3830235"/>
                </a:lnTo>
                <a:lnTo>
                  <a:pt x="2242009" y="3829977"/>
                </a:lnTo>
                <a:cubicBezTo>
                  <a:pt x="2242217" y="3831376"/>
                  <a:pt x="2240632" y="3833517"/>
                  <a:pt x="2240632" y="3833517"/>
                </a:cubicBezTo>
                <a:cubicBezTo>
                  <a:pt x="2240632" y="3833517"/>
                  <a:pt x="2240632" y="3833517"/>
                  <a:pt x="2241185" y="3837246"/>
                </a:cubicBezTo>
                <a:lnTo>
                  <a:pt x="2242201" y="3837095"/>
                </a:lnTo>
                <a:lnTo>
                  <a:pt x="2241607" y="3840935"/>
                </a:lnTo>
                <a:cubicBezTo>
                  <a:pt x="2240618" y="3845845"/>
                  <a:pt x="2239141" y="3852317"/>
                  <a:pt x="2237058" y="3860725"/>
                </a:cubicBezTo>
                <a:cubicBezTo>
                  <a:pt x="2233334" y="3861277"/>
                  <a:pt x="2233334" y="3861277"/>
                  <a:pt x="2233334" y="3861277"/>
                </a:cubicBezTo>
                <a:cubicBezTo>
                  <a:pt x="2235951" y="3853267"/>
                  <a:pt x="2235951" y="3853267"/>
                  <a:pt x="2235951" y="3853267"/>
                </a:cubicBezTo>
                <a:cubicBezTo>
                  <a:pt x="2234844" y="3845809"/>
                  <a:pt x="2234844" y="3845809"/>
                  <a:pt x="2234844" y="3845809"/>
                </a:cubicBezTo>
                <a:cubicBezTo>
                  <a:pt x="2215671" y="3844842"/>
                  <a:pt x="2215671" y="3844842"/>
                  <a:pt x="2215671" y="3844842"/>
                </a:cubicBezTo>
                <a:cubicBezTo>
                  <a:pt x="2219395" y="3844290"/>
                  <a:pt x="2219395" y="3844290"/>
                  <a:pt x="2219395" y="3844290"/>
                </a:cubicBezTo>
                <a:cubicBezTo>
                  <a:pt x="2215117" y="3841114"/>
                  <a:pt x="2215117" y="3841114"/>
                  <a:pt x="2215117" y="3841114"/>
                </a:cubicBezTo>
                <a:cubicBezTo>
                  <a:pt x="2200775" y="3847053"/>
                  <a:pt x="2200775" y="3847053"/>
                  <a:pt x="2200775" y="3847053"/>
                </a:cubicBezTo>
                <a:cubicBezTo>
                  <a:pt x="2197605" y="3851335"/>
                  <a:pt x="2197605" y="3851335"/>
                  <a:pt x="2197605" y="3851335"/>
                </a:cubicBezTo>
                <a:cubicBezTo>
                  <a:pt x="2182156" y="3849816"/>
                  <a:pt x="2174432" y="3849057"/>
                  <a:pt x="2170569" y="3848678"/>
                </a:cubicBezTo>
                <a:lnTo>
                  <a:pt x="2167190" y="3848345"/>
                </a:lnTo>
                <a:lnTo>
                  <a:pt x="2162429" y="3845122"/>
                </a:lnTo>
                <a:cubicBezTo>
                  <a:pt x="2187391" y="3833796"/>
                  <a:pt x="2187391" y="3833796"/>
                  <a:pt x="2187391" y="3833796"/>
                </a:cubicBezTo>
                <a:lnTo>
                  <a:pt x="2193499" y="3827699"/>
                </a:lnTo>
                <a:lnTo>
                  <a:pt x="2206453" y="3832812"/>
                </a:lnTo>
                <a:cubicBezTo>
                  <a:pt x="2210249" y="3833143"/>
                  <a:pt x="2210536" y="3831075"/>
                  <a:pt x="2209854" y="3828080"/>
                </a:cubicBezTo>
                <a:lnTo>
                  <a:pt x="2209530" y="3826699"/>
                </a:lnTo>
                <a:lnTo>
                  <a:pt x="2216628" y="3825646"/>
                </a:lnTo>
                <a:cubicBezTo>
                  <a:pt x="2208074" y="3819293"/>
                  <a:pt x="2220352" y="3825093"/>
                  <a:pt x="2218692" y="3813907"/>
                </a:cubicBezTo>
                <a:cubicBezTo>
                  <a:pt x="2225034" y="3805344"/>
                  <a:pt x="2225034" y="3805344"/>
                  <a:pt x="2225034" y="3805344"/>
                </a:cubicBezTo>
                <a:cubicBezTo>
                  <a:pt x="2202690" y="3808660"/>
                  <a:pt x="2202690" y="3808660"/>
                  <a:pt x="2202690" y="3808660"/>
                </a:cubicBezTo>
                <a:cubicBezTo>
                  <a:pt x="2195795" y="3813493"/>
                  <a:pt x="2195795" y="3813493"/>
                  <a:pt x="2195795" y="3813493"/>
                </a:cubicBezTo>
                <a:cubicBezTo>
                  <a:pt x="2206967" y="3811835"/>
                  <a:pt x="2169324" y="3840288"/>
                  <a:pt x="2214415" y="3810730"/>
                </a:cubicBezTo>
                <a:cubicBezTo>
                  <a:pt x="2208829" y="3811559"/>
                  <a:pt x="2207348" y="3814398"/>
                  <a:pt x="2207434" y="3817780"/>
                </a:cubicBezTo>
                <a:lnTo>
                  <a:pt x="2208163" y="3820881"/>
                </a:lnTo>
                <a:lnTo>
                  <a:pt x="2207816" y="3820761"/>
                </a:lnTo>
                <a:cubicBezTo>
                  <a:pt x="2206489" y="3821434"/>
                  <a:pt x="2204903" y="3823575"/>
                  <a:pt x="2204903" y="3823575"/>
                </a:cubicBezTo>
                <a:cubicBezTo>
                  <a:pt x="2202488" y="3820122"/>
                  <a:pt x="2199833" y="3821469"/>
                  <a:pt x="2196921" y="3824282"/>
                </a:cubicBezTo>
                <a:lnTo>
                  <a:pt x="2193499" y="3827699"/>
                </a:lnTo>
                <a:lnTo>
                  <a:pt x="2182006" y="3823161"/>
                </a:lnTo>
                <a:cubicBezTo>
                  <a:pt x="2177729" y="3819986"/>
                  <a:pt x="2177729" y="3819986"/>
                  <a:pt x="2177729" y="3819986"/>
                </a:cubicBezTo>
                <a:cubicBezTo>
                  <a:pt x="2174558" y="3824266"/>
                  <a:pt x="2174558" y="3824266"/>
                  <a:pt x="2174558" y="3824266"/>
                </a:cubicBezTo>
                <a:cubicBezTo>
                  <a:pt x="2170835" y="3824819"/>
                  <a:pt x="2164089" y="3856308"/>
                  <a:pt x="2152215" y="3827582"/>
                </a:cubicBezTo>
                <a:cubicBezTo>
                  <a:pt x="2148491" y="3828135"/>
                  <a:pt x="2148491" y="3828135"/>
                  <a:pt x="2148491" y="3828135"/>
                </a:cubicBezTo>
                <a:cubicBezTo>
                  <a:pt x="2149598" y="3835593"/>
                  <a:pt x="2149598" y="3835593"/>
                  <a:pt x="2149598" y="3835593"/>
                </a:cubicBezTo>
                <a:cubicBezTo>
                  <a:pt x="2157599" y="3838217"/>
                  <a:pt x="2157599" y="3838217"/>
                  <a:pt x="2157599" y="3838217"/>
                </a:cubicBezTo>
                <a:cubicBezTo>
                  <a:pt x="2146980" y="3843603"/>
                  <a:pt x="2146980" y="3843603"/>
                  <a:pt x="2146980" y="3843603"/>
                </a:cubicBezTo>
                <a:cubicBezTo>
                  <a:pt x="2141597" y="3832969"/>
                  <a:pt x="2141597" y="3832969"/>
                  <a:pt x="2141597" y="3832969"/>
                </a:cubicBezTo>
                <a:cubicBezTo>
                  <a:pt x="2126701" y="3835180"/>
                  <a:pt x="2126701" y="3835180"/>
                  <a:pt x="2126701" y="3835180"/>
                </a:cubicBezTo>
                <a:cubicBezTo>
                  <a:pt x="2137319" y="3829792"/>
                  <a:pt x="2137319" y="3829792"/>
                  <a:pt x="2137319" y="3829792"/>
                </a:cubicBezTo>
                <a:cubicBezTo>
                  <a:pt x="2132489" y="3822887"/>
                  <a:pt x="2132489" y="3822887"/>
                  <a:pt x="2132489" y="3822887"/>
                </a:cubicBezTo>
                <a:cubicBezTo>
                  <a:pt x="2133999" y="3807419"/>
                  <a:pt x="2133999" y="3807419"/>
                  <a:pt x="2133999" y="3807419"/>
                </a:cubicBezTo>
                <a:cubicBezTo>
                  <a:pt x="2152619" y="3804656"/>
                  <a:pt x="2152619" y="3804656"/>
                  <a:pt x="2152619" y="3804656"/>
                </a:cubicBezTo>
                <a:cubicBezTo>
                  <a:pt x="2159514" y="3799822"/>
                  <a:pt x="2159514" y="3799822"/>
                  <a:pt x="2159514" y="3799822"/>
                </a:cubicBezTo>
                <a:cubicBezTo>
                  <a:pt x="2170685" y="3798164"/>
                  <a:pt x="2170685" y="3798164"/>
                  <a:pt x="2170685" y="3798164"/>
                </a:cubicBezTo>
                <a:cubicBezTo>
                  <a:pt x="2188751" y="3791672"/>
                  <a:pt x="2188751" y="3791672"/>
                  <a:pt x="2188751" y="3791672"/>
                </a:cubicBezTo>
                <a:cubicBezTo>
                  <a:pt x="2188198" y="3787944"/>
                  <a:pt x="2188198" y="3787944"/>
                  <a:pt x="2188198" y="3787944"/>
                </a:cubicBezTo>
                <a:cubicBezTo>
                  <a:pt x="2187783" y="3785147"/>
                  <a:pt x="2190935" y="3777533"/>
                  <a:pt x="2196846" y="3781300"/>
                </a:cubicBezTo>
                <a:lnTo>
                  <a:pt x="2200710" y="3785937"/>
                </a:lnTo>
                <a:lnTo>
                  <a:pt x="2200103" y="3788022"/>
                </a:lnTo>
                <a:lnTo>
                  <a:pt x="2201459" y="3788573"/>
                </a:lnTo>
                <a:lnTo>
                  <a:pt x="2200411" y="3792407"/>
                </a:lnTo>
                <a:lnTo>
                  <a:pt x="2172345" y="3809351"/>
                </a:lnTo>
                <a:cubicBezTo>
                  <a:pt x="2154832" y="3819572"/>
                  <a:pt x="2154832" y="3819572"/>
                  <a:pt x="2154832" y="3819572"/>
                </a:cubicBezTo>
                <a:cubicBezTo>
                  <a:pt x="2162834" y="3822196"/>
                  <a:pt x="2162834" y="3822196"/>
                  <a:pt x="2162834" y="3822196"/>
                </a:cubicBezTo>
                <a:cubicBezTo>
                  <a:pt x="2192072" y="3814045"/>
                  <a:pt x="2192072" y="3814045"/>
                  <a:pt x="2192072" y="3814045"/>
                </a:cubicBezTo>
                <a:cubicBezTo>
                  <a:pt x="2194688" y="3806035"/>
                  <a:pt x="2194688" y="3806035"/>
                  <a:pt x="2194688" y="3806035"/>
                </a:cubicBezTo>
                <a:cubicBezTo>
                  <a:pt x="2212755" y="3799544"/>
                  <a:pt x="2212755" y="3799544"/>
                  <a:pt x="2212755" y="3799544"/>
                </a:cubicBezTo>
                <a:cubicBezTo>
                  <a:pt x="2207924" y="3792638"/>
                  <a:pt x="2207924" y="3792638"/>
                  <a:pt x="2207924" y="3792638"/>
                </a:cubicBezTo>
                <a:cubicBezTo>
                  <a:pt x="2222821" y="3790428"/>
                  <a:pt x="2222821" y="3790428"/>
                  <a:pt x="2222821" y="3790428"/>
                </a:cubicBezTo>
                <a:cubicBezTo>
                  <a:pt x="2223928" y="3797886"/>
                  <a:pt x="2223928" y="3797886"/>
                  <a:pt x="2223928" y="3797886"/>
                </a:cubicBezTo>
                <a:cubicBezTo>
                  <a:pt x="2235099" y="3796228"/>
                  <a:pt x="2235099" y="3796228"/>
                  <a:pt x="2235099" y="3796228"/>
                </a:cubicBezTo>
                <a:cubicBezTo>
                  <a:pt x="2237717" y="3788217"/>
                  <a:pt x="2237717" y="3788217"/>
                  <a:pt x="2237717" y="3788217"/>
                </a:cubicBezTo>
                <a:cubicBezTo>
                  <a:pt x="2285020" y="3773576"/>
                  <a:pt x="2285020" y="3773576"/>
                  <a:pt x="2285020" y="3773576"/>
                </a:cubicBezTo>
                <a:cubicBezTo>
                  <a:pt x="2280190" y="3766670"/>
                  <a:pt x="2280190" y="3766670"/>
                  <a:pt x="2280190" y="3766670"/>
                </a:cubicBezTo>
                <a:lnTo>
                  <a:pt x="2269018" y="3768328"/>
                </a:lnTo>
                <a:lnTo>
                  <a:pt x="2267156" y="3768605"/>
                </a:lnTo>
                <a:cubicBezTo>
                  <a:pt x="2265294" y="3768881"/>
                  <a:pt x="2265294" y="3768881"/>
                  <a:pt x="2265294" y="3768881"/>
                </a:cubicBezTo>
                <a:lnTo>
                  <a:pt x="2255984" y="3770262"/>
                </a:lnTo>
                <a:cubicBezTo>
                  <a:pt x="2254122" y="3770539"/>
                  <a:pt x="2254122" y="3770539"/>
                  <a:pt x="2254122" y="3770539"/>
                </a:cubicBezTo>
                <a:cubicBezTo>
                  <a:pt x="2245567" y="3764186"/>
                  <a:pt x="2245567" y="3764186"/>
                  <a:pt x="2245567" y="3764186"/>
                </a:cubicBezTo>
                <a:cubicBezTo>
                  <a:pt x="2224331" y="3774960"/>
                  <a:pt x="2224331" y="3774960"/>
                  <a:pt x="2224331" y="3774960"/>
                </a:cubicBezTo>
                <a:cubicBezTo>
                  <a:pt x="2220054" y="3771782"/>
                  <a:pt x="2220054" y="3771782"/>
                  <a:pt x="2220054" y="3771782"/>
                </a:cubicBezTo>
                <a:cubicBezTo>
                  <a:pt x="2206264" y="3781451"/>
                  <a:pt x="2206264" y="3781451"/>
                  <a:pt x="2206264" y="3781451"/>
                </a:cubicBezTo>
                <a:cubicBezTo>
                  <a:pt x="2193986" y="3775651"/>
                  <a:pt x="2193986" y="3775651"/>
                  <a:pt x="2193986" y="3775651"/>
                </a:cubicBezTo>
                <a:cubicBezTo>
                  <a:pt x="2196049" y="3763912"/>
                  <a:pt x="2196049" y="3763912"/>
                  <a:pt x="2196049" y="3763912"/>
                </a:cubicBezTo>
                <a:cubicBezTo>
                  <a:pt x="2222671" y="3763772"/>
                  <a:pt x="2222671" y="3763772"/>
                  <a:pt x="2222671" y="3763772"/>
                </a:cubicBezTo>
                <a:cubicBezTo>
                  <a:pt x="2221564" y="3756314"/>
                  <a:pt x="2221564" y="3756314"/>
                  <a:pt x="2221564" y="3756314"/>
                </a:cubicBezTo>
                <a:cubicBezTo>
                  <a:pt x="2239631" y="3749823"/>
                  <a:pt x="2239631" y="3749823"/>
                  <a:pt x="2239631" y="3749823"/>
                </a:cubicBezTo>
                <a:cubicBezTo>
                  <a:pt x="2243354" y="3749270"/>
                  <a:pt x="2221011" y="3752586"/>
                  <a:pt x="2252462" y="3759351"/>
                </a:cubicBezTo>
                <a:cubicBezTo>
                  <a:pt x="2269422" y="3745402"/>
                  <a:pt x="2269422" y="3745402"/>
                  <a:pt x="2269422" y="3745402"/>
                </a:cubicBezTo>
                <a:cubicBezTo>
                  <a:pt x="2284871" y="3746920"/>
                  <a:pt x="2284871" y="3746920"/>
                  <a:pt x="2284871" y="3746920"/>
                </a:cubicBezTo>
                <a:cubicBezTo>
                  <a:pt x="2298660" y="3737252"/>
                  <a:pt x="2298660" y="3737252"/>
                  <a:pt x="2298660" y="3737252"/>
                </a:cubicBezTo>
                <a:lnTo>
                  <a:pt x="2314499" y="3732837"/>
                </a:lnTo>
                <a:lnTo>
                  <a:pt x="2311555" y="3734386"/>
                </a:lnTo>
                <a:cubicBezTo>
                  <a:pt x="2302264" y="3739099"/>
                  <a:pt x="2300109" y="3740610"/>
                  <a:pt x="2318740" y="3733915"/>
                </a:cubicBezTo>
                <a:lnTo>
                  <a:pt x="2343021" y="3724886"/>
                </a:lnTo>
                <a:lnTo>
                  <a:pt x="2349370" y="3723117"/>
                </a:lnTo>
                <a:cubicBezTo>
                  <a:pt x="2386374" y="3712803"/>
                  <a:pt x="2386374" y="3712803"/>
                  <a:pt x="2386374" y="3712803"/>
                </a:cubicBezTo>
                <a:cubicBezTo>
                  <a:pt x="2401270" y="3710592"/>
                  <a:pt x="2401270" y="3710592"/>
                  <a:pt x="2401270" y="3710592"/>
                </a:cubicBezTo>
                <a:cubicBezTo>
                  <a:pt x="2415059" y="3700924"/>
                  <a:pt x="2415059" y="3700924"/>
                  <a:pt x="2415059" y="3700924"/>
                </a:cubicBezTo>
                <a:lnTo>
                  <a:pt x="2398451" y="3704045"/>
                </a:lnTo>
                <a:lnTo>
                  <a:pt x="2401494" y="3702893"/>
                </a:lnTo>
                <a:cubicBezTo>
                  <a:pt x="2415864" y="3697439"/>
                  <a:pt x="2432176" y="3691238"/>
                  <a:pt x="2450638" y="3684210"/>
                </a:cubicBezTo>
                <a:cubicBezTo>
                  <a:pt x="2478216" y="3664874"/>
                  <a:pt x="2478216" y="3664874"/>
                  <a:pt x="2478216" y="3664874"/>
                </a:cubicBezTo>
                <a:cubicBezTo>
                  <a:pt x="2503730" y="3657277"/>
                  <a:pt x="2503730" y="3657277"/>
                  <a:pt x="2503730" y="3657277"/>
                </a:cubicBezTo>
                <a:cubicBezTo>
                  <a:pt x="2502624" y="3649819"/>
                  <a:pt x="2502624" y="3649819"/>
                  <a:pt x="2502624" y="3649819"/>
                </a:cubicBezTo>
                <a:cubicBezTo>
                  <a:pt x="2506347" y="3649267"/>
                  <a:pt x="2506347" y="3649267"/>
                  <a:pt x="2506347" y="3649267"/>
                </a:cubicBezTo>
                <a:cubicBezTo>
                  <a:pt x="2506900" y="3652995"/>
                  <a:pt x="2503177" y="3653548"/>
                  <a:pt x="2506900" y="3652995"/>
                </a:cubicBezTo>
                <a:lnTo>
                  <a:pt x="2511454" y="3656376"/>
                </a:lnTo>
                <a:lnTo>
                  <a:pt x="2510558" y="3658408"/>
                </a:lnTo>
                <a:cubicBezTo>
                  <a:pt x="2509671" y="3660445"/>
                  <a:pt x="2509869" y="3660177"/>
                  <a:pt x="2510662" y="3659106"/>
                </a:cubicBezTo>
                <a:lnTo>
                  <a:pt x="2512441" y="3657110"/>
                </a:lnTo>
                <a:lnTo>
                  <a:pt x="2514386" y="3658553"/>
                </a:lnTo>
                <a:cubicBezTo>
                  <a:pt x="2515455" y="3659348"/>
                  <a:pt x="2515455" y="3659348"/>
                  <a:pt x="2515455" y="3659348"/>
                </a:cubicBezTo>
                <a:cubicBezTo>
                  <a:pt x="2518626" y="3655067"/>
                  <a:pt x="2518626" y="3655067"/>
                  <a:pt x="2518626" y="3655067"/>
                </a:cubicBezTo>
                <a:cubicBezTo>
                  <a:pt x="2517418" y="3653340"/>
                  <a:pt x="2515823" y="3653815"/>
                  <a:pt x="2514332" y="3654989"/>
                </a:cubicBezTo>
                <a:lnTo>
                  <a:pt x="2512441" y="3657110"/>
                </a:lnTo>
                <a:lnTo>
                  <a:pt x="2511454" y="3656376"/>
                </a:lnTo>
                <a:lnTo>
                  <a:pt x="2516966" y="3643879"/>
                </a:lnTo>
                <a:cubicBezTo>
                  <a:pt x="2530202" y="3630483"/>
                  <a:pt x="2530202" y="3630483"/>
                  <a:pt x="2530202" y="3630483"/>
                </a:cubicBezTo>
                <a:cubicBezTo>
                  <a:pt x="2562610" y="3618051"/>
                  <a:pt x="2562610" y="3618051"/>
                  <a:pt x="2562610" y="3618051"/>
                </a:cubicBezTo>
                <a:cubicBezTo>
                  <a:pt x="2588124" y="3610454"/>
                  <a:pt x="2588124" y="3610454"/>
                  <a:pt x="2588124" y="3610454"/>
                </a:cubicBezTo>
                <a:cubicBezTo>
                  <a:pt x="2591294" y="3606173"/>
                  <a:pt x="2591294" y="3606173"/>
                  <a:pt x="2591294" y="3606173"/>
                </a:cubicBezTo>
                <a:cubicBezTo>
                  <a:pt x="2553502" y="3607969"/>
                  <a:pt x="2553502" y="3607969"/>
                  <a:pt x="2553502" y="3607969"/>
                </a:cubicBezTo>
                <a:cubicBezTo>
                  <a:pt x="2563567" y="3598853"/>
                  <a:pt x="2563567" y="3598853"/>
                  <a:pt x="2563567" y="3598853"/>
                </a:cubicBezTo>
                <a:cubicBezTo>
                  <a:pt x="2547565" y="3593606"/>
                  <a:pt x="2547565" y="3593606"/>
                  <a:pt x="2547565" y="3593606"/>
                </a:cubicBezTo>
                <a:cubicBezTo>
                  <a:pt x="2530605" y="3607557"/>
                  <a:pt x="2530605" y="3607557"/>
                  <a:pt x="2530605" y="3607557"/>
                </a:cubicBezTo>
                <a:cubicBezTo>
                  <a:pt x="2534329" y="3607004"/>
                  <a:pt x="2541224" y="3602169"/>
                  <a:pt x="2546054" y="3609075"/>
                </a:cubicBezTo>
                <a:lnTo>
                  <a:pt x="2535661" y="3619595"/>
                </a:lnTo>
                <a:lnTo>
                  <a:pt x="2514199" y="3625235"/>
                </a:lnTo>
                <a:cubicBezTo>
                  <a:pt x="2511028" y="3629516"/>
                  <a:pt x="2511028" y="3629516"/>
                  <a:pt x="2511028" y="3629516"/>
                </a:cubicBezTo>
                <a:cubicBezTo>
                  <a:pt x="2517369" y="3620953"/>
                  <a:pt x="2517369" y="3620953"/>
                  <a:pt x="2517369" y="3620953"/>
                </a:cubicBezTo>
                <a:cubicBezTo>
                  <a:pt x="2521647" y="3624130"/>
                  <a:pt x="2529095" y="3623025"/>
                  <a:pt x="2532265" y="3618743"/>
                </a:cubicBezTo>
                <a:cubicBezTo>
                  <a:pt x="2527435" y="3611837"/>
                  <a:pt x="2525019" y="3608386"/>
                  <a:pt x="2523812" y="3606659"/>
                </a:cubicBezTo>
                <a:lnTo>
                  <a:pt x="2523424" y="3606105"/>
                </a:lnTo>
                <a:lnTo>
                  <a:pt x="2525885" y="3605199"/>
                </a:lnTo>
                <a:lnTo>
                  <a:pt x="2526396" y="3605240"/>
                </a:lnTo>
                <a:cubicBezTo>
                  <a:pt x="2528611" y="3604532"/>
                  <a:pt x="2530272" y="3603705"/>
                  <a:pt x="2526872" y="3604835"/>
                </a:cubicBezTo>
                <a:lnTo>
                  <a:pt x="2525885" y="3605199"/>
                </a:lnTo>
                <a:lnTo>
                  <a:pt x="2522604" y="3604932"/>
                </a:lnTo>
                <a:lnTo>
                  <a:pt x="2523424" y="3606105"/>
                </a:lnTo>
                <a:lnTo>
                  <a:pt x="2511986" y="3610320"/>
                </a:lnTo>
                <a:cubicBezTo>
                  <a:pt x="2512539" y="3614048"/>
                  <a:pt x="2512539" y="3614048"/>
                  <a:pt x="2512539" y="3614048"/>
                </a:cubicBezTo>
                <a:cubicBezTo>
                  <a:pt x="2499707" y="3604520"/>
                  <a:pt x="2499707" y="3604520"/>
                  <a:pt x="2499707" y="3604520"/>
                </a:cubicBezTo>
                <a:cubicBezTo>
                  <a:pt x="2514603" y="3602309"/>
                  <a:pt x="2524668" y="3593193"/>
                  <a:pt x="2539010" y="3587253"/>
                </a:cubicBezTo>
                <a:cubicBezTo>
                  <a:pt x="2550735" y="3589325"/>
                  <a:pt x="2550735" y="3589325"/>
                  <a:pt x="2550735" y="3589325"/>
                </a:cubicBezTo>
                <a:cubicBezTo>
                  <a:pt x="2561354" y="3583938"/>
                  <a:pt x="2572525" y="3582280"/>
                  <a:pt x="2580526" y="3584904"/>
                </a:cubicBezTo>
                <a:cubicBezTo>
                  <a:pt x="2586314" y="3572612"/>
                  <a:pt x="2586314" y="3572612"/>
                  <a:pt x="2586314" y="3572612"/>
                </a:cubicBezTo>
                <a:cubicBezTo>
                  <a:pt x="2589485" y="3568331"/>
                  <a:pt x="2589485" y="3568331"/>
                  <a:pt x="2589485" y="3568331"/>
                </a:cubicBezTo>
                <a:cubicBezTo>
                  <a:pt x="2598040" y="3574683"/>
                  <a:pt x="2598040" y="3574683"/>
                  <a:pt x="2598040" y="3574683"/>
                </a:cubicBezTo>
                <a:cubicBezTo>
                  <a:pt x="2612382" y="3568743"/>
                  <a:pt x="2612382" y="3568743"/>
                  <a:pt x="2612382" y="3568743"/>
                </a:cubicBezTo>
                <a:cubicBezTo>
                  <a:pt x="2625215" y="3578273"/>
                  <a:pt x="2625215" y="3578273"/>
                  <a:pt x="2625215" y="3578273"/>
                </a:cubicBezTo>
                <a:cubicBezTo>
                  <a:pt x="2632109" y="3573438"/>
                  <a:pt x="2632109" y="3573438"/>
                  <a:pt x="2632109" y="3573438"/>
                </a:cubicBezTo>
                <a:cubicBezTo>
                  <a:pt x="2627278" y="3566533"/>
                  <a:pt x="2627278" y="3566533"/>
                  <a:pt x="2627278" y="3566533"/>
                </a:cubicBezTo>
                <a:cubicBezTo>
                  <a:pt x="2647408" y="3548301"/>
                  <a:pt x="2647408" y="3548301"/>
                  <a:pt x="2647408" y="3548301"/>
                </a:cubicBezTo>
                <a:cubicBezTo>
                  <a:pt x="2610169" y="3553827"/>
                  <a:pt x="2610169" y="3553827"/>
                  <a:pt x="2610169" y="3553827"/>
                </a:cubicBezTo>
                <a:cubicBezTo>
                  <a:pt x="2592655" y="3564049"/>
                  <a:pt x="2592655" y="3564049"/>
                  <a:pt x="2592655" y="3564049"/>
                </a:cubicBezTo>
                <a:cubicBezTo>
                  <a:pt x="2588932" y="3564601"/>
                  <a:pt x="2588932" y="3564601"/>
                  <a:pt x="2588932" y="3564601"/>
                </a:cubicBezTo>
                <a:cubicBezTo>
                  <a:pt x="2587825" y="3557143"/>
                  <a:pt x="2587825" y="3557143"/>
                  <a:pt x="2587825" y="3557143"/>
                </a:cubicBezTo>
                <a:cubicBezTo>
                  <a:pt x="2564375" y="3553001"/>
                  <a:pt x="2564375" y="3553001"/>
                  <a:pt x="2564375" y="3553001"/>
                </a:cubicBezTo>
                <a:cubicBezTo>
                  <a:pt x="2528242" y="3565985"/>
                  <a:pt x="2528242" y="3565985"/>
                  <a:pt x="2528242" y="3565985"/>
                </a:cubicBezTo>
                <a:cubicBezTo>
                  <a:pt x="2525625" y="3573996"/>
                  <a:pt x="2525625" y="3573996"/>
                  <a:pt x="2525625" y="3573996"/>
                </a:cubicBezTo>
                <a:cubicBezTo>
                  <a:pt x="2540520" y="3571785"/>
                  <a:pt x="2540520" y="3571785"/>
                  <a:pt x="2540520" y="3571785"/>
                </a:cubicBezTo>
                <a:lnTo>
                  <a:pt x="2536400" y="3574190"/>
                </a:lnTo>
                <a:lnTo>
                  <a:pt x="2522126" y="3579219"/>
                </a:lnTo>
                <a:cubicBezTo>
                  <a:pt x="2514098" y="3582079"/>
                  <a:pt x="2503596" y="3585840"/>
                  <a:pt x="2490046" y="3590709"/>
                </a:cubicBezTo>
                <a:cubicBezTo>
                  <a:pt x="2482044" y="3588085"/>
                  <a:pt x="2482044" y="3588085"/>
                  <a:pt x="2482044" y="3588085"/>
                </a:cubicBezTo>
                <a:cubicBezTo>
                  <a:pt x="2475150" y="3592919"/>
                  <a:pt x="2475150" y="3592919"/>
                  <a:pt x="2475150" y="3592919"/>
                </a:cubicBezTo>
                <a:cubicBezTo>
                  <a:pt x="2427846" y="3607561"/>
                  <a:pt x="2427846" y="3607561"/>
                  <a:pt x="2427846" y="3607561"/>
                </a:cubicBezTo>
                <a:cubicBezTo>
                  <a:pt x="2423568" y="3604384"/>
                  <a:pt x="2423568" y="3604384"/>
                  <a:pt x="2423568" y="3604384"/>
                </a:cubicBezTo>
                <a:cubicBezTo>
                  <a:pt x="2406608" y="3618335"/>
                  <a:pt x="2406608" y="3618335"/>
                  <a:pt x="2406608" y="3618335"/>
                </a:cubicBezTo>
                <a:cubicBezTo>
                  <a:pt x="2398607" y="3615710"/>
                  <a:pt x="2398607" y="3615710"/>
                  <a:pt x="2398607" y="3615710"/>
                </a:cubicBezTo>
                <a:cubicBezTo>
                  <a:pt x="2329513" y="3637397"/>
                  <a:pt x="2329513" y="3637397"/>
                  <a:pt x="2329513" y="3637397"/>
                </a:cubicBezTo>
                <a:cubicBezTo>
                  <a:pt x="2326895" y="3645408"/>
                  <a:pt x="2326895" y="3645408"/>
                  <a:pt x="2326895" y="3645408"/>
                </a:cubicBezTo>
                <a:cubicBezTo>
                  <a:pt x="2327449" y="3649136"/>
                  <a:pt x="2332683" y="3633115"/>
                  <a:pt x="2331727" y="3652313"/>
                </a:cubicBezTo>
                <a:cubicBezTo>
                  <a:pt x="2338068" y="3643750"/>
                  <a:pt x="2338068" y="3643750"/>
                  <a:pt x="2338068" y="3643750"/>
                </a:cubicBezTo>
                <a:cubicBezTo>
                  <a:pt x="2364688" y="3643610"/>
                  <a:pt x="2350750" y="3626624"/>
                  <a:pt x="2383308" y="3640847"/>
                </a:cubicBezTo>
                <a:cubicBezTo>
                  <a:pt x="2383861" y="3644577"/>
                  <a:pt x="2383861" y="3644577"/>
                  <a:pt x="2383861" y="3644577"/>
                </a:cubicBezTo>
                <a:cubicBezTo>
                  <a:pt x="2368412" y="3643058"/>
                  <a:pt x="2368412" y="3643058"/>
                  <a:pt x="2368412" y="3643058"/>
                </a:cubicBezTo>
                <a:cubicBezTo>
                  <a:pt x="2359453" y="3659631"/>
                  <a:pt x="2359453" y="3659631"/>
                  <a:pt x="2359453" y="3659631"/>
                </a:cubicBezTo>
                <a:cubicBezTo>
                  <a:pt x="2367455" y="3662256"/>
                  <a:pt x="2367455" y="3662256"/>
                  <a:pt x="2367455" y="3662256"/>
                </a:cubicBezTo>
                <a:cubicBezTo>
                  <a:pt x="2344558" y="3661842"/>
                  <a:pt x="2344558" y="3661842"/>
                  <a:pt x="2344558" y="3661842"/>
                </a:cubicBezTo>
                <a:cubicBezTo>
                  <a:pt x="2333387" y="3663499"/>
                  <a:pt x="2333387" y="3663499"/>
                  <a:pt x="2333387" y="3663499"/>
                </a:cubicBezTo>
                <a:cubicBezTo>
                  <a:pt x="2323172" y="3645960"/>
                  <a:pt x="2323172" y="3645960"/>
                  <a:pt x="2323172" y="3645960"/>
                </a:cubicBezTo>
                <a:cubicBezTo>
                  <a:pt x="2319448" y="3646513"/>
                  <a:pt x="2310893" y="3640161"/>
                  <a:pt x="2309383" y="3655629"/>
                </a:cubicBezTo>
                <a:cubicBezTo>
                  <a:pt x="2317938" y="3661982"/>
                  <a:pt x="2317938" y="3661982"/>
                  <a:pt x="2317938" y="3661982"/>
                </a:cubicBezTo>
                <a:cubicBezTo>
                  <a:pt x="2296148" y="3669025"/>
                  <a:pt x="2296148" y="3669025"/>
                  <a:pt x="2296148" y="3669025"/>
                </a:cubicBezTo>
                <a:cubicBezTo>
                  <a:pt x="2287188" y="3685599"/>
                  <a:pt x="2287188" y="3685599"/>
                  <a:pt x="2287188" y="3685599"/>
                </a:cubicBezTo>
                <a:cubicBezTo>
                  <a:pt x="2279187" y="3682976"/>
                  <a:pt x="2279187" y="3682976"/>
                  <a:pt x="2279187" y="3682976"/>
                </a:cubicBezTo>
                <a:cubicBezTo>
                  <a:pt x="2272846" y="3691539"/>
                  <a:pt x="2272846" y="3691539"/>
                  <a:pt x="2272846" y="3691539"/>
                </a:cubicBezTo>
                <a:cubicBezTo>
                  <a:pt x="2267463" y="3680904"/>
                  <a:pt x="2267463" y="3680904"/>
                  <a:pt x="2267463" y="3680904"/>
                </a:cubicBezTo>
                <a:cubicBezTo>
                  <a:pt x="2263185" y="3677729"/>
                  <a:pt x="2257951" y="3693749"/>
                  <a:pt x="2255737" y="3678834"/>
                </a:cubicBezTo>
                <a:cubicBezTo>
                  <a:pt x="2241948" y="3688502"/>
                  <a:pt x="2241948" y="3688502"/>
                  <a:pt x="2241948" y="3688502"/>
                </a:cubicBezTo>
                <a:cubicBezTo>
                  <a:pt x="2244715" y="3707146"/>
                  <a:pt x="2224839" y="3675797"/>
                  <a:pt x="2232991" y="3705075"/>
                </a:cubicBezTo>
                <a:cubicBezTo>
                  <a:pt x="2220158" y="3695546"/>
                  <a:pt x="2220158" y="3695546"/>
                  <a:pt x="2220158" y="3695546"/>
                </a:cubicBezTo>
                <a:cubicBezTo>
                  <a:pt x="2213264" y="3700381"/>
                  <a:pt x="2213264" y="3700381"/>
                  <a:pt x="2213264" y="3700381"/>
                </a:cubicBezTo>
                <a:lnTo>
                  <a:pt x="2212174" y="3703649"/>
                </a:lnTo>
                <a:lnTo>
                  <a:pt x="2207736" y="3702809"/>
                </a:lnTo>
                <a:cubicBezTo>
                  <a:pt x="2202577" y="3702502"/>
                  <a:pt x="2208548" y="3705069"/>
                  <a:pt x="2211906" y="3704452"/>
                </a:cubicBezTo>
                <a:lnTo>
                  <a:pt x="2212174" y="3703649"/>
                </a:lnTo>
                <a:lnTo>
                  <a:pt x="2225543" y="3706181"/>
                </a:lnTo>
                <a:cubicBezTo>
                  <a:pt x="2206923" y="3708944"/>
                  <a:pt x="2206923" y="3708944"/>
                  <a:pt x="2206923" y="3708944"/>
                </a:cubicBezTo>
                <a:cubicBezTo>
                  <a:pt x="2205816" y="3701486"/>
                  <a:pt x="2205816" y="3701486"/>
                  <a:pt x="2205816" y="3701486"/>
                </a:cubicBezTo>
                <a:cubicBezTo>
                  <a:pt x="2237672" y="3685325"/>
                  <a:pt x="2237672" y="3685325"/>
                  <a:pt x="2237672" y="3685325"/>
                </a:cubicBezTo>
                <a:cubicBezTo>
                  <a:pt x="2232840" y="3678420"/>
                  <a:pt x="2232840" y="3678420"/>
                  <a:pt x="2232840" y="3678420"/>
                </a:cubicBezTo>
                <a:cubicBezTo>
                  <a:pt x="2228564" y="3675244"/>
                  <a:pt x="2228564" y="3675244"/>
                  <a:pt x="2228564" y="3675244"/>
                </a:cubicBezTo>
                <a:cubicBezTo>
                  <a:pt x="2218498" y="3684360"/>
                  <a:pt x="2218498" y="3684360"/>
                  <a:pt x="2218498" y="3684360"/>
                </a:cubicBezTo>
                <a:cubicBezTo>
                  <a:pt x="2175471" y="3702177"/>
                  <a:pt x="2175471" y="3702177"/>
                  <a:pt x="2175471" y="3702177"/>
                </a:cubicBezTo>
                <a:cubicBezTo>
                  <a:pt x="2161682" y="3711846"/>
                  <a:pt x="2161682" y="3711846"/>
                  <a:pt x="2161682" y="3711846"/>
                </a:cubicBezTo>
                <a:cubicBezTo>
                  <a:pt x="2178238" y="3720823"/>
                  <a:pt x="2178238" y="3720823"/>
                  <a:pt x="2178238" y="3720823"/>
                </a:cubicBezTo>
                <a:cubicBezTo>
                  <a:pt x="2184579" y="3712259"/>
                  <a:pt x="2184579" y="3712259"/>
                  <a:pt x="2184579" y="3712259"/>
                </a:cubicBezTo>
                <a:cubicBezTo>
                  <a:pt x="2203198" y="3709497"/>
                  <a:pt x="2203198" y="3709497"/>
                  <a:pt x="2203198" y="3709497"/>
                </a:cubicBezTo>
                <a:cubicBezTo>
                  <a:pt x="2179345" y="3728281"/>
                  <a:pt x="2179345" y="3728281"/>
                  <a:pt x="2179345" y="3728281"/>
                </a:cubicBezTo>
                <a:cubicBezTo>
                  <a:pt x="2157001" y="3731596"/>
                  <a:pt x="2157001" y="3731596"/>
                  <a:pt x="2157001" y="3731596"/>
                </a:cubicBezTo>
                <a:cubicBezTo>
                  <a:pt x="2137827" y="3730630"/>
                  <a:pt x="2137827" y="3730630"/>
                  <a:pt x="2137827" y="3730630"/>
                </a:cubicBezTo>
                <a:cubicBezTo>
                  <a:pt x="2120315" y="3740851"/>
                  <a:pt x="2120315" y="3740851"/>
                  <a:pt x="2120315" y="3740851"/>
                </a:cubicBezTo>
                <a:cubicBezTo>
                  <a:pt x="2104866" y="3739333"/>
                  <a:pt x="2104866" y="3739333"/>
                  <a:pt x="2104866" y="3739333"/>
                </a:cubicBezTo>
                <a:cubicBezTo>
                  <a:pt x="2017706" y="3767511"/>
                  <a:pt x="2017706" y="3767511"/>
                  <a:pt x="2017706" y="3767511"/>
                </a:cubicBezTo>
                <a:cubicBezTo>
                  <a:pt x="2007640" y="3776627"/>
                  <a:pt x="1987913" y="3771932"/>
                  <a:pt x="1982679" y="3787953"/>
                </a:cubicBezTo>
                <a:cubicBezTo>
                  <a:pt x="1990680" y="3790576"/>
                  <a:pt x="1990680" y="3790576"/>
                  <a:pt x="1990680" y="3790576"/>
                </a:cubicBezTo>
                <a:cubicBezTo>
                  <a:pt x="2011918" y="3779802"/>
                  <a:pt x="2011918" y="3779802"/>
                  <a:pt x="2011918" y="3779802"/>
                </a:cubicBezTo>
                <a:cubicBezTo>
                  <a:pt x="2030537" y="3777040"/>
                  <a:pt x="2030537" y="3777040"/>
                  <a:pt x="2030537" y="3777040"/>
                </a:cubicBezTo>
                <a:cubicBezTo>
                  <a:pt x="2026813" y="3777592"/>
                  <a:pt x="2037985" y="3775934"/>
                  <a:pt x="2027367" y="3781321"/>
                </a:cubicBezTo>
                <a:cubicBezTo>
                  <a:pt x="2027920" y="3785050"/>
                  <a:pt x="2027920" y="3785050"/>
                  <a:pt x="2027920" y="3785050"/>
                </a:cubicBezTo>
                <a:cubicBezTo>
                  <a:pt x="2108740" y="3765435"/>
                  <a:pt x="2108740" y="3765435"/>
                  <a:pt x="2108740" y="3765435"/>
                </a:cubicBezTo>
                <a:cubicBezTo>
                  <a:pt x="2134806" y="3761567"/>
                  <a:pt x="2134806" y="3761567"/>
                  <a:pt x="2134806" y="3761567"/>
                </a:cubicBezTo>
                <a:cubicBezTo>
                  <a:pt x="2143914" y="3771649"/>
                  <a:pt x="2143914" y="3771649"/>
                  <a:pt x="2143914" y="3771649"/>
                </a:cubicBezTo>
                <a:cubicBezTo>
                  <a:pt x="2129019" y="3773859"/>
                  <a:pt x="2129019" y="3773859"/>
                  <a:pt x="2129019" y="3773859"/>
                </a:cubicBezTo>
                <a:cubicBezTo>
                  <a:pt x="2101845" y="3770269"/>
                  <a:pt x="2101845" y="3770269"/>
                  <a:pt x="2101845" y="3770269"/>
                </a:cubicBezTo>
                <a:cubicBezTo>
                  <a:pt x="2043369" y="3786569"/>
                  <a:pt x="2043369" y="3786569"/>
                  <a:pt x="2043369" y="3786569"/>
                </a:cubicBezTo>
                <a:cubicBezTo>
                  <a:pt x="2039091" y="3783392"/>
                  <a:pt x="2039091" y="3783392"/>
                  <a:pt x="2039091" y="3783392"/>
                </a:cubicBezTo>
                <a:cubicBezTo>
                  <a:pt x="1969443" y="3801350"/>
                  <a:pt x="1969443" y="3801350"/>
                  <a:pt x="1969443" y="3801350"/>
                </a:cubicBezTo>
                <a:cubicBezTo>
                  <a:pt x="1946546" y="3800937"/>
                  <a:pt x="1946546" y="3800937"/>
                  <a:pt x="1946546" y="3800937"/>
                </a:cubicBezTo>
                <a:cubicBezTo>
                  <a:pt x="1928480" y="3807428"/>
                  <a:pt x="1928480" y="3807428"/>
                  <a:pt x="1928480" y="3807428"/>
                </a:cubicBezTo>
                <a:cubicBezTo>
                  <a:pt x="1925863" y="3815439"/>
                  <a:pt x="1925863" y="3815439"/>
                  <a:pt x="1925863" y="3815439"/>
                </a:cubicBezTo>
                <a:cubicBezTo>
                  <a:pt x="1910414" y="3813921"/>
                  <a:pt x="1910414" y="3813921"/>
                  <a:pt x="1910414" y="3813921"/>
                </a:cubicBezTo>
                <a:cubicBezTo>
                  <a:pt x="1888623" y="3820965"/>
                  <a:pt x="1888623" y="3820965"/>
                  <a:pt x="1888623" y="3820965"/>
                </a:cubicBezTo>
                <a:lnTo>
                  <a:pt x="1868834" y="3835335"/>
                </a:lnTo>
                <a:lnTo>
                  <a:pt x="1864217" y="3836021"/>
                </a:lnTo>
                <a:lnTo>
                  <a:pt x="1863910" y="3836955"/>
                </a:lnTo>
                <a:lnTo>
                  <a:pt x="1834979" y="3844170"/>
                </a:lnTo>
                <a:cubicBezTo>
                  <a:pt x="1835532" y="3847899"/>
                  <a:pt x="1835532" y="3847899"/>
                  <a:pt x="1835532" y="3847899"/>
                </a:cubicBezTo>
                <a:cubicBezTo>
                  <a:pt x="1861599" y="3844031"/>
                  <a:pt x="1861599" y="3844031"/>
                  <a:pt x="1861599" y="3844031"/>
                </a:cubicBezTo>
                <a:cubicBezTo>
                  <a:pt x="1898285" y="3834776"/>
                  <a:pt x="1898285" y="3834776"/>
                  <a:pt x="1898285" y="3834776"/>
                </a:cubicBezTo>
                <a:cubicBezTo>
                  <a:pt x="1914287" y="3840023"/>
                  <a:pt x="1914287" y="3840023"/>
                  <a:pt x="1914287" y="3840023"/>
                </a:cubicBezTo>
                <a:cubicBezTo>
                  <a:pt x="1928629" y="3834084"/>
                  <a:pt x="1928629" y="3834084"/>
                  <a:pt x="1928629" y="3834084"/>
                </a:cubicBezTo>
                <a:cubicBezTo>
                  <a:pt x="1929183" y="3837813"/>
                  <a:pt x="1929183" y="3837813"/>
                  <a:pt x="1929183" y="3837813"/>
                </a:cubicBezTo>
                <a:cubicBezTo>
                  <a:pt x="1947803" y="3835049"/>
                  <a:pt x="1947803" y="3835049"/>
                  <a:pt x="1947803" y="3835049"/>
                </a:cubicBezTo>
                <a:lnTo>
                  <a:pt x="1953850" y="3839923"/>
                </a:lnTo>
                <a:lnTo>
                  <a:pt x="1956632" y="3842850"/>
                </a:lnTo>
                <a:cubicBezTo>
                  <a:pt x="1956831" y="3842791"/>
                  <a:pt x="1956495" y="3842230"/>
                  <a:pt x="1955174" y="3840990"/>
                </a:cubicBezTo>
                <a:lnTo>
                  <a:pt x="1953850" y="3839923"/>
                </a:lnTo>
                <a:lnTo>
                  <a:pt x="1952615" y="3838623"/>
                </a:lnTo>
                <a:cubicBezTo>
                  <a:pt x="1950457" y="3833703"/>
                  <a:pt x="1954144" y="3826487"/>
                  <a:pt x="1992490" y="3828418"/>
                </a:cubicBezTo>
                <a:cubicBezTo>
                  <a:pt x="2021175" y="3816539"/>
                  <a:pt x="2021175" y="3816539"/>
                  <a:pt x="2021175" y="3816539"/>
                </a:cubicBezTo>
                <a:cubicBezTo>
                  <a:pt x="2014833" y="3825102"/>
                  <a:pt x="2014833" y="3825102"/>
                  <a:pt x="2014833" y="3825102"/>
                </a:cubicBezTo>
                <a:cubicBezTo>
                  <a:pt x="2026559" y="3827174"/>
                  <a:pt x="2026559" y="3827174"/>
                  <a:pt x="2026559" y="3827174"/>
                </a:cubicBezTo>
                <a:cubicBezTo>
                  <a:pt x="2040901" y="3821234"/>
                  <a:pt x="2052626" y="3823306"/>
                  <a:pt x="2063245" y="3817918"/>
                </a:cubicBezTo>
                <a:cubicBezTo>
                  <a:pt x="2053179" y="3827034"/>
                  <a:pt x="2053179" y="3827034"/>
                  <a:pt x="2053179" y="3827034"/>
                </a:cubicBezTo>
                <a:cubicBezTo>
                  <a:pt x="2061181" y="3829659"/>
                  <a:pt x="2061181" y="3829659"/>
                  <a:pt x="2061181" y="3829659"/>
                </a:cubicBezTo>
                <a:cubicBezTo>
                  <a:pt x="2068628" y="3828553"/>
                  <a:pt x="2069182" y="3832282"/>
                  <a:pt x="2070693" y="3816813"/>
                </a:cubicBezTo>
                <a:cubicBezTo>
                  <a:pt x="2079247" y="3823166"/>
                  <a:pt x="2079247" y="3823166"/>
                  <a:pt x="2079247" y="3823166"/>
                </a:cubicBezTo>
                <a:cubicBezTo>
                  <a:pt x="2078141" y="3815708"/>
                  <a:pt x="2078141" y="3815708"/>
                  <a:pt x="2078141" y="3815708"/>
                </a:cubicBezTo>
                <a:cubicBezTo>
                  <a:pt x="2086142" y="3818332"/>
                  <a:pt x="2086142" y="3818332"/>
                  <a:pt x="2086142" y="3818332"/>
                </a:cubicBezTo>
                <a:cubicBezTo>
                  <a:pt x="2094520" y="3817089"/>
                  <a:pt x="2105843" y="3806834"/>
                  <a:pt x="2114824" y="3806037"/>
                </a:cubicBezTo>
                <a:lnTo>
                  <a:pt x="2121305" y="3808498"/>
                </a:lnTo>
                <a:lnTo>
                  <a:pt x="2117704" y="3812220"/>
                </a:lnTo>
                <a:cubicBezTo>
                  <a:pt x="2116166" y="3813877"/>
                  <a:pt x="2115140" y="3814981"/>
                  <a:pt x="2115933" y="3813912"/>
                </a:cubicBezTo>
                <a:lnTo>
                  <a:pt x="2121820" y="3809783"/>
                </a:lnTo>
                <a:lnTo>
                  <a:pt x="2110145" y="3826203"/>
                </a:lnTo>
                <a:cubicBezTo>
                  <a:pt x="2105868" y="3823027"/>
                  <a:pt x="2105868" y="3823027"/>
                  <a:pt x="2105868" y="3823027"/>
                </a:cubicBezTo>
                <a:cubicBezTo>
                  <a:pt x="2099527" y="3831590"/>
                  <a:pt x="2099527" y="3831590"/>
                  <a:pt x="2099527" y="3831590"/>
                </a:cubicBezTo>
                <a:cubicBezTo>
                  <a:pt x="2066565" y="3840292"/>
                  <a:pt x="2066565" y="3840292"/>
                  <a:pt x="2066565" y="3840292"/>
                </a:cubicBezTo>
                <a:cubicBezTo>
                  <a:pt x="2054839" y="3838222"/>
                  <a:pt x="2054839" y="3838222"/>
                  <a:pt x="2054839" y="3838222"/>
                </a:cubicBezTo>
                <a:cubicBezTo>
                  <a:pt x="2039390" y="3836702"/>
                  <a:pt x="2039390" y="3836702"/>
                  <a:pt x="2039390" y="3836702"/>
                </a:cubicBezTo>
                <a:cubicBezTo>
                  <a:pt x="2041604" y="3851618"/>
                  <a:pt x="2041604" y="3851618"/>
                  <a:pt x="2041604" y="3851618"/>
                </a:cubicBezTo>
                <a:cubicBezTo>
                  <a:pt x="2037880" y="3852171"/>
                  <a:pt x="2037880" y="3852171"/>
                  <a:pt x="2037880" y="3852171"/>
                </a:cubicBezTo>
                <a:cubicBezTo>
                  <a:pt x="2036220" y="3840985"/>
                  <a:pt x="2036220" y="3840985"/>
                  <a:pt x="2036220" y="3840985"/>
                </a:cubicBezTo>
                <a:cubicBezTo>
                  <a:pt x="2000087" y="3853969"/>
                  <a:pt x="2000087" y="3853969"/>
                  <a:pt x="2000087" y="3853969"/>
                </a:cubicBezTo>
                <a:cubicBezTo>
                  <a:pt x="1993746" y="3862532"/>
                  <a:pt x="1993746" y="3862532"/>
                  <a:pt x="1993746" y="3862532"/>
                </a:cubicBezTo>
                <a:cubicBezTo>
                  <a:pt x="1986298" y="3863637"/>
                  <a:pt x="1986298" y="3863637"/>
                  <a:pt x="1986298" y="3863637"/>
                </a:cubicBezTo>
                <a:cubicBezTo>
                  <a:pt x="1993192" y="3858802"/>
                  <a:pt x="1993192" y="3858802"/>
                  <a:pt x="1993192" y="3858802"/>
                </a:cubicBezTo>
                <a:lnTo>
                  <a:pt x="1988796" y="3857361"/>
                </a:lnTo>
                <a:lnTo>
                  <a:pt x="1988655" y="3855069"/>
                </a:lnTo>
                <a:cubicBezTo>
                  <a:pt x="1984871" y="3852415"/>
                  <a:pt x="1976360" y="3847961"/>
                  <a:pt x="1960081" y="3840849"/>
                </a:cubicBezTo>
                <a:cubicBezTo>
                  <a:pt x="1954846" y="3856870"/>
                  <a:pt x="1954846" y="3856870"/>
                  <a:pt x="1954846" y="3856870"/>
                </a:cubicBezTo>
                <a:cubicBezTo>
                  <a:pt x="1947952" y="3861705"/>
                  <a:pt x="1947952" y="3861705"/>
                  <a:pt x="1947952" y="3861705"/>
                </a:cubicBezTo>
                <a:cubicBezTo>
                  <a:pt x="1939397" y="3855353"/>
                  <a:pt x="1939397" y="3855353"/>
                  <a:pt x="1939397" y="3855353"/>
                </a:cubicBezTo>
                <a:cubicBezTo>
                  <a:pt x="1919267" y="3873584"/>
                  <a:pt x="1919267" y="3873584"/>
                  <a:pt x="1919267" y="3873584"/>
                </a:cubicBezTo>
                <a:cubicBezTo>
                  <a:pt x="1911266" y="3870960"/>
                  <a:pt x="1911266" y="3870960"/>
                  <a:pt x="1911266" y="3870960"/>
                </a:cubicBezTo>
                <a:cubicBezTo>
                  <a:pt x="1886306" y="3882286"/>
                  <a:pt x="1886306" y="3882286"/>
                  <a:pt x="1886306" y="3882286"/>
                </a:cubicBezTo>
                <a:cubicBezTo>
                  <a:pt x="1852237" y="3883531"/>
                  <a:pt x="1852237" y="3883531"/>
                  <a:pt x="1852237" y="3883531"/>
                </a:cubicBezTo>
                <a:lnTo>
                  <a:pt x="1843612" y="3892260"/>
                </a:lnTo>
                <a:lnTo>
                  <a:pt x="1839968" y="3891793"/>
                </a:lnTo>
                <a:lnTo>
                  <a:pt x="1840102" y="3891524"/>
                </a:lnTo>
                <a:lnTo>
                  <a:pt x="1838589" y="3891617"/>
                </a:lnTo>
                <a:lnTo>
                  <a:pt x="1830447" y="3890575"/>
                </a:lnTo>
                <a:cubicBezTo>
                  <a:pt x="1828723" y="3891784"/>
                  <a:pt x="1830188" y="3892043"/>
                  <a:pt x="1832559" y="3891988"/>
                </a:cubicBezTo>
                <a:lnTo>
                  <a:pt x="1838589" y="3891617"/>
                </a:lnTo>
                <a:lnTo>
                  <a:pt x="1839968" y="3891793"/>
                </a:lnTo>
                <a:lnTo>
                  <a:pt x="1839370" y="3893002"/>
                </a:lnTo>
                <a:cubicBezTo>
                  <a:pt x="1836224" y="3894244"/>
                  <a:pt x="1829415" y="3896445"/>
                  <a:pt x="1816657" y="3900243"/>
                </a:cubicBezTo>
                <a:lnTo>
                  <a:pt x="1807290" y="3893288"/>
                </a:lnTo>
                <a:lnTo>
                  <a:pt x="1808617" y="3890539"/>
                </a:lnTo>
                <a:cubicBezTo>
                  <a:pt x="1809694" y="3886985"/>
                  <a:pt x="1804240" y="3893511"/>
                  <a:pt x="1803825" y="3890715"/>
                </a:cubicBezTo>
                <a:cubicBezTo>
                  <a:pt x="1803825" y="3890715"/>
                  <a:pt x="1803825" y="3890715"/>
                  <a:pt x="1805430" y="3891906"/>
                </a:cubicBezTo>
                <a:lnTo>
                  <a:pt x="1807290" y="3893288"/>
                </a:lnTo>
                <a:lnTo>
                  <a:pt x="1804932" y="3898173"/>
                </a:lnTo>
                <a:cubicBezTo>
                  <a:pt x="1804378" y="3894443"/>
                  <a:pt x="1804378" y="3894443"/>
                  <a:pt x="1804378" y="3894443"/>
                </a:cubicBezTo>
                <a:cubicBezTo>
                  <a:pt x="1793761" y="3899830"/>
                  <a:pt x="1793761" y="3899830"/>
                  <a:pt x="1793761" y="3899830"/>
                </a:cubicBezTo>
                <a:cubicBezTo>
                  <a:pt x="1794867" y="3907287"/>
                  <a:pt x="1794867" y="3907287"/>
                  <a:pt x="1794867" y="3907287"/>
                </a:cubicBezTo>
                <a:cubicBezTo>
                  <a:pt x="1760798" y="3908532"/>
                  <a:pt x="1760798" y="3908532"/>
                  <a:pt x="1760798" y="3908532"/>
                </a:cubicBezTo>
                <a:cubicBezTo>
                  <a:pt x="1778312" y="3898311"/>
                  <a:pt x="1778312" y="3898311"/>
                  <a:pt x="1778312" y="3898311"/>
                </a:cubicBezTo>
                <a:cubicBezTo>
                  <a:pt x="1774034" y="3895136"/>
                  <a:pt x="1798037" y="3903006"/>
                  <a:pt x="1769757" y="3891959"/>
                </a:cubicBezTo>
                <a:cubicBezTo>
                  <a:pt x="1761001" y="3897070"/>
                  <a:pt x="1756622" y="3899625"/>
                  <a:pt x="1754432" y="3900902"/>
                </a:cubicBezTo>
                <a:lnTo>
                  <a:pt x="1754283" y="3900991"/>
                </a:lnTo>
                <a:lnTo>
                  <a:pt x="1732518" y="3897485"/>
                </a:lnTo>
                <a:cubicBezTo>
                  <a:pt x="1729900" y="3905495"/>
                  <a:pt x="1729900" y="3905495"/>
                  <a:pt x="1729900" y="3905495"/>
                </a:cubicBezTo>
                <a:cubicBezTo>
                  <a:pt x="1727284" y="3913506"/>
                  <a:pt x="1727284" y="3913506"/>
                  <a:pt x="1727284" y="3913506"/>
                </a:cubicBezTo>
                <a:cubicBezTo>
                  <a:pt x="1735285" y="3916129"/>
                  <a:pt x="1735285" y="3916129"/>
                  <a:pt x="1735285" y="3916129"/>
                </a:cubicBezTo>
                <a:cubicBezTo>
                  <a:pt x="1690598" y="3922760"/>
                  <a:pt x="1690598" y="3922760"/>
                  <a:pt x="1690598" y="3922760"/>
                </a:cubicBezTo>
                <a:lnTo>
                  <a:pt x="1694709" y="3917208"/>
                </a:lnTo>
                <a:lnTo>
                  <a:pt x="1696302" y="3919532"/>
                </a:lnTo>
                <a:cubicBezTo>
                  <a:pt x="1697967" y="3919524"/>
                  <a:pt x="1700126" y="3918846"/>
                  <a:pt x="1700869" y="3917843"/>
                </a:cubicBezTo>
                <a:lnTo>
                  <a:pt x="1697921" y="3915108"/>
                </a:lnTo>
                <a:lnTo>
                  <a:pt x="1707557" y="3908811"/>
                </a:lnTo>
                <a:cubicBezTo>
                  <a:pt x="1688384" y="3907846"/>
                  <a:pt x="1688384" y="3907846"/>
                  <a:pt x="1688384" y="3907846"/>
                </a:cubicBezTo>
                <a:cubicBezTo>
                  <a:pt x="1685213" y="3912127"/>
                  <a:pt x="1685213" y="3912127"/>
                  <a:pt x="1685213" y="3912127"/>
                </a:cubicBezTo>
                <a:cubicBezTo>
                  <a:pt x="1680937" y="3908951"/>
                  <a:pt x="1680937" y="3908951"/>
                  <a:pt x="1680937" y="3908951"/>
                </a:cubicBezTo>
                <a:cubicBezTo>
                  <a:pt x="1674042" y="3913785"/>
                  <a:pt x="1674042" y="3913785"/>
                  <a:pt x="1674042" y="3913785"/>
                </a:cubicBezTo>
                <a:cubicBezTo>
                  <a:pt x="1675249" y="3915511"/>
                  <a:pt x="1672862" y="3917057"/>
                  <a:pt x="1669492" y="3918389"/>
                </a:cubicBezTo>
                <a:lnTo>
                  <a:pt x="1665755" y="3919583"/>
                </a:lnTo>
                <a:lnTo>
                  <a:pt x="1654629" y="3917619"/>
                </a:lnTo>
                <a:cubicBezTo>
                  <a:pt x="1651698" y="3917100"/>
                  <a:pt x="1651698" y="3917100"/>
                  <a:pt x="1651698" y="3917100"/>
                </a:cubicBezTo>
                <a:cubicBezTo>
                  <a:pt x="1642941" y="3922211"/>
                  <a:pt x="1638563" y="3924766"/>
                  <a:pt x="1636374" y="3926043"/>
                </a:cubicBezTo>
                <a:lnTo>
                  <a:pt x="1635644" y="3926469"/>
                </a:lnTo>
                <a:lnTo>
                  <a:pt x="1634236" y="3924455"/>
                </a:lnTo>
                <a:cubicBezTo>
                  <a:pt x="1633632" y="3923593"/>
                  <a:pt x="1633632" y="3923593"/>
                  <a:pt x="1633632" y="3923593"/>
                </a:cubicBezTo>
                <a:lnTo>
                  <a:pt x="1632895" y="3927784"/>
                </a:lnTo>
                <a:lnTo>
                  <a:pt x="1631927" y="3928132"/>
                </a:lnTo>
                <a:lnTo>
                  <a:pt x="1632779" y="3928441"/>
                </a:lnTo>
                <a:lnTo>
                  <a:pt x="1631825" y="3933864"/>
                </a:lnTo>
                <a:cubicBezTo>
                  <a:pt x="1631568" y="3935331"/>
                  <a:pt x="1631568" y="3935331"/>
                  <a:pt x="1631568" y="3935331"/>
                </a:cubicBezTo>
                <a:cubicBezTo>
                  <a:pt x="1627290" y="3932155"/>
                  <a:pt x="1627290" y="3932155"/>
                  <a:pt x="1627290" y="3932155"/>
                </a:cubicBezTo>
                <a:cubicBezTo>
                  <a:pt x="1620949" y="3940718"/>
                  <a:pt x="1620949" y="3940718"/>
                  <a:pt x="1620949" y="3940718"/>
                </a:cubicBezTo>
                <a:cubicBezTo>
                  <a:pt x="1620949" y="3940718"/>
                  <a:pt x="1614608" y="3949281"/>
                  <a:pt x="1620396" y="3936989"/>
                </a:cubicBezTo>
                <a:cubicBezTo>
                  <a:pt x="1616119" y="3933812"/>
                  <a:pt x="1616119" y="3933812"/>
                  <a:pt x="1616119" y="3933812"/>
                </a:cubicBezTo>
                <a:cubicBezTo>
                  <a:pt x="1587433" y="3945691"/>
                  <a:pt x="1587433" y="3945691"/>
                  <a:pt x="1587433" y="3945691"/>
                </a:cubicBezTo>
                <a:cubicBezTo>
                  <a:pt x="1590051" y="3937681"/>
                  <a:pt x="1590051" y="3937681"/>
                  <a:pt x="1590051" y="3937681"/>
                </a:cubicBezTo>
                <a:cubicBezTo>
                  <a:pt x="1582327" y="3936922"/>
                  <a:pt x="1578464" y="3936543"/>
                  <a:pt x="1576533" y="3936352"/>
                </a:cubicBezTo>
                <a:lnTo>
                  <a:pt x="1575622" y="3936263"/>
                </a:lnTo>
                <a:lnTo>
                  <a:pt x="1581700" y="3933502"/>
                </a:lnTo>
                <a:cubicBezTo>
                  <a:pt x="1589341" y="3929688"/>
                  <a:pt x="1571809" y="3936577"/>
                  <a:pt x="1574602" y="3936163"/>
                </a:cubicBezTo>
                <a:lnTo>
                  <a:pt x="1575622" y="3936263"/>
                </a:lnTo>
                <a:lnTo>
                  <a:pt x="1563983" y="3941549"/>
                </a:lnTo>
                <a:cubicBezTo>
                  <a:pt x="1560260" y="3942102"/>
                  <a:pt x="1560260" y="3942102"/>
                  <a:pt x="1560260" y="3942102"/>
                </a:cubicBezTo>
                <a:cubicBezTo>
                  <a:pt x="1542193" y="3948594"/>
                  <a:pt x="1542193" y="3948594"/>
                  <a:pt x="1542193" y="3948594"/>
                </a:cubicBezTo>
                <a:cubicBezTo>
                  <a:pt x="1531022" y="3950252"/>
                  <a:pt x="1531022" y="3950252"/>
                  <a:pt x="1531022" y="3950252"/>
                </a:cubicBezTo>
                <a:cubicBezTo>
                  <a:pt x="1532682" y="3961438"/>
                  <a:pt x="1532682" y="3961438"/>
                  <a:pt x="1532682" y="3961438"/>
                </a:cubicBezTo>
                <a:lnTo>
                  <a:pt x="1530971" y="3963846"/>
                </a:lnTo>
                <a:lnTo>
                  <a:pt x="1512955" y="3956744"/>
                </a:lnTo>
                <a:cubicBezTo>
                  <a:pt x="1510338" y="3964754"/>
                  <a:pt x="1510338" y="3964754"/>
                  <a:pt x="1510338" y="3964754"/>
                </a:cubicBezTo>
                <a:cubicBezTo>
                  <a:pt x="1482610" y="3957436"/>
                  <a:pt x="1482610" y="3957436"/>
                  <a:pt x="1482610" y="3957436"/>
                </a:cubicBezTo>
                <a:cubicBezTo>
                  <a:pt x="1501230" y="3954673"/>
                  <a:pt x="1501230" y="3954673"/>
                  <a:pt x="1501230" y="3954673"/>
                </a:cubicBezTo>
                <a:cubicBezTo>
                  <a:pt x="1499571" y="3943487"/>
                  <a:pt x="1499571" y="3943487"/>
                  <a:pt x="1499571" y="3943487"/>
                </a:cubicBezTo>
                <a:cubicBezTo>
                  <a:pt x="1502740" y="3939205"/>
                  <a:pt x="1488398" y="3945144"/>
                  <a:pt x="1506465" y="3938652"/>
                </a:cubicBezTo>
                <a:cubicBezTo>
                  <a:pt x="1499017" y="3939757"/>
                  <a:pt x="1499017" y="3939757"/>
                  <a:pt x="1499017" y="3939757"/>
                </a:cubicBezTo>
                <a:cubicBezTo>
                  <a:pt x="1485781" y="3953154"/>
                  <a:pt x="1485781" y="3953154"/>
                  <a:pt x="1485781" y="3953154"/>
                </a:cubicBezTo>
                <a:cubicBezTo>
                  <a:pt x="1455437" y="3953846"/>
                  <a:pt x="1455437" y="3953846"/>
                  <a:pt x="1455437" y="3953846"/>
                </a:cubicBezTo>
                <a:cubicBezTo>
                  <a:pt x="1441094" y="3959785"/>
                  <a:pt x="1441094" y="3959785"/>
                  <a:pt x="1441094" y="3959785"/>
                </a:cubicBezTo>
                <a:cubicBezTo>
                  <a:pt x="1474056" y="3951083"/>
                  <a:pt x="1412962" y="3975393"/>
                  <a:pt x="1471439" y="3959094"/>
                </a:cubicBezTo>
                <a:cubicBezTo>
                  <a:pt x="1465098" y="3967657"/>
                  <a:pt x="1465098" y="3967657"/>
                  <a:pt x="1465098" y="3967657"/>
                </a:cubicBezTo>
                <a:lnTo>
                  <a:pt x="1465926" y="3969293"/>
                </a:lnTo>
                <a:lnTo>
                  <a:pt x="1459996" y="3971748"/>
                </a:lnTo>
                <a:cubicBezTo>
                  <a:pt x="1458204" y="3972490"/>
                  <a:pt x="1458204" y="3972490"/>
                  <a:pt x="1458204" y="3972490"/>
                </a:cubicBezTo>
                <a:cubicBezTo>
                  <a:pt x="1451309" y="3977325"/>
                  <a:pt x="1451309" y="3977325"/>
                  <a:pt x="1451309" y="3977325"/>
                </a:cubicBezTo>
                <a:cubicBezTo>
                  <a:pt x="1463587" y="3983125"/>
                  <a:pt x="1463587" y="3983125"/>
                  <a:pt x="1463587" y="3983125"/>
                </a:cubicBezTo>
                <a:cubicBezTo>
                  <a:pt x="1431732" y="3999285"/>
                  <a:pt x="1431732" y="3999285"/>
                  <a:pt x="1431732" y="3999285"/>
                </a:cubicBezTo>
                <a:cubicBezTo>
                  <a:pt x="1416282" y="3997767"/>
                  <a:pt x="1416282" y="3997767"/>
                  <a:pt x="1416282" y="3997767"/>
                </a:cubicBezTo>
                <a:cubicBezTo>
                  <a:pt x="1426901" y="3992380"/>
                  <a:pt x="1426901" y="3992380"/>
                  <a:pt x="1426901" y="3992380"/>
                </a:cubicBezTo>
                <a:cubicBezTo>
                  <a:pt x="1410899" y="3987132"/>
                  <a:pt x="1410899" y="3987132"/>
                  <a:pt x="1410899" y="3987132"/>
                </a:cubicBezTo>
                <a:cubicBezTo>
                  <a:pt x="1397110" y="3996800"/>
                  <a:pt x="1397110" y="3996800"/>
                  <a:pt x="1397110" y="3996800"/>
                </a:cubicBezTo>
                <a:cubicBezTo>
                  <a:pt x="1394492" y="4004811"/>
                  <a:pt x="1394492" y="4004811"/>
                  <a:pt x="1394492" y="4004811"/>
                </a:cubicBezTo>
                <a:cubicBezTo>
                  <a:pt x="1384981" y="4017656"/>
                  <a:pt x="1384981" y="4017656"/>
                  <a:pt x="1384981" y="4017656"/>
                </a:cubicBezTo>
                <a:cubicBezTo>
                  <a:pt x="1389811" y="4024562"/>
                  <a:pt x="1389811" y="4024562"/>
                  <a:pt x="1389811" y="4024562"/>
                </a:cubicBezTo>
                <a:cubicBezTo>
                  <a:pt x="1394089" y="4027737"/>
                  <a:pt x="1394089" y="4027737"/>
                  <a:pt x="1394089" y="4027737"/>
                </a:cubicBezTo>
                <a:cubicBezTo>
                  <a:pt x="1400430" y="4019174"/>
                  <a:pt x="1400430" y="4019174"/>
                  <a:pt x="1400430" y="4019174"/>
                </a:cubicBezTo>
                <a:cubicBezTo>
                  <a:pt x="1415325" y="4016964"/>
                  <a:pt x="1415325" y="4016964"/>
                  <a:pt x="1415325" y="4016964"/>
                </a:cubicBezTo>
                <a:cubicBezTo>
                  <a:pt x="1412154" y="4021246"/>
                  <a:pt x="1412154" y="4021246"/>
                  <a:pt x="1412154" y="4021246"/>
                </a:cubicBezTo>
                <a:cubicBezTo>
                  <a:pt x="1416986" y="4028151"/>
                  <a:pt x="1416986" y="4028151"/>
                  <a:pt x="1416986" y="4028151"/>
                </a:cubicBezTo>
                <a:cubicBezTo>
                  <a:pt x="1410091" y="4032985"/>
                  <a:pt x="1410091" y="4032985"/>
                  <a:pt x="1410091" y="4032985"/>
                </a:cubicBezTo>
                <a:cubicBezTo>
                  <a:pt x="1422369" y="4038785"/>
                  <a:pt x="1422369" y="4038785"/>
                  <a:pt x="1422369" y="4038785"/>
                </a:cubicBezTo>
                <a:cubicBezTo>
                  <a:pt x="1427200" y="4045690"/>
                  <a:pt x="1427200" y="4045690"/>
                  <a:pt x="1427200" y="4045690"/>
                </a:cubicBezTo>
                <a:cubicBezTo>
                  <a:pt x="1434095" y="4040857"/>
                  <a:pt x="1434095" y="4040857"/>
                  <a:pt x="1434095" y="4040857"/>
                </a:cubicBezTo>
                <a:cubicBezTo>
                  <a:pt x="1429818" y="4037679"/>
                  <a:pt x="1429818" y="4037679"/>
                  <a:pt x="1429818" y="4037679"/>
                </a:cubicBezTo>
                <a:cubicBezTo>
                  <a:pt x="1446224" y="4020001"/>
                  <a:pt x="1446224" y="4020001"/>
                  <a:pt x="1446224" y="4020001"/>
                </a:cubicBezTo>
                <a:cubicBezTo>
                  <a:pt x="1457949" y="4022073"/>
                  <a:pt x="1457949" y="4022073"/>
                  <a:pt x="1457949" y="4022073"/>
                </a:cubicBezTo>
                <a:lnTo>
                  <a:pt x="1461193" y="4008387"/>
                </a:lnTo>
                <a:lnTo>
                  <a:pt x="1482909" y="4010747"/>
                </a:lnTo>
                <a:cubicBezTo>
                  <a:pt x="1498358" y="4012264"/>
                  <a:pt x="1474908" y="4008122"/>
                  <a:pt x="1492975" y="4001631"/>
                </a:cubicBezTo>
                <a:cubicBezTo>
                  <a:pt x="1500976" y="4004254"/>
                  <a:pt x="1500976" y="4004254"/>
                  <a:pt x="1500976" y="4004254"/>
                </a:cubicBezTo>
                <a:cubicBezTo>
                  <a:pt x="1494635" y="4012817"/>
                  <a:pt x="1494635" y="4012817"/>
                  <a:pt x="1494635" y="4012817"/>
                </a:cubicBezTo>
                <a:cubicBezTo>
                  <a:pt x="1507466" y="4022347"/>
                  <a:pt x="1507466" y="4022347"/>
                  <a:pt x="1507466" y="4022347"/>
                </a:cubicBezTo>
                <a:cubicBezTo>
                  <a:pt x="1525533" y="4015854"/>
                  <a:pt x="1525533" y="4015854"/>
                  <a:pt x="1525533" y="4015854"/>
                </a:cubicBezTo>
                <a:cubicBezTo>
                  <a:pt x="1547877" y="4012538"/>
                  <a:pt x="1547877" y="4012538"/>
                  <a:pt x="1547877" y="4012538"/>
                </a:cubicBezTo>
                <a:cubicBezTo>
                  <a:pt x="1548430" y="4016268"/>
                  <a:pt x="1548430" y="4016268"/>
                  <a:pt x="1548430" y="4016268"/>
                </a:cubicBezTo>
                <a:cubicBezTo>
                  <a:pt x="1524022" y="4031322"/>
                  <a:pt x="1524022" y="4031322"/>
                  <a:pt x="1524022" y="4031322"/>
                </a:cubicBezTo>
                <a:cubicBezTo>
                  <a:pt x="1516171" y="4055354"/>
                  <a:pt x="1516171" y="4055354"/>
                  <a:pt x="1516171" y="4055354"/>
                </a:cubicBezTo>
                <a:cubicBezTo>
                  <a:pt x="1478932" y="4060880"/>
                  <a:pt x="1478932" y="4060880"/>
                  <a:pt x="1478932" y="4060880"/>
                </a:cubicBezTo>
                <a:cubicBezTo>
                  <a:pt x="1478379" y="4057151"/>
                  <a:pt x="1478379" y="4057151"/>
                  <a:pt x="1478379" y="4057151"/>
                </a:cubicBezTo>
                <a:cubicBezTo>
                  <a:pt x="1489550" y="4055494"/>
                  <a:pt x="1489550" y="4055494"/>
                  <a:pt x="1489550" y="4055494"/>
                </a:cubicBezTo>
                <a:cubicBezTo>
                  <a:pt x="1480995" y="4049141"/>
                  <a:pt x="1480995" y="4049141"/>
                  <a:pt x="1480995" y="4049141"/>
                </a:cubicBezTo>
                <a:cubicBezTo>
                  <a:pt x="1454928" y="4053009"/>
                  <a:pt x="1454928" y="4053009"/>
                  <a:pt x="1454928" y="4053009"/>
                </a:cubicBezTo>
                <a:cubicBezTo>
                  <a:pt x="1450650" y="4049832"/>
                  <a:pt x="1450650" y="4049832"/>
                  <a:pt x="1450650" y="4049832"/>
                </a:cubicBezTo>
                <a:cubicBezTo>
                  <a:pt x="1440033" y="4055219"/>
                  <a:pt x="1440033" y="4055219"/>
                  <a:pt x="1440033" y="4055219"/>
                </a:cubicBezTo>
                <a:cubicBezTo>
                  <a:pt x="1449140" y="4065301"/>
                  <a:pt x="1449140" y="4065301"/>
                  <a:pt x="1449140" y="4065301"/>
                </a:cubicBezTo>
                <a:cubicBezTo>
                  <a:pt x="1438522" y="4070688"/>
                  <a:pt x="1438522" y="4070688"/>
                  <a:pt x="1438522" y="4070688"/>
                </a:cubicBezTo>
                <a:cubicBezTo>
                  <a:pt x="1446523" y="4073311"/>
                  <a:pt x="1446523" y="4073311"/>
                  <a:pt x="1446523" y="4073311"/>
                </a:cubicBezTo>
                <a:cubicBezTo>
                  <a:pt x="1447629" y="4080769"/>
                  <a:pt x="1447629" y="4080769"/>
                  <a:pt x="1447629" y="4080769"/>
                </a:cubicBezTo>
                <a:cubicBezTo>
                  <a:pt x="1437012" y="4086156"/>
                  <a:pt x="1437012" y="4086156"/>
                  <a:pt x="1437012" y="4086156"/>
                </a:cubicBezTo>
                <a:lnTo>
                  <a:pt x="1433006" y="4083182"/>
                </a:lnTo>
                <a:lnTo>
                  <a:pt x="1437089" y="4077867"/>
                </a:lnTo>
                <a:cubicBezTo>
                  <a:pt x="1435634" y="4072068"/>
                  <a:pt x="1430483" y="4061400"/>
                  <a:pt x="1419199" y="4043067"/>
                </a:cubicBezTo>
                <a:cubicBezTo>
                  <a:pt x="1415474" y="4043620"/>
                  <a:pt x="1415474" y="4043620"/>
                  <a:pt x="1415474" y="4043620"/>
                </a:cubicBezTo>
                <a:cubicBezTo>
                  <a:pt x="1405410" y="4052735"/>
                  <a:pt x="1405410" y="4052735"/>
                  <a:pt x="1405410" y="4052735"/>
                </a:cubicBezTo>
                <a:cubicBezTo>
                  <a:pt x="1392578" y="4043206"/>
                  <a:pt x="1392578" y="4043206"/>
                  <a:pt x="1392578" y="4043206"/>
                </a:cubicBezTo>
                <a:cubicBezTo>
                  <a:pt x="1381960" y="4048593"/>
                  <a:pt x="1381960" y="4048593"/>
                  <a:pt x="1381960" y="4048593"/>
                </a:cubicBezTo>
                <a:cubicBezTo>
                  <a:pt x="1372447" y="4061437"/>
                  <a:pt x="1372447" y="4061437"/>
                  <a:pt x="1372447" y="4061437"/>
                </a:cubicBezTo>
                <a:cubicBezTo>
                  <a:pt x="1373001" y="4065167"/>
                  <a:pt x="1357552" y="4063648"/>
                  <a:pt x="1377279" y="4068342"/>
                </a:cubicBezTo>
                <a:cubicBezTo>
                  <a:pt x="1369831" y="4069448"/>
                  <a:pt x="1369831" y="4069448"/>
                  <a:pt x="1369831" y="4069448"/>
                </a:cubicBezTo>
                <a:cubicBezTo>
                  <a:pt x="1374661" y="4076353"/>
                  <a:pt x="1374661" y="4076353"/>
                  <a:pt x="1374661" y="4076353"/>
                </a:cubicBezTo>
                <a:cubicBezTo>
                  <a:pt x="1372598" y="4088093"/>
                  <a:pt x="1372598" y="4088093"/>
                  <a:pt x="1372598" y="4088093"/>
                </a:cubicBezTo>
                <a:cubicBezTo>
                  <a:pt x="1360872" y="4086021"/>
                  <a:pt x="1360872" y="4086021"/>
                  <a:pt x="1360872" y="4086021"/>
                </a:cubicBezTo>
                <a:cubicBezTo>
                  <a:pt x="1355489" y="4075388"/>
                  <a:pt x="1355489" y="4075388"/>
                  <a:pt x="1355489" y="4075388"/>
                </a:cubicBezTo>
                <a:cubicBezTo>
                  <a:pt x="1357552" y="4063648"/>
                  <a:pt x="1357552" y="4063648"/>
                  <a:pt x="1357552" y="4063648"/>
                </a:cubicBezTo>
                <a:cubicBezTo>
                  <a:pt x="1352169" y="4053014"/>
                  <a:pt x="1352169" y="4053014"/>
                  <a:pt x="1352169" y="4053014"/>
                </a:cubicBezTo>
                <a:cubicBezTo>
                  <a:pt x="1343614" y="4046661"/>
                  <a:pt x="1343614" y="4046661"/>
                  <a:pt x="1343614" y="4046661"/>
                </a:cubicBezTo>
                <a:cubicBezTo>
                  <a:pt x="1321824" y="4053705"/>
                  <a:pt x="1321824" y="4053705"/>
                  <a:pt x="1321824" y="4053705"/>
                </a:cubicBezTo>
                <a:cubicBezTo>
                  <a:pt x="1311758" y="4062821"/>
                  <a:pt x="1311758" y="4062821"/>
                  <a:pt x="1311758" y="4062821"/>
                </a:cubicBezTo>
                <a:lnTo>
                  <a:pt x="1299630" y="4048041"/>
                </a:lnTo>
                <a:lnTo>
                  <a:pt x="1308438" y="4040447"/>
                </a:lnTo>
                <a:cubicBezTo>
                  <a:pt x="1309545" y="4047905"/>
                  <a:pt x="1309545" y="4047905"/>
                  <a:pt x="1309545" y="4047905"/>
                </a:cubicBezTo>
                <a:cubicBezTo>
                  <a:pt x="1318099" y="4054258"/>
                  <a:pt x="1318099" y="4054258"/>
                  <a:pt x="1318099" y="4054258"/>
                </a:cubicBezTo>
                <a:lnTo>
                  <a:pt x="1318822" y="4053282"/>
                </a:lnTo>
                <a:lnTo>
                  <a:pt x="1319168" y="4053445"/>
                </a:lnTo>
                <a:cubicBezTo>
                  <a:pt x="1323315" y="4052532"/>
                  <a:pt x="1330718" y="4049527"/>
                  <a:pt x="1343061" y="4042932"/>
                </a:cubicBezTo>
                <a:lnTo>
                  <a:pt x="1337922" y="4039117"/>
                </a:lnTo>
                <a:lnTo>
                  <a:pt x="1356850" y="4033263"/>
                </a:lnTo>
                <a:cubicBezTo>
                  <a:pt x="1365807" y="4016690"/>
                  <a:pt x="1365807" y="4016690"/>
                  <a:pt x="1365807" y="4016690"/>
                </a:cubicBezTo>
                <a:cubicBezTo>
                  <a:pt x="1380703" y="4014480"/>
                  <a:pt x="1380703" y="4014480"/>
                  <a:pt x="1380703" y="4014480"/>
                </a:cubicBezTo>
                <a:cubicBezTo>
                  <a:pt x="1383874" y="4010198"/>
                  <a:pt x="1383874" y="4010198"/>
                  <a:pt x="1383874" y="4010198"/>
                </a:cubicBezTo>
                <a:cubicBezTo>
                  <a:pt x="1364700" y="4009232"/>
                  <a:pt x="1364700" y="4009232"/>
                  <a:pt x="1364700" y="4009232"/>
                </a:cubicBezTo>
                <a:cubicBezTo>
                  <a:pt x="1378489" y="3999564"/>
                  <a:pt x="1378489" y="3999564"/>
                  <a:pt x="1378489" y="3999564"/>
                </a:cubicBezTo>
                <a:cubicBezTo>
                  <a:pt x="1413515" y="3979122"/>
                  <a:pt x="1413515" y="3979122"/>
                  <a:pt x="1413515" y="3979122"/>
                </a:cubicBezTo>
                <a:cubicBezTo>
                  <a:pt x="1394343" y="3978156"/>
                  <a:pt x="1394343" y="3978156"/>
                  <a:pt x="1394343" y="3978156"/>
                </a:cubicBezTo>
                <a:cubicBezTo>
                  <a:pt x="1396406" y="3966417"/>
                  <a:pt x="1396406" y="3966417"/>
                  <a:pt x="1396406" y="3966417"/>
                </a:cubicBezTo>
                <a:cubicBezTo>
                  <a:pt x="1407025" y="3961030"/>
                  <a:pt x="1407025" y="3961030"/>
                  <a:pt x="1407025" y="3961030"/>
                </a:cubicBezTo>
                <a:cubicBezTo>
                  <a:pt x="1424539" y="3950809"/>
                  <a:pt x="1424539" y="3950809"/>
                  <a:pt x="1424539" y="3950809"/>
                </a:cubicBezTo>
                <a:cubicBezTo>
                  <a:pt x="1418601" y="3936446"/>
                  <a:pt x="1418601" y="3936446"/>
                  <a:pt x="1418601" y="3936446"/>
                </a:cubicBezTo>
                <a:cubicBezTo>
                  <a:pt x="1429220" y="3931060"/>
                  <a:pt x="1429220" y="3931060"/>
                  <a:pt x="1429220" y="3931060"/>
                </a:cubicBezTo>
                <a:cubicBezTo>
                  <a:pt x="1437774" y="3937413"/>
                  <a:pt x="1437774" y="3937413"/>
                  <a:pt x="1437774" y="3937413"/>
                </a:cubicBezTo>
                <a:cubicBezTo>
                  <a:pt x="1465906" y="3921804"/>
                  <a:pt x="1465906" y="3921804"/>
                  <a:pt x="1465906" y="3921804"/>
                </a:cubicBezTo>
                <a:cubicBezTo>
                  <a:pt x="1466459" y="3925534"/>
                  <a:pt x="1422879" y="3939623"/>
                  <a:pt x="1488803" y="3922218"/>
                </a:cubicBezTo>
                <a:lnTo>
                  <a:pt x="1485676" y="3917749"/>
                </a:lnTo>
                <a:lnTo>
                  <a:pt x="1487142" y="3911031"/>
                </a:lnTo>
                <a:cubicBezTo>
                  <a:pt x="1469076" y="3917524"/>
                  <a:pt x="1469076" y="3917524"/>
                  <a:pt x="1469076" y="3917524"/>
                </a:cubicBezTo>
                <a:cubicBezTo>
                  <a:pt x="1467416" y="3906336"/>
                  <a:pt x="1467416" y="3906336"/>
                  <a:pt x="1467416" y="3906336"/>
                </a:cubicBezTo>
                <a:cubicBezTo>
                  <a:pt x="1478588" y="3904678"/>
                  <a:pt x="1478588" y="3904678"/>
                  <a:pt x="1478588" y="3904678"/>
                </a:cubicBezTo>
                <a:cubicBezTo>
                  <a:pt x="1477481" y="3897220"/>
                  <a:pt x="1477481" y="3897220"/>
                  <a:pt x="1477481" y="3897220"/>
                </a:cubicBezTo>
                <a:cubicBezTo>
                  <a:pt x="1480651" y="3892939"/>
                  <a:pt x="1480651" y="3892939"/>
                  <a:pt x="1480651" y="3892939"/>
                </a:cubicBezTo>
                <a:cubicBezTo>
                  <a:pt x="1475821" y="3886034"/>
                  <a:pt x="1475821" y="3886034"/>
                  <a:pt x="1475821" y="3886034"/>
                </a:cubicBezTo>
                <a:cubicBezTo>
                  <a:pt x="1460926" y="3888245"/>
                  <a:pt x="1460926" y="3888245"/>
                  <a:pt x="1460926" y="3888245"/>
                </a:cubicBezTo>
                <a:cubicBezTo>
                  <a:pt x="1463542" y="3880234"/>
                  <a:pt x="1463542" y="3880234"/>
                  <a:pt x="1463542" y="3880234"/>
                </a:cubicBezTo>
                <a:lnTo>
                  <a:pt x="1441812" y="3864098"/>
                </a:lnTo>
                <a:lnTo>
                  <a:pt x="1442534" y="3863700"/>
                </a:lnTo>
                <a:cubicBezTo>
                  <a:pt x="1446956" y="3859829"/>
                  <a:pt x="1435085" y="3861591"/>
                  <a:pt x="1437879" y="3861176"/>
                </a:cubicBezTo>
                <a:cubicBezTo>
                  <a:pt x="1437879" y="3861176"/>
                  <a:pt x="1437879" y="3861176"/>
                  <a:pt x="1441087" y="3863558"/>
                </a:cubicBezTo>
                <a:lnTo>
                  <a:pt x="1441812" y="3864098"/>
                </a:lnTo>
                <a:lnTo>
                  <a:pt x="1431537" y="3869739"/>
                </a:lnTo>
                <a:cubicBezTo>
                  <a:pt x="1434155" y="3861729"/>
                  <a:pt x="1434155" y="3861729"/>
                  <a:pt x="1434155" y="3861729"/>
                </a:cubicBezTo>
                <a:cubicBezTo>
                  <a:pt x="1406980" y="3858139"/>
                  <a:pt x="1406980" y="3858139"/>
                  <a:pt x="1406980" y="3858139"/>
                </a:cubicBezTo>
                <a:cubicBezTo>
                  <a:pt x="1401193" y="3870431"/>
                  <a:pt x="1401193" y="3870431"/>
                  <a:pt x="1401193" y="3870431"/>
                </a:cubicBezTo>
                <a:lnTo>
                  <a:pt x="1396915" y="3867255"/>
                </a:lnTo>
                <a:lnTo>
                  <a:pt x="1398342" y="3866447"/>
                </a:lnTo>
                <a:cubicBezTo>
                  <a:pt x="1398768" y="3865312"/>
                  <a:pt x="1399154" y="3863111"/>
                  <a:pt x="1399533" y="3859244"/>
                </a:cubicBezTo>
                <a:cubicBezTo>
                  <a:pt x="1388360" y="3860902"/>
                  <a:pt x="1388360" y="3860902"/>
                  <a:pt x="1388360" y="3860902"/>
                </a:cubicBezTo>
                <a:cubicBezTo>
                  <a:pt x="1388914" y="3864631"/>
                  <a:pt x="1377742" y="3866288"/>
                  <a:pt x="1382019" y="3869465"/>
                </a:cubicBezTo>
                <a:cubicBezTo>
                  <a:pt x="1379403" y="3877476"/>
                  <a:pt x="1379403" y="3877476"/>
                  <a:pt x="1379403" y="3877476"/>
                </a:cubicBezTo>
                <a:cubicBezTo>
                  <a:pt x="1377742" y="3866288"/>
                  <a:pt x="1377742" y="3866288"/>
                  <a:pt x="1377742" y="3866288"/>
                </a:cubicBezTo>
                <a:cubicBezTo>
                  <a:pt x="1354292" y="3862146"/>
                  <a:pt x="1354292" y="3862146"/>
                  <a:pt x="1354292" y="3862146"/>
                </a:cubicBezTo>
                <a:cubicBezTo>
                  <a:pt x="1352781" y="3877615"/>
                  <a:pt x="1338290" y="3856899"/>
                  <a:pt x="1330438" y="3880930"/>
                </a:cubicBezTo>
                <a:cubicBezTo>
                  <a:pt x="1322436" y="3878307"/>
                  <a:pt x="1322436" y="3878307"/>
                  <a:pt x="1322436" y="3878307"/>
                </a:cubicBezTo>
                <a:cubicBezTo>
                  <a:pt x="1309754" y="3895433"/>
                  <a:pt x="1309754" y="3895433"/>
                  <a:pt x="1309754" y="3895433"/>
                </a:cubicBezTo>
                <a:cubicBezTo>
                  <a:pt x="1298306" y="3895226"/>
                  <a:pt x="1292582" y="3895123"/>
                  <a:pt x="1289719" y="3895071"/>
                </a:cubicBezTo>
                <a:lnTo>
                  <a:pt x="1287538" y="3895031"/>
                </a:lnTo>
                <a:lnTo>
                  <a:pt x="1287806" y="3894879"/>
                </a:lnTo>
                <a:lnTo>
                  <a:pt x="1294305" y="3893914"/>
                </a:lnTo>
                <a:lnTo>
                  <a:pt x="1293931" y="3891394"/>
                </a:lnTo>
                <a:lnTo>
                  <a:pt x="1314989" y="3879412"/>
                </a:lnTo>
                <a:cubicBezTo>
                  <a:pt x="1306434" y="3873060"/>
                  <a:pt x="1306434" y="3873060"/>
                  <a:pt x="1306434" y="3873060"/>
                </a:cubicBezTo>
                <a:cubicBezTo>
                  <a:pt x="1293752" y="3890186"/>
                  <a:pt x="1299944" y="3854967"/>
                  <a:pt x="1274579" y="3889219"/>
                </a:cubicBezTo>
                <a:cubicBezTo>
                  <a:pt x="1274026" y="3885491"/>
                  <a:pt x="1274026" y="3885491"/>
                  <a:pt x="1274026" y="3885491"/>
                </a:cubicBezTo>
                <a:cubicBezTo>
                  <a:pt x="1287262" y="3872093"/>
                  <a:pt x="1287262" y="3872093"/>
                  <a:pt x="1287262" y="3872093"/>
                </a:cubicBezTo>
                <a:cubicBezTo>
                  <a:pt x="1302711" y="3873612"/>
                  <a:pt x="1302711" y="3873612"/>
                  <a:pt x="1302711" y="3873612"/>
                </a:cubicBezTo>
                <a:cubicBezTo>
                  <a:pt x="1319670" y="3859662"/>
                  <a:pt x="1319670" y="3859662"/>
                  <a:pt x="1319670" y="3859662"/>
                </a:cubicBezTo>
                <a:cubicBezTo>
                  <a:pt x="1306285" y="3846404"/>
                  <a:pt x="1306285" y="3846404"/>
                  <a:pt x="1306285" y="3846404"/>
                </a:cubicBezTo>
                <a:cubicBezTo>
                  <a:pt x="1312626" y="3837841"/>
                  <a:pt x="1312626" y="3837841"/>
                  <a:pt x="1312626" y="3837841"/>
                </a:cubicBezTo>
                <a:cubicBezTo>
                  <a:pt x="1310008" y="3845851"/>
                  <a:pt x="1310008" y="3845851"/>
                  <a:pt x="1310008" y="3845851"/>
                </a:cubicBezTo>
                <a:cubicBezTo>
                  <a:pt x="1314286" y="3849028"/>
                  <a:pt x="1314286" y="3849028"/>
                  <a:pt x="1314286" y="3849028"/>
                </a:cubicBezTo>
                <a:cubicBezTo>
                  <a:pt x="1338693" y="3833973"/>
                  <a:pt x="1338693" y="3833973"/>
                  <a:pt x="1338693" y="3833973"/>
                </a:cubicBezTo>
                <a:cubicBezTo>
                  <a:pt x="1350419" y="3836044"/>
                  <a:pt x="1350419" y="3836044"/>
                  <a:pt x="1350419" y="3836044"/>
                </a:cubicBezTo>
                <a:cubicBezTo>
                  <a:pt x="1377997" y="3816708"/>
                  <a:pt x="1377997" y="3816708"/>
                  <a:pt x="1377997" y="3816708"/>
                </a:cubicBezTo>
                <a:cubicBezTo>
                  <a:pt x="1374272" y="3817260"/>
                  <a:pt x="1374272" y="3817260"/>
                  <a:pt x="1374272" y="3817260"/>
                </a:cubicBezTo>
                <a:lnTo>
                  <a:pt x="1371942" y="3815529"/>
                </a:lnTo>
                <a:lnTo>
                  <a:pt x="1374065" y="3815862"/>
                </a:lnTo>
                <a:cubicBezTo>
                  <a:pt x="1376497" y="3816215"/>
                  <a:pt x="1376944" y="3816030"/>
                  <a:pt x="1372517" y="3814245"/>
                </a:cubicBezTo>
                <a:lnTo>
                  <a:pt x="1367999" y="3812601"/>
                </a:lnTo>
                <a:lnTo>
                  <a:pt x="1366787" y="3811701"/>
                </a:lnTo>
                <a:cubicBezTo>
                  <a:pt x="1365718" y="3810908"/>
                  <a:pt x="1365718" y="3810908"/>
                  <a:pt x="1365718" y="3810908"/>
                </a:cubicBezTo>
                <a:cubicBezTo>
                  <a:pt x="1366133" y="3813704"/>
                  <a:pt x="1369182" y="3805391"/>
                  <a:pt x="1366900" y="3808052"/>
                </a:cubicBezTo>
                <a:lnTo>
                  <a:pt x="1364829" y="3811447"/>
                </a:lnTo>
                <a:lnTo>
                  <a:pt x="1341714" y="3803036"/>
                </a:lnTo>
                <a:cubicBezTo>
                  <a:pt x="1340607" y="3795578"/>
                  <a:pt x="1340607" y="3795578"/>
                  <a:pt x="1340607" y="3795578"/>
                </a:cubicBezTo>
                <a:cubicBezTo>
                  <a:pt x="1340607" y="3795578"/>
                  <a:pt x="1336331" y="3792402"/>
                  <a:pt x="1343779" y="3791297"/>
                </a:cubicBezTo>
                <a:cubicBezTo>
                  <a:pt x="1328329" y="3789778"/>
                  <a:pt x="1328329" y="3789778"/>
                  <a:pt x="1328329" y="3789778"/>
                </a:cubicBezTo>
                <a:cubicBezTo>
                  <a:pt x="1327776" y="3786049"/>
                  <a:pt x="1327776" y="3786049"/>
                  <a:pt x="1327776" y="3786049"/>
                </a:cubicBezTo>
                <a:cubicBezTo>
                  <a:pt x="1319775" y="3783425"/>
                  <a:pt x="1319775" y="3783425"/>
                  <a:pt x="1319775" y="3783425"/>
                </a:cubicBezTo>
                <a:lnTo>
                  <a:pt x="1322587" y="3780396"/>
                </a:lnTo>
                <a:lnTo>
                  <a:pt x="1323497" y="3779658"/>
                </a:lnTo>
                <a:cubicBezTo>
                  <a:pt x="1324971" y="3778368"/>
                  <a:pt x="1324739" y="3778402"/>
                  <a:pt x="1323876" y="3779006"/>
                </a:cubicBezTo>
                <a:lnTo>
                  <a:pt x="1322587" y="3780396"/>
                </a:lnTo>
                <a:lnTo>
                  <a:pt x="1312881" y="3788260"/>
                </a:lnTo>
                <a:cubicBezTo>
                  <a:pt x="1317157" y="3791436"/>
                  <a:pt x="1316050" y="3783978"/>
                  <a:pt x="1320882" y="3790883"/>
                </a:cubicBezTo>
                <a:cubicBezTo>
                  <a:pt x="1310263" y="3796270"/>
                  <a:pt x="1310263" y="3796270"/>
                  <a:pt x="1310263" y="3796270"/>
                </a:cubicBezTo>
                <a:cubicBezTo>
                  <a:pt x="1321988" y="3798341"/>
                  <a:pt x="1321988" y="3798341"/>
                  <a:pt x="1321988" y="3798341"/>
                </a:cubicBezTo>
                <a:cubicBezTo>
                  <a:pt x="1309860" y="3819197"/>
                  <a:pt x="1309860" y="3819197"/>
                  <a:pt x="1309860" y="3819197"/>
                </a:cubicBezTo>
                <a:lnTo>
                  <a:pt x="1303877" y="3820084"/>
                </a:lnTo>
                <a:lnTo>
                  <a:pt x="1304738" y="3818349"/>
                </a:lnTo>
                <a:cubicBezTo>
                  <a:pt x="1306133" y="3813318"/>
                  <a:pt x="1298687" y="3820855"/>
                  <a:pt x="1298687" y="3820855"/>
                </a:cubicBezTo>
                <a:cubicBezTo>
                  <a:pt x="1298687" y="3820855"/>
                  <a:pt x="1298687" y="3820855"/>
                  <a:pt x="1300084" y="3820647"/>
                </a:cubicBezTo>
                <a:lnTo>
                  <a:pt x="1303877" y="3820084"/>
                </a:lnTo>
                <a:lnTo>
                  <a:pt x="1299794" y="3828312"/>
                </a:lnTo>
                <a:cubicBezTo>
                  <a:pt x="1291793" y="3825688"/>
                  <a:pt x="1291793" y="3825688"/>
                  <a:pt x="1291793" y="3825688"/>
                </a:cubicBezTo>
                <a:cubicBezTo>
                  <a:pt x="1307093" y="3800551"/>
                  <a:pt x="1307093" y="3800551"/>
                  <a:pt x="1307093" y="3800551"/>
                </a:cubicBezTo>
                <a:cubicBezTo>
                  <a:pt x="1299645" y="3801657"/>
                  <a:pt x="1317157" y="3791436"/>
                  <a:pt x="1295367" y="3798481"/>
                </a:cubicBezTo>
                <a:cubicBezTo>
                  <a:pt x="1296474" y="3805939"/>
                  <a:pt x="1296474" y="3805939"/>
                  <a:pt x="1296474" y="3805939"/>
                </a:cubicBezTo>
                <a:cubicBezTo>
                  <a:pt x="1291920" y="3800897"/>
                  <a:pt x="1289642" y="3798377"/>
                  <a:pt x="1288505" y="3797117"/>
                </a:cubicBezTo>
                <a:lnTo>
                  <a:pt x="1287795" y="3796332"/>
                </a:lnTo>
                <a:lnTo>
                  <a:pt x="1294521" y="3789972"/>
                </a:lnTo>
                <a:cubicBezTo>
                  <a:pt x="1302257" y="3780785"/>
                  <a:pt x="1278988" y="3797100"/>
                  <a:pt x="1287366" y="3795857"/>
                </a:cubicBezTo>
                <a:lnTo>
                  <a:pt x="1287795" y="3796332"/>
                </a:lnTo>
                <a:lnTo>
                  <a:pt x="1274130" y="3809254"/>
                </a:lnTo>
                <a:cubicBezTo>
                  <a:pt x="1274683" y="3812983"/>
                  <a:pt x="1274683" y="3812983"/>
                  <a:pt x="1274683" y="3812983"/>
                </a:cubicBezTo>
                <a:cubicBezTo>
                  <a:pt x="1282131" y="3811878"/>
                  <a:pt x="1282131" y="3811878"/>
                  <a:pt x="1282131" y="3811878"/>
                </a:cubicBezTo>
                <a:cubicBezTo>
                  <a:pt x="1255660" y="3838672"/>
                  <a:pt x="1255660" y="3838672"/>
                  <a:pt x="1255660" y="3838672"/>
                </a:cubicBezTo>
                <a:cubicBezTo>
                  <a:pt x="1270960" y="3813535"/>
                  <a:pt x="1270960" y="3813535"/>
                  <a:pt x="1270960" y="3813535"/>
                </a:cubicBezTo>
                <a:lnTo>
                  <a:pt x="1266747" y="3814160"/>
                </a:lnTo>
                <a:lnTo>
                  <a:pt x="1265356" y="3811033"/>
                </a:lnTo>
                <a:cubicBezTo>
                  <a:pt x="1263474" y="3807977"/>
                  <a:pt x="1261852" y="3803454"/>
                  <a:pt x="1272470" y="3798067"/>
                </a:cubicBezTo>
                <a:cubicBezTo>
                  <a:pt x="1264469" y="3795444"/>
                  <a:pt x="1264469" y="3795444"/>
                  <a:pt x="1264469" y="3795444"/>
                </a:cubicBezTo>
                <a:cubicBezTo>
                  <a:pt x="1278811" y="3789504"/>
                  <a:pt x="1278811" y="3789504"/>
                  <a:pt x="1278811" y="3789504"/>
                </a:cubicBezTo>
                <a:cubicBezTo>
                  <a:pt x="1282536" y="3788951"/>
                  <a:pt x="1285706" y="3784670"/>
                  <a:pt x="1283089" y="3792681"/>
                </a:cubicBezTo>
                <a:cubicBezTo>
                  <a:pt x="1286259" y="3788399"/>
                  <a:pt x="1286259" y="3788399"/>
                  <a:pt x="1286259" y="3788399"/>
                </a:cubicBezTo>
                <a:cubicBezTo>
                  <a:pt x="1298388" y="3767544"/>
                  <a:pt x="1280471" y="3800691"/>
                  <a:pt x="1309560" y="3765886"/>
                </a:cubicBezTo>
                <a:cubicBezTo>
                  <a:pt x="1319625" y="3756771"/>
                  <a:pt x="1319625" y="3756771"/>
                  <a:pt x="1319625" y="3756771"/>
                </a:cubicBezTo>
                <a:cubicBezTo>
                  <a:pt x="1308177" y="3756564"/>
                  <a:pt x="1302452" y="3756460"/>
                  <a:pt x="1299590" y="3756409"/>
                </a:cubicBezTo>
                <a:lnTo>
                  <a:pt x="1297595" y="3756373"/>
                </a:lnTo>
                <a:lnTo>
                  <a:pt x="1298125" y="3756149"/>
                </a:lnTo>
                <a:cubicBezTo>
                  <a:pt x="1301012" y="3754769"/>
                  <a:pt x="1301921" y="3753681"/>
                  <a:pt x="1297617" y="3753129"/>
                </a:cubicBezTo>
                <a:lnTo>
                  <a:pt x="1292487" y="3753160"/>
                </a:lnTo>
                <a:lnTo>
                  <a:pt x="1307774" y="3744237"/>
                </a:lnTo>
                <a:cubicBezTo>
                  <a:pt x="1309964" y="3742960"/>
                  <a:pt x="1309964" y="3742960"/>
                  <a:pt x="1309964" y="3742960"/>
                </a:cubicBezTo>
                <a:cubicBezTo>
                  <a:pt x="1313135" y="3738678"/>
                  <a:pt x="1323752" y="3733292"/>
                  <a:pt x="1315198" y="3726939"/>
                </a:cubicBezTo>
                <a:cubicBezTo>
                  <a:pt x="1300856" y="3732878"/>
                  <a:pt x="1300856" y="3732878"/>
                  <a:pt x="1300856" y="3732878"/>
                </a:cubicBezTo>
                <a:cubicBezTo>
                  <a:pt x="1302920" y="3721139"/>
                  <a:pt x="1317816" y="3718928"/>
                  <a:pt x="1324157" y="3710365"/>
                </a:cubicBezTo>
                <a:cubicBezTo>
                  <a:pt x="1324710" y="3714094"/>
                  <a:pt x="1324710" y="3714094"/>
                  <a:pt x="1324710" y="3714094"/>
                </a:cubicBezTo>
                <a:cubicBezTo>
                  <a:pt x="1314091" y="3719481"/>
                  <a:pt x="1314091" y="3719481"/>
                  <a:pt x="1314091" y="3719481"/>
                </a:cubicBezTo>
                <a:cubicBezTo>
                  <a:pt x="1323199" y="3729562"/>
                  <a:pt x="1323199" y="3729562"/>
                  <a:pt x="1323199" y="3729562"/>
                </a:cubicBezTo>
                <a:cubicBezTo>
                  <a:pt x="1334371" y="3727904"/>
                  <a:pt x="1334371" y="3727904"/>
                  <a:pt x="1334371" y="3727904"/>
                </a:cubicBezTo>
                <a:cubicBezTo>
                  <a:pt x="1330647" y="3728457"/>
                  <a:pt x="1345543" y="3726247"/>
                  <a:pt x="1332711" y="3716718"/>
                </a:cubicBezTo>
                <a:cubicBezTo>
                  <a:pt x="1336988" y="3719894"/>
                  <a:pt x="1336988" y="3719894"/>
                  <a:pt x="1336988" y="3719894"/>
                </a:cubicBezTo>
                <a:cubicBezTo>
                  <a:pt x="1343883" y="3715060"/>
                  <a:pt x="1343329" y="3711331"/>
                  <a:pt x="1354502" y="3709673"/>
                </a:cubicBezTo>
                <a:cubicBezTo>
                  <a:pt x="1358225" y="3709120"/>
                  <a:pt x="1358225" y="3709120"/>
                  <a:pt x="1358225" y="3709120"/>
                </a:cubicBezTo>
                <a:cubicBezTo>
                  <a:pt x="1345947" y="3703320"/>
                  <a:pt x="1345947" y="3703320"/>
                  <a:pt x="1345947" y="3703320"/>
                </a:cubicBezTo>
                <a:cubicBezTo>
                  <a:pt x="1348010" y="3691582"/>
                  <a:pt x="1348010" y="3691582"/>
                  <a:pt x="1348010" y="3691582"/>
                </a:cubicBezTo>
                <a:lnTo>
                  <a:pt x="1355363" y="3691522"/>
                </a:lnTo>
                <a:lnTo>
                  <a:pt x="1349703" y="3696570"/>
                </a:lnTo>
                <a:cubicBezTo>
                  <a:pt x="1347221" y="3699082"/>
                  <a:pt x="1347075" y="3699699"/>
                  <a:pt x="1352581" y="3695131"/>
                </a:cubicBezTo>
                <a:lnTo>
                  <a:pt x="1356773" y="3691510"/>
                </a:lnTo>
                <a:lnTo>
                  <a:pt x="1356920" y="3691510"/>
                </a:lnTo>
                <a:lnTo>
                  <a:pt x="1359385" y="3689255"/>
                </a:lnTo>
                <a:lnTo>
                  <a:pt x="1363233" y="3685932"/>
                </a:lnTo>
                <a:lnTo>
                  <a:pt x="1366077" y="3685089"/>
                </a:lnTo>
                <a:lnTo>
                  <a:pt x="1369723" y="3686049"/>
                </a:lnTo>
                <a:lnTo>
                  <a:pt x="1372014" y="3699452"/>
                </a:lnTo>
                <a:cubicBezTo>
                  <a:pt x="1382633" y="3694066"/>
                  <a:pt x="1382633" y="3694066"/>
                  <a:pt x="1382633" y="3694066"/>
                </a:cubicBezTo>
                <a:cubicBezTo>
                  <a:pt x="1382356" y="3692202"/>
                  <a:pt x="1384218" y="3691925"/>
                  <a:pt x="1385546" y="3691251"/>
                </a:cubicBezTo>
                <a:lnTo>
                  <a:pt x="1385486" y="3690196"/>
                </a:lnTo>
                <a:lnTo>
                  <a:pt x="1385757" y="3690268"/>
                </a:lnTo>
                <a:cubicBezTo>
                  <a:pt x="1388571" y="3690802"/>
                  <a:pt x="1388270" y="3690371"/>
                  <a:pt x="1386734" y="3689645"/>
                </a:cubicBezTo>
                <a:lnTo>
                  <a:pt x="1385427" y="3689161"/>
                </a:lnTo>
                <a:lnTo>
                  <a:pt x="1385251" y="3686055"/>
                </a:lnTo>
                <a:cubicBezTo>
                  <a:pt x="1377803" y="3687160"/>
                  <a:pt x="1377803" y="3687160"/>
                  <a:pt x="1377803" y="3687160"/>
                </a:cubicBezTo>
                <a:cubicBezTo>
                  <a:pt x="1376733" y="3686366"/>
                  <a:pt x="1378198" y="3686626"/>
                  <a:pt x="1380315" y="3687264"/>
                </a:cubicBezTo>
                <a:lnTo>
                  <a:pt x="1385427" y="3689161"/>
                </a:lnTo>
                <a:lnTo>
                  <a:pt x="1385486" y="3690196"/>
                </a:lnTo>
                <a:lnTo>
                  <a:pt x="1369723" y="3686049"/>
                </a:lnTo>
                <a:lnTo>
                  <a:pt x="1369304" y="3683598"/>
                </a:lnTo>
                <a:lnTo>
                  <a:pt x="1364545" y="3684799"/>
                </a:lnTo>
                <a:lnTo>
                  <a:pt x="1365496" y="3683977"/>
                </a:lnTo>
                <a:cubicBezTo>
                  <a:pt x="1371491" y="3678688"/>
                  <a:pt x="1379313" y="3671692"/>
                  <a:pt x="1389378" y="3662576"/>
                </a:cubicBezTo>
                <a:cubicBezTo>
                  <a:pt x="1385654" y="3663129"/>
                  <a:pt x="1393102" y="3662024"/>
                  <a:pt x="1386207" y="3666857"/>
                </a:cubicBezTo>
                <a:cubicBezTo>
                  <a:pt x="1391995" y="3654566"/>
                  <a:pt x="1404827" y="3664094"/>
                  <a:pt x="1406891" y="3652356"/>
                </a:cubicBezTo>
                <a:cubicBezTo>
                  <a:pt x="1411169" y="3655531"/>
                  <a:pt x="1422893" y="3657603"/>
                  <a:pt x="1425511" y="3649592"/>
                </a:cubicBezTo>
                <a:cubicBezTo>
                  <a:pt x="1428681" y="3645310"/>
                  <a:pt x="1428681" y="3645310"/>
                  <a:pt x="1428681" y="3645310"/>
                </a:cubicBezTo>
                <a:cubicBezTo>
                  <a:pt x="1402061" y="3645450"/>
                  <a:pt x="1402061" y="3645450"/>
                  <a:pt x="1402061" y="3645450"/>
                </a:cubicBezTo>
                <a:cubicBezTo>
                  <a:pt x="1378057" y="3637580"/>
                  <a:pt x="1378057" y="3637580"/>
                  <a:pt x="1378057" y="3637580"/>
                </a:cubicBezTo>
                <a:cubicBezTo>
                  <a:pt x="1355712" y="3640895"/>
                  <a:pt x="1355712" y="3640895"/>
                  <a:pt x="1355712" y="3640895"/>
                </a:cubicBezTo>
                <a:cubicBezTo>
                  <a:pt x="1339860" y="3662302"/>
                  <a:pt x="1339860" y="3662302"/>
                  <a:pt x="1339860" y="3662302"/>
                </a:cubicBezTo>
                <a:cubicBezTo>
                  <a:pt x="1345095" y="3646282"/>
                  <a:pt x="1345095" y="3646282"/>
                  <a:pt x="1345095" y="3646282"/>
                </a:cubicBezTo>
                <a:cubicBezTo>
                  <a:pt x="1333922" y="3647940"/>
                  <a:pt x="1333922" y="3647940"/>
                  <a:pt x="1333922" y="3647940"/>
                </a:cubicBezTo>
                <a:cubicBezTo>
                  <a:pt x="1320687" y="3661336"/>
                  <a:pt x="1320687" y="3661336"/>
                  <a:pt x="1320687" y="3661336"/>
                </a:cubicBezTo>
                <a:cubicBezTo>
                  <a:pt x="1299450" y="3672110"/>
                  <a:pt x="1299450" y="3672110"/>
                  <a:pt x="1299450" y="3672110"/>
                </a:cubicBezTo>
                <a:cubicBezTo>
                  <a:pt x="1296280" y="3676392"/>
                  <a:pt x="1296280" y="3676392"/>
                  <a:pt x="1296280" y="3676392"/>
                </a:cubicBezTo>
                <a:lnTo>
                  <a:pt x="1294614" y="3681490"/>
                </a:lnTo>
                <a:lnTo>
                  <a:pt x="1289385" y="3681225"/>
                </a:lnTo>
                <a:cubicBezTo>
                  <a:pt x="1289385" y="3681225"/>
                  <a:pt x="1289385" y="3681225"/>
                  <a:pt x="1293662" y="3684402"/>
                </a:cubicBezTo>
                <a:cubicBezTo>
                  <a:pt x="1293662" y="3684402"/>
                  <a:pt x="1293662" y="3684402"/>
                  <a:pt x="1293989" y="3683400"/>
                </a:cubicBezTo>
                <a:lnTo>
                  <a:pt x="1294614" y="3681490"/>
                </a:lnTo>
                <a:lnTo>
                  <a:pt x="1300037" y="3681763"/>
                </a:lnTo>
                <a:lnTo>
                  <a:pt x="1300683" y="3682685"/>
                </a:lnTo>
                <a:lnTo>
                  <a:pt x="1297205" y="3687033"/>
                </a:lnTo>
                <a:lnTo>
                  <a:pt x="1287013" y="3698401"/>
                </a:lnTo>
                <a:lnTo>
                  <a:pt x="1284202" y="3694380"/>
                </a:lnTo>
                <a:cubicBezTo>
                  <a:pt x="1283598" y="3693518"/>
                  <a:pt x="1283598" y="3693518"/>
                  <a:pt x="1283598" y="3693518"/>
                </a:cubicBezTo>
                <a:cubicBezTo>
                  <a:pt x="1277810" y="3705809"/>
                  <a:pt x="1292002" y="3673215"/>
                  <a:pt x="1265531" y="3700009"/>
                </a:cubicBezTo>
                <a:cubicBezTo>
                  <a:pt x="1277810" y="3705809"/>
                  <a:pt x="1277810" y="3705809"/>
                  <a:pt x="1277810" y="3705809"/>
                </a:cubicBezTo>
                <a:cubicBezTo>
                  <a:pt x="1282087" y="3708986"/>
                  <a:pt x="1282087" y="3708986"/>
                  <a:pt x="1282087" y="3708986"/>
                </a:cubicBezTo>
                <a:cubicBezTo>
                  <a:pt x="1282640" y="3712715"/>
                  <a:pt x="1282640" y="3712715"/>
                  <a:pt x="1282640" y="3712715"/>
                </a:cubicBezTo>
                <a:cubicBezTo>
                  <a:pt x="1260850" y="3719760"/>
                  <a:pt x="1260850" y="3719760"/>
                  <a:pt x="1260850" y="3719760"/>
                </a:cubicBezTo>
                <a:cubicBezTo>
                  <a:pt x="1261403" y="3723488"/>
                  <a:pt x="1280577" y="3724454"/>
                  <a:pt x="1269404" y="3726112"/>
                </a:cubicBezTo>
                <a:cubicBezTo>
                  <a:pt x="1269957" y="3729841"/>
                  <a:pt x="1269957" y="3729841"/>
                  <a:pt x="1269957" y="3729841"/>
                </a:cubicBezTo>
                <a:cubicBezTo>
                  <a:pt x="1254509" y="3728323"/>
                  <a:pt x="1254509" y="3728323"/>
                  <a:pt x="1254509" y="3728323"/>
                </a:cubicBezTo>
                <a:cubicBezTo>
                  <a:pt x="1250785" y="3728875"/>
                  <a:pt x="1250785" y="3728875"/>
                  <a:pt x="1250785" y="3728875"/>
                </a:cubicBezTo>
                <a:cubicBezTo>
                  <a:pt x="1249274" y="3744344"/>
                  <a:pt x="1249274" y="3744344"/>
                  <a:pt x="1249274" y="3744344"/>
                </a:cubicBezTo>
                <a:cubicBezTo>
                  <a:pt x="1235485" y="3754012"/>
                  <a:pt x="1235485" y="3754012"/>
                  <a:pt x="1235485" y="3754012"/>
                </a:cubicBezTo>
                <a:cubicBezTo>
                  <a:pt x="1228037" y="3755117"/>
                  <a:pt x="1228037" y="3755117"/>
                  <a:pt x="1228037" y="3755117"/>
                </a:cubicBezTo>
                <a:cubicBezTo>
                  <a:pt x="1230655" y="3747107"/>
                  <a:pt x="1230655" y="3747107"/>
                  <a:pt x="1230655" y="3747107"/>
                </a:cubicBezTo>
                <a:cubicBezTo>
                  <a:pt x="1234378" y="3746554"/>
                  <a:pt x="1211078" y="3769067"/>
                  <a:pt x="1228995" y="3735919"/>
                </a:cubicBezTo>
                <a:cubicBezTo>
                  <a:pt x="1214653" y="3741860"/>
                  <a:pt x="1214653" y="3741860"/>
                  <a:pt x="1214653" y="3741860"/>
                </a:cubicBezTo>
                <a:cubicBezTo>
                  <a:pt x="1214653" y="3741860"/>
                  <a:pt x="1212588" y="3753598"/>
                  <a:pt x="1214099" y="3738130"/>
                </a:cubicBezTo>
                <a:cubicBezTo>
                  <a:pt x="1224717" y="3732744"/>
                  <a:pt x="1224717" y="3732744"/>
                  <a:pt x="1224717" y="3732744"/>
                </a:cubicBezTo>
                <a:cubicBezTo>
                  <a:pt x="1229398" y="3712993"/>
                  <a:pt x="1229398" y="3712993"/>
                  <a:pt x="1229398" y="3712993"/>
                </a:cubicBezTo>
                <a:cubicBezTo>
                  <a:pt x="1221397" y="3710370"/>
                  <a:pt x="1221397" y="3710370"/>
                  <a:pt x="1221397" y="3710370"/>
                </a:cubicBezTo>
                <a:cubicBezTo>
                  <a:pt x="1227738" y="3701807"/>
                  <a:pt x="1227738" y="3701807"/>
                  <a:pt x="1227738" y="3701807"/>
                </a:cubicBezTo>
                <a:cubicBezTo>
                  <a:pt x="1255316" y="3682470"/>
                  <a:pt x="1255316" y="3682470"/>
                  <a:pt x="1255316" y="3682470"/>
                </a:cubicBezTo>
                <a:cubicBezTo>
                  <a:pt x="1259041" y="3681918"/>
                  <a:pt x="1259041" y="3681918"/>
                  <a:pt x="1259041" y="3681918"/>
                </a:cubicBezTo>
                <a:cubicBezTo>
                  <a:pt x="1284554" y="3674320"/>
                  <a:pt x="1284554" y="3674320"/>
                  <a:pt x="1284554" y="3674320"/>
                </a:cubicBezTo>
                <a:cubicBezTo>
                  <a:pt x="1285108" y="3678050"/>
                  <a:pt x="1285108" y="3678050"/>
                  <a:pt x="1281384" y="3678602"/>
                </a:cubicBezTo>
                <a:cubicBezTo>
                  <a:pt x="1285661" y="3681778"/>
                  <a:pt x="1285661" y="3681778"/>
                  <a:pt x="1285661" y="3681778"/>
                </a:cubicBezTo>
                <a:cubicBezTo>
                  <a:pt x="1292002" y="3673215"/>
                  <a:pt x="1292002" y="3673215"/>
                  <a:pt x="1292002" y="3673215"/>
                </a:cubicBezTo>
                <a:cubicBezTo>
                  <a:pt x="1283447" y="3666862"/>
                  <a:pt x="1283447" y="3666862"/>
                  <a:pt x="1283447" y="3666862"/>
                </a:cubicBezTo>
                <a:cubicBezTo>
                  <a:pt x="1289235" y="3654571"/>
                  <a:pt x="1286768" y="3689236"/>
                  <a:pt x="1289235" y="3654571"/>
                </a:cubicBezTo>
                <a:lnTo>
                  <a:pt x="1280442" y="3653017"/>
                </a:lnTo>
                <a:lnTo>
                  <a:pt x="1277787" y="3654364"/>
                </a:lnTo>
                <a:cubicBezTo>
                  <a:pt x="1275925" y="3654641"/>
                  <a:pt x="1275648" y="3652777"/>
                  <a:pt x="1287575" y="3643385"/>
                </a:cubicBezTo>
                <a:cubicBezTo>
                  <a:pt x="1292407" y="3650290"/>
                  <a:pt x="1292407" y="3650290"/>
                  <a:pt x="1292407" y="3650290"/>
                </a:cubicBezTo>
                <a:cubicBezTo>
                  <a:pt x="1296534" y="3626811"/>
                  <a:pt x="1296534" y="3626811"/>
                  <a:pt x="1296534" y="3626811"/>
                </a:cubicBezTo>
                <a:cubicBezTo>
                  <a:pt x="1292256" y="3623634"/>
                  <a:pt x="1292256" y="3623634"/>
                  <a:pt x="1292256" y="3623634"/>
                </a:cubicBezTo>
                <a:cubicBezTo>
                  <a:pt x="1290596" y="3612448"/>
                  <a:pt x="1290596" y="3612448"/>
                  <a:pt x="1290596" y="3612448"/>
                </a:cubicBezTo>
                <a:cubicBezTo>
                  <a:pt x="1303429" y="3621976"/>
                  <a:pt x="1303429" y="3621976"/>
                  <a:pt x="1303429" y="3621976"/>
                </a:cubicBezTo>
                <a:cubicBezTo>
                  <a:pt x="1307152" y="3621424"/>
                  <a:pt x="1307152" y="3621424"/>
                  <a:pt x="1307152" y="3621424"/>
                </a:cubicBezTo>
                <a:cubicBezTo>
                  <a:pt x="1308185" y="3615553"/>
                  <a:pt x="1308700" y="3612618"/>
                  <a:pt x="1308958" y="3611152"/>
                </a:cubicBezTo>
                <a:lnTo>
                  <a:pt x="1308975" y="3611057"/>
                </a:lnTo>
                <a:lnTo>
                  <a:pt x="1309403" y="3610944"/>
                </a:lnTo>
                <a:lnTo>
                  <a:pt x="1309770" y="3613413"/>
                </a:lnTo>
                <a:cubicBezTo>
                  <a:pt x="1317218" y="3612308"/>
                  <a:pt x="1305642" y="3636892"/>
                  <a:pt x="1320388" y="3608027"/>
                </a:cubicBezTo>
                <a:cubicBezTo>
                  <a:pt x="1324112" y="3607474"/>
                  <a:pt x="1324112" y="3607474"/>
                  <a:pt x="1324112" y="3607474"/>
                </a:cubicBezTo>
                <a:cubicBezTo>
                  <a:pt x="1330453" y="3598911"/>
                  <a:pt x="1330453" y="3598911"/>
                  <a:pt x="1330453" y="3598911"/>
                </a:cubicBezTo>
                <a:cubicBezTo>
                  <a:pt x="1341624" y="3597253"/>
                  <a:pt x="1341624" y="3597253"/>
                  <a:pt x="1341624" y="3597253"/>
                </a:cubicBezTo>
                <a:cubicBezTo>
                  <a:pt x="1337348" y="3594076"/>
                  <a:pt x="1335209" y="3592488"/>
                  <a:pt x="1334140" y="3591694"/>
                </a:cubicBezTo>
                <a:lnTo>
                  <a:pt x="1334043" y="3591622"/>
                </a:lnTo>
                <a:lnTo>
                  <a:pt x="1343689" y="3585513"/>
                </a:lnTo>
                <a:cubicBezTo>
                  <a:pt x="1346859" y="3581233"/>
                  <a:pt x="1346859" y="3581233"/>
                  <a:pt x="1346859" y="3581233"/>
                </a:cubicBezTo>
                <a:lnTo>
                  <a:pt x="1345845" y="3580899"/>
                </a:lnTo>
                <a:lnTo>
                  <a:pt x="1345820" y="3578976"/>
                </a:lnTo>
                <a:lnTo>
                  <a:pt x="1353058" y="3574617"/>
                </a:lnTo>
                <a:cubicBezTo>
                  <a:pt x="1359331" y="3571104"/>
                  <a:pt x="1367544" y="3566729"/>
                  <a:pt x="1378161" y="3561343"/>
                </a:cubicBezTo>
                <a:cubicBezTo>
                  <a:pt x="1385609" y="3560238"/>
                  <a:pt x="1385609" y="3560238"/>
                  <a:pt x="1385609" y="3560238"/>
                </a:cubicBezTo>
                <a:cubicBezTo>
                  <a:pt x="1382439" y="3564519"/>
                  <a:pt x="1382439" y="3564519"/>
                  <a:pt x="1382439" y="3564519"/>
                </a:cubicBezTo>
                <a:cubicBezTo>
                  <a:pt x="1390440" y="3567143"/>
                  <a:pt x="1390440" y="3567143"/>
                  <a:pt x="1390440" y="3567143"/>
                </a:cubicBezTo>
                <a:cubicBezTo>
                  <a:pt x="1387269" y="3571424"/>
                  <a:pt x="1387269" y="3571424"/>
                  <a:pt x="1387269" y="3571424"/>
                </a:cubicBezTo>
                <a:cubicBezTo>
                  <a:pt x="1403825" y="3580401"/>
                  <a:pt x="1403825" y="3580401"/>
                  <a:pt x="1403825" y="3580401"/>
                </a:cubicBezTo>
                <a:cubicBezTo>
                  <a:pt x="1400102" y="3580954"/>
                  <a:pt x="1412933" y="3590482"/>
                  <a:pt x="1393207" y="3585787"/>
                </a:cubicBezTo>
                <a:lnTo>
                  <a:pt x="1395792" y="3589903"/>
                </a:lnTo>
                <a:lnTo>
                  <a:pt x="1389717" y="3591129"/>
                </a:lnTo>
                <a:cubicBezTo>
                  <a:pt x="1385218" y="3592868"/>
                  <a:pt x="1393788" y="3592906"/>
                  <a:pt x="1396321" y="3590744"/>
                </a:cubicBezTo>
                <a:lnTo>
                  <a:pt x="1395792" y="3589903"/>
                </a:lnTo>
                <a:lnTo>
                  <a:pt x="1408656" y="3587306"/>
                </a:lnTo>
                <a:cubicBezTo>
                  <a:pt x="1406996" y="3576119"/>
                  <a:pt x="1406996" y="3576119"/>
                  <a:pt x="1406996" y="3576119"/>
                </a:cubicBezTo>
                <a:cubicBezTo>
                  <a:pt x="1419274" y="3581919"/>
                  <a:pt x="1416507" y="3563275"/>
                  <a:pt x="1417060" y="3567003"/>
                </a:cubicBezTo>
                <a:cubicBezTo>
                  <a:pt x="1450023" y="3558301"/>
                  <a:pt x="1450023" y="3558301"/>
                  <a:pt x="1450023" y="3558301"/>
                </a:cubicBezTo>
                <a:cubicBezTo>
                  <a:pt x="1446299" y="3558854"/>
                  <a:pt x="1449470" y="3554572"/>
                  <a:pt x="1448916" y="3550843"/>
                </a:cubicBezTo>
                <a:cubicBezTo>
                  <a:pt x="1430296" y="3553607"/>
                  <a:pt x="1430296" y="3553607"/>
                  <a:pt x="1430296" y="3553607"/>
                </a:cubicBezTo>
                <a:cubicBezTo>
                  <a:pt x="1414847" y="3552088"/>
                  <a:pt x="1407123" y="3551328"/>
                  <a:pt x="1403261" y="3550948"/>
                </a:cubicBezTo>
                <a:lnTo>
                  <a:pt x="1402124" y="3550837"/>
                </a:lnTo>
                <a:lnTo>
                  <a:pt x="1397738" y="3539382"/>
                </a:lnTo>
                <a:cubicBezTo>
                  <a:pt x="1376501" y="3550156"/>
                  <a:pt x="1376501" y="3550156"/>
                  <a:pt x="1376501" y="3550156"/>
                </a:cubicBezTo>
                <a:cubicBezTo>
                  <a:pt x="1364223" y="3544355"/>
                  <a:pt x="1364223" y="3544355"/>
                  <a:pt x="1364223" y="3544355"/>
                </a:cubicBezTo>
                <a:cubicBezTo>
                  <a:pt x="1375395" y="3542698"/>
                  <a:pt x="1375395" y="3542698"/>
                  <a:pt x="1375395" y="3542698"/>
                </a:cubicBezTo>
                <a:cubicBezTo>
                  <a:pt x="1379119" y="3542145"/>
                  <a:pt x="1379119" y="3542145"/>
                  <a:pt x="1379119" y="3542145"/>
                </a:cubicBezTo>
                <a:cubicBezTo>
                  <a:pt x="1374288" y="3535240"/>
                  <a:pt x="1374288" y="3535240"/>
                  <a:pt x="1374288" y="3535240"/>
                </a:cubicBezTo>
                <a:cubicBezTo>
                  <a:pt x="1394015" y="3539935"/>
                  <a:pt x="1394015" y="3539935"/>
                  <a:pt x="1394015" y="3539935"/>
                </a:cubicBezTo>
                <a:cubicBezTo>
                  <a:pt x="1388630" y="3529301"/>
                  <a:pt x="1388630" y="3529301"/>
                  <a:pt x="1388630" y="3529301"/>
                </a:cubicBezTo>
                <a:cubicBezTo>
                  <a:pt x="1362010" y="3529440"/>
                  <a:pt x="1362010" y="3529440"/>
                  <a:pt x="1362010" y="3529440"/>
                </a:cubicBezTo>
                <a:cubicBezTo>
                  <a:pt x="1357732" y="3526264"/>
                  <a:pt x="1357732" y="3526264"/>
                  <a:pt x="1357732" y="3526264"/>
                </a:cubicBezTo>
                <a:cubicBezTo>
                  <a:pt x="1342283" y="3524745"/>
                  <a:pt x="1342283" y="3524745"/>
                  <a:pt x="1342283" y="3524745"/>
                </a:cubicBezTo>
                <a:cubicBezTo>
                  <a:pt x="1337250" y="3529303"/>
                  <a:pt x="1334734" y="3531582"/>
                  <a:pt x="1333476" y="3532722"/>
                </a:cubicBezTo>
                <a:lnTo>
                  <a:pt x="1332889" y="3533253"/>
                </a:lnTo>
                <a:lnTo>
                  <a:pt x="1334225" y="3529752"/>
                </a:lnTo>
                <a:cubicBezTo>
                  <a:pt x="1334612" y="3527551"/>
                  <a:pt x="1334042" y="3526921"/>
                  <a:pt x="1333112" y="3527059"/>
                </a:cubicBezTo>
                <a:lnTo>
                  <a:pt x="1327941" y="3530685"/>
                </a:lnTo>
                <a:lnTo>
                  <a:pt x="1324733" y="3528303"/>
                </a:lnTo>
                <a:cubicBezTo>
                  <a:pt x="1323663" y="3527508"/>
                  <a:pt x="1323663" y="3527508"/>
                  <a:pt x="1323663" y="3527508"/>
                </a:cubicBezTo>
                <a:cubicBezTo>
                  <a:pt x="1305597" y="3534001"/>
                  <a:pt x="1305597" y="3534001"/>
                  <a:pt x="1305597" y="3534001"/>
                </a:cubicBezTo>
                <a:cubicBezTo>
                  <a:pt x="1317875" y="3539801"/>
                  <a:pt x="1317875" y="3539801"/>
                  <a:pt x="1317875" y="3539801"/>
                </a:cubicBezTo>
                <a:cubicBezTo>
                  <a:pt x="1306704" y="3541458"/>
                  <a:pt x="1306704" y="3541458"/>
                  <a:pt x="1306704" y="3541458"/>
                </a:cubicBezTo>
                <a:cubicBezTo>
                  <a:pt x="1298149" y="3535106"/>
                  <a:pt x="1298149" y="3535106"/>
                  <a:pt x="1298149" y="3535106"/>
                </a:cubicBezTo>
                <a:cubicBezTo>
                  <a:pt x="1276359" y="3542150"/>
                  <a:pt x="1276359" y="3542150"/>
                  <a:pt x="1276359" y="3542150"/>
                </a:cubicBezTo>
                <a:cubicBezTo>
                  <a:pt x="1267400" y="3558723"/>
                  <a:pt x="1267400" y="3558723"/>
                  <a:pt x="1267400" y="3558723"/>
                </a:cubicBezTo>
                <a:cubicBezTo>
                  <a:pt x="1258846" y="3552371"/>
                  <a:pt x="1258846" y="3552371"/>
                  <a:pt x="1258846" y="3552371"/>
                </a:cubicBezTo>
                <a:cubicBezTo>
                  <a:pt x="1265740" y="3547537"/>
                  <a:pt x="1265740" y="3547537"/>
                  <a:pt x="1265740" y="3547537"/>
                </a:cubicBezTo>
                <a:cubicBezTo>
                  <a:pt x="1250568" y="3547882"/>
                  <a:pt x="1242982" y="3548056"/>
                  <a:pt x="1239189" y="3548142"/>
                </a:cubicBezTo>
                <a:lnTo>
                  <a:pt x="1238726" y="3548153"/>
                </a:lnTo>
                <a:lnTo>
                  <a:pt x="1239761" y="3547442"/>
                </a:lnTo>
                <a:lnTo>
                  <a:pt x="1246567" y="3544963"/>
                </a:lnTo>
                <a:cubicBezTo>
                  <a:pt x="1252848" y="3539207"/>
                  <a:pt x="1256180" y="3527995"/>
                  <a:pt x="1261464" y="3544360"/>
                </a:cubicBezTo>
                <a:cubicBezTo>
                  <a:pt x="1264634" y="3540079"/>
                  <a:pt x="1285467" y="3552232"/>
                  <a:pt x="1259804" y="3533174"/>
                </a:cubicBezTo>
                <a:cubicBezTo>
                  <a:pt x="1254419" y="3522539"/>
                  <a:pt x="1256632" y="3537455"/>
                  <a:pt x="1273593" y="3523506"/>
                </a:cubicBezTo>
                <a:cubicBezTo>
                  <a:pt x="1269315" y="3520329"/>
                  <a:pt x="1283103" y="3510661"/>
                  <a:pt x="1261313" y="3517706"/>
                </a:cubicBezTo>
                <a:cubicBezTo>
                  <a:pt x="1258143" y="3521987"/>
                  <a:pt x="1258143" y="3521987"/>
                  <a:pt x="1258143" y="3521987"/>
                </a:cubicBezTo>
                <a:cubicBezTo>
                  <a:pt x="1253866" y="3518811"/>
                  <a:pt x="1253866" y="3518811"/>
                  <a:pt x="1253866" y="3518811"/>
                </a:cubicBezTo>
                <a:cubicBezTo>
                  <a:pt x="1244354" y="3531655"/>
                  <a:pt x="1244354" y="3531655"/>
                  <a:pt x="1244354" y="3531655"/>
                </a:cubicBezTo>
                <a:cubicBezTo>
                  <a:pt x="1246971" y="3523644"/>
                  <a:pt x="1246971" y="3523644"/>
                  <a:pt x="1246971" y="3523644"/>
                </a:cubicBezTo>
                <a:cubicBezTo>
                  <a:pt x="1245109" y="3523921"/>
                  <a:pt x="1252004" y="3519087"/>
                  <a:pt x="1254451" y="3516342"/>
                </a:cubicBezTo>
                <a:lnTo>
                  <a:pt x="1253832" y="3515565"/>
                </a:lnTo>
                <a:lnTo>
                  <a:pt x="1254313" y="3515409"/>
                </a:lnTo>
                <a:cubicBezTo>
                  <a:pt x="1257037" y="3514529"/>
                  <a:pt x="1257037" y="3514529"/>
                  <a:pt x="1257037" y="3514529"/>
                </a:cubicBezTo>
                <a:cubicBezTo>
                  <a:pt x="1248482" y="3508176"/>
                  <a:pt x="1248482" y="3508176"/>
                  <a:pt x="1248482" y="3508176"/>
                </a:cubicBezTo>
                <a:cubicBezTo>
                  <a:pt x="1234140" y="3514116"/>
                  <a:pt x="1234140" y="3514116"/>
                  <a:pt x="1234140" y="3514116"/>
                </a:cubicBezTo>
                <a:cubicBezTo>
                  <a:pt x="1216477" y="3497681"/>
                  <a:pt x="1263931" y="3509695"/>
                  <a:pt x="1230266" y="3488013"/>
                </a:cubicBezTo>
                <a:cubicBezTo>
                  <a:pt x="1241438" y="3486355"/>
                  <a:pt x="1241438" y="3486355"/>
                  <a:pt x="1241438" y="3486355"/>
                </a:cubicBezTo>
                <a:cubicBezTo>
                  <a:pt x="1244055" y="3478345"/>
                  <a:pt x="1244055" y="3478345"/>
                  <a:pt x="1244055" y="3478345"/>
                </a:cubicBezTo>
                <a:cubicBezTo>
                  <a:pt x="1258951" y="3476134"/>
                  <a:pt x="1258951" y="3476134"/>
                  <a:pt x="1258951" y="3476134"/>
                </a:cubicBezTo>
                <a:cubicBezTo>
                  <a:pt x="1258398" y="3472406"/>
                  <a:pt x="1258398" y="3472406"/>
                  <a:pt x="1258398" y="3472406"/>
                </a:cubicBezTo>
                <a:cubicBezTo>
                  <a:pt x="1276463" y="3465913"/>
                  <a:pt x="1276463" y="3465913"/>
                  <a:pt x="1276463" y="3465913"/>
                </a:cubicBezTo>
                <a:lnTo>
                  <a:pt x="1270826" y="3464064"/>
                </a:lnTo>
                <a:lnTo>
                  <a:pt x="1272722" y="3463134"/>
                </a:lnTo>
                <a:lnTo>
                  <a:pt x="1270251" y="3461670"/>
                </a:lnTo>
                <a:lnTo>
                  <a:pt x="1278528" y="3454174"/>
                </a:lnTo>
                <a:cubicBezTo>
                  <a:pt x="1258801" y="3449480"/>
                  <a:pt x="1258801" y="3449480"/>
                  <a:pt x="1258801" y="3449480"/>
                </a:cubicBezTo>
                <a:cubicBezTo>
                  <a:pt x="1255216" y="3450965"/>
                  <a:pt x="1257260" y="3453519"/>
                  <a:pt x="1260918" y="3456132"/>
                </a:cubicBezTo>
                <a:lnTo>
                  <a:pt x="1270251" y="3461670"/>
                </a:lnTo>
                <a:lnTo>
                  <a:pt x="1268462" y="3463290"/>
                </a:lnTo>
                <a:lnTo>
                  <a:pt x="1270826" y="3464064"/>
                </a:lnTo>
                <a:lnTo>
                  <a:pt x="1270116" y="3464414"/>
                </a:lnTo>
                <a:cubicBezTo>
                  <a:pt x="1264169" y="3463213"/>
                  <a:pt x="1251806" y="3460045"/>
                  <a:pt x="1229010" y="3453901"/>
                </a:cubicBezTo>
                <a:cubicBezTo>
                  <a:pt x="1222593" y="3449136"/>
                  <a:pt x="1219385" y="3446753"/>
                  <a:pt x="1217782" y="3445562"/>
                </a:cubicBezTo>
                <a:lnTo>
                  <a:pt x="1216178" y="3444371"/>
                </a:lnTo>
                <a:lnTo>
                  <a:pt x="1224104" y="3433667"/>
                </a:lnTo>
                <a:cubicBezTo>
                  <a:pt x="1225689" y="3431527"/>
                  <a:pt x="1225689" y="3431527"/>
                  <a:pt x="1225689" y="3431527"/>
                </a:cubicBezTo>
                <a:cubicBezTo>
                  <a:pt x="1241138" y="3433045"/>
                  <a:pt x="1241138" y="3433045"/>
                  <a:pt x="1241138" y="3433045"/>
                </a:cubicBezTo>
                <a:cubicBezTo>
                  <a:pt x="1244310" y="3428764"/>
                  <a:pt x="1244310" y="3428764"/>
                  <a:pt x="1244310" y="3428764"/>
                </a:cubicBezTo>
                <a:cubicBezTo>
                  <a:pt x="1240032" y="3425587"/>
                  <a:pt x="1240032" y="3425587"/>
                  <a:pt x="1240032" y="3425587"/>
                </a:cubicBezTo>
                <a:cubicBezTo>
                  <a:pt x="1253821" y="3415919"/>
                  <a:pt x="1253821" y="3415919"/>
                  <a:pt x="1253821" y="3415919"/>
                </a:cubicBezTo>
                <a:cubicBezTo>
                  <a:pt x="1242096" y="3413848"/>
                  <a:pt x="1242096" y="3413848"/>
                  <a:pt x="1242096" y="3413848"/>
                </a:cubicBezTo>
                <a:cubicBezTo>
                  <a:pt x="1248437" y="3405285"/>
                  <a:pt x="1248437" y="3405285"/>
                  <a:pt x="1248437" y="3405285"/>
                </a:cubicBezTo>
                <a:cubicBezTo>
                  <a:pt x="1246777" y="3394097"/>
                  <a:pt x="1246777" y="3394097"/>
                  <a:pt x="1246777" y="3394097"/>
                </a:cubicBezTo>
                <a:cubicBezTo>
                  <a:pt x="1230775" y="3388850"/>
                  <a:pt x="1230775" y="3388850"/>
                  <a:pt x="1230775" y="3388850"/>
                </a:cubicBezTo>
                <a:cubicBezTo>
                  <a:pt x="1237116" y="3380287"/>
                  <a:pt x="1237116" y="3380287"/>
                  <a:pt x="1237116" y="3380287"/>
                </a:cubicBezTo>
                <a:cubicBezTo>
                  <a:pt x="1212559" y="3368687"/>
                  <a:pt x="1212559" y="3368687"/>
                  <a:pt x="1212559" y="3368687"/>
                </a:cubicBezTo>
                <a:cubicBezTo>
                  <a:pt x="1209792" y="3350043"/>
                  <a:pt x="1209792" y="3350043"/>
                  <a:pt x="1209792" y="3350043"/>
                </a:cubicBezTo>
                <a:cubicBezTo>
                  <a:pt x="1220410" y="3344657"/>
                  <a:pt x="1220410" y="3344657"/>
                  <a:pt x="1220410" y="3344657"/>
                </a:cubicBezTo>
                <a:cubicBezTo>
                  <a:pt x="1219304" y="3337199"/>
                  <a:pt x="1218750" y="3333469"/>
                  <a:pt x="1218474" y="3331605"/>
                </a:cubicBezTo>
                <a:lnTo>
                  <a:pt x="1218301" y="3330440"/>
                </a:lnTo>
                <a:lnTo>
                  <a:pt x="1221921" y="3329188"/>
                </a:lnTo>
                <a:cubicBezTo>
                  <a:pt x="1205919" y="3323941"/>
                  <a:pt x="1205919" y="3323941"/>
                  <a:pt x="1205919" y="3323941"/>
                </a:cubicBezTo>
                <a:cubicBezTo>
                  <a:pt x="1212813" y="3319106"/>
                  <a:pt x="1212813" y="3319106"/>
                  <a:pt x="1212813" y="3319106"/>
                </a:cubicBezTo>
                <a:cubicBezTo>
                  <a:pt x="1239434" y="3318967"/>
                  <a:pt x="1239434" y="3318967"/>
                  <a:pt x="1239434" y="3318967"/>
                </a:cubicBezTo>
                <a:cubicBezTo>
                  <a:pt x="1243158" y="3318415"/>
                  <a:pt x="1243158" y="3318415"/>
                  <a:pt x="1243158" y="3318415"/>
                </a:cubicBezTo>
                <a:cubicBezTo>
                  <a:pt x="1242052" y="3310957"/>
                  <a:pt x="1242052" y="3310957"/>
                  <a:pt x="1242052" y="3310957"/>
                </a:cubicBezTo>
                <a:cubicBezTo>
                  <a:pt x="1245221" y="3306675"/>
                  <a:pt x="1245221" y="3306675"/>
                  <a:pt x="1245221" y="3306675"/>
                </a:cubicBezTo>
                <a:cubicBezTo>
                  <a:pt x="1228666" y="3297699"/>
                  <a:pt x="1228666" y="3297699"/>
                  <a:pt x="1228666" y="3297699"/>
                </a:cubicBezTo>
                <a:cubicBezTo>
                  <a:pt x="1224942" y="3298252"/>
                  <a:pt x="1224942" y="3298252"/>
                  <a:pt x="1224942" y="3298252"/>
                </a:cubicBezTo>
                <a:cubicBezTo>
                  <a:pt x="1246179" y="3287478"/>
                  <a:pt x="1246179" y="3287478"/>
                  <a:pt x="1246179" y="3287478"/>
                </a:cubicBezTo>
                <a:cubicBezTo>
                  <a:pt x="1249902" y="3286926"/>
                  <a:pt x="1249902" y="3286926"/>
                  <a:pt x="1249902" y="3286926"/>
                </a:cubicBezTo>
                <a:lnTo>
                  <a:pt x="1246871" y="3292139"/>
                </a:lnTo>
                <a:lnTo>
                  <a:pt x="1243008" y="3291759"/>
                </a:lnTo>
                <a:cubicBezTo>
                  <a:pt x="1241700" y="3295764"/>
                  <a:pt x="1244354" y="3294417"/>
                  <a:pt x="1246871" y="3292139"/>
                </a:cubicBezTo>
                <a:lnTo>
                  <a:pt x="1256526" y="3293088"/>
                </a:lnTo>
                <a:cubicBezTo>
                  <a:pt x="1258457" y="3293278"/>
                  <a:pt x="1258457" y="3293278"/>
                  <a:pt x="1258457" y="3293278"/>
                </a:cubicBezTo>
                <a:cubicBezTo>
                  <a:pt x="1272799" y="3287338"/>
                  <a:pt x="1272799" y="3287338"/>
                  <a:pt x="1272799" y="3287338"/>
                </a:cubicBezTo>
                <a:cubicBezTo>
                  <a:pt x="1270586" y="3272422"/>
                  <a:pt x="1270586" y="3272422"/>
                  <a:pt x="1270586" y="3272422"/>
                </a:cubicBezTo>
                <a:cubicBezTo>
                  <a:pt x="1289206" y="3269659"/>
                  <a:pt x="1289206" y="3269659"/>
                  <a:pt x="1289206" y="3269659"/>
                </a:cubicBezTo>
                <a:cubicBezTo>
                  <a:pt x="1288653" y="3265931"/>
                  <a:pt x="1288653" y="3265931"/>
                  <a:pt x="1288653" y="3265931"/>
                </a:cubicBezTo>
                <a:cubicBezTo>
                  <a:pt x="1306718" y="3259438"/>
                  <a:pt x="1306718" y="3259438"/>
                  <a:pt x="1306718" y="3259438"/>
                </a:cubicBezTo>
                <a:cubicBezTo>
                  <a:pt x="1317891" y="3257781"/>
                  <a:pt x="1317891" y="3257781"/>
                  <a:pt x="1317891" y="3257781"/>
                </a:cubicBezTo>
                <a:cubicBezTo>
                  <a:pt x="1326850" y="3241207"/>
                  <a:pt x="1326850" y="3241207"/>
                  <a:pt x="1326850" y="3241207"/>
                </a:cubicBezTo>
                <a:cubicBezTo>
                  <a:pt x="1317742" y="3231126"/>
                  <a:pt x="1317742" y="3231126"/>
                  <a:pt x="1317742" y="3231126"/>
                </a:cubicBezTo>
                <a:cubicBezTo>
                  <a:pt x="1309741" y="3228502"/>
                  <a:pt x="1320509" y="3249770"/>
                  <a:pt x="1302845" y="3233336"/>
                </a:cubicBezTo>
                <a:cubicBezTo>
                  <a:pt x="1296504" y="3241900"/>
                  <a:pt x="1296504" y="3241900"/>
                  <a:pt x="1296504" y="3241900"/>
                </a:cubicBezTo>
                <a:cubicBezTo>
                  <a:pt x="1290567" y="3227536"/>
                  <a:pt x="1290567" y="3227536"/>
                  <a:pt x="1290567" y="3227536"/>
                </a:cubicBezTo>
                <a:cubicBezTo>
                  <a:pt x="1279395" y="3229194"/>
                  <a:pt x="1279395" y="3229194"/>
                  <a:pt x="1279395" y="3229194"/>
                </a:cubicBezTo>
                <a:cubicBezTo>
                  <a:pt x="1279948" y="3232923"/>
                  <a:pt x="1261882" y="3239415"/>
                  <a:pt x="1281055" y="3240380"/>
                </a:cubicBezTo>
                <a:cubicBezTo>
                  <a:pt x="1260371" y="3254884"/>
                  <a:pt x="1260371" y="3254884"/>
                  <a:pt x="1260371" y="3254884"/>
                </a:cubicBezTo>
                <a:cubicBezTo>
                  <a:pt x="1249200" y="3256541"/>
                  <a:pt x="1249200" y="3256541"/>
                  <a:pt x="1249200" y="3256541"/>
                </a:cubicBezTo>
                <a:cubicBezTo>
                  <a:pt x="1243815" y="3245906"/>
                  <a:pt x="1243815" y="3245906"/>
                  <a:pt x="1243815" y="3245906"/>
                </a:cubicBezTo>
                <a:cubicBezTo>
                  <a:pt x="1232091" y="3243836"/>
                  <a:pt x="1232091" y="3243836"/>
                  <a:pt x="1232091" y="3243836"/>
                </a:cubicBezTo>
                <a:cubicBezTo>
                  <a:pt x="1245880" y="3234168"/>
                  <a:pt x="1245880" y="3234168"/>
                  <a:pt x="1245880" y="3234168"/>
                </a:cubicBezTo>
                <a:cubicBezTo>
                  <a:pt x="1262436" y="3243143"/>
                  <a:pt x="1262436" y="3243143"/>
                  <a:pt x="1262436" y="3243143"/>
                </a:cubicBezTo>
                <a:cubicBezTo>
                  <a:pt x="1268224" y="3230852"/>
                  <a:pt x="1268224" y="3230852"/>
                  <a:pt x="1268224" y="3230852"/>
                </a:cubicBezTo>
                <a:cubicBezTo>
                  <a:pt x="1263946" y="3227675"/>
                  <a:pt x="1263946" y="3227675"/>
                  <a:pt x="1263946" y="3227675"/>
                </a:cubicBezTo>
                <a:cubicBezTo>
                  <a:pt x="1253328" y="3233062"/>
                  <a:pt x="1253328" y="3233062"/>
                  <a:pt x="1253328" y="3233062"/>
                </a:cubicBezTo>
                <a:cubicBezTo>
                  <a:pt x="1247943" y="3222428"/>
                  <a:pt x="1247943" y="3222428"/>
                  <a:pt x="1247943" y="3222428"/>
                </a:cubicBezTo>
                <a:cubicBezTo>
                  <a:pt x="1247390" y="3218699"/>
                  <a:pt x="1247390" y="3218699"/>
                  <a:pt x="1247390" y="3218699"/>
                </a:cubicBezTo>
                <a:cubicBezTo>
                  <a:pt x="1254284" y="3213864"/>
                  <a:pt x="1254284" y="3213864"/>
                  <a:pt x="1254284" y="3213864"/>
                </a:cubicBezTo>
                <a:cubicBezTo>
                  <a:pt x="1258562" y="3217041"/>
                  <a:pt x="1258562" y="3217041"/>
                  <a:pt x="1258562" y="3217041"/>
                </a:cubicBezTo>
                <a:cubicBezTo>
                  <a:pt x="1269180" y="3211654"/>
                  <a:pt x="1269180" y="3211654"/>
                  <a:pt x="1269180" y="3211654"/>
                </a:cubicBezTo>
                <a:cubicBezTo>
                  <a:pt x="1260626" y="3205301"/>
                  <a:pt x="1260626" y="3205301"/>
                  <a:pt x="1260626" y="3205301"/>
                </a:cubicBezTo>
                <a:cubicBezTo>
                  <a:pt x="1267520" y="3200468"/>
                  <a:pt x="1267520" y="3200468"/>
                  <a:pt x="1267520" y="3200468"/>
                </a:cubicBezTo>
                <a:cubicBezTo>
                  <a:pt x="1259519" y="3197844"/>
                  <a:pt x="1259519" y="3197844"/>
                  <a:pt x="1259519" y="3197844"/>
                </a:cubicBezTo>
                <a:cubicBezTo>
                  <a:pt x="1204916" y="3240246"/>
                  <a:pt x="1204916" y="3240246"/>
                  <a:pt x="1204916" y="3240246"/>
                </a:cubicBezTo>
                <a:cubicBezTo>
                  <a:pt x="1213471" y="3246599"/>
                  <a:pt x="1213471" y="3246599"/>
                  <a:pt x="1213471" y="3246599"/>
                </a:cubicBezTo>
                <a:cubicBezTo>
                  <a:pt x="1206576" y="3251433"/>
                  <a:pt x="1206576" y="3251433"/>
                  <a:pt x="1206576" y="3251433"/>
                </a:cubicBezTo>
                <a:lnTo>
                  <a:pt x="1196217" y="3243740"/>
                </a:lnTo>
                <a:lnTo>
                  <a:pt x="1199796" y="3239397"/>
                </a:lnTo>
                <a:cubicBezTo>
                  <a:pt x="1203285" y="3234057"/>
                  <a:pt x="1193745" y="3241904"/>
                  <a:pt x="1193745" y="3241904"/>
                </a:cubicBezTo>
                <a:cubicBezTo>
                  <a:pt x="1193745" y="3241904"/>
                  <a:pt x="1193745" y="3241904"/>
                  <a:pt x="1195349" y="3243095"/>
                </a:cubicBezTo>
                <a:lnTo>
                  <a:pt x="1196217" y="3243740"/>
                </a:lnTo>
                <a:lnTo>
                  <a:pt x="1191127" y="3249915"/>
                </a:lnTo>
                <a:cubicBezTo>
                  <a:pt x="1192234" y="3257373"/>
                  <a:pt x="1192234" y="3257373"/>
                  <a:pt x="1192234" y="3257373"/>
                </a:cubicBezTo>
                <a:cubicBezTo>
                  <a:pt x="1167827" y="3272427"/>
                  <a:pt x="1167827" y="3272427"/>
                  <a:pt x="1167827" y="3272427"/>
                </a:cubicBezTo>
                <a:cubicBezTo>
                  <a:pt x="1159273" y="3266074"/>
                  <a:pt x="1159273" y="3266074"/>
                  <a:pt x="1159273" y="3266074"/>
                </a:cubicBezTo>
                <a:cubicBezTo>
                  <a:pt x="1143824" y="3264556"/>
                  <a:pt x="1143824" y="3264556"/>
                  <a:pt x="1143824" y="3264556"/>
                </a:cubicBezTo>
                <a:cubicBezTo>
                  <a:pt x="1142717" y="3257098"/>
                  <a:pt x="1142717" y="3257098"/>
                  <a:pt x="1142717" y="3257098"/>
                </a:cubicBezTo>
                <a:cubicBezTo>
                  <a:pt x="1124097" y="3259862"/>
                  <a:pt x="1124097" y="3259862"/>
                  <a:pt x="1124097" y="3259862"/>
                </a:cubicBezTo>
                <a:cubicBezTo>
                  <a:pt x="1129331" y="3243841"/>
                  <a:pt x="1129331" y="3243841"/>
                  <a:pt x="1129331" y="3243841"/>
                </a:cubicBezTo>
                <a:cubicBezTo>
                  <a:pt x="1099540" y="3248261"/>
                  <a:pt x="1099540" y="3248261"/>
                  <a:pt x="1099540" y="3248261"/>
                </a:cubicBezTo>
                <a:cubicBezTo>
                  <a:pt x="1095815" y="3248814"/>
                  <a:pt x="1096369" y="3252543"/>
                  <a:pt x="1096922" y="3256272"/>
                </a:cubicBezTo>
                <a:cubicBezTo>
                  <a:pt x="1104371" y="3255167"/>
                  <a:pt x="1104371" y="3255167"/>
                  <a:pt x="1104371" y="3255167"/>
                </a:cubicBezTo>
                <a:cubicBezTo>
                  <a:pt x="1100647" y="3255719"/>
                  <a:pt x="1093199" y="3256825"/>
                  <a:pt x="1094859" y="3268011"/>
                </a:cubicBezTo>
                <a:cubicBezTo>
                  <a:pt x="1115692" y="3280163"/>
                  <a:pt x="1115692" y="3280163"/>
                  <a:pt x="1115692" y="3280163"/>
                </a:cubicBezTo>
                <a:cubicBezTo>
                  <a:pt x="1092794" y="3279751"/>
                  <a:pt x="1092794" y="3279751"/>
                  <a:pt x="1092794" y="3279751"/>
                </a:cubicBezTo>
                <a:cubicBezTo>
                  <a:pt x="1095966" y="3275469"/>
                  <a:pt x="1095966" y="3275469"/>
                  <a:pt x="1095966" y="3275469"/>
                </a:cubicBezTo>
                <a:cubicBezTo>
                  <a:pt x="1083133" y="3265940"/>
                  <a:pt x="1083133" y="3265940"/>
                  <a:pt x="1083133" y="3265940"/>
                </a:cubicBezTo>
                <a:cubicBezTo>
                  <a:pt x="1079963" y="3270221"/>
                  <a:pt x="1066174" y="3279889"/>
                  <a:pt x="1074175" y="3282514"/>
                </a:cubicBezTo>
                <a:cubicBezTo>
                  <a:pt x="1056108" y="3289005"/>
                  <a:pt x="1056108" y="3289005"/>
                  <a:pt x="1056108" y="3289005"/>
                </a:cubicBezTo>
                <a:cubicBezTo>
                  <a:pt x="1049767" y="3297569"/>
                  <a:pt x="1049767" y="3297569"/>
                  <a:pt x="1049767" y="3297569"/>
                </a:cubicBezTo>
                <a:cubicBezTo>
                  <a:pt x="1046598" y="3301850"/>
                  <a:pt x="1046598" y="3301850"/>
                  <a:pt x="1046598" y="3301850"/>
                </a:cubicBezTo>
                <a:cubicBezTo>
                  <a:pt x="1026317" y="3293426"/>
                  <a:pt x="1026317" y="3293426"/>
                  <a:pt x="1026317" y="3293426"/>
                </a:cubicBezTo>
                <a:cubicBezTo>
                  <a:pt x="1025764" y="3289698"/>
                  <a:pt x="1025764" y="3289698"/>
                  <a:pt x="1025764" y="3289698"/>
                </a:cubicBezTo>
                <a:cubicBezTo>
                  <a:pt x="1013082" y="3306824"/>
                  <a:pt x="1013082" y="3306824"/>
                  <a:pt x="1013082" y="3306824"/>
                </a:cubicBezTo>
                <a:cubicBezTo>
                  <a:pt x="1025361" y="3312624"/>
                  <a:pt x="1025361" y="3312624"/>
                  <a:pt x="1025361" y="3312624"/>
                </a:cubicBezTo>
                <a:cubicBezTo>
                  <a:pt x="1019020" y="3321187"/>
                  <a:pt x="1019020" y="3321187"/>
                  <a:pt x="1019020" y="3321187"/>
                </a:cubicBezTo>
                <a:cubicBezTo>
                  <a:pt x="1027021" y="3323810"/>
                  <a:pt x="1027021" y="3323810"/>
                  <a:pt x="1027021" y="3323810"/>
                </a:cubicBezTo>
                <a:cubicBezTo>
                  <a:pt x="1008400" y="3326573"/>
                  <a:pt x="1008400" y="3326573"/>
                  <a:pt x="1008400" y="3326573"/>
                </a:cubicBezTo>
                <a:cubicBezTo>
                  <a:pt x="1007847" y="3322845"/>
                  <a:pt x="1007847" y="3322845"/>
                  <a:pt x="1007847" y="3322845"/>
                </a:cubicBezTo>
                <a:cubicBezTo>
                  <a:pt x="995569" y="3317045"/>
                  <a:pt x="995569" y="3317045"/>
                  <a:pt x="995569" y="3317045"/>
                </a:cubicBezTo>
                <a:cubicBezTo>
                  <a:pt x="991845" y="3317598"/>
                  <a:pt x="991845" y="3317598"/>
                  <a:pt x="991845" y="3317598"/>
                </a:cubicBezTo>
                <a:cubicBezTo>
                  <a:pt x="1015700" y="3298813"/>
                  <a:pt x="1015700" y="3298813"/>
                  <a:pt x="1015700" y="3298813"/>
                </a:cubicBezTo>
                <a:cubicBezTo>
                  <a:pt x="1011975" y="3299366"/>
                  <a:pt x="1011975" y="3299366"/>
                  <a:pt x="1011975" y="3299366"/>
                </a:cubicBezTo>
                <a:cubicBezTo>
                  <a:pt x="1021487" y="3286521"/>
                  <a:pt x="1021487" y="3286521"/>
                  <a:pt x="1021487" y="3286521"/>
                </a:cubicBezTo>
                <a:cubicBezTo>
                  <a:pt x="1032658" y="3284863"/>
                  <a:pt x="1032658" y="3284863"/>
                  <a:pt x="1032658" y="3284863"/>
                </a:cubicBezTo>
                <a:cubicBezTo>
                  <a:pt x="1034723" y="3273124"/>
                  <a:pt x="1034723" y="3273124"/>
                  <a:pt x="1034723" y="3273124"/>
                </a:cubicBezTo>
                <a:cubicBezTo>
                  <a:pt x="1042724" y="3275747"/>
                  <a:pt x="1042724" y="3275747"/>
                  <a:pt x="1042724" y="3275747"/>
                </a:cubicBezTo>
                <a:cubicBezTo>
                  <a:pt x="1047554" y="3282653"/>
                  <a:pt x="1020380" y="3279063"/>
                  <a:pt x="1048107" y="3286382"/>
                </a:cubicBezTo>
                <a:cubicBezTo>
                  <a:pt x="1062450" y="3280442"/>
                  <a:pt x="1062450" y="3280442"/>
                  <a:pt x="1062450" y="3280442"/>
                </a:cubicBezTo>
                <a:cubicBezTo>
                  <a:pt x="1078856" y="3262763"/>
                  <a:pt x="1078856" y="3262763"/>
                  <a:pt x="1078856" y="3262763"/>
                </a:cubicBezTo>
                <a:cubicBezTo>
                  <a:pt x="1087814" y="3246190"/>
                  <a:pt x="1087814" y="3246190"/>
                  <a:pt x="1087814" y="3246190"/>
                </a:cubicBezTo>
                <a:cubicBezTo>
                  <a:pt x="1083538" y="3243014"/>
                  <a:pt x="1083538" y="3243014"/>
                  <a:pt x="1083538" y="3243014"/>
                </a:cubicBezTo>
                <a:cubicBezTo>
                  <a:pt x="1086707" y="3238732"/>
                  <a:pt x="1086707" y="3238732"/>
                  <a:pt x="1086707" y="3238732"/>
                </a:cubicBezTo>
                <a:cubicBezTo>
                  <a:pt x="1086154" y="3235004"/>
                  <a:pt x="1086154" y="3235004"/>
                  <a:pt x="1086154" y="3235004"/>
                </a:cubicBezTo>
                <a:cubicBezTo>
                  <a:pt x="1094709" y="3241356"/>
                  <a:pt x="1094709" y="3241356"/>
                  <a:pt x="1094709" y="3241356"/>
                </a:cubicBezTo>
                <a:cubicBezTo>
                  <a:pt x="1104774" y="3232241"/>
                  <a:pt x="1104774" y="3232241"/>
                  <a:pt x="1104774" y="3232241"/>
                </a:cubicBezTo>
                <a:cubicBezTo>
                  <a:pt x="1085601" y="3231274"/>
                  <a:pt x="1085601" y="3231274"/>
                  <a:pt x="1085601" y="3231274"/>
                </a:cubicBezTo>
                <a:cubicBezTo>
                  <a:pt x="1043681" y="3256551"/>
                  <a:pt x="1043681" y="3256551"/>
                  <a:pt x="1043681" y="3256551"/>
                </a:cubicBezTo>
                <a:cubicBezTo>
                  <a:pt x="969501" y="3320913"/>
                  <a:pt x="969501" y="3320913"/>
                  <a:pt x="969501" y="3320913"/>
                </a:cubicBezTo>
                <a:cubicBezTo>
                  <a:pt x="966885" y="3328924"/>
                  <a:pt x="966885" y="3328924"/>
                  <a:pt x="966885" y="3328924"/>
                </a:cubicBezTo>
                <a:cubicBezTo>
                  <a:pt x="981780" y="3326713"/>
                  <a:pt x="981780" y="3326713"/>
                  <a:pt x="981780" y="3326713"/>
                </a:cubicBezTo>
                <a:cubicBezTo>
                  <a:pt x="997229" y="3328231"/>
                  <a:pt x="997229" y="3328231"/>
                  <a:pt x="997229" y="3328231"/>
                </a:cubicBezTo>
                <a:cubicBezTo>
                  <a:pt x="1001506" y="3331408"/>
                  <a:pt x="1001506" y="3331408"/>
                  <a:pt x="1001506" y="3331408"/>
                </a:cubicBezTo>
                <a:cubicBezTo>
                  <a:pt x="960692" y="3364141"/>
                  <a:pt x="960692" y="3364141"/>
                  <a:pt x="960692" y="3364141"/>
                </a:cubicBezTo>
                <a:cubicBezTo>
                  <a:pt x="940009" y="3378645"/>
                  <a:pt x="940009" y="3378645"/>
                  <a:pt x="940009" y="3378645"/>
                </a:cubicBezTo>
                <a:cubicBezTo>
                  <a:pt x="927327" y="3395771"/>
                  <a:pt x="927327" y="3395771"/>
                  <a:pt x="927327" y="3395771"/>
                </a:cubicBezTo>
                <a:cubicBezTo>
                  <a:pt x="915049" y="3389971"/>
                  <a:pt x="915049" y="3389971"/>
                  <a:pt x="915049" y="3389971"/>
                </a:cubicBezTo>
                <a:cubicBezTo>
                  <a:pt x="858382" y="3444111"/>
                  <a:pt x="858382" y="3444111"/>
                  <a:pt x="858382" y="3444111"/>
                </a:cubicBezTo>
                <a:cubicBezTo>
                  <a:pt x="859488" y="3451569"/>
                  <a:pt x="859488" y="3451569"/>
                  <a:pt x="859488" y="3451569"/>
                </a:cubicBezTo>
                <a:cubicBezTo>
                  <a:pt x="845146" y="3457509"/>
                  <a:pt x="845146" y="3457509"/>
                  <a:pt x="845146" y="3457509"/>
                </a:cubicBezTo>
                <a:cubicBezTo>
                  <a:pt x="841975" y="3461790"/>
                  <a:pt x="841975" y="3461790"/>
                  <a:pt x="841975" y="3461790"/>
                </a:cubicBezTo>
                <a:cubicBezTo>
                  <a:pt x="825016" y="3475740"/>
                  <a:pt x="825016" y="3475740"/>
                  <a:pt x="825016" y="3475740"/>
                </a:cubicBezTo>
                <a:lnTo>
                  <a:pt x="826720" y="3475591"/>
                </a:lnTo>
                <a:lnTo>
                  <a:pt x="811780" y="3489137"/>
                </a:lnTo>
                <a:cubicBezTo>
                  <a:pt x="826526" y="3460272"/>
                  <a:pt x="826526" y="3460272"/>
                  <a:pt x="826526" y="3460272"/>
                </a:cubicBezTo>
                <a:cubicBezTo>
                  <a:pt x="840868" y="3454332"/>
                  <a:pt x="840868" y="3454332"/>
                  <a:pt x="840868" y="3454332"/>
                </a:cubicBezTo>
                <a:cubicBezTo>
                  <a:pt x="828037" y="3444803"/>
                  <a:pt x="828037" y="3444803"/>
                  <a:pt x="828037" y="3444803"/>
                </a:cubicBezTo>
                <a:cubicBezTo>
                  <a:pt x="819078" y="3461377"/>
                  <a:pt x="819078" y="3461377"/>
                  <a:pt x="819078" y="3461377"/>
                </a:cubicBezTo>
                <a:cubicBezTo>
                  <a:pt x="804183" y="3463588"/>
                  <a:pt x="804183" y="3463588"/>
                  <a:pt x="804183" y="3463588"/>
                </a:cubicBezTo>
                <a:cubicBezTo>
                  <a:pt x="811077" y="3458753"/>
                  <a:pt x="809417" y="3447567"/>
                  <a:pt x="805140" y="3444390"/>
                </a:cubicBezTo>
                <a:cubicBezTo>
                  <a:pt x="790245" y="3446600"/>
                  <a:pt x="790245" y="3446600"/>
                  <a:pt x="790245" y="3446600"/>
                </a:cubicBezTo>
                <a:cubicBezTo>
                  <a:pt x="785564" y="3466351"/>
                  <a:pt x="785564" y="3466351"/>
                  <a:pt x="785564" y="3466351"/>
                </a:cubicBezTo>
                <a:cubicBezTo>
                  <a:pt x="792458" y="3461516"/>
                  <a:pt x="784052" y="3481819"/>
                  <a:pt x="801013" y="3467868"/>
                </a:cubicBezTo>
                <a:cubicBezTo>
                  <a:pt x="795225" y="3480161"/>
                  <a:pt x="795225" y="3480161"/>
                  <a:pt x="795225" y="3480161"/>
                </a:cubicBezTo>
                <a:cubicBezTo>
                  <a:pt x="777158" y="3486653"/>
                  <a:pt x="777158" y="3486653"/>
                  <a:pt x="777158" y="3486653"/>
                </a:cubicBezTo>
                <a:cubicBezTo>
                  <a:pt x="768603" y="3480300"/>
                  <a:pt x="768603" y="3480300"/>
                  <a:pt x="768603" y="3480300"/>
                </a:cubicBezTo>
                <a:cubicBezTo>
                  <a:pt x="750388" y="3460137"/>
                  <a:pt x="750388" y="3460137"/>
                  <a:pt x="750388" y="3460137"/>
                </a:cubicBezTo>
                <a:cubicBezTo>
                  <a:pt x="746664" y="3460689"/>
                  <a:pt x="746664" y="3460689"/>
                  <a:pt x="746664" y="3460689"/>
                </a:cubicBezTo>
                <a:cubicBezTo>
                  <a:pt x="748728" y="3448950"/>
                  <a:pt x="779072" y="3448258"/>
                  <a:pt x="779477" y="3425332"/>
                </a:cubicBezTo>
                <a:cubicBezTo>
                  <a:pt x="790648" y="3423674"/>
                  <a:pt x="790648" y="3423674"/>
                  <a:pt x="790648" y="3423674"/>
                </a:cubicBezTo>
                <a:cubicBezTo>
                  <a:pt x="805395" y="3394809"/>
                  <a:pt x="805395" y="3394809"/>
                  <a:pt x="805395" y="3394809"/>
                </a:cubicBezTo>
                <a:cubicBezTo>
                  <a:pt x="797393" y="3392186"/>
                  <a:pt x="797393" y="3392186"/>
                  <a:pt x="797393" y="3392186"/>
                </a:cubicBezTo>
                <a:cubicBezTo>
                  <a:pt x="806351" y="3375612"/>
                  <a:pt x="806351" y="3375612"/>
                  <a:pt x="806351" y="3375612"/>
                </a:cubicBezTo>
                <a:cubicBezTo>
                  <a:pt x="771730" y="3373128"/>
                  <a:pt x="771730" y="3373128"/>
                  <a:pt x="771730" y="3373128"/>
                </a:cubicBezTo>
                <a:cubicBezTo>
                  <a:pt x="766899" y="3366223"/>
                  <a:pt x="766899" y="3366223"/>
                  <a:pt x="766899" y="3366223"/>
                </a:cubicBezTo>
                <a:cubicBezTo>
                  <a:pt x="756834" y="3375338"/>
                  <a:pt x="756834" y="3375338"/>
                  <a:pt x="756834" y="3375338"/>
                </a:cubicBezTo>
                <a:cubicBezTo>
                  <a:pt x="761111" y="3378514"/>
                  <a:pt x="761111" y="3378514"/>
                  <a:pt x="761111" y="3378514"/>
                </a:cubicBezTo>
                <a:cubicBezTo>
                  <a:pt x="728703" y="3390945"/>
                  <a:pt x="728703" y="3390945"/>
                  <a:pt x="728703" y="3390945"/>
                </a:cubicBezTo>
                <a:lnTo>
                  <a:pt x="722241" y="3396260"/>
                </a:lnTo>
                <a:lnTo>
                  <a:pt x="721126" y="3395999"/>
                </a:lnTo>
                <a:cubicBezTo>
                  <a:pt x="715602" y="3398845"/>
                  <a:pt x="705226" y="3405863"/>
                  <a:pt x="687335" y="3419950"/>
                </a:cubicBezTo>
                <a:cubicBezTo>
                  <a:pt x="679887" y="3421056"/>
                  <a:pt x="679887" y="3421056"/>
                  <a:pt x="679887" y="3421056"/>
                </a:cubicBezTo>
                <a:cubicBezTo>
                  <a:pt x="675610" y="3417880"/>
                  <a:pt x="675610" y="3417880"/>
                  <a:pt x="675610" y="3417880"/>
                </a:cubicBezTo>
                <a:cubicBezTo>
                  <a:pt x="689953" y="3411940"/>
                  <a:pt x="689953" y="3411940"/>
                  <a:pt x="689953" y="3411940"/>
                </a:cubicBezTo>
                <a:cubicBezTo>
                  <a:pt x="702635" y="3394814"/>
                  <a:pt x="702635" y="3394814"/>
                  <a:pt x="702635" y="3394814"/>
                </a:cubicBezTo>
                <a:cubicBezTo>
                  <a:pt x="700421" y="3379898"/>
                  <a:pt x="700421" y="3379898"/>
                  <a:pt x="700421" y="3379898"/>
                </a:cubicBezTo>
                <a:cubicBezTo>
                  <a:pt x="708423" y="3382522"/>
                  <a:pt x="708423" y="3382522"/>
                  <a:pt x="708423" y="3382522"/>
                </a:cubicBezTo>
                <a:cubicBezTo>
                  <a:pt x="717934" y="3369677"/>
                  <a:pt x="717934" y="3369677"/>
                  <a:pt x="717934" y="3369677"/>
                </a:cubicBezTo>
                <a:cubicBezTo>
                  <a:pt x="709934" y="3367054"/>
                  <a:pt x="709934" y="3367054"/>
                  <a:pt x="709934" y="3367054"/>
                </a:cubicBezTo>
                <a:cubicBezTo>
                  <a:pt x="693930" y="3361806"/>
                  <a:pt x="693930" y="3361806"/>
                  <a:pt x="693930" y="3361806"/>
                </a:cubicBezTo>
                <a:cubicBezTo>
                  <a:pt x="665799" y="3377413"/>
                  <a:pt x="665799" y="3377413"/>
                  <a:pt x="665799" y="3377413"/>
                </a:cubicBezTo>
                <a:cubicBezTo>
                  <a:pt x="656841" y="3393987"/>
                  <a:pt x="656841" y="3393987"/>
                  <a:pt x="656841" y="3393987"/>
                </a:cubicBezTo>
                <a:cubicBezTo>
                  <a:pt x="645115" y="3391917"/>
                  <a:pt x="675864" y="3368298"/>
                  <a:pt x="641945" y="3396198"/>
                </a:cubicBezTo>
                <a:cubicBezTo>
                  <a:pt x="651457" y="3383354"/>
                  <a:pt x="651457" y="3383354"/>
                  <a:pt x="651457" y="3383354"/>
                </a:cubicBezTo>
                <a:cubicBezTo>
                  <a:pt x="665246" y="3373685"/>
                  <a:pt x="665246" y="3373685"/>
                  <a:pt x="665246" y="3373685"/>
                </a:cubicBezTo>
                <a:cubicBezTo>
                  <a:pt x="664139" y="3366227"/>
                  <a:pt x="664139" y="3366227"/>
                  <a:pt x="664139" y="3366227"/>
                </a:cubicBezTo>
                <a:cubicBezTo>
                  <a:pt x="646073" y="3372719"/>
                  <a:pt x="646073" y="3372719"/>
                  <a:pt x="646073" y="3372719"/>
                </a:cubicBezTo>
                <a:cubicBezTo>
                  <a:pt x="624432" y="3406419"/>
                  <a:pt x="624432" y="3406419"/>
                  <a:pt x="624432" y="3406419"/>
                </a:cubicBezTo>
                <a:cubicBezTo>
                  <a:pt x="642499" y="3399927"/>
                  <a:pt x="642499" y="3399927"/>
                  <a:pt x="642499" y="3399927"/>
                </a:cubicBezTo>
                <a:cubicBezTo>
                  <a:pt x="626092" y="3417606"/>
                  <a:pt x="626092" y="3417606"/>
                  <a:pt x="626092" y="3417606"/>
                </a:cubicBezTo>
                <a:cubicBezTo>
                  <a:pt x="624985" y="3410148"/>
                  <a:pt x="624985" y="3410148"/>
                  <a:pt x="624985" y="3410148"/>
                </a:cubicBezTo>
                <a:cubicBezTo>
                  <a:pt x="618644" y="3418711"/>
                  <a:pt x="618644" y="3418711"/>
                  <a:pt x="618644" y="3418711"/>
                </a:cubicBezTo>
                <a:cubicBezTo>
                  <a:pt x="600025" y="3421474"/>
                  <a:pt x="600025" y="3421474"/>
                  <a:pt x="600025" y="3421474"/>
                </a:cubicBezTo>
                <a:cubicBezTo>
                  <a:pt x="587343" y="3438600"/>
                  <a:pt x="587343" y="3438600"/>
                  <a:pt x="587343" y="3438600"/>
                </a:cubicBezTo>
                <a:cubicBezTo>
                  <a:pt x="564446" y="3438186"/>
                  <a:pt x="564446" y="3438186"/>
                  <a:pt x="564446" y="3438186"/>
                </a:cubicBezTo>
                <a:cubicBezTo>
                  <a:pt x="555891" y="3431834"/>
                  <a:pt x="555891" y="3431834"/>
                  <a:pt x="555891" y="3431834"/>
                </a:cubicBezTo>
                <a:cubicBezTo>
                  <a:pt x="558508" y="3423823"/>
                  <a:pt x="558508" y="3423823"/>
                  <a:pt x="558508" y="3423823"/>
                </a:cubicBezTo>
                <a:cubicBezTo>
                  <a:pt x="549400" y="3413742"/>
                  <a:pt x="549400" y="3413742"/>
                  <a:pt x="549400" y="3413742"/>
                </a:cubicBezTo>
                <a:cubicBezTo>
                  <a:pt x="556848" y="3412637"/>
                  <a:pt x="563189" y="3404074"/>
                  <a:pt x="566914" y="3403521"/>
                </a:cubicBezTo>
                <a:cubicBezTo>
                  <a:pt x="555741" y="3405179"/>
                  <a:pt x="555741" y="3405179"/>
                  <a:pt x="555741" y="3405179"/>
                </a:cubicBezTo>
                <a:cubicBezTo>
                  <a:pt x="579999" y="3363469"/>
                  <a:pt x="579999" y="3363469"/>
                  <a:pt x="579999" y="3363469"/>
                </a:cubicBezTo>
                <a:cubicBezTo>
                  <a:pt x="568828" y="3365127"/>
                  <a:pt x="568828" y="3365127"/>
                  <a:pt x="568828" y="3365127"/>
                </a:cubicBezTo>
                <a:cubicBezTo>
                  <a:pt x="572551" y="3364574"/>
                  <a:pt x="559316" y="3377971"/>
                  <a:pt x="568275" y="3361397"/>
                </a:cubicBezTo>
                <a:cubicBezTo>
                  <a:pt x="560827" y="3362502"/>
                  <a:pt x="560827" y="3362502"/>
                  <a:pt x="560827" y="3362502"/>
                </a:cubicBezTo>
                <a:cubicBezTo>
                  <a:pt x="573509" y="3345376"/>
                  <a:pt x="581659" y="3374655"/>
                  <a:pt x="584680" y="3343718"/>
                </a:cubicBezTo>
                <a:cubicBezTo>
                  <a:pt x="566061" y="3346481"/>
                  <a:pt x="566061" y="3346481"/>
                  <a:pt x="566061" y="3346481"/>
                </a:cubicBezTo>
                <a:cubicBezTo>
                  <a:pt x="527461" y="3394132"/>
                  <a:pt x="527461" y="3394132"/>
                  <a:pt x="527461" y="3394132"/>
                </a:cubicBezTo>
                <a:cubicBezTo>
                  <a:pt x="507884" y="3416091"/>
                  <a:pt x="507884" y="3416091"/>
                  <a:pt x="507884" y="3416091"/>
                </a:cubicBezTo>
                <a:cubicBezTo>
                  <a:pt x="507884" y="3416091"/>
                  <a:pt x="507884" y="3416091"/>
                  <a:pt x="508438" y="3419821"/>
                </a:cubicBezTo>
                <a:cubicBezTo>
                  <a:pt x="496712" y="3417749"/>
                  <a:pt x="496712" y="3417749"/>
                  <a:pt x="496712" y="3417749"/>
                </a:cubicBezTo>
                <a:cubicBezTo>
                  <a:pt x="516289" y="3395790"/>
                  <a:pt x="516289" y="3395790"/>
                  <a:pt x="516289" y="3395790"/>
                </a:cubicBezTo>
                <a:cubicBezTo>
                  <a:pt x="512011" y="3392613"/>
                  <a:pt x="512011" y="3392613"/>
                  <a:pt x="512011" y="3392613"/>
                </a:cubicBezTo>
                <a:cubicBezTo>
                  <a:pt x="524694" y="3375486"/>
                  <a:pt x="524694" y="3375486"/>
                  <a:pt x="524694" y="3375486"/>
                </a:cubicBezTo>
                <a:cubicBezTo>
                  <a:pt x="516693" y="3372863"/>
                  <a:pt x="516693" y="3372863"/>
                  <a:pt x="516693" y="3372863"/>
                </a:cubicBezTo>
                <a:cubicBezTo>
                  <a:pt x="522076" y="3383497"/>
                  <a:pt x="501244" y="3371344"/>
                  <a:pt x="504564" y="3393718"/>
                </a:cubicBezTo>
                <a:cubicBezTo>
                  <a:pt x="501393" y="3398000"/>
                  <a:pt x="501393" y="3398000"/>
                  <a:pt x="501393" y="3398000"/>
                </a:cubicBezTo>
                <a:cubicBezTo>
                  <a:pt x="492839" y="3391647"/>
                  <a:pt x="492839" y="3391647"/>
                  <a:pt x="492839" y="3391647"/>
                </a:cubicBezTo>
                <a:cubicBezTo>
                  <a:pt x="475325" y="3401868"/>
                  <a:pt x="475325" y="3401868"/>
                  <a:pt x="475325" y="3401868"/>
                </a:cubicBezTo>
                <a:cubicBezTo>
                  <a:pt x="453939" y="3385986"/>
                  <a:pt x="453939" y="3385986"/>
                  <a:pt x="453939" y="3385986"/>
                </a:cubicBezTo>
                <a:cubicBezTo>
                  <a:pt x="462344" y="3365684"/>
                  <a:pt x="462344" y="3365684"/>
                  <a:pt x="462344" y="3365684"/>
                </a:cubicBezTo>
                <a:cubicBezTo>
                  <a:pt x="445788" y="3356707"/>
                  <a:pt x="445788" y="3356707"/>
                  <a:pt x="445788" y="3356707"/>
                </a:cubicBezTo>
                <a:cubicBezTo>
                  <a:pt x="467025" y="3345934"/>
                  <a:pt x="467025" y="3345934"/>
                  <a:pt x="467025" y="3345934"/>
                </a:cubicBezTo>
                <a:cubicBezTo>
                  <a:pt x="458470" y="3339581"/>
                  <a:pt x="458470" y="3339581"/>
                  <a:pt x="458470" y="3339581"/>
                </a:cubicBezTo>
                <a:cubicBezTo>
                  <a:pt x="469642" y="3337923"/>
                  <a:pt x="469642" y="3337923"/>
                  <a:pt x="469642" y="3337923"/>
                </a:cubicBezTo>
                <a:cubicBezTo>
                  <a:pt x="463705" y="3323560"/>
                  <a:pt x="463705" y="3323560"/>
                  <a:pt x="463705" y="3323560"/>
                </a:cubicBezTo>
                <a:cubicBezTo>
                  <a:pt x="476940" y="3310163"/>
                  <a:pt x="476940" y="3310163"/>
                  <a:pt x="476940" y="3310163"/>
                </a:cubicBezTo>
                <a:cubicBezTo>
                  <a:pt x="474324" y="3318174"/>
                  <a:pt x="488517" y="3285579"/>
                  <a:pt x="454043" y="3309749"/>
                </a:cubicBezTo>
                <a:cubicBezTo>
                  <a:pt x="439701" y="3315689"/>
                  <a:pt x="439701" y="3315689"/>
                  <a:pt x="439701" y="3315689"/>
                </a:cubicBezTo>
                <a:cubicBezTo>
                  <a:pt x="427019" y="3332816"/>
                  <a:pt x="427019" y="3332816"/>
                  <a:pt x="427019" y="3332816"/>
                </a:cubicBezTo>
                <a:cubicBezTo>
                  <a:pt x="416401" y="3338202"/>
                  <a:pt x="416401" y="3338202"/>
                  <a:pt x="416401" y="3338202"/>
                </a:cubicBezTo>
                <a:cubicBezTo>
                  <a:pt x="425912" y="3325358"/>
                  <a:pt x="425912" y="3325358"/>
                  <a:pt x="425912" y="3325358"/>
                </a:cubicBezTo>
                <a:cubicBezTo>
                  <a:pt x="424805" y="3317900"/>
                  <a:pt x="424805" y="3317900"/>
                  <a:pt x="424805" y="3317900"/>
                </a:cubicBezTo>
                <a:cubicBezTo>
                  <a:pt x="423560" y="3309509"/>
                  <a:pt x="427212" y="3319687"/>
                  <a:pt x="426144" y="3316094"/>
                </a:cubicBezTo>
                <a:lnTo>
                  <a:pt x="424637" y="3311377"/>
                </a:lnTo>
                <a:lnTo>
                  <a:pt x="438041" y="3304502"/>
                </a:lnTo>
                <a:cubicBezTo>
                  <a:pt x="444935" y="3299668"/>
                  <a:pt x="444935" y="3299668"/>
                  <a:pt x="444935" y="3299668"/>
                </a:cubicBezTo>
                <a:cubicBezTo>
                  <a:pt x="442169" y="3281023"/>
                  <a:pt x="442169" y="3281023"/>
                  <a:pt x="442169" y="3281023"/>
                </a:cubicBezTo>
                <a:cubicBezTo>
                  <a:pt x="438445" y="3281576"/>
                  <a:pt x="438445" y="3281576"/>
                  <a:pt x="438445" y="3281576"/>
                </a:cubicBezTo>
                <a:cubicBezTo>
                  <a:pt x="411974" y="3308370"/>
                  <a:pt x="411974" y="3308370"/>
                  <a:pt x="411974" y="3308370"/>
                </a:cubicBezTo>
                <a:cubicBezTo>
                  <a:pt x="408250" y="3308923"/>
                  <a:pt x="408250" y="3308923"/>
                  <a:pt x="408250" y="3308923"/>
                </a:cubicBezTo>
                <a:cubicBezTo>
                  <a:pt x="407696" y="3305195"/>
                  <a:pt x="407696" y="3305195"/>
                  <a:pt x="407696" y="3305195"/>
                </a:cubicBezTo>
                <a:cubicBezTo>
                  <a:pt x="414591" y="3300360"/>
                  <a:pt x="414591" y="3300360"/>
                  <a:pt x="414591" y="3300360"/>
                </a:cubicBezTo>
                <a:cubicBezTo>
                  <a:pt x="419825" y="3284339"/>
                  <a:pt x="419825" y="3284339"/>
                  <a:pt x="419825" y="3284339"/>
                </a:cubicBezTo>
                <a:cubicBezTo>
                  <a:pt x="429891" y="3275223"/>
                  <a:pt x="429891" y="3275223"/>
                  <a:pt x="429891" y="3275223"/>
                </a:cubicBezTo>
                <a:cubicBezTo>
                  <a:pt x="419676" y="3257684"/>
                  <a:pt x="419676" y="3257684"/>
                  <a:pt x="419676" y="3257684"/>
                </a:cubicBezTo>
                <a:lnTo>
                  <a:pt x="424223" y="3248026"/>
                </a:lnTo>
                <a:lnTo>
                  <a:pt x="429741" y="3248569"/>
                </a:lnTo>
                <a:cubicBezTo>
                  <a:pt x="432912" y="3244286"/>
                  <a:pt x="432912" y="3244286"/>
                  <a:pt x="432912" y="3244286"/>
                </a:cubicBezTo>
                <a:cubicBezTo>
                  <a:pt x="424911" y="3241663"/>
                  <a:pt x="424911" y="3241663"/>
                  <a:pt x="424911" y="3241663"/>
                </a:cubicBezTo>
                <a:cubicBezTo>
                  <a:pt x="420079" y="3234758"/>
                  <a:pt x="420079" y="3234758"/>
                  <a:pt x="420079" y="3234758"/>
                </a:cubicBezTo>
                <a:cubicBezTo>
                  <a:pt x="399949" y="3252989"/>
                  <a:pt x="399949" y="3252989"/>
                  <a:pt x="399949" y="3252989"/>
                </a:cubicBezTo>
                <a:cubicBezTo>
                  <a:pt x="409057" y="3263070"/>
                  <a:pt x="385054" y="3255200"/>
                  <a:pt x="388927" y="3281302"/>
                </a:cubicBezTo>
                <a:cubicBezTo>
                  <a:pt x="381479" y="3282407"/>
                  <a:pt x="381479" y="3282407"/>
                  <a:pt x="381479" y="3282407"/>
                </a:cubicBezTo>
                <a:cubicBezTo>
                  <a:pt x="391140" y="3296217"/>
                  <a:pt x="391140" y="3296217"/>
                  <a:pt x="391140" y="3296217"/>
                </a:cubicBezTo>
                <a:cubicBezTo>
                  <a:pt x="389631" y="3311686"/>
                  <a:pt x="389631" y="3311686"/>
                  <a:pt x="389631" y="3311686"/>
                </a:cubicBezTo>
                <a:cubicBezTo>
                  <a:pt x="397078" y="3310581"/>
                  <a:pt x="397078" y="3310581"/>
                  <a:pt x="397078" y="3310581"/>
                </a:cubicBezTo>
                <a:lnTo>
                  <a:pt x="397161" y="3313322"/>
                </a:lnTo>
                <a:lnTo>
                  <a:pt x="383289" y="3320249"/>
                </a:lnTo>
                <a:lnTo>
                  <a:pt x="383529" y="3321864"/>
                </a:lnTo>
                <a:lnTo>
                  <a:pt x="375842" y="3321354"/>
                </a:lnTo>
                <a:cubicBezTo>
                  <a:pt x="384799" y="3304780"/>
                  <a:pt x="384799" y="3304780"/>
                  <a:pt x="384799" y="3304780"/>
                </a:cubicBezTo>
                <a:cubicBezTo>
                  <a:pt x="380523" y="3301605"/>
                  <a:pt x="380523" y="3301605"/>
                  <a:pt x="380523" y="3301605"/>
                </a:cubicBezTo>
                <a:cubicBezTo>
                  <a:pt x="371010" y="3314449"/>
                  <a:pt x="371010" y="3314449"/>
                  <a:pt x="371010" y="3314449"/>
                </a:cubicBezTo>
                <a:cubicBezTo>
                  <a:pt x="367690" y="3292075"/>
                  <a:pt x="367690" y="3292075"/>
                  <a:pt x="367690" y="3292075"/>
                </a:cubicBezTo>
                <a:cubicBezTo>
                  <a:pt x="378309" y="3286689"/>
                  <a:pt x="378309" y="3286689"/>
                  <a:pt x="378309" y="3286689"/>
                </a:cubicBezTo>
                <a:cubicBezTo>
                  <a:pt x="373478" y="3279784"/>
                  <a:pt x="373478" y="3279784"/>
                  <a:pt x="373478" y="3279784"/>
                </a:cubicBezTo>
                <a:cubicBezTo>
                  <a:pt x="371265" y="3264868"/>
                  <a:pt x="371265" y="3264868"/>
                  <a:pt x="371265" y="3264868"/>
                </a:cubicBezTo>
                <a:cubicBezTo>
                  <a:pt x="336239" y="3285310"/>
                  <a:pt x="336239" y="3285310"/>
                  <a:pt x="336239" y="3285310"/>
                </a:cubicBezTo>
                <a:cubicBezTo>
                  <a:pt x="319833" y="3302989"/>
                  <a:pt x="319833" y="3302989"/>
                  <a:pt x="319833" y="3302989"/>
                </a:cubicBezTo>
                <a:cubicBezTo>
                  <a:pt x="316109" y="3303541"/>
                  <a:pt x="316109" y="3303541"/>
                  <a:pt x="316109" y="3303541"/>
                </a:cubicBezTo>
                <a:cubicBezTo>
                  <a:pt x="312939" y="3307822"/>
                  <a:pt x="312939" y="3307822"/>
                  <a:pt x="312939" y="3307822"/>
                </a:cubicBezTo>
                <a:cubicBezTo>
                  <a:pt x="314046" y="3315280"/>
                  <a:pt x="314046" y="3315280"/>
                  <a:pt x="314046" y="3315280"/>
                </a:cubicBezTo>
                <a:cubicBezTo>
                  <a:pt x="318322" y="3318457"/>
                  <a:pt x="318322" y="3318457"/>
                  <a:pt x="318322" y="3318457"/>
                </a:cubicBezTo>
                <a:cubicBezTo>
                  <a:pt x="321493" y="3314175"/>
                  <a:pt x="328941" y="3313070"/>
                  <a:pt x="336389" y="3311964"/>
                </a:cubicBezTo>
                <a:cubicBezTo>
                  <a:pt x="315706" y="3326467"/>
                  <a:pt x="315706" y="3326467"/>
                  <a:pt x="315706" y="3326467"/>
                </a:cubicBezTo>
                <a:cubicBezTo>
                  <a:pt x="315152" y="3322738"/>
                  <a:pt x="315152" y="3322738"/>
                  <a:pt x="315152" y="3322738"/>
                </a:cubicBezTo>
                <a:cubicBezTo>
                  <a:pt x="290191" y="3334064"/>
                  <a:pt x="290191" y="3334064"/>
                  <a:pt x="290191" y="3334064"/>
                </a:cubicBezTo>
                <a:cubicBezTo>
                  <a:pt x="295425" y="3318043"/>
                  <a:pt x="295425" y="3318043"/>
                  <a:pt x="295425" y="3318043"/>
                </a:cubicBezTo>
                <a:cubicBezTo>
                  <a:pt x="301766" y="3309480"/>
                  <a:pt x="301766" y="3309480"/>
                  <a:pt x="301766" y="3309480"/>
                </a:cubicBezTo>
                <a:cubicBezTo>
                  <a:pt x="293765" y="3306857"/>
                  <a:pt x="293765" y="3306857"/>
                  <a:pt x="293765" y="3306857"/>
                </a:cubicBezTo>
                <a:lnTo>
                  <a:pt x="303506" y="3290107"/>
                </a:lnTo>
                <a:lnTo>
                  <a:pt x="306051" y="3290266"/>
                </a:lnTo>
                <a:cubicBezTo>
                  <a:pt x="310034" y="3288245"/>
                  <a:pt x="311204" y="3283308"/>
                  <a:pt x="305894" y="3286001"/>
                </a:cubicBezTo>
                <a:cubicBezTo>
                  <a:pt x="305894" y="3286001"/>
                  <a:pt x="305894" y="3286001"/>
                  <a:pt x="304378" y="3288609"/>
                </a:cubicBezTo>
                <a:lnTo>
                  <a:pt x="303506" y="3290107"/>
                </a:lnTo>
                <a:lnTo>
                  <a:pt x="298429" y="3289789"/>
                </a:lnTo>
                <a:cubicBezTo>
                  <a:pt x="295490" y="3288022"/>
                  <a:pt x="292307" y="3284207"/>
                  <a:pt x="289339" y="3277026"/>
                </a:cubicBezTo>
                <a:cubicBezTo>
                  <a:pt x="296233" y="3272191"/>
                  <a:pt x="296233" y="3272191"/>
                  <a:pt x="296233" y="3272191"/>
                </a:cubicBezTo>
                <a:cubicBezTo>
                  <a:pt x="295680" y="3268462"/>
                  <a:pt x="295680" y="3268462"/>
                  <a:pt x="295680" y="3268462"/>
                </a:cubicBezTo>
                <a:cubicBezTo>
                  <a:pt x="274847" y="3256309"/>
                  <a:pt x="295830" y="3295117"/>
                  <a:pt x="275401" y="3260038"/>
                </a:cubicBezTo>
                <a:cubicBezTo>
                  <a:pt x="294019" y="3257275"/>
                  <a:pt x="294019" y="3257275"/>
                  <a:pt x="294019" y="3257275"/>
                </a:cubicBezTo>
                <a:cubicBezTo>
                  <a:pt x="292913" y="3249817"/>
                  <a:pt x="292913" y="3249817"/>
                  <a:pt x="292913" y="3249817"/>
                </a:cubicBezTo>
                <a:cubicBezTo>
                  <a:pt x="284358" y="3243464"/>
                  <a:pt x="271272" y="3283517"/>
                  <a:pt x="283252" y="3236006"/>
                </a:cubicBezTo>
                <a:cubicBezTo>
                  <a:pt x="292211" y="3219434"/>
                  <a:pt x="292211" y="3219434"/>
                  <a:pt x="292211" y="3219434"/>
                </a:cubicBezTo>
                <a:cubicBezTo>
                  <a:pt x="289593" y="3227443"/>
                  <a:pt x="285869" y="3227996"/>
                  <a:pt x="278825" y="3206176"/>
                </a:cubicBezTo>
                <a:cubicBezTo>
                  <a:pt x="285719" y="3201341"/>
                  <a:pt x="285719" y="3201341"/>
                  <a:pt x="285719" y="3201341"/>
                </a:cubicBezTo>
                <a:cubicBezTo>
                  <a:pt x="266547" y="3200376"/>
                  <a:pt x="266547" y="3200376"/>
                  <a:pt x="266547" y="3200376"/>
                </a:cubicBezTo>
                <a:cubicBezTo>
                  <a:pt x="288337" y="3193331"/>
                  <a:pt x="288337" y="3193331"/>
                  <a:pt x="288337" y="3193331"/>
                </a:cubicBezTo>
                <a:cubicBezTo>
                  <a:pt x="292060" y="3192778"/>
                  <a:pt x="292060" y="3192778"/>
                  <a:pt x="292060" y="3192778"/>
                </a:cubicBezTo>
                <a:cubicBezTo>
                  <a:pt x="287230" y="3185873"/>
                  <a:pt x="287230" y="3185873"/>
                  <a:pt x="287230" y="3185873"/>
                </a:cubicBezTo>
                <a:cubicBezTo>
                  <a:pt x="287230" y="3185873"/>
                  <a:pt x="281443" y="3198166"/>
                  <a:pt x="286677" y="3182145"/>
                </a:cubicBezTo>
                <a:cubicBezTo>
                  <a:pt x="275505" y="3183803"/>
                  <a:pt x="275505" y="3183803"/>
                  <a:pt x="275505" y="3183803"/>
                </a:cubicBezTo>
                <a:cubicBezTo>
                  <a:pt x="281846" y="3175240"/>
                  <a:pt x="281846" y="3175240"/>
                  <a:pt x="281846" y="3175240"/>
                </a:cubicBezTo>
                <a:cubicBezTo>
                  <a:pt x="289847" y="3177862"/>
                  <a:pt x="289847" y="3177862"/>
                  <a:pt x="289847" y="3177862"/>
                </a:cubicBezTo>
                <a:cubicBezTo>
                  <a:pt x="316318" y="3151068"/>
                  <a:pt x="316318" y="3151068"/>
                  <a:pt x="316318" y="3151068"/>
                </a:cubicBezTo>
                <a:cubicBezTo>
                  <a:pt x="285974" y="3151761"/>
                  <a:pt x="285974" y="3151761"/>
                  <a:pt x="285974" y="3151761"/>
                </a:cubicBezTo>
                <a:cubicBezTo>
                  <a:pt x="285420" y="3148031"/>
                  <a:pt x="285420" y="3148031"/>
                  <a:pt x="285420" y="3148031"/>
                </a:cubicBezTo>
                <a:cubicBezTo>
                  <a:pt x="300316" y="3145821"/>
                  <a:pt x="300316" y="3145821"/>
                  <a:pt x="300316" y="3145821"/>
                </a:cubicBezTo>
                <a:cubicBezTo>
                  <a:pt x="296996" y="3123447"/>
                  <a:pt x="296996" y="3123447"/>
                  <a:pt x="296996" y="3123447"/>
                </a:cubicBezTo>
                <a:cubicBezTo>
                  <a:pt x="311338" y="3117508"/>
                  <a:pt x="311338" y="3117508"/>
                  <a:pt x="311338" y="3117508"/>
                </a:cubicBezTo>
                <a:cubicBezTo>
                  <a:pt x="310785" y="3113779"/>
                  <a:pt x="316169" y="3124414"/>
                  <a:pt x="310231" y="3110050"/>
                </a:cubicBezTo>
                <a:cubicBezTo>
                  <a:pt x="273546" y="3119305"/>
                  <a:pt x="273546" y="3119305"/>
                  <a:pt x="273546" y="3119305"/>
                </a:cubicBezTo>
                <a:cubicBezTo>
                  <a:pt x="275206" y="3130492"/>
                  <a:pt x="263480" y="3128421"/>
                  <a:pt x="259757" y="3128973"/>
                </a:cubicBezTo>
                <a:cubicBezTo>
                  <a:pt x="253415" y="3137536"/>
                  <a:pt x="253415" y="3137536"/>
                  <a:pt x="253415" y="3137536"/>
                </a:cubicBezTo>
                <a:cubicBezTo>
                  <a:pt x="234243" y="3136571"/>
                  <a:pt x="234243" y="3136571"/>
                  <a:pt x="234243" y="3136571"/>
                </a:cubicBezTo>
                <a:cubicBezTo>
                  <a:pt x="221560" y="3153697"/>
                  <a:pt x="221560" y="3153697"/>
                  <a:pt x="221560" y="3153697"/>
                </a:cubicBezTo>
                <a:cubicBezTo>
                  <a:pt x="217283" y="3150520"/>
                  <a:pt x="217283" y="3150520"/>
                  <a:pt x="217283" y="3150520"/>
                </a:cubicBezTo>
                <a:cubicBezTo>
                  <a:pt x="211495" y="3162813"/>
                  <a:pt x="211495" y="3162813"/>
                  <a:pt x="211495" y="3162813"/>
                </a:cubicBezTo>
                <a:lnTo>
                  <a:pt x="195158" y="3171876"/>
                </a:lnTo>
                <a:lnTo>
                  <a:pt x="198876" y="3167543"/>
                </a:lnTo>
                <a:cubicBezTo>
                  <a:pt x="204628" y="3160616"/>
                  <a:pt x="200259" y="3164837"/>
                  <a:pt x="194697" y="3170039"/>
                </a:cubicBezTo>
                <a:lnTo>
                  <a:pt x="188547" y="3175544"/>
                </a:lnTo>
                <a:lnTo>
                  <a:pt x="186880" y="3176469"/>
                </a:lnTo>
                <a:cubicBezTo>
                  <a:pt x="183364" y="3178420"/>
                  <a:pt x="183364" y="3178420"/>
                  <a:pt x="183364" y="3178420"/>
                </a:cubicBezTo>
                <a:cubicBezTo>
                  <a:pt x="182873" y="3179922"/>
                  <a:pt x="184316" y="3179127"/>
                  <a:pt x="186577" y="3177307"/>
                </a:cubicBezTo>
                <a:lnTo>
                  <a:pt x="188547" y="3175544"/>
                </a:lnTo>
                <a:lnTo>
                  <a:pt x="195158" y="3171876"/>
                </a:lnTo>
                <a:lnTo>
                  <a:pt x="189421" y="3178563"/>
                </a:lnTo>
                <a:cubicBezTo>
                  <a:pt x="184924" y="3183727"/>
                  <a:pt x="178972" y="3190505"/>
                  <a:pt x="171235" y="3199276"/>
                </a:cubicBezTo>
                <a:cubicBezTo>
                  <a:pt x="165850" y="3188641"/>
                  <a:pt x="165850" y="3188641"/>
                  <a:pt x="165850" y="3188641"/>
                </a:cubicBezTo>
                <a:cubicBezTo>
                  <a:pt x="168468" y="3180630"/>
                  <a:pt x="168468" y="3180630"/>
                  <a:pt x="168468" y="3180630"/>
                </a:cubicBezTo>
                <a:cubicBezTo>
                  <a:pt x="161020" y="3181736"/>
                  <a:pt x="161020" y="3181736"/>
                  <a:pt x="161020" y="3181736"/>
                </a:cubicBezTo>
                <a:cubicBezTo>
                  <a:pt x="164190" y="3177455"/>
                  <a:pt x="177426" y="3164057"/>
                  <a:pt x="182257" y="3170962"/>
                </a:cubicBezTo>
                <a:cubicBezTo>
                  <a:pt x="207217" y="3159636"/>
                  <a:pt x="207217" y="3159636"/>
                  <a:pt x="207217" y="3159636"/>
                </a:cubicBezTo>
                <a:cubicBezTo>
                  <a:pt x="194386" y="3150107"/>
                  <a:pt x="194386" y="3150107"/>
                  <a:pt x="194386" y="3150107"/>
                </a:cubicBezTo>
                <a:cubicBezTo>
                  <a:pt x="191066" y="3127734"/>
                  <a:pt x="191066" y="3127734"/>
                  <a:pt x="191066" y="3127734"/>
                </a:cubicBezTo>
                <a:cubicBezTo>
                  <a:pt x="205962" y="3125523"/>
                  <a:pt x="205962" y="3125523"/>
                  <a:pt x="205962" y="3125523"/>
                </a:cubicBezTo>
                <a:cubicBezTo>
                  <a:pt x="209132" y="3121241"/>
                  <a:pt x="209132" y="3121241"/>
                  <a:pt x="209132" y="3121241"/>
                </a:cubicBezTo>
                <a:cubicBezTo>
                  <a:pt x="208025" y="3113784"/>
                  <a:pt x="208025" y="3113784"/>
                  <a:pt x="208025" y="3113784"/>
                </a:cubicBezTo>
                <a:cubicBezTo>
                  <a:pt x="199232" y="3112230"/>
                  <a:pt x="228370" y="3092186"/>
                  <a:pt x="213935" y="3099508"/>
                </a:cubicBezTo>
                <a:lnTo>
                  <a:pt x="210541" y="3101433"/>
                </a:lnTo>
                <a:lnTo>
                  <a:pt x="213259" y="3097762"/>
                </a:lnTo>
                <a:cubicBezTo>
                  <a:pt x="211599" y="3086576"/>
                  <a:pt x="211599" y="3086576"/>
                  <a:pt x="211599" y="3086576"/>
                </a:cubicBezTo>
                <a:cubicBezTo>
                  <a:pt x="214217" y="3078566"/>
                  <a:pt x="230773" y="3087541"/>
                  <a:pt x="220558" y="3070003"/>
                </a:cubicBezTo>
                <a:cubicBezTo>
                  <a:pt x="220005" y="3066273"/>
                  <a:pt x="220005" y="3066273"/>
                  <a:pt x="220005" y="3066273"/>
                </a:cubicBezTo>
                <a:cubicBezTo>
                  <a:pt x="205109" y="3068483"/>
                  <a:pt x="205109" y="3068483"/>
                  <a:pt x="205109" y="3068483"/>
                </a:cubicBezTo>
                <a:cubicBezTo>
                  <a:pt x="221516" y="3050805"/>
                  <a:pt x="221516" y="3050805"/>
                  <a:pt x="221516" y="3050805"/>
                </a:cubicBezTo>
                <a:cubicBezTo>
                  <a:pt x="217238" y="3047629"/>
                  <a:pt x="217238" y="3047629"/>
                  <a:pt x="217238" y="3047629"/>
                </a:cubicBezTo>
                <a:cubicBezTo>
                  <a:pt x="223579" y="3039066"/>
                  <a:pt x="223579" y="3039066"/>
                  <a:pt x="223579" y="3039066"/>
                </a:cubicBezTo>
                <a:cubicBezTo>
                  <a:pt x="223026" y="3035336"/>
                  <a:pt x="202491" y="3076494"/>
                  <a:pt x="221366" y="3024150"/>
                </a:cubicBezTo>
                <a:cubicBezTo>
                  <a:pt x="218599" y="3005505"/>
                  <a:pt x="218599" y="3005505"/>
                  <a:pt x="218599" y="3005505"/>
                </a:cubicBezTo>
                <a:cubicBezTo>
                  <a:pt x="196809" y="3012550"/>
                  <a:pt x="196809" y="3012550"/>
                  <a:pt x="196809" y="3012550"/>
                </a:cubicBezTo>
                <a:cubicBezTo>
                  <a:pt x="210194" y="3025808"/>
                  <a:pt x="210194" y="3025808"/>
                  <a:pt x="210194" y="3025808"/>
                </a:cubicBezTo>
                <a:cubicBezTo>
                  <a:pt x="207023" y="3030089"/>
                  <a:pt x="207023" y="3030089"/>
                  <a:pt x="207023" y="3030089"/>
                </a:cubicBezTo>
                <a:cubicBezTo>
                  <a:pt x="187297" y="3025394"/>
                  <a:pt x="187297" y="3025394"/>
                  <a:pt x="187297" y="3025394"/>
                </a:cubicBezTo>
                <a:cubicBezTo>
                  <a:pt x="184127" y="3029676"/>
                  <a:pt x="184127" y="3029676"/>
                  <a:pt x="184127" y="3029676"/>
                </a:cubicBezTo>
                <a:cubicBezTo>
                  <a:pt x="182467" y="3018489"/>
                  <a:pt x="182467" y="3018489"/>
                  <a:pt x="182467" y="3018489"/>
                </a:cubicBezTo>
                <a:cubicBezTo>
                  <a:pt x="186190" y="3017936"/>
                  <a:pt x="188403" y="3032852"/>
                  <a:pt x="189361" y="3013655"/>
                </a:cubicBezTo>
                <a:cubicBezTo>
                  <a:pt x="177635" y="3011584"/>
                  <a:pt x="171774" y="3010548"/>
                  <a:pt x="168842" y="3010030"/>
                </a:cubicBezTo>
                <a:lnTo>
                  <a:pt x="166931" y="3009693"/>
                </a:lnTo>
                <a:lnTo>
                  <a:pt x="167358" y="3006440"/>
                </a:lnTo>
                <a:cubicBezTo>
                  <a:pt x="164426" y="3005922"/>
                  <a:pt x="160325" y="3010342"/>
                  <a:pt x="161230" y="3029262"/>
                </a:cubicBezTo>
                <a:cubicBezTo>
                  <a:pt x="146888" y="3035202"/>
                  <a:pt x="146888" y="3035202"/>
                  <a:pt x="146888" y="3035202"/>
                </a:cubicBezTo>
                <a:cubicBezTo>
                  <a:pt x="158612" y="3037273"/>
                  <a:pt x="158612" y="3037273"/>
                  <a:pt x="158612" y="3037273"/>
                </a:cubicBezTo>
                <a:cubicBezTo>
                  <a:pt x="157719" y="3044076"/>
                  <a:pt x="157049" y="3049176"/>
                  <a:pt x="156545" y="3053002"/>
                </a:cubicBezTo>
                <a:lnTo>
                  <a:pt x="155896" y="3057948"/>
                </a:lnTo>
                <a:lnTo>
                  <a:pt x="152979" y="3057819"/>
                </a:lnTo>
                <a:cubicBezTo>
                  <a:pt x="150957" y="3057821"/>
                  <a:pt x="151707" y="3058068"/>
                  <a:pt x="153208" y="3058560"/>
                </a:cubicBezTo>
                <a:lnTo>
                  <a:pt x="155664" y="3059711"/>
                </a:lnTo>
                <a:lnTo>
                  <a:pt x="155485" y="3061079"/>
                </a:lnTo>
                <a:cubicBezTo>
                  <a:pt x="155038" y="3064481"/>
                  <a:pt x="155038" y="3064481"/>
                  <a:pt x="155038" y="3064481"/>
                </a:cubicBezTo>
                <a:cubicBezTo>
                  <a:pt x="152421" y="3072492"/>
                  <a:pt x="152421" y="3072492"/>
                  <a:pt x="152421" y="3072492"/>
                </a:cubicBezTo>
                <a:cubicBezTo>
                  <a:pt x="139739" y="3089618"/>
                  <a:pt x="139739" y="3089618"/>
                  <a:pt x="139739" y="3089618"/>
                </a:cubicBezTo>
                <a:cubicBezTo>
                  <a:pt x="140845" y="3097076"/>
                  <a:pt x="140845" y="3097076"/>
                  <a:pt x="140845" y="3097076"/>
                </a:cubicBezTo>
                <a:cubicBezTo>
                  <a:pt x="133951" y="3101909"/>
                  <a:pt x="133951" y="3101909"/>
                  <a:pt x="133951" y="3101909"/>
                </a:cubicBezTo>
                <a:cubicBezTo>
                  <a:pt x="134504" y="3105639"/>
                  <a:pt x="134504" y="3105639"/>
                  <a:pt x="134504" y="3105639"/>
                </a:cubicBezTo>
                <a:cubicBezTo>
                  <a:pt x="128163" y="3114202"/>
                  <a:pt x="128163" y="3114202"/>
                  <a:pt x="128163" y="3114202"/>
                </a:cubicBezTo>
                <a:cubicBezTo>
                  <a:pt x="120162" y="3111578"/>
                  <a:pt x="120162" y="3111578"/>
                  <a:pt x="120162" y="3111578"/>
                </a:cubicBezTo>
                <a:cubicBezTo>
                  <a:pt x="115884" y="3108402"/>
                  <a:pt x="115884" y="3108402"/>
                  <a:pt x="115884" y="3108402"/>
                </a:cubicBezTo>
                <a:cubicBezTo>
                  <a:pt x="115331" y="3104672"/>
                  <a:pt x="115331" y="3104672"/>
                  <a:pt x="115331" y="3104672"/>
                </a:cubicBezTo>
                <a:cubicBezTo>
                  <a:pt x="122225" y="3099839"/>
                  <a:pt x="122225" y="3099839"/>
                  <a:pt x="122225" y="3099839"/>
                </a:cubicBezTo>
                <a:cubicBezTo>
                  <a:pt x="101946" y="3091414"/>
                  <a:pt x="101946" y="3091414"/>
                  <a:pt x="101946" y="3091414"/>
                </a:cubicBezTo>
                <a:cubicBezTo>
                  <a:pt x="96562" y="3080781"/>
                  <a:pt x="96562" y="3080781"/>
                  <a:pt x="96562" y="3080781"/>
                </a:cubicBezTo>
                <a:cubicBezTo>
                  <a:pt x="115735" y="3081746"/>
                  <a:pt x="86347" y="3063241"/>
                  <a:pt x="114628" y="3074288"/>
                </a:cubicBezTo>
                <a:cubicBezTo>
                  <a:pt x="133247" y="3071525"/>
                  <a:pt x="133247" y="3071525"/>
                  <a:pt x="133247" y="3071525"/>
                </a:cubicBezTo>
                <a:cubicBezTo>
                  <a:pt x="130481" y="3052881"/>
                  <a:pt x="130481" y="3052881"/>
                  <a:pt x="130481" y="3052881"/>
                </a:cubicBezTo>
                <a:cubicBezTo>
                  <a:pt x="136268" y="3040589"/>
                  <a:pt x="136268" y="3040589"/>
                  <a:pt x="136268" y="3040589"/>
                </a:cubicBezTo>
                <a:cubicBezTo>
                  <a:pt x="115436" y="3028436"/>
                  <a:pt x="115436" y="3028436"/>
                  <a:pt x="115436" y="3028436"/>
                </a:cubicBezTo>
                <a:cubicBezTo>
                  <a:pt x="128672" y="3015039"/>
                  <a:pt x="128672" y="3015039"/>
                  <a:pt x="128672" y="3015039"/>
                </a:cubicBezTo>
                <a:cubicBezTo>
                  <a:pt x="133502" y="3021945"/>
                  <a:pt x="133502" y="3021945"/>
                  <a:pt x="133502" y="3021945"/>
                </a:cubicBezTo>
                <a:cubicBezTo>
                  <a:pt x="157356" y="3003160"/>
                  <a:pt x="157356" y="3003160"/>
                  <a:pt x="157356" y="3003160"/>
                </a:cubicBezTo>
                <a:cubicBezTo>
                  <a:pt x="155696" y="2991973"/>
                  <a:pt x="155696" y="2991973"/>
                  <a:pt x="155696" y="2991973"/>
                </a:cubicBezTo>
                <a:cubicBezTo>
                  <a:pt x="159419" y="2991420"/>
                  <a:pt x="158313" y="2983962"/>
                  <a:pt x="163698" y="2994597"/>
                </a:cubicBezTo>
                <a:cubicBezTo>
                  <a:pt x="169485" y="2982305"/>
                  <a:pt x="169485" y="2982305"/>
                  <a:pt x="169485" y="2982305"/>
                </a:cubicBezTo>
                <a:cubicBezTo>
                  <a:pt x="173208" y="2981752"/>
                  <a:pt x="173208" y="2981752"/>
                  <a:pt x="173208" y="2981752"/>
                </a:cubicBezTo>
                <a:cubicBezTo>
                  <a:pt x="172102" y="2974294"/>
                  <a:pt x="172102" y="2974294"/>
                  <a:pt x="172102" y="2974294"/>
                </a:cubicBezTo>
                <a:cubicBezTo>
                  <a:pt x="154036" y="2980787"/>
                  <a:pt x="154036" y="2980787"/>
                  <a:pt x="154036" y="2980787"/>
                </a:cubicBezTo>
                <a:cubicBezTo>
                  <a:pt x="150865" y="2985068"/>
                  <a:pt x="150865" y="2985068"/>
                  <a:pt x="150865" y="2985068"/>
                </a:cubicBezTo>
                <a:cubicBezTo>
                  <a:pt x="139694" y="2986725"/>
                  <a:pt x="139694" y="2986725"/>
                  <a:pt x="139694" y="2986725"/>
                </a:cubicBezTo>
                <a:cubicBezTo>
                  <a:pt x="128118" y="3011310"/>
                  <a:pt x="128118" y="3011310"/>
                  <a:pt x="128118" y="3011310"/>
                </a:cubicBezTo>
                <a:lnTo>
                  <a:pt x="126327" y="3011844"/>
                </a:lnTo>
                <a:lnTo>
                  <a:pt x="128456" y="3009176"/>
                </a:lnTo>
                <a:cubicBezTo>
                  <a:pt x="129012" y="3004508"/>
                  <a:pt x="127905" y="2997050"/>
                  <a:pt x="124245" y="2985208"/>
                </a:cubicBezTo>
                <a:cubicBezTo>
                  <a:pt x="152930" y="2973329"/>
                  <a:pt x="152930" y="2973329"/>
                  <a:pt x="152930" y="2973329"/>
                </a:cubicBezTo>
                <a:cubicBezTo>
                  <a:pt x="169335" y="2955650"/>
                  <a:pt x="169335" y="2955650"/>
                  <a:pt x="169335" y="2955650"/>
                </a:cubicBezTo>
                <a:cubicBezTo>
                  <a:pt x="180507" y="2953992"/>
                  <a:pt x="180507" y="2953992"/>
                  <a:pt x="180507" y="2953992"/>
                </a:cubicBezTo>
                <a:cubicBezTo>
                  <a:pt x="176229" y="2950815"/>
                  <a:pt x="195403" y="2951782"/>
                  <a:pt x="178847" y="2942805"/>
                </a:cubicBezTo>
                <a:cubicBezTo>
                  <a:pt x="170846" y="2940182"/>
                  <a:pt x="170846" y="2940182"/>
                  <a:pt x="170846" y="2940182"/>
                </a:cubicBezTo>
                <a:lnTo>
                  <a:pt x="171856" y="2938627"/>
                </a:lnTo>
                <a:lnTo>
                  <a:pt x="177187" y="2936026"/>
                </a:lnTo>
                <a:cubicBezTo>
                  <a:pt x="183043" y="2933013"/>
                  <a:pt x="175791" y="2936231"/>
                  <a:pt x="171960" y="2938468"/>
                </a:cubicBezTo>
                <a:lnTo>
                  <a:pt x="171856" y="2938627"/>
                </a:lnTo>
                <a:lnTo>
                  <a:pt x="156504" y="2946120"/>
                </a:lnTo>
                <a:cubicBezTo>
                  <a:pt x="173463" y="2932171"/>
                  <a:pt x="173463" y="2932171"/>
                  <a:pt x="173463" y="2932171"/>
                </a:cubicBezTo>
                <a:cubicBezTo>
                  <a:pt x="177187" y="2931619"/>
                  <a:pt x="177741" y="2935347"/>
                  <a:pt x="180911" y="2931066"/>
                </a:cubicBezTo>
                <a:cubicBezTo>
                  <a:pt x="180357" y="2927336"/>
                  <a:pt x="180357" y="2927336"/>
                  <a:pt x="180357" y="2927336"/>
                </a:cubicBezTo>
                <a:cubicBezTo>
                  <a:pt x="160632" y="2922643"/>
                  <a:pt x="160632" y="2922643"/>
                  <a:pt x="160632" y="2922643"/>
                </a:cubicBezTo>
                <a:cubicBezTo>
                  <a:pt x="178144" y="2912422"/>
                  <a:pt x="178144" y="2912422"/>
                  <a:pt x="178144" y="2912422"/>
                </a:cubicBezTo>
                <a:cubicBezTo>
                  <a:pt x="182623" y="2904135"/>
                  <a:pt x="190625" y="2906758"/>
                  <a:pt x="196349" y="2906862"/>
                </a:cubicBezTo>
                <a:lnTo>
                  <a:pt x="200957" y="2904305"/>
                </a:lnTo>
                <a:lnTo>
                  <a:pt x="200676" y="2907172"/>
                </a:lnTo>
                <a:cubicBezTo>
                  <a:pt x="200489" y="2909106"/>
                  <a:pt x="200489" y="2909106"/>
                  <a:pt x="200489" y="2909106"/>
                </a:cubicBezTo>
                <a:cubicBezTo>
                  <a:pt x="215383" y="2906896"/>
                  <a:pt x="215383" y="2906896"/>
                  <a:pt x="215383" y="2906896"/>
                </a:cubicBezTo>
                <a:cubicBezTo>
                  <a:pt x="232897" y="2896675"/>
                  <a:pt x="232897" y="2896675"/>
                  <a:pt x="232897" y="2896675"/>
                </a:cubicBezTo>
                <a:cubicBezTo>
                  <a:pt x="245025" y="2875819"/>
                  <a:pt x="245025" y="2875819"/>
                  <a:pt x="245025" y="2875819"/>
                </a:cubicBezTo>
                <a:cubicBezTo>
                  <a:pt x="261986" y="2861870"/>
                  <a:pt x="261986" y="2861870"/>
                  <a:pt x="261986" y="2861870"/>
                </a:cubicBezTo>
                <a:cubicBezTo>
                  <a:pt x="274115" y="2841014"/>
                  <a:pt x="274115" y="2841014"/>
                  <a:pt x="274115" y="2841014"/>
                </a:cubicBezTo>
                <a:cubicBezTo>
                  <a:pt x="270390" y="2841567"/>
                  <a:pt x="270390" y="2841567"/>
                  <a:pt x="270390" y="2841567"/>
                </a:cubicBezTo>
                <a:cubicBezTo>
                  <a:pt x="281562" y="2839909"/>
                  <a:pt x="283626" y="2828170"/>
                  <a:pt x="288457" y="2835075"/>
                </a:cubicBezTo>
                <a:cubicBezTo>
                  <a:pt x="294798" y="2826512"/>
                  <a:pt x="294798" y="2826512"/>
                  <a:pt x="294798" y="2826512"/>
                </a:cubicBezTo>
                <a:cubicBezTo>
                  <a:pt x="281966" y="2816983"/>
                  <a:pt x="281966" y="2816983"/>
                  <a:pt x="281966" y="2816983"/>
                </a:cubicBezTo>
                <a:lnTo>
                  <a:pt x="262228" y="2825156"/>
                </a:lnTo>
                <a:lnTo>
                  <a:pt x="258515" y="2812840"/>
                </a:lnTo>
                <a:cubicBezTo>
                  <a:pt x="231342" y="2809251"/>
                  <a:pt x="231342" y="2809251"/>
                  <a:pt x="231342" y="2809251"/>
                </a:cubicBezTo>
                <a:cubicBezTo>
                  <a:pt x="237130" y="2796959"/>
                  <a:pt x="237130" y="2796959"/>
                  <a:pt x="237130" y="2796959"/>
                </a:cubicBezTo>
                <a:cubicBezTo>
                  <a:pt x="232852" y="2793782"/>
                  <a:pt x="232852" y="2793782"/>
                  <a:pt x="232852" y="2793782"/>
                </a:cubicBezTo>
                <a:cubicBezTo>
                  <a:pt x="228575" y="2790607"/>
                  <a:pt x="228575" y="2790607"/>
                  <a:pt x="228575" y="2790607"/>
                </a:cubicBezTo>
                <a:cubicBezTo>
                  <a:pt x="217403" y="2792264"/>
                  <a:pt x="217403" y="2792264"/>
                  <a:pt x="217403" y="2792264"/>
                </a:cubicBezTo>
                <a:cubicBezTo>
                  <a:pt x="209955" y="2793370"/>
                  <a:pt x="209955" y="2793370"/>
                  <a:pt x="209955" y="2793370"/>
                </a:cubicBezTo>
                <a:cubicBezTo>
                  <a:pt x="228425" y="2763951"/>
                  <a:pt x="228425" y="2763951"/>
                  <a:pt x="228425" y="2763951"/>
                </a:cubicBezTo>
                <a:lnTo>
                  <a:pt x="225515" y="2761790"/>
                </a:lnTo>
                <a:lnTo>
                  <a:pt x="228734" y="2759617"/>
                </a:lnTo>
                <a:cubicBezTo>
                  <a:pt x="227457" y="2757426"/>
                  <a:pt x="219594" y="2755734"/>
                  <a:pt x="219870" y="2757598"/>
                </a:cubicBezTo>
                <a:cubicBezTo>
                  <a:pt x="219870" y="2757598"/>
                  <a:pt x="219870" y="2757598"/>
                  <a:pt x="220940" y="2758393"/>
                </a:cubicBezTo>
                <a:lnTo>
                  <a:pt x="225515" y="2761790"/>
                </a:lnTo>
                <a:lnTo>
                  <a:pt x="223868" y="2762900"/>
                </a:lnTo>
                <a:cubicBezTo>
                  <a:pt x="219374" y="2763865"/>
                  <a:pt x="211391" y="2764573"/>
                  <a:pt x="198080" y="2764643"/>
                </a:cubicBezTo>
                <a:cubicBezTo>
                  <a:pt x="196974" y="2757186"/>
                  <a:pt x="196974" y="2757186"/>
                  <a:pt x="196974" y="2757186"/>
                </a:cubicBezTo>
                <a:cubicBezTo>
                  <a:pt x="181524" y="2755666"/>
                  <a:pt x="181524" y="2755666"/>
                  <a:pt x="181524" y="2755666"/>
                </a:cubicBezTo>
                <a:cubicBezTo>
                  <a:pt x="174077" y="2756771"/>
                  <a:pt x="174077" y="2756771"/>
                  <a:pt x="174077" y="2756771"/>
                </a:cubicBezTo>
                <a:cubicBezTo>
                  <a:pt x="167182" y="2761606"/>
                  <a:pt x="185099" y="2728459"/>
                  <a:pt x="164011" y="2765887"/>
                </a:cubicBezTo>
                <a:cubicBezTo>
                  <a:pt x="159734" y="2762712"/>
                  <a:pt x="159734" y="2762712"/>
                  <a:pt x="159734" y="2762712"/>
                </a:cubicBezTo>
                <a:cubicBezTo>
                  <a:pt x="179311" y="2740751"/>
                  <a:pt x="179311" y="2740751"/>
                  <a:pt x="179311" y="2740751"/>
                </a:cubicBezTo>
                <a:cubicBezTo>
                  <a:pt x="187866" y="2747103"/>
                  <a:pt x="187866" y="2747103"/>
                  <a:pt x="187866" y="2747103"/>
                </a:cubicBezTo>
                <a:cubicBezTo>
                  <a:pt x="202761" y="2744893"/>
                  <a:pt x="202761" y="2744893"/>
                  <a:pt x="202761" y="2744893"/>
                </a:cubicBezTo>
                <a:cubicBezTo>
                  <a:pt x="213784" y="2716580"/>
                  <a:pt x="213784" y="2716580"/>
                  <a:pt x="213784" y="2716580"/>
                </a:cubicBezTo>
                <a:cubicBezTo>
                  <a:pt x="250874" y="2684399"/>
                  <a:pt x="250874" y="2684399"/>
                  <a:pt x="250874" y="2684399"/>
                </a:cubicBezTo>
                <a:cubicBezTo>
                  <a:pt x="250874" y="2684399"/>
                  <a:pt x="257768" y="2679565"/>
                  <a:pt x="246596" y="2681223"/>
                </a:cubicBezTo>
                <a:cubicBezTo>
                  <a:pt x="235978" y="2686609"/>
                  <a:pt x="235978" y="2686609"/>
                  <a:pt x="235978" y="2686609"/>
                </a:cubicBezTo>
                <a:cubicBezTo>
                  <a:pt x="227977" y="2683986"/>
                  <a:pt x="227977" y="2683986"/>
                  <a:pt x="227977" y="2683986"/>
                </a:cubicBezTo>
                <a:cubicBezTo>
                  <a:pt x="234318" y="2675423"/>
                  <a:pt x="234318" y="2675423"/>
                  <a:pt x="234318" y="2675423"/>
                </a:cubicBezTo>
                <a:cubicBezTo>
                  <a:pt x="219826" y="2654707"/>
                  <a:pt x="219826" y="2654707"/>
                  <a:pt x="219826" y="2654707"/>
                </a:cubicBezTo>
                <a:cubicBezTo>
                  <a:pt x="211824" y="2652083"/>
                  <a:pt x="211824" y="2652083"/>
                  <a:pt x="211824" y="2652083"/>
                </a:cubicBezTo>
                <a:cubicBezTo>
                  <a:pt x="208654" y="2656365"/>
                  <a:pt x="208654" y="2656365"/>
                  <a:pt x="208654" y="2656365"/>
                </a:cubicBezTo>
                <a:cubicBezTo>
                  <a:pt x="204376" y="2653188"/>
                  <a:pt x="204376" y="2653188"/>
                  <a:pt x="204376" y="2653188"/>
                </a:cubicBezTo>
                <a:cubicBezTo>
                  <a:pt x="206994" y="2645177"/>
                  <a:pt x="206994" y="2645177"/>
                  <a:pt x="206994" y="2645177"/>
                </a:cubicBezTo>
                <a:cubicBezTo>
                  <a:pt x="188928" y="2651670"/>
                  <a:pt x="188928" y="2651670"/>
                  <a:pt x="188928" y="2651670"/>
                </a:cubicBezTo>
                <a:cubicBezTo>
                  <a:pt x="182586" y="2660233"/>
                  <a:pt x="182586" y="2660233"/>
                  <a:pt x="182586" y="2660233"/>
                </a:cubicBezTo>
                <a:cubicBezTo>
                  <a:pt x="181075" y="2675702"/>
                  <a:pt x="181075" y="2675702"/>
                  <a:pt x="181075" y="2675702"/>
                </a:cubicBezTo>
                <a:cubicBezTo>
                  <a:pt x="189078" y="2678324"/>
                  <a:pt x="189078" y="2678324"/>
                  <a:pt x="189078" y="2678324"/>
                </a:cubicBezTo>
                <a:cubicBezTo>
                  <a:pt x="186460" y="2686335"/>
                  <a:pt x="186460" y="2686335"/>
                  <a:pt x="186460" y="2686335"/>
                </a:cubicBezTo>
                <a:cubicBezTo>
                  <a:pt x="190738" y="2689512"/>
                  <a:pt x="190738" y="2689512"/>
                  <a:pt x="190738" y="2689512"/>
                </a:cubicBezTo>
                <a:cubicBezTo>
                  <a:pt x="186460" y="2686335"/>
                  <a:pt x="168948" y="2696556"/>
                  <a:pt x="170457" y="2681088"/>
                </a:cubicBezTo>
                <a:cubicBezTo>
                  <a:pt x="157625" y="2671559"/>
                  <a:pt x="196524" y="2677219"/>
                  <a:pt x="164521" y="2666724"/>
                </a:cubicBezTo>
                <a:cubicBezTo>
                  <a:pt x="163414" y="2659266"/>
                  <a:pt x="163414" y="2659266"/>
                  <a:pt x="163414" y="2659266"/>
                </a:cubicBezTo>
                <a:cubicBezTo>
                  <a:pt x="169201" y="2646975"/>
                  <a:pt x="182586" y="2660233"/>
                  <a:pt x="176648" y="2645870"/>
                </a:cubicBezTo>
                <a:cubicBezTo>
                  <a:pt x="169201" y="2646975"/>
                  <a:pt x="169201" y="2646975"/>
                  <a:pt x="169201" y="2646975"/>
                </a:cubicBezTo>
                <a:cubicBezTo>
                  <a:pt x="164371" y="2640070"/>
                  <a:pt x="164371" y="2640070"/>
                  <a:pt x="164371" y="2640070"/>
                </a:cubicBezTo>
                <a:cubicBezTo>
                  <a:pt x="185607" y="2629296"/>
                  <a:pt x="185607" y="2629296"/>
                  <a:pt x="185607" y="2629296"/>
                </a:cubicBezTo>
                <a:cubicBezTo>
                  <a:pt x="189735" y="2605817"/>
                  <a:pt x="196076" y="2597254"/>
                  <a:pt x="225314" y="2589105"/>
                </a:cubicBezTo>
                <a:cubicBezTo>
                  <a:pt x="234827" y="2576260"/>
                  <a:pt x="234827" y="2576260"/>
                  <a:pt x="234827" y="2576260"/>
                </a:cubicBezTo>
                <a:cubicBezTo>
                  <a:pt x="245998" y="2574602"/>
                  <a:pt x="245998" y="2574602"/>
                  <a:pt x="245998" y="2574602"/>
                </a:cubicBezTo>
                <a:cubicBezTo>
                  <a:pt x="248616" y="2566592"/>
                  <a:pt x="248616" y="2566592"/>
                  <a:pt x="248616" y="2566592"/>
                </a:cubicBezTo>
                <a:cubicBezTo>
                  <a:pt x="269299" y="2552090"/>
                  <a:pt x="269299" y="2552090"/>
                  <a:pt x="269299" y="2552090"/>
                </a:cubicBezTo>
                <a:cubicBezTo>
                  <a:pt x="313283" y="2515074"/>
                  <a:pt x="313283" y="2515074"/>
                  <a:pt x="313283" y="2515074"/>
                </a:cubicBezTo>
                <a:cubicBezTo>
                  <a:pt x="315347" y="2503334"/>
                  <a:pt x="315347" y="2503334"/>
                  <a:pt x="315347" y="2503334"/>
                </a:cubicBezTo>
                <a:cubicBezTo>
                  <a:pt x="327071" y="2505406"/>
                  <a:pt x="327071" y="2505406"/>
                  <a:pt x="327071" y="2505406"/>
                </a:cubicBezTo>
                <a:cubicBezTo>
                  <a:pt x="330796" y="2504853"/>
                  <a:pt x="332456" y="2516040"/>
                  <a:pt x="333966" y="2500571"/>
                </a:cubicBezTo>
                <a:cubicBezTo>
                  <a:pt x="330243" y="2501124"/>
                  <a:pt x="330243" y="2501124"/>
                  <a:pt x="330243" y="2501124"/>
                </a:cubicBezTo>
                <a:cubicBezTo>
                  <a:pt x="354649" y="2486069"/>
                  <a:pt x="354649" y="2486069"/>
                  <a:pt x="354649" y="2486069"/>
                </a:cubicBezTo>
                <a:cubicBezTo>
                  <a:pt x="346096" y="2479717"/>
                  <a:pt x="346096" y="2479717"/>
                  <a:pt x="346096" y="2479717"/>
                </a:cubicBezTo>
                <a:cubicBezTo>
                  <a:pt x="360992" y="2477506"/>
                  <a:pt x="360992" y="2477506"/>
                  <a:pt x="360992" y="2477506"/>
                </a:cubicBezTo>
                <a:cubicBezTo>
                  <a:pt x="351883" y="2467424"/>
                  <a:pt x="351883" y="2467424"/>
                  <a:pt x="351883" y="2467424"/>
                </a:cubicBezTo>
                <a:cubicBezTo>
                  <a:pt x="361948" y="2458308"/>
                  <a:pt x="361948" y="2458308"/>
                  <a:pt x="361948" y="2458308"/>
                </a:cubicBezTo>
                <a:cubicBezTo>
                  <a:pt x="374226" y="2464108"/>
                  <a:pt x="374226" y="2464108"/>
                  <a:pt x="374226" y="2464108"/>
                </a:cubicBezTo>
                <a:lnTo>
                  <a:pt x="373119" y="2456651"/>
                </a:lnTo>
                <a:cubicBezTo>
                  <a:pt x="380568" y="2455545"/>
                  <a:pt x="380568" y="2455545"/>
                  <a:pt x="380568" y="2455545"/>
                </a:cubicBezTo>
                <a:cubicBezTo>
                  <a:pt x="412423" y="2439386"/>
                  <a:pt x="412423" y="2439386"/>
                  <a:pt x="412423" y="2439386"/>
                </a:cubicBezTo>
                <a:cubicBezTo>
                  <a:pt x="422489" y="2430270"/>
                  <a:pt x="422489" y="2430270"/>
                  <a:pt x="422489" y="2430270"/>
                </a:cubicBezTo>
                <a:cubicBezTo>
                  <a:pt x="450067" y="2410933"/>
                  <a:pt x="450067" y="2410933"/>
                  <a:pt x="450067" y="2410933"/>
                </a:cubicBezTo>
                <a:cubicBezTo>
                  <a:pt x="448960" y="2403475"/>
                  <a:pt x="448960" y="2403475"/>
                  <a:pt x="448960" y="2403475"/>
                </a:cubicBezTo>
                <a:cubicBezTo>
                  <a:pt x="456961" y="2406098"/>
                  <a:pt x="456961" y="2406098"/>
                  <a:pt x="456961" y="2406098"/>
                </a:cubicBezTo>
                <a:cubicBezTo>
                  <a:pt x="469090" y="2385244"/>
                  <a:pt x="467176" y="2423639"/>
                  <a:pt x="480815" y="2387314"/>
                </a:cubicBezTo>
                <a:cubicBezTo>
                  <a:pt x="451023" y="2391735"/>
                  <a:pt x="451023" y="2391735"/>
                  <a:pt x="451023" y="2391735"/>
                </a:cubicBezTo>
                <a:cubicBezTo>
                  <a:pt x="454194" y="2387454"/>
                  <a:pt x="454194" y="2387454"/>
                  <a:pt x="454194" y="2387454"/>
                </a:cubicBezTo>
                <a:cubicBezTo>
                  <a:pt x="472260" y="2380962"/>
                  <a:pt x="472260" y="2380962"/>
                  <a:pt x="472260" y="2380962"/>
                </a:cubicBezTo>
                <a:cubicBezTo>
                  <a:pt x="490880" y="2378199"/>
                  <a:pt x="490880" y="2378199"/>
                  <a:pt x="490880" y="2378199"/>
                </a:cubicBezTo>
                <a:cubicBezTo>
                  <a:pt x="529629" y="2357204"/>
                  <a:pt x="529629" y="2357204"/>
                  <a:pt x="529629" y="2357204"/>
                </a:cubicBezTo>
                <a:cubicBezTo>
                  <a:pt x="554037" y="2342150"/>
                  <a:pt x="554037" y="2342150"/>
                  <a:pt x="554037" y="2342150"/>
                </a:cubicBezTo>
                <a:cubicBezTo>
                  <a:pt x="560378" y="2333587"/>
                  <a:pt x="560378" y="2333587"/>
                  <a:pt x="560378" y="2333587"/>
                </a:cubicBezTo>
                <a:cubicBezTo>
                  <a:pt x="553888" y="2315494"/>
                  <a:pt x="553888" y="2315494"/>
                  <a:pt x="553888" y="2315494"/>
                </a:cubicBezTo>
                <a:cubicBezTo>
                  <a:pt x="565059" y="2313836"/>
                  <a:pt x="565059" y="2313836"/>
                  <a:pt x="565059" y="2313836"/>
                </a:cubicBezTo>
                <a:cubicBezTo>
                  <a:pt x="562442" y="2321847"/>
                  <a:pt x="562442" y="2321847"/>
                  <a:pt x="562442" y="2321847"/>
                </a:cubicBezTo>
                <a:cubicBezTo>
                  <a:pt x="570444" y="2324471"/>
                  <a:pt x="570444" y="2324471"/>
                  <a:pt x="570444" y="2324471"/>
                </a:cubicBezTo>
                <a:cubicBezTo>
                  <a:pt x="578445" y="2327094"/>
                  <a:pt x="581062" y="2319084"/>
                  <a:pt x="581062" y="2319084"/>
                </a:cubicBezTo>
                <a:cubicBezTo>
                  <a:pt x="570646" y="2313007"/>
                  <a:pt x="578747" y="2309900"/>
                  <a:pt x="583729" y="2308207"/>
                </a:cubicBezTo>
                <a:lnTo>
                  <a:pt x="585861" y="2306741"/>
                </a:lnTo>
                <a:lnTo>
                  <a:pt x="586850" y="2306792"/>
                </a:lnTo>
                <a:cubicBezTo>
                  <a:pt x="582020" y="2299887"/>
                  <a:pt x="582020" y="2299887"/>
                  <a:pt x="582020" y="2299887"/>
                </a:cubicBezTo>
                <a:cubicBezTo>
                  <a:pt x="601745" y="2304582"/>
                  <a:pt x="601745" y="2304582"/>
                  <a:pt x="601745" y="2304582"/>
                </a:cubicBezTo>
                <a:cubicBezTo>
                  <a:pt x="609746" y="2307205"/>
                  <a:pt x="604363" y="2296571"/>
                  <a:pt x="616088" y="2298642"/>
                </a:cubicBezTo>
                <a:cubicBezTo>
                  <a:pt x="600085" y="2293394"/>
                  <a:pt x="600085" y="2293394"/>
                  <a:pt x="600085" y="2293394"/>
                </a:cubicBezTo>
                <a:cubicBezTo>
                  <a:pt x="562293" y="2295192"/>
                  <a:pt x="562293" y="2295192"/>
                  <a:pt x="562293" y="2295192"/>
                </a:cubicBezTo>
                <a:cubicBezTo>
                  <a:pt x="542567" y="2290497"/>
                  <a:pt x="542567" y="2290497"/>
                  <a:pt x="542567" y="2290497"/>
                </a:cubicBezTo>
                <a:cubicBezTo>
                  <a:pt x="509604" y="2299199"/>
                  <a:pt x="509604" y="2299199"/>
                  <a:pt x="509604" y="2299199"/>
                </a:cubicBezTo>
                <a:cubicBezTo>
                  <a:pt x="497325" y="2293399"/>
                  <a:pt x="497325" y="2293399"/>
                  <a:pt x="497325" y="2293399"/>
                </a:cubicBezTo>
                <a:cubicBezTo>
                  <a:pt x="494709" y="2301409"/>
                  <a:pt x="494709" y="2301409"/>
                  <a:pt x="494709" y="2301409"/>
                </a:cubicBezTo>
                <a:cubicBezTo>
                  <a:pt x="494156" y="2297681"/>
                  <a:pt x="494156" y="2297681"/>
                  <a:pt x="494156" y="2297681"/>
                </a:cubicBezTo>
                <a:cubicBezTo>
                  <a:pt x="482983" y="2299339"/>
                  <a:pt x="482983" y="2299339"/>
                  <a:pt x="482983" y="2299339"/>
                </a:cubicBezTo>
                <a:cubicBezTo>
                  <a:pt x="489324" y="2290776"/>
                  <a:pt x="489324" y="2290776"/>
                  <a:pt x="489324" y="2290776"/>
                </a:cubicBezTo>
                <a:cubicBezTo>
                  <a:pt x="458426" y="2287739"/>
                  <a:pt x="458426" y="2287739"/>
                  <a:pt x="458426" y="2287739"/>
                </a:cubicBezTo>
                <a:cubicBezTo>
                  <a:pt x="427125" y="2307628"/>
                  <a:pt x="427125" y="2307628"/>
                  <a:pt x="427125" y="2307628"/>
                </a:cubicBezTo>
                <a:cubicBezTo>
                  <a:pt x="418571" y="2301275"/>
                  <a:pt x="418571" y="2301275"/>
                  <a:pt x="418571" y="2301275"/>
                </a:cubicBezTo>
                <a:cubicBezTo>
                  <a:pt x="409058" y="2314120"/>
                  <a:pt x="409058" y="2314120"/>
                  <a:pt x="409058" y="2314120"/>
                </a:cubicBezTo>
                <a:cubicBezTo>
                  <a:pt x="390439" y="2316883"/>
                  <a:pt x="390439" y="2316883"/>
                  <a:pt x="390439" y="2316883"/>
                </a:cubicBezTo>
                <a:cubicBezTo>
                  <a:pt x="365075" y="2351135"/>
                  <a:pt x="365075" y="2351135"/>
                  <a:pt x="365075" y="2351135"/>
                </a:cubicBezTo>
                <a:cubicBezTo>
                  <a:pt x="339560" y="2358733"/>
                  <a:pt x="339560" y="2358733"/>
                  <a:pt x="339560" y="2358733"/>
                </a:cubicBezTo>
                <a:lnTo>
                  <a:pt x="324978" y="2370727"/>
                </a:lnTo>
                <a:lnTo>
                  <a:pt x="324810" y="2370747"/>
                </a:lnTo>
                <a:lnTo>
                  <a:pt x="323065" y="2372274"/>
                </a:lnTo>
                <a:lnTo>
                  <a:pt x="311429" y="2374340"/>
                </a:lnTo>
                <a:cubicBezTo>
                  <a:pt x="309917" y="2389808"/>
                  <a:pt x="335835" y="2359285"/>
                  <a:pt x="317365" y="2388703"/>
                </a:cubicBezTo>
                <a:cubicBezTo>
                  <a:pt x="297640" y="2384008"/>
                  <a:pt x="297640" y="2384008"/>
                  <a:pt x="297640" y="2384008"/>
                </a:cubicBezTo>
                <a:cubicBezTo>
                  <a:pt x="297086" y="2380280"/>
                  <a:pt x="297086" y="2380280"/>
                  <a:pt x="297086" y="2380280"/>
                </a:cubicBezTo>
                <a:cubicBezTo>
                  <a:pt x="262061" y="2400722"/>
                  <a:pt x="262061" y="2400722"/>
                  <a:pt x="262061" y="2400722"/>
                </a:cubicBezTo>
                <a:cubicBezTo>
                  <a:pt x="270062" y="2403345"/>
                  <a:pt x="270062" y="2403345"/>
                  <a:pt x="270062" y="2403345"/>
                </a:cubicBezTo>
                <a:cubicBezTo>
                  <a:pt x="259443" y="2408732"/>
                  <a:pt x="259443" y="2408732"/>
                  <a:pt x="259443" y="2408732"/>
                </a:cubicBezTo>
                <a:cubicBezTo>
                  <a:pt x="259996" y="2412461"/>
                  <a:pt x="259996" y="2412461"/>
                  <a:pt x="259996" y="2412461"/>
                </a:cubicBezTo>
                <a:cubicBezTo>
                  <a:pt x="242484" y="2422681"/>
                  <a:pt x="242484" y="2422681"/>
                  <a:pt x="242484" y="2422681"/>
                </a:cubicBezTo>
                <a:cubicBezTo>
                  <a:pt x="239313" y="2426964"/>
                  <a:pt x="238356" y="2446160"/>
                  <a:pt x="226077" y="2440360"/>
                </a:cubicBezTo>
                <a:cubicBezTo>
                  <a:pt x="226630" y="2444090"/>
                  <a:pt x="240973" y="2438150"/>
                  <a:pt x="227737" y="2451548"/>
                </a:cubicBezTo>
                <a:cubicBezTo>
                  <a:pt x="231461" y="2450995"/>
                  <a:pt x="233323" y="2450719"/>
                  <a:pt x="234254" y="2450580"/>
                </a:cubicBezTo>
                <a:lnTo>
                  <a:pt x="235185" y="2450442"/>
                </a:lnTo>
                <a:lnTo>
                  <a:pt x="232015" y="2454723"/>
                </a:lnTo>
                <a:cubicBezTo>
                  <a:pt x="224014" y="2452100"/>
                  <a:pt x="224014" y="2452100"/>
                  <a:pt x="224014" y="2452100"/>
                </a:cubicBezTo>
                <a:lnTo>
                  <a:pt x="221314" y="2452501"/>
                </a:lnTo>
                <a:lnTo>
                  <a:pt x="222063" y="2448578"/>
                </a:lnTo>
                <a:cubicBezTo>
                  <a:pt x="216666" y="2447474"/>
                  <a:pt x="202979" y="2451410"/>
                  <a:pt x="205394" y="2454863"/>
                </a:cubicBezTo>
                <a:cubicBezTo>
                  <a:pt x="205394" y="2454863"/>
                  <a:pt x="205394" y="2454863"/>
                  <a:pt x="207721" y="2454518"/>
                </a:cubicBezTo>
                <a:lnTo>
                  <a:pt x="221314" y="2452501"/>
                </a:lnTo>
                <a:lnTo>
                  <a:pt x="220892" y="2454707"/>
                </a:lnTo>
                <a:cubicBezTo>
                  <a:pt x="216395" y="2458470"/>
                  <a:pt x="206777" y="2464185"/>
                  <a:pt x="188988" y="2472542"/>
                </a:cubicBezTo>
                <a:cubicBezTo>
                  <a:pt x="174092" y="2474753"/>
                  <a:pt x="174092" y="2474753"/>
                  <a:pt x="174092" y="2474753"/>
                </a:cubicBezTo>
                <a:cubicBezTo>
                  <a:pt x="177262" y="2470470"/>
                  <a:pt x="177262" y="2470470"/>
                  <a:pt x="177262" y="2470470"/>
                </a:cubicBezTo>
                <a:cubicBezTo>
                  <a:pt x="164430" y="2460942"/>
                  <a:pt x="164430" y="2460942"/>
                  <a:pt x="164430" y="2460942"/>
                </a:cubicBezTo>
                <a:cubicBezTo>
                  <a:pt x="179327" y="2458732"/>
                  <a:pt x="179327" y="2458732"/>
                  <a:pt x="179327" y="2458732"/>
                </a:cubicBezTo>
                <a:cubicBezTo>
                  <a:pt x="192009" y="2441605"/>
                  <a:pt x="192009" y="2441605"/>
                  <a:pt x="192009" y="2441605"/>
                </a:cubicBezTo>
                <a:cubicBezTo>
                  <a:pt x="167452" y="2430005"/>
                  <a:pt x="167452" y="2430005"/>
                  <a:pt x="167452" y="2430005"/>
                </a:cubicBezTo>
                <a:cubicBezTo>
                  <a:pt x="152556" y="2432216"/>
                  <a:pt x="152556" y="2432216"/>
                  <a:pt x="152556" y="2432216"/>
                </a:cubicBezTo>
                <a:cubicBezTo>
                  <a:pt x="155173" y="2424205"/>
                  <a:pt x="155173" y="2424205"/>
                  <a:pt x="155173" y="2424205"/>
                </a:cubicBezTo>
                <a:cubicBezTo>
                  <a:pt x="174900" y="2428900"/>
                  <a:pt x="174900" y="2428900"/>
                  <a:pt x="174900" y="2428900"/>
                </a:cubicBezTo>
                <a:cubicBezTo>
                  <a:pt x="168409" y="2410807"/>
                  <a:pt x="168409" y="2410807"/>
                  <a:pt x="168409" y="2410807"/>
                </a:cubicBezTo>
                <a:cubicBezTo>
                  <a:pt x="192817" y="2395753"/>
                  <a:pt x="192817" y="2395753"/>
                  <a:pt x="192817" y="2395753"/>
                </a:cubicBezTo>
                <a:cubicBezTo>
                  <a:pt x="193923" y="2403211"/>
                  <a:pt x="193923" y="2403211"/>
                  <a:pt x="193923" y="2403211"/>
                </a:cubicBezTo>
                <a:cubicBezTo>
                  <a:pt x="201371" y="2402106"/>
                  <a:pt x="201371" y="2402106"/>
                  <a:pt x="201371" y="2402106"/>
                </a:cubicBezTo>
                <a:cubicBezTo>
                  <a:pt x="195030" y="2410669"/>
                  <a:pt x="195030" y="2410669"/>
                  <a:pt x="195030" y="2410669"/>
                </a:cubicBezTo>
                <a:cubicBezTo>
                  <a:pt x="202478" y="2409563"/>
                  <a:pt x="202478" y="2409563"/>
                  <a:pt x="202478" y="2409563"/>
                </a:cubicBezTo>
                <a:cubicBezTo>
                  <a:pt x="209926" y="2408458"/>
                  <a:pt x="209926" y="2408458"/>
                  <a:pt x="209926" y="2408458"/>
                </a:cubicBezTo>
                <a:cubicBezTo>
                  <a:pt x="209372" y="2404729"/>
                  <a:pt x="209372" y="2404729"/>
                  <a:pt x="209372" y="2404729"/>
                </a:cubicBezTo>
                <a:cubicBezTo>
                  <a:pt x="225928" y="2413706"/>
                  <a:pt x="225928" y="2413706"/>
                  <a:pt x="225928" y="2413706"/>
                </a:cubicBezTo>
                <a:cubicBezTo>
                  <a:pt x="246612" y="2399203"/>
                  <a:pt x="246612" y="2399203"/>
                  <a:pt x="246612" y="2399203"/>
                </a:cubicBezTo>
                <a:cubicBezTo>
                  <a:pt x="232672" y="2382216"/>
                  <a:pt x="232672" y="2382216"/>
                  <a:pt x="232672" y="2382216"/>
                </a:cubicBezTo>
                <a:cubicBezTo>
                  <a:pt x="242738" y="2373101"/>
                  <a:pt x="242738" y="2373101"/>
                  <a:pt x="242738" y="2373101"/>
                </a:cubicBezTo>
                <a:cubicBezTo>
                  <a:pt x="249632" y="2368266"/>
                  <a:pt x="219437" y="2395613"/>
                  <a:pt x="258187" y="2374619"/>
                </a:cubicBezTo>
                <a:cubicBezTo>
                  <a:pt x="249632" y="2368266"/>
                  <a:pt x="249632" y="2368266"/>
                  <a:pt x="249632" y="2368266"/>
                </a:cubicBezTo>
                <a:cubicBezTo>
                  <a:pt x="267698" y="2361775"/>
                  <a:pt x="267698" y="2361775"/>
                  <a:pt x="267698" y="2361775"/>
                </a:cubicBezTo>
                <a:cubicBezTo>
                  <a:pt x="259144" y="2355422"/>
                  <a:pt x="259144" y="2355422"/>
                  <a:pt x="259144" y="2355422"/>
                </a:cubicBezTo>
                <a:lnTo>
                  <a:pt x="248654" y="2359190"/>
                </a:lnTo>
                <a:lnTo>
                  <a:pt x="250876" y="2354207"/>
                </a:lnTo>
                <a:cubicBezTo>
                  <a:pt x="252202" y="2351926"/>
                  <a:pt x="253659" y="2350519"/>
                  <a:pt x="254867" y="2352245"/>
                </a:cubicBezTo>
                <a:cubicBezTo>
                  <a:pt x="254867" y="2352245"/>
                  <a:pt x="254867" y="2352245"/>
                  <a:pt x="253470" y="2352452"/>
                </a:cubicBezTo>
                <a:lnTo>
                  <a:pt x="249116" y="2353098"/>
                </a:lnTo>
                <a:lnTo>
                  <a:pt x="252654" y="2337329"/>
                </a:lnTo>
                <a:cubicBezTo>
                  <a:pt x="263271" y="2331943"/>
                  <a:pt x="263271" y="2331943"/>
                  <a:pt x="263271" y="2331943"/>
                </a:cubicBezTo>
                <a:cubicBezTo>
                  <a:pt x="266895" y="2337122"/>
                  <a:pt x="249570" y="2345409"/>
                  <a:pt x="253251" y="2347364"/>
                </a:cubicBezTo>
                <a:lnTo>
                  <a:pt x="262900" y="2346965"/>
                </a:lnTo>
                <a:lnTo>
                  <a:pt x="259729" y="2352952"/>
                </a:lnTo>
                <a:cubicBezTo>
                  <a:pt x="258352" y="2356491"/>
                  <a:pt x="261283" y="2357010"/>
                  <a:pt x="280380" y="2344648"/>
                </a:cubicBezTo>
                <a:cubicBezTo>
                  <a:pt x="287275" y="2339814"/>
                  <a:pt x="287275" y="2339814"/>
                  <a:pt x="287275" y="2339814"/>
                </a:cubicBezTo>
                <a:cubicBezTo>
                  <a:pt x="278720" y="2333461"/>
                  <a:pt x="278720" y="2333461"/>
                  <a:pt x="278720" y="2333461"/>
                </a:cubicBezTo>
                <a:lnTo>
                  <a:pt x="291900" y="2326776"/>
                </a:lnTo>
                <a:lnTo>
                  <a:pt x="301966" y="2326201"/>
                </a:lnTo>
                <a:lnTo>
                  <a:pt x="302409" y="2323224"/>
                </a:lnTo>
                <a:lnTo>
                  <a:pt x="304283" y="2323028"/>
                </a:lnTo>
                <a:cubicBezTo>
                  <a:pt x="309774" y="2322720"/>
                  <a:pt x="317062" y="2322532"/>
                  <a:pt x="326579" y="2322549"/>
                </a:cubicBezTo>
                <a:cubicBezTo>
                  <a:pt x="329195" y="2314538"/>
                  <a:pt x="329195" y="2314538"/>
                  <a:pt x="329195" y="2314538"/>
                </a:cubicBezTo>
                <a:lnTo>
                  <a:pt x="312498" y="2310130"/>
                </a:lnTo>
                <a:lnTo>
                  <a:pt x="316339" y="2306441"/>
                </a:lnTo>
                <a:lnTo>
                  <a:pt x="316276" y="2305832"/>
                </a:lnTo>
                <a:lnTo>
                  <a:pt x="333324" y="2291059"/>
                </a:lnTo>
                <a:lnTo>
                  <a:pt x="322662" y="2287563"/>
                </a:lnTo>
                <a:lnTo>
                  <a:pt x="335941" y="2283049"/>
                </a:lnTo>
                <a:cubicBezTo>
                  <a:pt x="327386" y="2276696"/>
                  <a:pt x="327386" y="2276696"/>
                  <a:pt x="327386" y="2276696"/>
                </a:cubicBezTo>
                <a:cubicBezTo>
                  <a:pt x="311937" y="2275177"/>
                  <a:pt x="311937" y="2275177"/>
                  <a:pt x="311937" y="2275177"/>
                </a:cubicBezTo>
                <a:cubicBezTo>
                  <a:pt x="320895" y="2258605"/>
                  <a:pt x="320895" y="2258605"/>
                  <a:pt x="320895" y="2258605"/>
                </a:cubicBezTo>
                <a:cubicBezTo>
                  <a:pt x="331514" y="2253217"/>
                  <a:pt x="331514" y="2253217"/>
                  <a:pt x="331514" y="2253217"/>
                </a:cubicBezTo>
                <a:cubicBezTo>
                  <a:pt x="335238" y="2252665"/>
                  <a:pt x="335238" y="2252665"/>
                  <a:pt x="335238" y="2252665"/>
                </a:cubicBezTo>
                <a:cubicBezTo>
                  <a:pt x="335615" y="2248798"/>
                  <a:pt x="334779" y="2247969"/>
                  <a:pt x="333650" y="2248375"/>
                </a:cubicBezTo>
                <a:lnTo>
                  <a:pt x="330915" y="2250925"/>
                </a:lnTo>
                <a:lnTo>
                  <a:pt x="340472" y="2236644"/>
                </a:lnTo>
                <a:cubicBezTo>
                  <a:pt x="357985" y="2226423"/>
                  <a:pt x="341175" y="2267028"/>
                  <a:pt x="358539" y="2230152"/>
                </a:cubicBezTo>
                <a:cubicBezTo>
                  <a:pt x="370264" y="2232223"/>
                  <a:pt x="370264" y="2232223"/>
                  <a:pt x="370264" y="2232223"/>
                </a:cubicBezTo>
                <a:cubicBezTo>
                  <a:pt x="384607" y="2226284"/>
                  <a:pt x="384607" y="2226284"/>
                  <a:pt x="384607" y="2226284"/>
                </a:cubicBezTo>
                <a:cubicBezTo>
                  <a:pt x="391501" y="2221449"/>
                  <a:pt x="347516" y="2258465"/>
                  <a:pt x="406397" y="2219239"/>
                </a:cubicBezTo>
                <a:cubicBezTo>
                  <a:pt x="406397" y="2219239"/>
                  <a:pt x="387223" y="2218274"/>
                  <a:pt x="410120" y="2218686"/>
                </a:cubicBezTo>
                <a:cubicBezTo>
                  <a:pt x="422802" y="2201560"/>
                  <a:pt x="422802" y="2201560"/>
                  <a:pt x="422802" y="2201560"/>
                </a:cubicBezTo>
                <a:cubicBezTo>
                  <a:pt x="414248" y="2195207"/>
                  <a:pt x="414248" y="2195207"/>
                  <a:pt x="414248" y="2195207"/>
                </a:cubicBezTo>
                <a:cubicBezTo>
                  <a:pt x="403077" y="2196865"/>
                  <a:pt x="417015" y="2213853"/>
                  <a:pt x="396735" y="2205428"/>
                </a:cubicBezTo>
                <a:cubicBezTo>
                  <a:pt x="395076" y="2194242"/>
                  <a:pt x="395076" y="2194242"/>
                  <a:pt x="395076" y="2194242"/>
                </a:cubicBezTo>
                <a:cubicBezTo>
                  <a:pt x="409971" y="2192032"/>
                  <a:pt x="409971" y="2192032"/>
                  <a:pt x="409971" y="2192032"/>
                </a:cubicBezTo>
                <a:cubicBezTo>
                  <a:pt x="409418" y="2188302"/>
                  <a:pt x="409418" y="2188302"/>
                  <a:pt x="409418" y="2188302"/>
                </a:cubicBezTo>
                <a:cubicBezTo>
                  <a:pt x="412588" y="2184021"/>
                  <a:pt x="412588" y="2184021"/>
                  <a:pt x="412588" y="2184021"/>
                </a:cubicBezTo>
                <a:cubicBezTo>
                  <a:pt x="439763" y="2187611"/>
                  <a:pt x="439763" y="2187611"/>
                  <a:pt x="439763" y="2187611"/>
                </a:cubicBezTo>
                <a:cubicBezTo>
                  <a:pt x="438656" y="2180153"/>
                  <a:pt x="438656" y="2180153"/>
                  <a:pt x="438656" y="2180153"/>
                </a:cubicBezTo>
                <a:cubicBezTo>
                  <a:pt x="442379" y="2179600"/>
                  <a:pt x="442379" y="2179600"/>
                  <a:pt x="442379" y="2179600"/>
                </a:cubicBezTo>
                <a:cubicBezTo>
                  <a:pt x="491747" y="2153218"/>
                  <a:pt x="491747" y="2153218"/>
                  <a:pt x="491747" y="2153218"/>
                </a:cubicBezTo>
                <a:cubicBezTo>
                  <a:pt x="499195" y="2152113"/>
                  <a:pt x="499195" y="2152113"/>
                  <a:pt x="499195" y="2152113"/>
                </a:cubicBezTo>
                <a:cubicBezTo>
                  <a:pt x="501813" y="2144103"/>
                  <a:pt x="501813" y="2144103"/>
                  <a:pt x="501813" y="2144103"/>
                </a:cubicBezTo>
                <a:cubicBezTo>
                  <a:pt x="460296" y="2146453"/>
                  <a:pt x="460296" y="2146453"/>
                  <a:pt x="460296" y="2146453"/>
                </a:cubicBezTo>
                <a:cubicBezTo>
                  <a:pt x="470915" y="2141066"/>
                  <a:pt x="470915" y="2141066"/>
                  <a:pt x="470915" y="2141066"/>
                </a:cubicBezTo>
                <a:cubicBezTo>
                  <a:pt x="455466" y="2139548"/>
                  <a:pt x="455466" y="2139548"/>
                  <a:pt x="455466" y="2139548"/>
                </a:cubicBezTo>
                <a:cubicBezTo>
                  <a:pt x="461807" y="2130985"/>
                  <a:pt x="461807" y="2130985"/>
                  <a:pt x="461807" y="2130985"/>
                </a:cubicBezTo>
                <a:cubicBezTo>
                  <a:pt x="493661" y="2114824"/>
                  <a:pt x="493661" y="2114824"/>
                  <a:pt x="493661" y="2114824"/>
                </a:cubicBezTo>
                <a:cubicBezTo>
                  <a:pt x="492555" y="2107366"/>
                  <a:pt x="492001" y="2103638"/>
                  <a:pt x="491725" y="2101772"/>
                </a:cubicBezTo>
                <a:lnTo>
                  <a:pt x="491535" y="2100497"/>
                </a:lnTo>
                <a:lnTo>
                  <a:pt x="495173" y="2099355"/>
                </a:lnTo>
                <a:cubicBezTo>
                  <a:pt x="490895" y="2096180"/>
                  <a:pt x="490895" y="2096180"/>
                  <a:pt x="490895" y="2096180"/>
                </a:cubicBezTo>
                <a:cubicBezTo>
                  <a:pt x="462763" y="2111787"/>
                  <a:pt x="487874" y="2127116"/>
                  <a:pt x="421396" y="2140792"/>
                </a:cubicBezTo>
                <a:lnTo>
                  <a:pt x="416848" y="2153491"/>
                </a:lnTo>
                <a:lnTo>
                  <a:pt x="415609" y="2153084"/>
                </a:lnTo>
                <a:cubicBezTo>
                  <a:pt x="415609" y="2153084"/>
                  <a:pt x="415609" y="2153084"/>
                  <a:pt x="414351" y="2154223"/>
                </a:cubicBezTo>
                <a:lnTo>
                  <a:pt x="412441" y="2155954"/>
                </a:lnTo>
                <a:lnTo>
                  <a:pt x="401266" y="2159023"/>
                </a:lnTo>
                <a:cubicBezTo>
                  <a:pt x="405544" y="2162200"/>
                  <a:pt x="405544" y="2162200"/>
                  <a:pt x="405544" y="2162200"/>
                </a:cubicBezTo>
                <a:lnTo>
                  <a:pt x="412441" y="2155954"/>
                </a:lnTo>
                <a:lnTo>
                  <a:pt x="416351" y="2154880"/>
                </a:lnTo>
                <a:lnTo>
                  <a:pt x="416848" y="2153491"/>
                </a:lnTo>
                <a:lnTo>
                  <a:pt x="429611" y="2157675"/>
                </a:lnTo>
                <a:cubicBezTo>
                  <a:pt x="431611" y="2158332"/>
                  <a:pt x="431611" y="2158332"/>
                  <a:pt x="431611" y="2158332"/>
                </a:cubicBezTo>
                <a:cubicBezTo>
                  <a:pt x="434782" y="2154050"/>
                  <a:pt x="434782" y="2154050"/>
                  <a:pt x="434782" y="2154050"/>
                </a:cubicBezTo>
                <a:lnTo>
                  <a:pt x="435488" y="2161711"/>
                </a:lnTo>
                <a:lnTo>
                  <a:pt x="429253" y="2164875"/>
                </a:lnTo>
                <a:cubicBezTo>
                  <a:pt x="425270" y="2166895"/>
                  <a:pt x="425270" y="2166895"/>
                  <a:pt x="425270" y="2166895"/>
                </a:cubicBezTo>
                <a:cubicBezTo>
                  <a:pt x="417822" y="2168000"/>
                  <a:pt x="417822" y="2168000"/>
                  <a:pt x="417822" y="2168000"/>
                </a:cubicBezTo>
                <a:cubicBezTo>
                  <a:pt x="426377" y="2174353"/>
                  <a:pt x="426377" y="2174353"/>
                  <a:pt x="426377" y="2174353"/>
                </a:cubicBezTo>
                <a:cubicBezTo>
                  <a:pt x="422100" y="2171176"/>
                  <a:pt x="419079" y="2202113"/>
                  <a:pt x="414099" y="2168553"/>
                </a:cubicBezTo>
                <a:cubicBezTo>
                  <a:pt x="398170" y="2176632"/>
                  <a:pt x="390207" y="2180672"/>
                  <a:pt x="386224" y="2182692"/>
                </a:cubicBezTo>
                <a:lnTo>
                  <a:pt x="383334" y="2184159"/>
                </a:lnTo>
                <a:lnTo>
                  <a:pt x="385414" y="2180431"/>
                </a:lnTo>
                <a:cubicBezTo>
                  <a:pt x="377413" y="2177807"/>
                  <a:pt x="377413" y="2177807"/>
                  <a:pt x="377413" y="2177807"/>
                </a:cubicBezTo>
                <a:cubicBezTo>
                  <a:pt x="371625" y="2190100"/>
                  <a:pt x="371625" y="2190100"/>
                  <a:pt x="371625" y="2190100"/>
                </a:cubicBezTo>
                <a:cubicBezTo>
                  <a:pt x="375902" y="2193276"/>
                  <a:pt x="375902" y="2193276"/>
                  <a:pt x="375902" y="2193276"/>
                </a:cubicBezTo>
                <a:cubicBezTo>
                  <a:pt x="369561" y="2201839"/>
                  <a:pt x="369561" y="2201839"/>
                  <a:pt x="369561" y="2201839"/>
                </a:cubicBezTo>
                <a:cubicBezTo>
                  <a:pt x="354665" y="2204049"/>
                  <a:pt x="354665" y="2204049"/>
                  <a:pt x="354665" y="2204049"/>
                </a:cubicBezTo>
                <a:cubicBezTo>
                  <a:pt x="355218" y="2207779"/>
                  <a:pt x="355218" y="2207779"/>
                  <a:pt x="355218" y="2207779"/>
                </a:cubicBezTo>
                <a:cubicBezTo>
                  <a:pt x="350942" y="2204602"/>
                  <a:pt x="350942" y="2204602"/>
                  <a:pt x="350942" y="2204602"/>
                </a:cubicBezTo>
                <a:cubicBezTo>
                  <a:pt x="333428" y="2214823"/>
                  <a:pt x="333428" y="2214823"/>
                  <a:pt x="333428" y="2214823"/>
                </a:cubicBezTo>
                <a:cubicBezTo>
                  <a:pt x="333982" y="2218552"/>
                  <a:pt x="333982" y="2218552"/>
                  <a:pt x="333982" y="2218552"/>
                </a:cubicBezTo>
                <a:cubicBezTo>
                  <a:pt x="326534" y="2219657"/>
                  <a:pt x="326534" y="2219657"/>
                  <a:pt x="326534" y="2219657"/>
                </a:cubicBezTo>
                <a:cubicBezTo>
                  <a:pt x="288337" y="2244380"/>
                  <a:pt x="288337" y="2244380"/>
                  <a:pt x="288337" y="2244380"/>
                </a:cubicBezTo>
                <a:cubicBezTo>
                  <a:pt x="277166" y="2246038"/>
                  <a:pt x="277166" y="2246038"/>
                  <a:pt x="277166" y="2246038"/>
                </a:cubicBezTo>
                <a:cubicBezTo>
                  <a:pt x="266547" y="2251426"/>
                  <a:pt x="266547" y="2251426"/>
                  <a:pt x="266547" y="2251426"/>
                </a:cubicBezTo>
                <a:cubicBezTo>
                  <a:pt x="287230" y="2236922"/>
                  <a:pt x="287230" y="2236922"/>
                  <a:pt x="287230" y="2236922"/>
                </a:cubicBezTo>
                <a:cubicBezTo>
                  <a:pt x="257439" y="2241343"/>
                  <a:pt x="257439" y="2241343"/>
                  <a:pt x="257439" y="2241343"/>
                </a:cubicBezTo>
                <a:cubicBezTo>
                  <a:pt x="259652" y="2256259"/>
                  <a:pt x="259652" y="2256259"/>
                  <a:pt x="259652" y="2256259"/>
                </a:cubicBezTo>
                <a:cubicBezTo>
                  <a:pt x="236755" y="2255846"/>
                  <a:pt x="236755" y="2255846"/>
                  <a:pt x="236755" y="2255846"/>
                </a:cubicBezTo>
                <a:cubicBezTo>
                  <a:pt x="244756" y="2258469"/>
                  <a:pt x="234139" y="2263857"/>
                  <a:pt x="238415" y="2267033"/>
                </a:cubicBezTo>
                <a:cubicBezTo>
                  <a:pt x="252758" y="2261094"/>
                  <a:pt x="252758" y="2261094"/>
                  <a:pt x="252758" y="2261094"/>
                </a:cubicBezTo>
                <a:cubicBezTo>
                  <a:pt x="228351" y="2276148"/>
                  <a:pt x="228351" y="2276148"/>
                  <a:pt x="228351" y="2276148"/>
                </a:cubicBezTo>
                <a:cubicBezTo>
                  <a:pt x="240629" y="2281948"/>
                  <a:pt x="240629" y="2281948"/>
                  <a:pt x="240629" y="2281948"/>
                </a:cubicBezTo>
                <a:cubicBezTo>
                  <a:pt x="246970" y="2273385"/>
                  <a:pt x="246970" y="2273385"/>
                  <a:pt x="246970" y="2273385"/>
                </a:cubicBezTo>
                <a:cubicBezTo>
                  <a:pt x="261866" y="2271175"/>
                  <a:pt x="261866" y="2271175"/>
                  <a:pt x="261866" y="2271175"/>
                </a:cubicBezTo>
                <a:cubicBezTo>
                  <a:pt x="244907" y="2285124"/>
                  <a:pt x="244907" y="2285124"/>
                  <a:pt x="244907" y="2285124"/>
                </a:cubicBezTo>
                <a:cubicBezTo>
                  <a:pt x="242289" y="2293134"/>
                  <a:pt x="242289" y="2293134"/>
                  <a:pt x="242289" y="2293134"/>
                </a:cubicBezTo>
                <a:cubicBezTo>
                  <a:pt x="261462" y="2294101"/>
                  <a:pt x="261462" y="2294101"/>
                  <a:pt x="261462" y="2294101"/>
                </a:cubicBezTo>
                <a:cubicBezTo>
                  <a:pt x="289594" y="2278493"/>
                  <a:pt x="289594" y="2278493"/>
                  <a:pt x="289594" y="2278493"/>
                </a:cubicBezTo>
                <a:cubicBezTo>
                  <a:pt x="255675" y="2306392"/>
                  <a:pt x="255675" y="2306392"/>
                  <a:pt x="255675" y="2306392"/>
                </a:cubicBezTo>
                <a:cubicBezTo>
                  <a:pt x="247120" y="2300040"/>
                  <a:pt x="247120" y="2300040"/>
                  <a:pt x="247120" y="2300040"/>
                </a:cubicBezTo>
                <a:cubicBezTo>
                  <a:pt x="227393" y="2295345"/>
                  <a:pt x="227393" y="2295345"/>
                  <a:pt x="227393" y="2295345"/>
                </a:cubicBezTo>
                <a:cubicBezTo>
                  <a:pt x="214158" y="2308743"/>
                  <a:pt x="214158" y="2308743"/>
                  <a:pt x="214158" y="2308743"/>
                </a:cubicBezTo>
                <a:lnTo>
                  <a:pt x="214339" y="2312526"/>
                </a:lnTo>
                <a:lnTo>
                  <a:pt x="199349" y="2314751"/>
                </a:lnTo>
                <a:cubicBezTo>
                  <a:pt x="196092" y="2315234"/>
                  <a:pt x="196092" y="2315234"/>
                  <a:pt x="196092" y="2315234"/>
                </a:cubicBezTo>
                <a:cubicBezTo>
                  <a:pt x="176918" y="2314269"/>
                  <a:pt x="176918" y="2314269"/>
                  <a:pt x="176918" y="2314269"/>
                </a:cubicBezTo>
                <a:cubicBezTo>
                  <a:pt x="168917" y="2311645"/>
                  <a:pt x="168917" y="2311645"/>
                  <a:pt x="168917" y="2311645"/>
                </a:cubicBezTo>
                <a:cubicBezTo>
                  <a:pt x="158853" y="2320760"/>
                  <a:pt x="158853" y="2320760"/>
                  <a:pt x="158853" y="2320760"/>
                </a:cubicBezTo>
                <a:cubicBezTo>
                  <a:pt x="163129" y="2323937"/>
                  <a:pt x="163129" y="2323937"/>
                  <a:pt x="163129" y="2323937"/>
                </a:cubicBezTo>
                <a:cubicBezTo>
                  <a:pt x="149894" y="2337334"/>
                  <a:pt x="149894" y="2337334"/>
                  <a:pt x="149894" y="2337334"/>
                </a:cubicBezTo>
                <a:cubicBezTo>
                  <a:pt x="140786" y="2327253"/>
                  <a:pt x="140786" y="2327253"/>
                  <a:pt x="140786" y="2327253"/>
                </a:cubicBezTo>
                <a:cubicBezTo>
                  <a:pt x="140823" y="2333916"/>
                  <a:pt x="139238" y="2336058"/>
                  <a:pt x="137242" y="2336235"/>
                </a:cubicBezTo>
                <a:lnTo>
                  <a:pt x="133743" y="2334603"/>
                </a:lnTo>
                <a:lnTo>
                  <a:pt x="133891" y="2332086"/>
                </a:lnTo>
                <a:cubicBezTo>
                  <a:pt x="114719" y="2331121"/>
                  <a:pt x="114719" y="2331121"/>
                  <a:pt x="114719" y="2331121"/>
                </a:cubicBezTo>
                <a:cubicBezTo>
                  <a:pt x="117336" y="2323111"/>
                  <a:pt x="117336" y="2323111"/>
                  <a:pt x="117336" y="2323111"/>
                </a:cubicBezTo>
                <a:cubicBezTo>
                  <a:pt x="128507" y="2321453"/>
                  <a:pt x="128507" y="2321453"/>
                  <a:pt x="128507" y="2321453"/>
                </a:cubicBezTo>
                <a:cubicBezTo>
                  <a:pt x="127953" y="2317723"/>
                  <a:pt x="127953" y="2317723"/>
                  <a:pt x="127953" y="2317723"/>
                </a:cubicBezTo>
                <a:cubicBezTo>
                  <a:pt x="134849" y="2312890"/>
                  <a:pt x="134849" y="2312890"/>
                  <a:pt x="134849" y="2312890"/>
                </a:cubicBezTo>
                <a:cubicBezTo>
                  <a:pt x="125740" y="2302808"/>
                  <a:pt x="125740" y="2302808"/>
                  <a:pt x="125740" y="2302808"/>
                </a:cubicBezTo>
                <a:cubicBezTo>
                  <a:pt x="128358" y="2294798"/>
                  <a:pt x="128358" y="2294798"/>
                  <a:pt x="128358" y="2294798"/>
                </a:cubicBezTo>
                <a:cubicBezTo>
                  <a:pt x="119803" y="2288445"/>
                  <a:pt x="119803" y="2288445"/>
                  <a:pt x="119803" y="2288445"/>
                </a:cubicBezTo>
                <a:cubicBezTo>
                  <a:pt x="109739" y="2297561"/>
                  <a:pt x="109739" y="2297561"/>
                  <a:pt x="109739" y="2297561"/>
                </a:cubicBezTo>
                <a:cubicBezTo>
                  <a:pt x="106419" y="2275188"/>
                  <a:pt x="106419" y="2275188"/>
                  <a:pt x="106419" y="2275188"/>
                </a:cubicBezTo>
                <a:cubicBezTo>
                  <a:pt x="99523" y="2280021"/>
                  <a:pt x="99523" y="2280021"/>
                  <a:pt x="99523" y="2280021"/>
                </a:cubicBezTo>
                <a:cubicBezTo>
                  <a:pt x="90968" y="2273669"/>
                  <a:pt x="125591" y="2276153"/>
                  <a:pt x="87245" y="2274221"/>
                </a:cubicBezTo>
                <a:cubicBezTo>
                  <a:pt x="83521" y="2274774"/>
                  <a:pt x="83521" y="2274774"/>
                  <a:pt x="83521" y="2274774"/>
                </a:cubicBezTo>
                <a:cubicBezTo>
                  <a:pt x="86139" y="2266763"/>
                  <a:pt x="86139" y="2266763"/>
                  <a:pt x="86139" y="2266763"/>
                </a:cubicBezTo>
                <a:cubicBezTo>
                  <a:pt x="82414" y="2267316"/>
                  <a:pt x="82414" y="2267316"/>
                  <a:pt x="82414" y="2267316"/>
                </a:cubicBezTo>
                <a:cubicBezTo>
                  <a:pt x="71243" y="2268974"/>
                  <a:pt x="71243" y="2268974"/>
                  <a:pt x="71243" y="2268974"/>
                </a:cubicBezTo>
                <a:cubicBezTo>
                  <a:pt x="77031" y="2256682"/>
                  <a:pt x="66965" y="2265798"/>
                  <a:pt x="57857" y="2255716"/>
                </a:cubicBezTo>
                <a:lnTo>
                  <a:pt x="69322" y="2250968"/>
                </a:lnTo>
                <a:lnTo>
                  <a:pt x="69389" y="2251065"/>
                </a:lnTo>
                <a:cubicBezTo>
                  <a:pt x="70151" y="2251599"/>
                  <a:pt x="71011" y="2251382"/>
                  <a:pt x="72199" y="2249777"/>
                </a:cubicBezTo>
                <a:cubicBezTo>
                  <a:pt x="72199" y="2249777"/>
                  <a:pt x="72199" y="2249777"/>
                  <a:pt x="70407" y="2250519"/>
                </a:cubicBezTo>
                <a:lnTo>
                  <a:pt x="69322" y="2250968"/>
                </a:lnTo>
                <a:lnTo>
                  <a:pt x="67163" y="2247844"/>
                </a:lnTo>
                <a:cubicBezTo>
                  <a:pt x="65566" y="2245045"/>
                  <a:pt x="63433" y="2241789"/>
                  <a:pt x="58911" y="2243174"/>
                </a:cubicBezTo>
                <a:lnTo>
                  <a:pt x="48132" y="2252007"/>
                </a:lnTo>
                <a:lnTo>
                  <a:pt x="24142" y="2236901"/>
                </a:lnTo>
                <a:cubicBezTo>
                  <a:pt x="20469" y="2234587"/>
                  <a:pt x="20469" y="2234587"/>
                  <a:pt x="20469" y="2234587"/>
                </a:cubicBezTo>
                <a:cubicBezTo>
                  <a:pt x="7233" y="2247984"/>
                  <a:pt x="7233" y="2247984"/>
                  <a:pt x="7233" y="2247984"/>
                </a:cubicBezTo>
                <a:cubicBezTo>
                  <a:pt x="5169" y="2259724"/>
                  <a:pt x="5169" y="2259724"/>
                  <a:pt x="5169" y="2259724"/>
                </a:cubicBezTo>
                <a:lnTo>
                  <a:pt x="0" y="2260491"/>
                </a:lnTo>
                <a:lnTo>
                  <a:pt x="0" y="2255324"/>
                </a:lnTo>
                <a:lnTo>
                  <a:pt x="5076" y="2243064"/>
                </a:lnTo>
                <a:cubicBezTo>
                  <a:pt x="6127" y="2240526"/>
                  <a:pt x="6127" y="2240526"/>
                  <a:pt x="6127" y="2240526"/>
                </a:cubicBezTo>
                <a:lnTo>
                  <a:pt x="0" y="2239717"/>
                </a:lnTo>
                <a:lnTo>
                  <a:pt x="0" y="2222380"/>
                </a:lnTo>
                <a:lnTo>
                  <a:pt x="1498" y="2222158"/>
                </a:lnTo>
                <a:cubicBezTo>
                  <a:pt x="3360" y="2221882"/>
                  <a:pt x="3360" y="2221882"/>
                  <a:pt x="3360" y="2221882"/>
                </a:cubicBezTo>
                <a:cubicBezTo>
                  <a:pt x="9148" y="2209589"/>
                  <a:pt x="9148" y="2209589"/>
                  <a:pt x="9148" y="2209589"/>
                </a:cubicBezTo>
                <a:cubicBezTo>
                  <a:pt x="17149" y="2212214"/>
                  <a:pt x="17149" y="2212214"/>
                  <a:pt x="17149" y="2212214"/>
                </a:cubicBezTo>
                <a:cubicBezTo>
                  <a:pt x="36172" y="2186524"/>
                  <a:pt x="36172" y="2186524"/>
                  <a:pt x="36172" y="2186524"/>
                </a:cubicBezTo>
                <a:cubicBezTo>
                  <a:pt x="35619" y="2182795"/>
                  <a:pt x="25000" y="2188182"/>
                  <a:pt x="31341" y="2179619"/>
                </a:cubicBezTo>
                <a:cubicBezTo>
                  <a:pt x="63197" y="2163458"/>
                  <a:pt x="63197" y="2163458"/>
                  <a:pt x="63197" y="2163458"/>
                </a:cubicBezTo>
                <a:cubicBezTo>
                  <a:pt x="69538" y="2154895"/>
                  <a:pt x="69538" y="2154895"/>
                  <a:pt x="69538" y="2154895"/>
                </a:cubicBezTo>
                <a:cubicBezTo>
                  <a:pt x="68985" y="2151167"/>
                  <a:pt x="68985" y="2151167"/>
                  <a:pt x="68985" y="2151167"/>
                </a:cubicBezTo>
                <a:cubicBezTo>
                  <a:pt x="85945" y="2137216"/>
                  <a:pt x="85945" y="2137216"/>
                  <a:pt x="85945" y="2137216"/>
                </a:cubicBezTo>
                <a:cubicBezTo>
                  <a:pt x="98223" y="2143016"/>
                  <a:pt x="98223" y="2143016"/>
                  <a:pt x="98223" y="2143016"/>
                </a:cubicBezTo>
                <a:cubicBezTo>
                  <a:pt x="101946" y="2142464"/>
                  <a:pt x="101946" y="2142464"/>
                  <a:pt x="101946" y="2142464"/>
                </a:cubicBezTo>
                <a:cubicBezTo>
                  <a:pt x="100286" y="2131278"/>
                  <a:pt x="100286" y="2131278"/>
                  <a:pt x="100286" y="2131278"/>
                </a:cubicBezTo>
                <a:cubicBezTo>
                  <a:pt x="125247" y="2119951"/>
                  <a:pt x="125247" y="2119951"/>
                  <a:pt x="125247" y="2119951"/>
                </a:cubicBezTo>
                <a:cubicBezTo>
                  <a:pt x="117246" y="2117327"/>
                  <a:pt x="117246" y="2117327"/>
                  <a:pt x="117246" y="2117327"/>
                </a:cubicBezTo>
                <a:cubicBezTo>
                  <a:pt x="135866" y="2114564"/>
                  <a:pt x="95859" y="2101446"/>
                  <a:pt x="135866" y="2114564"/>
                </a:cubicBezTo>
                <a:cubicBezTo>
                  <a:pt x="148697" y="2124094"/>
                  <a:pt x="148697" y="2124094"/>
                  <a:pt x="148697" y="2124094"/>
                </a:cubicBezTo>
                <a:cubicBezTo>
                  <a:pt x="151869" y="2119811"/>
                  <a:pt x="151869" y="2119811"/>
                  <a:pt x="151869" y="2119811"/>
                </a:cubicBezTo>
                <a:cubicBezTo>
                  <a:pt x="168424" y="2128788"/>
                  <a:pt x="168424" y="2128788"/>
                  <a:pt x="168424" y="2128788"/>
                </a:cubicBezTo>
                <a:cubicBezTo>
                  <a:pt x="171041" y="2120778"/>
                  <a:pt x="171041" y="2120778"/>
                  <a:pt x="171041" y="2120778"/>
                </a:cubicBezTo>
                <a:cubicBezTo>
                  <a:pt x="162486" y="2114425"/>
                  <a:pt x="162486" y="2114425"/>
                  <a:pt x="162486" y="2114425"/>
                </a:cubicBezTo>
                <a:cubicBezTo>
                  <a:pt x="171999" y="2101580"/>
                  <a:pt x="171999" y="2101580"/>
                  <a:pt x="171999" y="2101580"/>
                </a:cubicBezTo>
                <a:cubicBezTo>
                  <a:pt x="181660" y="2115390"/>
                  <a:pt x="181660" y="2115390"/>
                  <a:pt x="181660" y="2115390"/>
                </a:cubicBezTo>
                <a:cubicBezTo>
                  <a:pt x="184830" y="2111110"/>
                  <a:pt x="184830" y="2111110"/>
                  <a:pt x="184830" y="2111110"/>
                </a:cubicBezTo>
                <a:cubicBezTo>
                  <a:pt x="200832" y="2116357"/>
                  <a:pt x="200832" y="2116357"/>
                  <a:pt x="200832" y="2116357"/>
                </a:cubicBezTo>
                <a:cubicBezTo>
                  <a:pt x="203450" y="2108346"/>
                  <a:pt x="209387" y="2122710"/>
                  <a:pt x="210898" y="2107241"/>
                </a:cubicBezTo>
                <a:cubicBezTo>
                  <a:pt x="191171" y="2102547"/>
                  <a:pt x="191171" y="2102547"/>
                  <a:pt x="191171" y="2102547"/>
                </a:cubicBezTo>
                <a:cubicBezTo>
                  <a:pt x="166614" y="2090946"/>
                  <a:pt x="166614" y="2090946"/>
                  <a:pt x="166614" y="2090946"/>
                </a:cubicBezTo>
                <a:lnTo>
                  <a:pt x="162891" y="2091499"/>
                </a:lnTo>
                <a:cubicBezTo>
                  <a:pt x="166061" y="2087217"/>
                  <a:pt x="166061" y="2087217"/>
                  <a:pt x="166061" y="2087217"/>
                </a:cubicBezTo>
                <a:cubicBezTo>
                  <a:pt x="188958" y="2087631"/>
                  <a:pt x="188958" y="2087631"/>
                  <a:pt x="188958" y="2087631"/>
                </a:cubicBezTo>
                <a:cubicBezTo>
                  <a:pt x="211854" y="2088043"/>
                  <a:pt x="211854" y="2088043"/>
                  <a:pt x="211854" y="2088043"/>
                </a:cubicBezTo>
                <a:cubicBezTo>
                  <a:pt x="215579" y="2087491"/>
                  <a:pt x="215579" y="2087491"/>
                  <a:pt x="215579" y="2087491"/>
                </a:cubicBezTo>
                <a:cubicBezTo>
                  <a:pt x="214472" y="2080033"/>
                  <a:pt x="214472" y="2080033"/>
                  <a:pt x="214472" y="2080033"/>
                </a:cubicBezTo>
                <a:cubicBezTo>
                  <a:pt x="218749" y="2083210"/>
                  <a:pt x="218749" y="2083210"/>
                  <a:pt x="218749" y="2083210"/>
                </a:cubicBezTo>
                <a:cubicBezTo>
                  <a:pt x="229368" y="2077822"/>
                  <a:pt x="229368" y="2077822"/>
                  <a:pt x="229368" y="2077822"/>
                </a:cubicBezTo>
                <a:cubicBezTo>
                  <a:pt x="227154" y="2062907"/>
                  <a:pt x="227154" y="2062907"/>
                  <a:pt x="227154" y="2062907"/>
                </a:cubicBezTo>
                <a:cubicBezTo>
                  <a:pt x="226601" y="2059178"/>
                  <a:pt x="226601" y="2059178"/>
                  <a:pt x="226601" y="2059178"/>
                </a:cubicBezTo>
                <a:cubicBezTo>
                  <a:pt x="214322" y="2053378"/>
                  <a:pt x="214322" y="2053378"/>
                  <a:pt x="214322" y="2053378"/>
                </a:cubicBezTo>
                <a:cubicBezTo>
                  <a:pt x="212259" y="2065117"/>
                  <a:pt x="212259" y="2065117"/>
                  <a:pt x="212259" y="2065117"/>
                </a:cubicBezTo>
                <a:cubicBezTo>
                  <a:pt x="193085" y="2064152"/>
                  <a:pt x="193085" y="2064152"/>
                  <a:pt x="193085" y="2064152"/>
                </a:cubicBezTo>
                <a:cubicBezTo>
                  <a:pt x="195150" y="2052412"/>
                  <a:pt x="195150" y="2052412"/>
                  <a:pt x="195150" y="2052412"/>
                </a:cubicBezTo>
                <a:cubicBezTo>
                  <a:pt x="210045" y="2050201"/>
                  <a:pt x="227004" y="2036252"/>
                  <a:pt x="236112" y="2046333"/>
                </a:cubicBezTo>
                <a:cubicBezTo>
                  <a:pt x="232942" y="2050615"/>
                  <a:pt x="232942" y="2050615"/>
                  <a:pt x="232942" y="2050615"/>
                </a:cubicBezTo>
                <a:cubicBezTo>
                  <a:pt x="236666" y="2050063"/>
                  <a:pt x="236666" y="2050063"/>
                  <a:pt x="236666" y="2050063"/>
                </a:cubicBezTo>
                <a:cubicBezTo>
                  <a:pt x="244113" y="2048958"/>
                  <a:pt x="244113" y="2048958"/>
                  <a:pt x="244113" y="2048958"/>
                </a:cubicBezTo>
                <a:cubicBezTo>
                  <a:pt x="234049" y="2058073"/>
                  <a:pt x="234049" y="2058073"/>
                  <a:pt x="234049" y="2058073"/>
                </a:cubicBezTo>
                <a:cubicBezTo>
                  <a:pt x="252668" y="2055310"/>
                  <a:pt x="252668" y="2055310"/>
                  <a:pt x="252668" y="2055310"/>
                </a:cubicBezTo>
                <a:cubicBezTo>
                  <a:pt x="254732" y="2043570"/>
                  <a:pt x="254732" y="2043570"/>
                  <a:pt x="254732" y="2043570"/>
                </a:cubicBezTo>
                <a:cubicBezTo>
                  <a:pt x="294589" y="2030033"/>
                  <a:pt x="294589" y="2030033"/>
                  <a:pt x="294589" y="2030033"/>
                </a:cubicBezTo>
                <a:cubicBezTo>
                  <a:pt x="308377" y="2020365"/>
                  <a:pt x="308377" y="2020365"/>
                  <a:pt x="308377" y="2020365"/>
                </a:cubicBezTo>
                <a:cubicBezTo>
                  <a:pt x="329615" y="2009591"/>
                  <a:pt x="329615" y="2009591"/>
                  <a:pt x="329615" y="2009591"/>
                </a:cubicBezTo>
                <a:lnTo>
                  <a:pt x="342474" y="2007683"/>
                </a:lnTo>
                <a:cubicBezTo>
                  <a:pt x="337374" y="2010584"/>
                  <a:pt x="351027" y="2006414"/>
                  <a:pt x="348234" y="2006829"/>
                </a:cubicBezTo>
                <a:cubicBezTo>
                  <a:pt x="348234" y="2006829"/>
                  <a:pt x="348234" y="2006829"/>
                  <a:pt x="345907" y="2007174"/>
                </a:cubicBezTo>
                <a:lnTo>
                  <a:pt x="342474" y="2007683"/>
                </a:lnTo>
                <a:cubicBezTo>
                  <a:pt x="344174" y="2006716"/>
                  <a:pt x="347958" y="2004964"/>
                  <a:pt x="355129" y="2001995"/>
                </a:cubicBezTo>
                <a:cubicBezTo>
                  <a:pt x="352512" y="2010006"/>
                  <a:pt x="352512" y="2010006"/>
                  <a:pt x="352512" y="2010006"/>
                </a:cubicBezTo>
                <a:cubicBezTo>
                  <a:pt x="371684" y="2010971"/>
                  <a:pt x="371684" y="2010971"/>
                  <a:pt x="371684" y="2010971"/>
                </a:cubicBezTo>
                <a:cubicBezTo>
                  <a:pt x="371684" y="2010971"/>
                  <a:pt x="375962" y="2014148"/>
                  <a:pt x="375409" y="2010418"/>
                </a:cubicBezTo>
                <a:lnTo>
                  <a:pt x="375701" y="2010375"/>
                </a:lnTo>
                <a:lnTo>
                  <a:pt x="372791" y="2018429"/>
                </a:lnTo>
                <a:cubicBezTo>
                  <a:pt x="394028" y="2007655"/>
                  <a:pt x="394028" y="2007655"/>
                  <a:pt x="394028" y="2007655"/>
                </a:cubicBezTo>
                <a:cubicBezTo>
                  <a:pt x="398306" y="2010832"/>
                  <a:pt x="408924" y="2005445"/>
                  <a:pt x="396092" y="1995916"/>
                </a:cubicBezTo>
                <a:cubicBezTo>
                  <a:pt x="370024" y="1999785"/>
                  <a:pt x="370024" y="1999785"/>
                  <a:pt x="370024" y="1999785"/>
                </a:cubicBezTo>
                <a:cubicBezTo>
                  <a:pt x="344914" y="1984455"/>
                  <a:pt x="344914" y="1984455"/>
                  <a:pt x="344914" y="1984455"/>
                </a:cubicBezTo>
                <a:cubicBezTo>
                  <a:pt x="337466" y="1985560"/>
                  <a:pt x="337466" y="1985560"/>
                  <a:pt x="337466" y="1985560"/>
                </a:cubicBezTo>
                <a:cubicBezTo>
                  <a:pt x="332232" y="2001581"/>
                  <a:pt x="332232" y="2001581"/>
                  <a:pt x="332232" y="2001581"/>
                </a:cubicBezTo>
                <a:cubicBezTo>
                  <a:pt x="311953" y="1993158"/>
                  <a:pt x="311953" y="1993158"/>
                  <a:pt x="311953" y="1993158"/>
                </a:cubicBezTo>
                <a:cubicBezTo>
                  <a:pt x="298717" y="2006555"/>
                  <a:pt x="298717" y="2006555"/>
                  <a:pt x="298717" y="2006555"/>
                </a:cubicBezTo>
                <a:lnTo>
                  <a:pt x="296100" y="2005697"/>
                </a:lnTo>
                <a:lnTo>
                  <a:pt x="294226" y="2002338"/>
                </a:lnTo>
                <a:cubicBezTo>
                  <a:pt x="291370" y="2001929"/>
                  <a:pt x="285783" y="2002758"/>
                  <a:pt x="275820" y="2006142"/>
                </a:cubicBezTo>
                <a:cubicBezTo>
                  <a:pt x="278034" y="2021058"/>
                  <a:pt x="278034" y="2021058"/>
                  <a:pt x="278034" y="2021058"/>
                </a:cubicBezTo>
                <a:cubicBezTo>
                  <a:pt x="269478" y="2014705"/>
                  <a:pt x="269478" y="2014705"/>
                  <a:pt x="269478" y="2014705"/>
                </a:cubicBezTo>
                <a:cubicBezTo>
                  <a:pt x="263137" y="2023268"/>
                  <a:pt x="263137" y="2023268"/>
                  <a:pt x="263137" y="2023268"/>
                </a:cubicBezTo>
                <a:cubicBezTo>
                  <a:pt x="261074" y="2035007"/>
                  <a:pt x="261074" y="2035007"/>
                  <a:pt x="261074" y="2035007"/>
                </a:cubicBezTo>
                <a:cubicBezTo>
                  <a:pt x="249901" y="2036665"/>
                  <a:pt x="249901" y="2036665"/>
                  <a:pt x="249901" y="2036665"/>
                </a:cubicBezTo>
                <a:cubicBezTo>
                  <a:pt x="256242" y="2028102"/>
                  <a:pt x="256242" y="2028102"/>
                  <a:pt x="256242" y="2028102"/>
                </a:cubicBezTo>
                <a:cubicBezTo>
                  <a:pt x="254242" y="2027447"/>
                  <a:pt x="254768" y="2026178"/>
                  <a:pt x="256126" y="2024904"/>
                </a:cubicBezTo>
                <a:lnTo>
                  <a:pt x="259500" y="2022671"/>
                </a:lnTo>
                <a:lnTo>
                  <a:pt x="260701" y="2022081"/>
                </a:lnTo>
                <a:cubicBezTo>
                  <a:pt x="262791" y="2020937"/>
                  <a:pt x="262326" y="2021006"/>
                  <a:pt x="260999" y="2021680"/>
                </a:cubicBezTo>
                <a:lnTo>
                  <a:pt x="259500" y="2022671"/>
                </a:lnTo>
                <a:lnTo>
                  <a:pt x="245071" y="2029760"/>
                </a:lnTo>
                <a:cubicBezTo>
                  <a:pt x="257753" y="2012633"/>
                  <a:pt x="257753" y="2012633"/>
                  <a:pt x="257753" y="2012633"/>
                </a:cubicBezTo>
                <a:cubicBezTo>
                  <a:pt x="254029" y="2013186"/>
                  <a:pt x="254029" y="2013186"/>
                  <a:pt x="254029" y="2013186"/>
                </a:cubicBezTo>
                <a:cubicBezTo>
                  <a:pt x="274714" y="1998684"/>
                  <a:pt x="274714" y="1998684"/>
                  <a:pt x="274714" y="1998684"/>
                </a:cubicBezTo>
                <a:cubicBezTo>
                  <a:pt x="287949" y="1985286"/>
                  <a:pt x="287949" y="1985286"/>
                  <a:pt x="287949" y="1985286"/>
                </a:cubicBezTo>
                <a:lnTo>
                  <a:pt x="291850" y="1984811"/>
                </a:lnTo>
                <a:lnTo>
                  <a:pt x="284091" y="1991754"/>
                </a:lnTo>
                <a:cubicBezTo>
                  <a:pt x="273757" y="2003262"/>
                  <a:pt x="306311" y="1985703"/>
                  <a:pt x="298295" y="1984027"/>
                </a:cubicBezTo>
                <a:lnTo>
                  <a:pt x="291850" y="1984811"/>
                </a:lnTo>
                <a:lnTo>
                  <a:pt x="296107" y="1981002"/>
                </a:lnTo>
                <a:cubicBezTo>
                  <a:pt x="302272" y="1976016"/>
                  <a:pt x="310822" y="1969506"/>
                  <a:pt x="322422" y="1961116"/>
                </a:cubicBezTo>
                <a:cubicBezTo>
                  <a:pt x="337317" y="1958906"/>
                  <a:pt x="337317" y="1958906"/>
                  <a:pt x="337317" y="1958906"/>
                </a:cubicBezTo>
                <a:lnTo>
                  <a:pt x="338419" y="1957417"/>
                </a:lnTo>
                <a:lnTo>
                  <a:pt x="344765" y="1957800"/>
                </a:lnTo>
                <a:cubicBezTo>
                  <a:pt x="343105" y="1946614"/>
                  <a:pt x="343105" y="1946614"/>
                  <a:pt x="343105" y="1946614"/>
                </a:cubicBezTo>
                <a:cubicBezTo>
                  <a:pt x="354830" y="1948685"/>
                  <a:pt x="339785" y="1924239"/>
                  <a:pt x="364342" y="1935841"/>
                </a:cubicBezTo>
                <a:cubicBezTo>
                  <a:pt x="378131" y="1926172"/>
                  <a:pt x="378131" y="1926172"/>
                  <a:pt x="378131" y="1926172"/>
                </a:cubicBezTo>
                <a:cubicBezTo>
                  <a:pt x="383365" y="1910150"/>
                  <a:pt x="383365" y="1910150"/>
                  <a:pt x="383365" y="1910150"/>
                </a:cubicBezTo>
                <a:cubicBezTo>
                  <a:pt x="391920" y="1916503"/>
                  <a:pt x="391920" y="1916503"/>
                  <a:pt x="391920" y="1916503"/>
                </a:cubicBezTo>
                <a:cubicBezTo>
                  <a:pt x="399883" y="1912464"/>
                  <a:pt x="411102" y="1901509"/>
                  <a:pt x="420524" y="1903684"/>
                </a:cubicBezTo>
                <a:lnTo>
                  <a:pt x="426661" y="1908869"/>
                </a:lnTo>
                <a:lnTo>
                  <a:pt x="423321" y="1911308"/>
                </a:lnTo>
                <a:cubicBezTo>
                  <a:pt x="418402" y="1915431"/>
                  <a:pt x="431537" y="1907766"/>
                  <a:pt x="429159" y="1910977"/>
                </a:cubicBezTo>
                <a:lnTo>
                  <a:pt x="426661" y="1908869"/>
                </a:lnTo>
                <a:lnTo>
                  <a:pt x="435500" y="1902414"/>
                </a:lnTo>
                <a:cubicBezTo>
                  <a:pt x="439777" y="1905591"/>
                  <a:pt x="439777" y="1905591"/>
                  <a:pt x="439777" y="1905591"/>
                </a:cubicBezTo>
                <a:cubicBezTo>
                  <a:pt x="456737" y="1891640"/>
                  <a:pt x="456737" y="1891640"/>
                  <a:pt x="456737" y="1891640"/>
                </a:cubicBezTo>
                <a:cubicBezTo>
                  <a:pt x="438117" y="1894403"/>
                  <a:pt x="438117" y="1894403"/>
                  <a:pt x="438117" y="1894403"/>
                </a:cubicBezTo>
                <a:cubicBezTo>
                  <a:pt x="420051" y="1900896"/>
                  <a:pt x="420051" y="1900896"/>
                  <a:pt x="420051" y="1900896"/>
                </a:cubicBezTo>
                <a:cubicBezTo>
                  <a:pt x="430116" y="1891780"/>
                  <a:pt x="430116" y="1891780"/>
                  <a:pt x="430116" y="1891780"/>
                </a:cubicBezTo>
                <a:cubicBezTo>
                  <a:pt x="425839" y="1888603"/>
                  <a:pt x="425839" y="1888603"/>
                  <a:pt x="425839" y="1888603"/>
                </a:cubicBezTo>
                <a:cubicBezTo>
                  <a:pt x="434797" y="1872031"/>
                  <a:pt x="434797" y="1872031"/>
                  <a:pt x="434797" y="1872031"/>
                </a:cubicBezTo>
                <a:cubicBezTo>
                  <a:pt x="435350" y="1875759"/>
                  <a:pt x="435350" y="1875759"/>
                  <a:pt x="435350" y="1875759"/>
                </a:cubicBezTo>
                <a:lnTo>
                  <a:pt x="439996" y="1873402"/>
                </a:lnTo>
                <a:lnTo>
                  <a:pt x="442402" y="1875188"/>
                </a:lnTo>
                <a:cubicBezTo>
                  <a:pt x="445497" y="1875207"/>
                  <a:pt x="451316" y="1874343"/>
                  <a:pt x="461418" y="1871891"/>
                </a:cubicBezTo>
                <a:cubicBezTo>
                  <a:pt x="455480" y="1857528"/>
                  <a:pt x="455480" y="1857528"/>
                  <a:pt x="455480" y="1857528"/>
                </a:cubicBezTo>
                <a:cubicBezTo>
                  <a:pt x="476718" y="1846754"/>
                  <a:pt x="476718" y="1846754"/>
                  <a:pt x="476718" y="1846754"/>
                </a:cubicBezTo>
                <a:lnTo>
                  <a:pt x="476194" y="1847338"/>
                </a:lnTo>
                <a:lnTo>
                  <a:pt x="471424" y="1850755"/>
                </a:lnTo>
                <a:cubicBezTo>
                  <a:pt x="465542" y="1855201"/>
                  <a:pt x="471097" y="1851756"/>
                  <a:pt x="474626" y="1849089"/>
                </a:cubicBezTo>
                <a:lnTo>
                  <a:pt x="476194" y="1847338"/>
                </a:lnTo>
                <a:lnTo>
                  <a:pt x="490506" y="1837086"/>
                </a:lnTo>
                <a:cubicBezTo>
                  <a:pt x="497955" y="1835980"/>
                  <a:pt x="497955" y="1835980"/>
                  <a:pt x="497955" y="1835980"/>
                </a:cubicBezTo>
                <a:cubicBezTo>
                  <a:pt x="510084" y="1815126"/>
                  <a:pt x="510084" y="1815126"/>
                  <a:pt x="510084" y="1815126"/>
                </a:cubicBezTo>
                <a:cubicBezTo>
                  <a:pt x="509531" y="1811396"/>
                  <a:pt x="509531" y="1811396"/>
                  <a:pt x="509531" y="1811396"/>
                </a:cubicBezTo>
                <a:lnTo>
                  <a:pt x="503446" y="1812299"/>
                </a:lnTo>
                <a:lnTo>
                  <a:pt x="505253" y="1808221"/>
                </a:lnTo>
                <a:cubicBezTo>
                  <a:pt x="487186" y="1814712"/>
                  <a:pt x="487186" y="1814712"/>
                  <a:pt x="487186" y="1814712"/>
                </a:cubicBezTo>
                <a:cubicBezTo>
                  <a:pt x="477121" y="1823828"/>
                  <a:pt x="477121" y="1823828"/>
                  <a:pt x="477121" y="1823828"/>
                </a:cubicBezTo>
                <a:cubicBezTo>
                  <a:pt x="473398" y="1824380"/>
                  <a:pt x="473398" y="1824380"/>
                  <a:pt x="473398" y="1824380"/>
                </a:cubicBezTo>
                <a:cubicBezTo>
                  <a:pt x="469120" y="1821205"/>
                  <a:pt x="469120" y="1821205"/>
                  <a:pt x="469120" y="1821205"/>
                </a:cubicBezTo>
                <a:cubicBezTo>
                  <a:pt x="486079" y="1807254"/>
                  <a:pt x="486079" y="1807254"/>
                  <a:pt x="486079" y="1807254"/>
                </a:cubicBezTo>
                <a:cubicBezTo>
                  <a:pt x="511594" y="1799658"/>
                  <a:pt x="511594" y="1799658"/>
                  <a:pt x="511594" y="1799658"/>
                </a:cubicBezTo>
                <a:cubicBezTo>
                  <a:pt x="524829" y="1786260"/>
                  <a:pt x="524829" y="1786260"/>
                  <a:pt x="524829" y="1786260"/>
                </a:cubicBezTo>
                <a:cubicBezTo>
                  <a:pt x="539172" y="1780321"/>
                  <a:pt x="539172" y="1780321"/>
                  <a:pt x="539172" y="1780321"/>
                </a:cubicBezTo>
                <a:cubicBezTo>
                  <a:pt x="542343" y="1776039"/>
                  <a:pt x="542343" y="1776039"/>
                  <a:pt x="542343" y="1776039"/>
                </a:cubicBezTo>
                <a:cubicBezTo>
                  <a:pt x="534342" y="1773416"/>
                  <a:pt x="534342" y="1773416"/>
                  <a:pt x="534342" y="1773416"/>
                </a:cubicBezTo>
                <a:cubicBezTo>
                  <a:pt x="553918" y="1751455"/>
                  <a:pt x="553918" y="1751455"/>
                  <a:pt x="553918" y="1751455"/>
                </a:cubicBezTo>
                <a:lnTo>
                  <a:pt x="562296" y="1750211"/>
                </a:lnTo>
                <a:lnTo>
                  <a:pt x="560057" y="1754356"/>
                </a:lnTo>
                <a:cubicBezTo>
                  <a:pt x="559731" y="1755356"/>
                  <a:pt x="560661" y="1755218"/>
                  <a:pt x="564423" y="1752516"/>
                </a:cubicBezTo>
                <a:lnTo>
                  <a:pt x="570842" y="1747338"/>
                </a:lnTo>
                <a:lnTo>
                  <a:pt x="573916" y="1745153"/>
                </a:lnTo>
                <a:lnTo>
                  <a:pt x="573921" y="1744856"/>
                </a:lnTo>
                <a:lnTo>
                  <a:pt x="585773" y="1735295"/>
                </a:lnTo>
                <a:cubicBezTo>
                  <a:pt x="577772" y="1732671"/>
                  <a:pt x="577772" y="1732671"/>
                  <a:pt x="577772" y="1732671"/>
                </a:cubicBezTo>
                <a:cubicBezTo>
                  <a:pt x="574840" y="1732154"/>
                  <a:pt x="574152" y="1733923"/>
                  <a:pt x="574058" y="1736497"/>
                </a:cubicBezTo>
                <a:lnTo>
                  <a:pt x="573921" y="1744856"/>
                </a:lnTo>
                <a:lnTo>
                  <a:pt x="570842" y="1747338"/>
                </a:lnTo>
                <a:lnTo>
                  <a:pt x="567460" y="1749743"/>
                </a:lnTo>
                <a:lnTo>
                  <a:pt x="564944" y="1748813"/>
                </a:lnTo>
                <a:lnTo>
                  <a:pt x="564536" y="1746069"/>
                </a:lnTo>
                <a:lnTo>
                  <a:pt x="563368" y="1748231"/>
                </a:lnTo>
                <a:lnTo>
                  <a:pt x="544811" y="1741374"/>
                </a:lnTo>
                <a:cubicBezTo>
                  <a:pt x="543224" y="1743514"/>
                  <a:pt x="538985" y="1747002"/>
                  <a:pt x="533349" y="1750697"/>
                </a:cubicBezTo>
                <a:lnTo>
                  <a:pt x="514669" y="1760644"/>
                </a:lnTo>
                <a:lnTo>
                  <a:pt x="512955" y="1757533"/>
                </a:lnTo>
                <a:cubicBezTo>
                  <a:pt x="506614" y="1766097"/>
                  <a:pt x="506614" y="1766097"/>
                  <a:pt x="506614" y="1766097"/>
                </a:cubicBezTo>
                <a:cubicBezTo>
                  <a:pt x="482206" y="1781152"/>
                  <a:pt x="482206" y="1781152"/>
                  <a:pt x="482206" y="1781152"/>
                </a:cubicBezTo>
                <a:cubicBezTo>
                  <a:pt x="475866" y="1789715"/>
                  <a:pt x="475866" y="1789715"/>
                  <a:pt x="475866" y="1789715"/>
                </a:cubicBezTo>
                <a:cubicBezTo>
                  <a:pt x="474759" y="1782257"/>
                  <a:pt x="474759" y="1782257"/>
                  <a:pt x="474759" y="1782257"/>
                </a:cubicBezTo>
                <a:cubicBezTo>
                  <a:pt x="462480" y="1776457"/>
                  <a:pt x="462480" y="1776457"/>
                  <a:pt x="462480" y="1776457"/>
                </a:cubicBezTo>
                <a:cubicBezTo>
                  <a:pt x="460820" y="1765270"/>
                  <a:pt x="460820" y="1765270"/>
                  <a:pt x="460820" y="1765270"/>
                </a:cubicBezTo>
                <a:cubicBezTo>
                  <a:pt x="428815" y="1754775"/>
                  <a:pt x="428815" y="1754775"/>
                  <a:pt x="428815" y="1754775"/>
                </a:cubicBezTo>
                <a:cubicBezTo>
                  <a:pt x="421367" y="1755880"/>
                  <a:pt x="421367" y="1755880"/>
                  <a:pt x="421367" y="1755880"/>
                </a:cubicBezTo>
                <a:cubicBezTo>
                  <a:pt x="426751" y="1766515"/>
                  <a:pt x="426751" y="1766515"/>
                  <a:pt x="426751" y="1766515"/>
                </a:cubicBezTo>
                <a:cubicBezTo>
                  <a:pt x="408132" y="1769278"/>
                  <a:pt x="408132" y="1769278"/>
                  <a:pt x="408132" y="1769278"/>
                </a:cubicBezTo>
                <a:cubicBezTo>
                  <a:pt x="413366" y="1753257"/>
                  <a:pt x="413366" y="1753257"/>
                  <a:pt x="413366" y="1753257"/>
                </a:cubicBezTo>
                <a:cubicBezTo>
                  <a:pt x="412259" y="1745799"/>
                  <a:pt x="393385" y="1798143"/>
                  <a:pt x="414876" y="1737789"/>
                </a:cubicBezTo>
                <a:cubicBezTo>
                  <a:pt x="396257" y="1740552"/>
                  <a:pt x="396257" y="1740552"/>
                  <a:pt x="396257" y="1740552"/>
                </a:cubicBezTo>
                <a:cubicBezTo>
                  <a:pt x="404812" y="1746905"/>
                  <a:pt x="404812" y="1746905"/>
                  <a:pt x="404812" y="1746905"/>
                </a:cubicBezTo>
                <a:cubicBezTo>
                  <a:pt x="400684" y="1770383"/>
                  <a:pt x="400684" y="1770383"/>
                  <a:pt x="400684" y="1770383"/>
                </a:cubicBezTo>
                <a:cubicBezTo>
                  <a:pt x="374062" y="1770522"/>
                  <a:pt x="374062" y="1770522"/>
                  <a:pt x="374062" y="1770522"/>
                </a:cubicBezTo>
                <a:cubicBezTo>
                  <a:pt x="376680" y="1762512"/>
                  <a:pt x="376680" y="1762512"/>
                  <a:pt x="376680" y="1762512"/>
                </a:cubicBezTo>
                <a:cubicBezTo>
                  <a:pt x="393639" y="1748562"/>
                  <a:pt x="393639" y="1748562"/>
                  <a:pt x="393639" y="1748562"/>
                </a:cubicBezTo>
                <a:cubicBezTo>
                  <a:pt x="396810" y="1744280"/>
                  <a:pt x="396810" y="1744280"/>
                  <a:pt x="396810" y="1744280"/>
                </a:cubicBezTo>
                <a:cubicBezTo>
                  <a:pt x="391979" y="1737375"/>
                  <a:pt x="391979" y="1737375"/>
                  <a:pt x="391979" y="1737375"/>
                </a:cubicBezTo>
                <a:cubicBezTo>
                  <a:pt x="386191" y="1749668"/>
                  <a:pt x="374467" y="1747596"/>
                  <a:pt x="370742" y="1748149"/>
                </a:cubicBezTo>
                <a:cubicBezTo>
                  <a:pt x="388256" y="1737927"/>
                  <a:pt x="388256" y="1737927"/>
                  <a:pt x="388256" y="1737927"/>
                </a:cubicBezTo>
                <a:cubicBezTo>
                  <a:pt x="375977" y="1732128"/>
                  <a:pt x="375977" y="1732128"/>
                  <a:pt x="375977" y="1732128"/>
                </a:cubicBezTo>
                <a:cubicBezTo>
                  <a:pt x="393490" y="1721907"/>
                  <a:pt x="393490" y="1721907"/>
                  <a:pt x="393490" y="1721907"/>
                </a:cubicBezTo>
                <a:cubicBezTo>
                  <a:pt x="400385" y="1717073"/>
                  <a:pt x="400385" y="1717073"/>
                  <a:pt x="400385" y="1717073"/>
                </a:cubicBezTo>
                <a:cubicBezTo>
                  <a:pt x="377488" y="1716659"/>
                  <a:pt x="377488" y="1716659"/>
                  <a:pt x="377488" y="1716659"/>
                </a:cubicBezTo>
                <a:cubicBezTo>
                  <a:pt x="398725" y="1705886"/>
                  <a:pt x="398725" y="1705886"/>
                  <a:pt x="398725" y="1705886"/>
                </a:cubicBezTo>
                <a:cubicBezTo>
                  <a:pt x="415684" y="1691936"/>
                  <a:pt x="415684" y="1691936"/>
                  <a:pt x="415684" y="1691936"/>
                </a:cubicBezTo>
                <a:cubicBezTo>
                  <a:pt x="423131" y="1690831"/>
                  <a:pt x="423131" y="1690831"/>
                  <a:pt x="423131" y="1690831"/>
                </a:cubicBezTo>
                <a:lnTo>
                  <a:pt x="428502" y="1685967"/>
                </a:lnTo>
                <a:lnTo>
                  <a:pt x="428505" y="1686163"/>
                </a:lnTo>
                <a:cubicBezTo>
                  <a:pt x="428588" y="1687520"/>
                  <a:pt x="428734" y="1686903"/>
                  <a:pt x="429027" y="1685669"/>
                </a:cubicBezTo>
                <a:lnTo>
                  <a:pt x="429111" y="1685416"/>
                </a:lnTo>
                <a:lnTo>
                  <a:pt x="431938" y="1682854"/>
                </a:lnTo>
                <a:cubicBezTo>
                  <a:pt x="433197" y="1681715"/>
                  <a:pt x="433197" y="1681715"/>
                  <a:pt x="433197" y="1681715"/>
                </a:cubicBezTo>
                <a:cubicBezTo>
                  <a:pt x="431989" y="1679990"/>
                  <a:pt x="431093" y="1680360"/>
                  <a:pt x="430426" y="1681471"/>
                </a:cubicBezTo>
                <a:lnTo>
                  <a:pt x="429111" y="1685416"/>
                </a:lnTo>
                <a:lnTo>
                  <a:pt x="428502" y="1685967"/>
                </a:lnTo>
                <a:lnTo>
                  <a:pt x="428366" y="1674810"/>
                </a:lnTo>
                <a:cubicBezTo>
                  <a:pt x="455945" y="1655473"/>
                  <a:pt x="455945" y="1655473"/>
                  <a:pt x="455945" y="1655473"/>
                </a:cubicBezTo>
                <a:cubicBezTo>
                  <a:pt x="475671" y="1660168"/>
                  <a:pt x="475671" y="1660168"/>
                  <a:pt x="475671" y="1660168"/>
                </a:cubicBezTo>
                <a:cubicBezTo>
                  <a:pt x="498014" y="1656853"/>
                  <a:pt x="498014" y="1656853"/>
                  <a:pt x="498014" y="1656853"/>
                </a:cubicBezTo>
                <a:cubicBezTo>
                  <a:pt x="500632" y="1648842"/>
                  <a:pt x="500632" y="1648842"/>
                  <a:pt x="500632" y="1648842"/>
                </a:cubicBezTo>
                <a:cubicBezTo>
                  <a:pt x="511803" y="1647185"/>
                  <a:pt x="511803" y="1647185"/>
                  <a:pt x="511803" y="1647185"/>
                </a:cubicBezTo>
                <a:cubicBezTo>
                  <a:pt x="506420" y="1636550"/>
                  <a:pt x="506420" y="1636550"/>
                  <a:pt x="506420" y="1636550"/>
                </a:cubicBezTo>
                <a:cubicBezTo>
                  <a:pt x="501589" y="1629645"/>
                  <a:pt x="501589" y="1629645"/>
                  <a:pt x="501589" y="1629645"/>
                </a:cubicBezTo>
                <a:cubicBezTo>
                  <a:pt x="482970" y="1632407"/>
                  <a:pt x="482970" y="1632407"/>
                  <a:pt x="482970" y="1632407"/>
                </a:cubicBezTo>
                <a:cubicBezTo>
                  <a:pt x="483523" y="1636137"/>
                  <a:pt x="483523" y="1636137"/>
                  <a:pt x="483523" y="1636137"/>
                </a:cubicBezTo>
                <a:cubicBezTo>
                  <a:pt x="476075" y="1637242"/>
                  <a:pt x="476075" y="1637242"/>
                  <a:pt x="476075" y="1637242"/>
                </a:cubicBezTo>
                <a:cubicBezTo>
                  <a:pt x="472904" y="1641523"/>
                  <a:pt x="472904" y="1641523"/>
                  <a:pt x="472904" y="1641523"/>
                </a:cubicBezTo>
                <a:cubicBezTo>
                  <a:pt x="451667" y="1652297"/>
                  <a:pt x="451667" y="1652297"/>
                  <a:pt x="451667" y="1652297"/>
                </a:cubicBezTo>
                <a:cubicBezTo>
                  <a:pt x="451114" y="1648568"/>
                  <a:pt x="459115" y="1651192"/>
                  <a:pt x="447391" y="1649121"/>
                </a:cubicBezTo>
                <a:cubicBezTo>
                  <a:pt x="467521" y="1630890"/>
                  <a:pt x="467521" y="1630890"/>
                  <a:pt x="467521" y="1630890"/>
                </a:cubicBezTo>
                <a:cubicBezTo>
                  <a:pt x="452072" y="1629370"/>
                  <a:pt x="452072" y="1629370"/>
                  <a:pt x="452072" y="1629370"/>
                </a:cubicBezTo>
                <a:cubicBezTo>
                  <a:pt x="452072" y="1629370"/>
                  <a:pt x="475925" y="1610587"/>
                  <a:pt x="445177" y="1634205"/>
                </a:cubicBezTo>
                <a:cubicBezTo>
                  <a:pt x="432898" y="1628405"/>
                  <a:pt x="432898" y="1628405"/>
                  <a:pt x="432898" y="1628405"/>
                </a:cubicBezTo>
                <a:cubicBezTo>
                  <a:pt x="425450" y="1629511"/>
                  <a:pt x="425450" y="1629511"/>
                  <a:pt x="425450" y="1629511"/>
                </a:cubicBezTo>
                <a:cubicBezTo>
                  <a:pt x="423386" y="1641249"/>
                  <a:pt x="423386" y="1641249"/>
                  <a:pt x="423386" y="1641249"/>
                </a:cubicBezTo>
                <a:cubicBezTo>
                  <a:pt x="409043" y="1647189"/>
                  <a:pt x="409043" y="1647189"/>
                  <a:pt x="409043" y="1647189"/>
                </a:cubicBezTo>
                <a:cubicBezTo>
                  <a:pt x="413321" y="1650365"/>
                  <a:pt x="413321" y="1650365"/>
                  <a:pt x="413321" y="1650365"/>
                </a:cubicBezTo>
                <a:cubicBezTo>
                  <a:pt x="397319" y="1645118"/>
                  <a:pt x="397319" y="1645118"/>
                  <a:pt x="397319" y="1645118"/>
                </a:cubicBezTo>
                <a:cubicBezTo>
                  <a:pt x="394148" y="1649400"/>
                  <a:pt x="394148" y="1649400"/>
                  <a:pt x="394148" y="1649400"/>
                </a:cubicBezTo>
                <a:cubicBezTo>
                  <a:pt x="373869" y="1640975"/>
                  <a:pt x="373869" y="1640975"/>
                  <a:pt x="373869" y="1640975"/>
                </a:cubicBezTo>
                <a:cubicBezTo>
                  <a:pt x="374975" y="1648433"/>
                  <a:pt x="374975" y="1648433"/>
                  <a:pt x="374975" y="1648433"/>
                </a:cubicBezTo>
                <a:cubicBezTo>
                  <a:pt x="358973" y="1643186"/>
                  <a:pt x="394552" y="1626473"/>
                  <a:pt x="355248" y="1643739"/>
                </a:cubicBezTo>
                <a:cubicBezTo>
                  <a:pt x="349865" y="1633105"/>
                  <a:pt x="349865" y="1633105"/>
                  <a:pt x="349865" y="1633105"/>
                </a:cubicBezTo>
                <a:cubicBezTo>
                  <a:pt x="319520" y="1633796"/>
                  <a:pt x="319520" y="1633796"/>
                  <a:pt x="319520" y="1633796"/>
                </a:cubicBezTo>
                <a:cubicBezTo>
                  <a:pt x="308901" y="1639184"/>
                  <a:pt x="308901" y="1639184"/>
                  <a:pt x="308901" y="1639184"/>
                </a:cubicBezTo>
                <a:cubicBezTo>
                  <a:pt x="301454" y="1640289"/>
                  <a:pt x="301454" y="1640289"/>
                  <a:pt x="301454" y="1640289"/>
                </a:cubicBezTo>
                <a:cubicBezTo>
                  <a:pt x="326415" y="1628962"/>
                  <a:pt x="258831" y="1635180"/>
                  <a:pt x="325861" y="1625233"/>
                </a:cubicBezTo>
                <a:cubicBezTo>
                  <a:pt x="324755" y="1617775"/>
                  <a:pt x="324755" y="1617775"/>
                  <a:pt x="324755" y="1617775"/>
                </a:cubicBezTo>
                <a:cubicBezTo>
                  <a:pt x="337990" y="1604378"/>
                  <a:pt x="337990" y="1604378"/>
                  <a:pt x="337990" y="1604378"/>
                </a:cubicBezTo>
                <a:cubicBezTo>
                  <a:pt x="314540" y="1600236"/>
                  <a:pt x="314540" y="1600236"/>
                  <a:pt x="314540" y="1600236"/>
                </a:cubicBezTo>
                <a:cubicBezTo>
                  <a:pt x="333159" y="1597473"/>
                  <a:pt x="333159" y="1597473"/>
                  <a:pt x="333159" y="1597473"/>
                </a:cubicBezTo>
                <a:cubicBezTo>
                  <a:pt x="342267" y="1607554"/>
                  <a:pt x="342267" y="1607554"/>
                  <a:pt x="342267" y="1607554"/>
                </a:cubicBezTo>
                <a:cubicBezTo>
                  <a:pt x="348608" y="1598992"/>
                  <a:pt x="348608" y="1598992"/>
                  <a:pt x="348608" y="1598992"/>
                </a:cubicBezTo>
                <a:cubicBezTo>
                  <a:pt x="364611" y="1604238"/>
                  <a:pt x="364611" y="1604238"/>
                  <a:pt x="364611" y="1604238"/>
                </a:cubicBezTo>
                <a:cubicBezTo>
                  <a:pt x="370398" y="1591947"/>
                  <a:pt x="370398" y="1591947"/>
                  <a:pt x="370398" y="1591947"/>
                </a:cubicBezTo>
                <a:cubicBezTo>
                  <a:pt x="389019" y="1589184"/>
                  <a:pt x="389019" y="1589184"/>
                  <a:pt x="389019" y="1589184"/>
                </a:cubicBezTo>
                <a:cubicBezTo>
                  <a:pt x="393295" y="1592361"/>
                  <a:pt x="393295" y="1592361"/>
                  <a:pt x="393295" y="1592361"/>
                </a:cubicBezTo>
                <a:cubicBezTo>
                  <a:pt x="387912" y="1581726"/>
                  <a:pt x="407638" y="1586421"/>
                  <a:pt x="403361" y="1583245"/>
                </a:cubicBezTo>
                <a:cubicBezTo>
                  <a:pt x="404871" y="1567777"/>
                  <a:pt x="404871" y="1567777"/>
                  <a:pt x="404871" y="1567777"/>
                </a:cubicBezTo>
                <a:cubicBezTo>
                  <a:pt x="389975" y="1569988"/>
                  <a:pt x="389975" y="1569988"/>
                  <a:pt x="389975" y="1569988"/>
                </a:cubicBezTo>
                <a:cubicBezTo>
                  <a:pt x="388869" y="1562529"/>
                  <a:pt x="388869" y="1562529"/>
                  <a:pt x="388869" y="1562529"/>
                </a:cubicBezTo>
                <a:cubicBezTo>
                  <a:pt x="412319" y="1566672"/>
                  <a:pt x="399487" y="1557142"/>
                  <a:pt x="415894" y="1539463"/>
                </a:cubicBezTo>
                <a:cubicBezTo>
                  <a:pt x="427619" y="1541535"/>
                  <a:pt x="427619" y="1541535"/>
                  <a:pt x="427619" y="1541535"/>
                </a:cubicBezTo>
                <a:cubicBezTo>
                  <a:pt x="422234" y="1530900"/>
                  <a:pt x="448856" y="1530761"/>
                  <a:pt x="443471" y="1520127"/>
                </a:cubicBezTo>
                <a:cubicBezTo>
                  <a:pt x="437534" y="1505764"/>
                  <a:pt x="437534" y="1505764"/>
                  <a:pt x="437534" y="1505764"/>
                </a:cubicBezTo>
                <a:cubicBezTo>
                  <a:pt x="451323" y="1496095"/>
                  <a:pt x="451323" y="1496095"/>
                  <a:pt x="451323" y="1496095"/>
                </a:cubicBezTo>
                <a:cubicBezTo>
                  <a:pt x="452983" y="1507283"/>
                  <a:pt x="452983" y="1507283"/>
                  <a:pt x="452983" y="1507283"/>
                </a:cubicBezTo>
                <a:cubicBezTo>
                  <a:pt x="449260" y="1507835"/>
                  <a:pt x="449260" y="1507835"/>
                  <a:pt x="449260" y="1507835"/>
                </a:cubicBezTo>
                <a:cubicBezTo>
                  <a:pt x="449813" y="1511563"/>
                  <a:pt x="449813" y="1511563"/>
                  <a:pt x="449813" y="1511563"/>
                </a:cubicBezTo>
                <a:cubicBezTo>
                  <a:pt x="457815" y="1514188"/>
                  <a:pt x="457815" y="1514188"/>
                  <a:pt x="457815" y="1514188"/>
                </a:cubicBezTo>
                <a:cubicBezTo>
                  <a:pt x="465262" y="1513083"/>
                  <a:pt x="460431" y="1506177"/>
                  <a:pt x="467326" y="1501342"/>
                </a:cubicBezTo>
                <a:cubicBezTo>
                  <a:pt x="471604" y="1504519"/>
                  <a:pt x="471604" y="1504519"/>
                  <a:pt x="471604" y="1504519"/>
                </a:cubicBezTo>
                <a:cubicBezTo>
                  <a:pt x="455197" y="1522198"/>
                  <a:pt x="455197" y="1522198"/>
                  <a:pt x="455197" y="1522198"/>
                </a:cubicBezTo>
                <a:cubicBezTo>
                  <a:pt x="447749" y="1523304"/>
                  <a:pt x="447749" y="1523304"/>
                  <a:pt x="447749" y="1523304"/>
                </a:cubicBezTo>
                <a:lnTo>
                  <a:pt x="442141" y="1530877"/>
                </a:lnTo>
                <a:lnTo>
                  <a:pt x="441735" y="1530865"/>
                </a:lnTo>
                <a:lnTo>
                  <a:pt x="441382" y="1531901"/>
                </a:lnTo>
                <a:lnTo>
                  <a:pt x="439426" y="1534542"/>
                </a:lnTo>
                <a:cubicBezTo>
                  <a:pt x="438238" y="1536147"/>
                  <a:pt x="438238" y="1536147"/>
                  <a:pt x="438238" y="1536147"/>
                </a:cubicBezTo>
                <a:cubicBezTo>
                  <a:pt x="439306" y="1536942"/>
                  <a:pt x="439901" y="1536139"/>
                  <a:pt x="440368" y="1534880"/>
                </a:cubicBezTo>
                <a:lnTo>
                  <a:pt x="441382" y="1531901"/>
                </a:lnTo>
                <a:lnTo>
                  <a:pt x="442141" y="1530877"/>
                </a:lnTo>
                <a:lnTo>
                  <a:pt x="444423" y="1530942"/>
                </a:lnTo>
                <a:cubicBezTo>
                  <a:pt x="445770" y="1532410"/>
                  <a:pt x="447686" y="1535699"/>
                  <a:pt x="450516" y="1541948"/>
                </a:cubicBezTo>
                <a:cubicBezTo>
                  <a:pt x="451069" y="1545677"/>
                  <a:pt x="451069" y="1545677"/>
                  <a:pt x="451069" y="1545677"/>
                </a:cubicBezTo>
                <a:cubicBezTo>
                  <a:pt x="443621" y="1546783"/>
                  <a:pt x="443621" y="1546783"/>
                  <a:pt x="443621" y="1546783"/>
                </a:cubicBezTo>
                <a:cubicBezTo>
                  <a:pt x="441558" y="1558521"/>
                  <a:pt x="441558" y="1558521"/>
                  <a:pt x="441558" y="1558521"/>
                </a:cubicBezTo>
                <a:cubicBezTo>
                  <a:pt x="453836" y="1564321"/>
                  <a:pt x="453836" y="1564321"/>
                  <a:pt x="453836" y="1564321"/>
                </a:cubicBezTo>
                <a:cubicBezTo>
                  <a:pt x="443218" y="1569709"/>
                  <a:pt x="443218" y="1569709"/>
                  <a:pt x="443218" y="1569709"/>
                </a:cubicBezTo>
                <a:cubicBezTo>
                  <a:pt x="450665" y="1568604"/>
                  <a:pt x="450665" y="1568604"/>
                  <a:pt x="450665" y="1568604"/>
                </a:cubicBezTo>
                <a:cubicBezTo>
                  <a:pt x="478244" y="1549267"/>
                  <a:pt x="478244" y="1549267"/>
                  <a:pt x="478244" y="1549267"/>
                </a:cubicBezTo>
                <a:cubicBezTo>
                  <a:pt x="487202" y="1532693"/>
                  <a:pt x="487202" y="1532693"/>
                  <a:pt x="487202" y="1532693"/>
                </a:cubicBezTo>
                <a:cubicBezTo>
                  <a:pt x="490926" y="1532141"/>
                  <a:pt x="491479" y="1535869"/>
                  <a:pt x="491479" y="1535869"/>
                </a:cubicBezTo>
                <a:cubicBezTo>
                  <a:pt x="482520" y="1552443"/>
                  <a:pt x="482520" y="1552443"/>
                  <a:pt x="482520" y="1552443"/>
                </a:cubicBezTo>
                <a:cubicBezTo>
                  <a:pt x="494799" y="1558243"/>
                  <a:pt x="494799" y="1558243"/>
                  <a:pt x="494799" y="1558243"/>
                </a:cubicBezTo>
                <a:cubicBezTo>
                  <a:pt x="509142" y="1552304"/>
                  <a:pt x="509142" y="1552304"/>
                  <a:pt x="509142" y="1552304"/>
                </a:cubicBezTo>
                <a:lnTo>
                  <a:pt x="509603" y="1555411"/>
                </a:lnTo>
                <a:lnTo>
                  <a:pt x="509339" y="1554834"/>
                </a:lnTo>
                <a:cubicBezTo>
                  <a:pt x="509289" y="1554902"/>
                  <a:pt x="509972" y="1557896"/>
                  <a:pt x="511355" y="1567219"/>
                </a:cubicBezTo>
                <a:cubicBezTo>
                  <a:pt x="511355" y="1567219"/>
                  <a:pt x="511355" y="1567219"/>
                  <a:pt x="511078" y="1565354"/>
                </a:cubicBezTo>
                <a:lnTo>
                  <a:pt x="509603" y="1555411"/>
                </a:lnTo>
                <a:lnTo>
                  <a:pt x="511714" y="1560020"/>
                </a:lnTo>
                <a:cubicBezTo>
                  <a:pt x="514802" y="1564802"/>
                  <a:pt x="520941" y="1567702"/>
                  <a:pt x="530379" y="1541530"/>
                </a:cubicBezTo>
                <a:cubicBezTo>
                  <a:pt x="543614" y="1528132"/>
                  <a:pt x="543614" y="1528132"/>
                  <a:pt x="543614" y="1528132"/>
                </a:cubicBezTo>
                <a:cubicBezTo>
                  <a:pt x="555339" y="1530204"/>
                  <a:pt x="555339" y="1530204"/>
                  <a:pt x="555339" y="1530204"/>
                </a:cubicBezTo>
                <a:cubicBezTo>
                  <a:pt x="557403" y="1518464"/>
                  <a:pt x="559063" y="1529652"/>
                  <a:pt x="576022" y="1515701"/>
                </a:cubicBezTo>
                <a:cubicBezTo>
                  <a:pt x="568021" y="1513078"/>
                  <a:pt x="568021" y="1513078"/>
                  <a:pt x="568021" y="1513078"/>
                </a:cubicBezTo>
                <a:cubicBezTo>
                  <a:pt x="546784" y="1523852"/>
                  <a:pt x="546784" y="1523852"/>
                  <a:pt x="546784" y="1523852"/>
                </a:cubicBezTo>
                <a:cubicBezTo>
                  <a:pt x="543991" y="1524266"/>
                  <a:pt x="564778" y="1510462"/>
                  <a:pt x="554053" y="1511518"/>
                </a:cubicBezTo>
                <a:lnTo>
                  <a:pt x="553694" y="1511627"/>
                </a:lnTo>
                <a:lnTo>
                  <a:pt x="555019" y="1508815"/>
                </a:lnTo>
                <a:cubicBezTo>
                  <a:pt x="555743" y="1507278"/>
                  <a:pt x="555743" y="1507278"/>
                  <a:pt x="555743" y="1507278"/>
                </a:cubicBezTo>
                <a:cubicBezTo>
                  <a:pt x="560020" y="1510454"/>
                  <a:pt x="558360" y="1499268"/>
                  <a:pt x="560573" y="1514183"/>
                </a:cubicBezTo>
                <a:cubicBezTo>
                  <a:pt x="570639" y="1505068"/>
                  <a:pt x="570639" y="1505068"/>
                  <a:pt x="570639" y="1505068"/>
                </a:cubicBezTo>
                <a:cubicBezTo>
                  <a:pt x="606771" y="1492084"/>
                  <a:pt x="606771" y="1492084"/>
                  <a:pt x="606771" y="1492084"/>
                </a:cubicBezTo>
                <a:cubicBezTo>
                  <a:pt x="605665" y="1484625"/>
                  <a:pt x="605665" y="1484625"/>
                  <a:pt x="605665" y="1484625"/>
                </a:cubicBezTo>
                <a:cubicBezTo>
                  <a:pt x="617389" y="1486696"/>
                  <a:pt x="617389" y="1486696"/>
                  <a:pt x="617389" y="1486696"/>
                </a:cubicBezTo>
                <a:cubicBezTo>
                  <a:pt x="617389" y="1486696"/>
                  <a:pt x="626901" y="1473852"/>
                  <a:pt x="630073" y="1469570"/>
                </a:cubicBezTo>
                <a:cubicBezTo>
                  <a:pt x="610346" y="1464875"/>
                  <a:pt x="610346" y="1464875"/>
                  <a:pt x="610346" y="1464875"/>
                </a:cubicBezTo>
                <a:cubicBezTo>
                  <a:pt x="588556" y="1471920"/>
                  <a:pt x="588556" y="1471920"/>
                  <a:pt x="588556" y="1471920"/>
                </a:cubicBezTo>
                <a:cubicBezTo>
                  <a:pt x="589109" y="1475649"/>
                  <a:pt x="589109" y="1475649"/>
                  <a:pt x="589109" y="1475649"/>
                </a:cubicBezTo>
                <a:lnTo>
                  <a:pt x="587664" y="1483866"/>
                </a:lnTo>
                <a:lnTo>
                  <a:pt x="579043" y="1484764"/>
                </a:lnTo>
                <a:cubicBezTo>
                  <a:pt x="578490" y="1481036"/>
                  <a:pt x="582214" y="1480483"/>
                  <a:pt x="581661" y="1476754"/>
                </a:cubicBezTo>
                <a:cubicBezTo>
                  <a:pt x="551316" y="1477446"/>
                  <a:pt x="551316" y="1477446"/>
                  <a:pt x="551316" y="1477446"/>
                </a:cubicBezTo>
                <a:cubicBezTo>
                  <a:pt x="543869" y="1478552"/>
                  <a:pt x="543869" y="1478552"/>
                  <a:pt x="543869" y="1478552"/>
                </a:cubicBezTo>
                <a:cubicBezTo>
                  <a:pt x="541251" y="1486562"/>
                  <a:pt x="541251" y="1486562"/>
                  <a:pt x="541251" y="1486562"/>
                </a:cubicBezTo>
                <a:cubicBezTo>
                  <a:pt x="482775" y="1502862"/>
                  <a:pt x="482775" y="1502862"/>
                  <a:pt x="482775" y="1502862"/>
                </a:cubicBezTo>
                <a:cubicBezTo>
                  <a:pt x="473667" y="1492780"/>
                  <a:pt x="473667" y="1492780"/>
                  <a:pt x="473667" y="1492780"/>
                </a:cubicBezTo>
                <a:cubicBezTo>
                  <a:pt x="466772" y="1497614"/>
                  <a:pt x="466772" y="1497614"/>
                  <a:pt x="466772" y="1497614"/>
                </a:cubicBezTo>
                <a:cubicBezTo>
                  <a:pt x="466219" y="1493885"/>
                  <a:pt x="466219" y="1493885"/>
                  <a:pt x="466219" y="1493885"/>
                </a:cubicBezTo>
                <a:cubicBezTo>
                  <a:pt x="446493" y="1489190"/>
                  <a:pt x="446493" y="1489190"/>
                  <a:pt x="446493" y="1489190"/>
                </a:cubicBezTo>
                <a:cubicBezTo>
                  <a:pt x="424150" y="1492506"/>
                  <a:pt x="424150" y="1492506"/>
                  <a:pt x="424150" y="1492506"/>
                </a:cubicBezTo>
                <a:cubicBezTo>
                  <a:pt x="429533" y="1503140"/>
                  <a:pt x="429533" y="1503140"/>
                  <a:pt x="429533" y="1503140"/>
                </a:cubicBezTo>
                <a:cubicBezTo>
                  <a:pt x="402358" y="1499551"/>
                  <a:pt x="402358" y="1499551"/>
                  <a:pt x="402358" y="1499551"/>
                </a:cubicBezTo>
                <a:cubicBezTo>
                  <a:pt x="394357" y="1496926"/>
                  <a:pt x="394357" y="1496926"/>
                  <a:pt x="394357" y="1496926"/>
                </a:cubicBezTo>
                <a:cubicBezTo>
                  <a:pt x="407041" y="1479800"/>
                  <a:pt x="407041" y="1479800"/>
                  <a:pt x="407041" y="1479800"/>
                </a:cubicBezTo>
                <a:cubicBezTo>
                  <a:pt x="399038" y="1477177"/>
                  <a:pt x="399038" y="1477177"/>
                  <a:pt x="399038" y="1477177"/>
                </a:cubicBezTo>
                <a:cubicBezTo>
                  <a:pt x="392144" y="1482011"/>
                  <a:pt x="392144" y="1482011"/>
                  <a:pt x="392144" y="1482011"/>
                </a:cubicBezTo>
                <a:cubicBezTo>
                  <a:pt x="390634" y="1497479"/>
                  <a:pt x="390634" y="1497479"/>
                  <a:pt x="390634" y="1497479"/>
                </a:cubicBezTo>
                <a:cubicBezTo>
                  <a:pt x="371610" y="1523168"/>
                  <a:pt x="407594" y="1483530"/>
                  <a:pt x="409403" y="1521372"/>
                </a:cubicBezTo>
                <a:cubicBezTo>
                  <a:pt x="384846" y="1509772"/>
                  <a:pt x="384846" y="1509772"/>
                  <a:pt x="384846" y="1509772"/>
                </a:cubicBezTo>
                <a:cubicBezTo>
                  <a:pt x="382228" y="1517782"/>
                  <a:pt x="382228" y="1517782"/>
                  <a:pt x="382228" y="1517782"/>
                </a:cubicBezTo>
                <a:cubicBezTo>
                  <a:pt x="377398" y="1510877"/>
                  <a:pt x="377398" y="1510877"/>
                  <a:pt x="377398" y="1510877"/>
                </a:cubicBezTo>
                <a:cubicBezTo>
                  <a:pt x="367333" y="1519993"/>
                  <a:pt x="367333" y="1519993"/>
                  <a:pt x="367333" y="1519993"/>
                </a:cubicBezTo>
                <a:cubicBezTo>
                  <a:pt x="343882" y="1515851"/>
                  <a:pt x="343882" y="1515851"/>
                  <a:pt x="343882" y="1515851"/>
                </a:cubicBezTo>
                <a:cubicBezTo>
                  <a:pt x="330647" y="1529247"/>
                  <a:pt x="330647" y="1529247"/>
                  <a:pt x="330647" y="1529247"/>
                </a:cubicBezTo>
                <a:cubicBezTo>
                  <a:pt x="322646" y="1526624"/>
                  <a:pt x="322646" y="1526624"/>
                  <a:pt x="322646" y="1526624"/>
                </a:cubicBezTo>
                <a:cubicBezTo>
                  <a:pt x="316304" y="1535187"/>
                  <a:pt x="316304" y="1535187"/>
                  <a:pt x="316304" y="1535187"/>
                </a:cubicBezTo>
                <a:cubicBezTo>
                  <a:pt x="306240" y="1544303"/>
                  <a:pt x="323752" y="1534082"/>
                  <a:pt x="307197" y="1525105"/>
                </a:cubicBezTo>
                <a:cubicBezTo>
                  <a:pt x="306090" y="1517647"/>
                  <a:pt x="306090" y="1517647"/>
                  <a:pt x="306090" y="1517647"/>
                </a:cubicBezTo>
                <a:cubicBezTo>
                  <a:pt x="324710" y="1514884"/>
                  <a:pt x="324710" y="1514884"/>
                  <a:pt x="324710" y="1514884"/>
                </a:cubicBezTo>
                <a:cubicBezTo>
                  <a:pt x="320985" y="1515437"/>
                  <a:pt x="336435" y="1516956"/>
                  <a:pt x="320432" y="1511708"/>
                </a:cubicBezTo>
                <a:cubicBezTo>
                  <a:pt x="333114" y="1494582"/>
                  <a:pt x="333114" y="1494582"/>
                  <a:pt x="333114" y="1494582"/>
                </a:cubicBezTo>
                <a:cubicBezTo>
                  <a:pt x="316005" y="1481877"/>
                  <a:pt x="316005" y="1481877"/>
                  <a:pt x="316005" y="1481877"/>
                </a:cubicBezTo>
                <a:cubicBezTo>
                  <a:pt x="314899" y="1474419"/>
                  <a:pt x="314899" y="1474419"/>
                  <a:pt x="314899" y="1474419"/>
                </a:cubicBezTo>
                <a:cubicBezTo>
                  <a:pt x="295173" y="1469724"/>
                  <a:pt x="295173" y="1469724"/>
                  <a:pt x="295173" y="1469724"/>
                </a:cubicBezTo>
                <a:cubicBezTo>
                  <a:pt x="305237" y="1460608"/>
                  <a:pt x="305237" y="1460608"/>
                  <a:pt x="305237" y="1460608"/>
                </a:cubicBezTo>
                <a:cubicBezTo>
                  <a:pt x="295651" y="1460124"/>
                  <a:pt x="290858" y="1459884"/>
                  <a:pt x="288462" y="1459763"/>
                </a:cubicBezTo>
                <a:lnTo>
                  <a:pt x="287808" y="1459729"/>
                </a:lnTo>
                <a:lnTo>
                  <a:pt x="309918" y="1440858"/>
                </a:lnTo>
                <a:cubicBezTo>
                  <a:pt x="305088" y="1433952"/>
                  <a:pt x="305088" y="1433952"/>
                  <a:pt x="305088" y="1433952"/>
                </a:cubicBezTo>
                <a:cubicBezTo>
                  <a:pt x="294469" y="1439340"/>
                  <a:pt x="294469" y="1439340"/>
                  <a:pt x="294469" y="1439340"/>
                </a:cubicBezTo>
                <a:cubicBezTo>
                  <a:pt x="285915" y="1432987"/>
                  <a:pt x="285915" y="1432987"/>
                  <a:pt x="285915" y="1432987"/>
                </a:cubicBezTo>
                <a:cubicBezTo>
                  <a:pt x="238058" y="1443899"/>
                  <a:pt x="238058" y="1443899"/>
                  <a:pt x="238058" y="1443899"/>
                </a:cubicBezTo>
                <a:cubicBezTo>
                  <a:pt x="266189" y="1428292"/>
                  <a:pt x="266189" y="1428292"/>
                  <a:pt x="266189" y="1428292"/>
                </a:cubicBezTo>
                <a:cubicBezTo>
                  <a:pt x="262465" y="1428845"/>
                  <a:pt x="273233" y="1450113"/>
                  <a:pt x="268806" y="1420282"/>
                </a:cubicBezTo>
                <a:cubicBezTo>
                  <a:pt x="281638" y="1429810"/>
                  <a:pt x="281638" y="1429810"/>
                  <a:pt x="281638" y="1429810"/>
                </a:cubicBezTo>
                <a:cubicBezTo>
                  <a:pt x="314600" y="1421109"/>
                  <a:pt x="314600" y="1421109"/>
                  <a:pt x="314600" y="1421109"/>
                </a:cubicBezTo>
                <a:cubicBezTo>
                  <a:pt x="309216" y="1410474"/>
                  <a:pt x="309216" y="1410474"/>
                  <a:pt x="309216" y="1410474"/>
                </a:cubicBezTo>
                <a:cubicBezTo>
                  <a:pt x="297490" y="1408403"/>
                  <a:pt x="297490" y="1408403"/>
                  <a:pt x="297490" y="1408403"/>
                </a:cubicBezTo>
                <a:cubicBezTo>
                  <a:pt x="308109" y="1403016"/>
                  <a:pt x="308109" y="1403016"/>
                  <a:pt x="308109" y="1403016"/>
                </a:cubicBezTo>
                <a:cubicBezTo>
                  <a:pt x="302171" y="1388653"/>
                  <a:pt x="302171" y="1388653"/>
                  <a:pt x="302171" y="1388653"/>
                </a:cubicBezTo>
                <a:cubicBezTo>
                  <a:pt x="297895" y="1385477"/>
                  <a:pt x="291554" y="1394040"/>
                  <a:pt x="287276" y="1390863"/>
                </a:cubicBezTo>
                <a:cubicBezTo>
                  <a:pt x="285616" y="1379677"/>
                  <a:pt x="285616" y="1379677"/>
                  <a:pt x="285616" y="1379677"/>
                </a:cubicBezTo>
                <a:cubicBezTo>
                  <a:pt x="291403" y="1367384"/>
                  <a:pt x="291403" y="1367384"/>
                  <a:pt x="291403" y="1367384"/>
                </a:cubicBezTo>
                <a:lnTo>
                  <a:pt x="280932" y="1367196"/>
                </a:lnTo>
                <a:lnTo>
                  <a:pt x="300362" y="1350811"/>
                </a:lnTo>
                <a:cubicBezTo>
                  <a:pt x="325876" y="1343214"/>
                  <a:pt x="325876" y="1343214"/>
                  <a:pt x="325876" y="1343214"/>
                </a:cubicBezTo>
                <a:cubicBezTo>
                  <a:pt x="355667" y="1338793"/>
                  <a:pt x="355667" y="1338793"/>
                  <a:pt x="355667" y="1338793"/>
                </a:cubicBezTo>
                <a:cubicBezTo>
                  <a:pt x="355114" y="1335063"/>
                  <a:pt x="355114" y="1335063"/>
                  <a:pt x="355114" y="1335063"/>
                </a:cubicBezTo>
                <a:cubicBezTo>
                  <a:pt x="370010" y="1332853"/>
                  <a:pt x="370010" y="1332853"/>
                  <a:pt x="370010" y="1332853"/>
                </a:cubicBezTo>
                <a:lnTo>
                  <a:pt x="373679" y="1327899"/>
                </a:lnTo>
                <a:lnTo>
                  <a:pt x="393864" y="1314069"/>
                </a:lnTo>
                <a:cubicBezTo>
                  <a:pt x="385863" y="1311446"/>
                  <a:pt x="385863" y="1311446"/>
                  <a:pt x="385863" y="1311446"/>
                </a:cubicBezTo>
                <a:cubicBezTo>
                  <a:pt x="415654" y="1307025"/>
                  <a:pt x="415654" y="1307025"/>
                  <a:pt x="415654" y="1307025"/>
                </a:cubicBezTo>
                <a:cubicBezTo>
                  <a:pt x="429997" y="1301085"/>
                  <a:pt x="429997" y="1301085"/>
                  <a:pt x="429997" y="1301085"/>
                </a:cubicBezTo>
                <a:cubicBezTo>
                  <a:pt x="429443" y="1297357"/>
                  <a:pt x="419932" y="1310201"/>
                  <a:pt x="441169" y="1299427"/>
                </a:cubicBezTo>
                <a:cubicBezTo>
                  <a:pt x="440062" y="1291969"/>
                  <a:pt x="440062" y="1291969"/>
                  <a:pt x="440062" y="1291969"/>
                </a:cubicBezTo>
                <a:cubicBezTo>
                  <a:pt x="405993" y="1293214"/>
                  <a:pt x="405993" y="1293214"/>
                  <a:pt x="405993" y="1293214"/>
                </a:cubicBezTo>
                <a:cubicBezTo>
                  <a:pt x="395375" y="1298600"/>
                  <a:pt x="395375" y="1298600"/>
                  <a:pt x="395375" y="1298600"/>
                </a:cubicBezTo>
                <a:cubicBezTo>
                  <a:pt x="383096" y="1292801"/>
                  <a:pt x="383096" y="1292801"/>
                  <a:pt x="383096" y="1292801"/>
                </a:cubicBezTo>
                <a:cubicBezTo>
                  <a:pt x="365583" y="1303022"/>
                  <a:pt x="365583" y="1303022"/>
                  <a:pt x="365583" y="1303022"/>
                </a:cubicBezTo>
                <a:cubicBezTo>
                  <a:pt x="342133" y="1298879"/>
                  <a:pt x="342133" y="1298879"/>
                  <a:pt x="342133" y="1298879"/>
                </a:cubicBezTo>
                <a:cubicBezTo>
                  <a:pt x="339894" y="1303023"/>
                  <a:pt x="340800" y="1304318"/>
                  <a:pt x="342704" y="1304333"/>
                </a:cubicBezTo>
                <a:lnTo>
                  <a:pt x="345869" y="1303261"/>
                </a:lnTo>
                <a:lnTo>
                  <a:pt x="328897" y="1312277"/>
                </a:lnTo>
                <a:cubicBezTo>
                  <a:pt x="305447" y="1308135"/>
                  <a:pt x="305447" y="1308135"/>
                  <a:pt x="305447" y="1308135"/>
                </a:cubicBezTo>
                <a:lnTo>
                  <a:pt x="306047" y="1310695"/>
                </a:lnTo>
                <a:lnTo>
                  <a:pt x="296339" y="1298054"/>
                </a:lnTo>
                <a:cubicBezTo>
                  <a:pt x="270272" y="1301922"/>
                  <a:pt x="270272" y="1301922"/>
                  <a:pt x="270272" y="1301922"/>
                </a:cubicBezTo>
                <a:cubicBezTo>
                  <a:pt x="258546" y="1299850"/>
                  <a:pt x="258546" y="1299850"/>
                  <a:pt x="258546" y="1299850"/>
                </a:cubicBezTo>
                <a:cubicBezTo>
                  <a:pt x="244204" y="1305791"/>
                  <a:pt x="244204" y="1305791"/>
                  <a:pt x="244204" y="1305791"/>
                </a:cubicBezTo>
                <a:cubicBezTo>
                  <a:pt x="257993" y="1296121"/>
                  <a:pt x="257993" y="1296121"/>
                  <a:pt x="257993" y="1296121"/>
                </a:cubicBezTo>
                <a:cubicBezTo>
                  <a:pt x="335643" y="1280788"/>
                  <a:pt x="335643" y="1280788"/>
                  <a:pt x="335643" y="1280788"/>
                </a:cubicBezTo>
                <a:cubicBezTo>
                  <a:pt x="380883" y="1277885"/>
                  <a:pt x="380883" y="1277885"/>
                  <a:pt x="380883" y="1277885"/>
                </a:cubicBezTo>
                <a:cubicBezTo>
                  <a:pt x="384053" y="1273604"/>
                  <a:pt x="379223" y="1266699"/>
                  <a:pt x="391502" y="1272499"/>
                </a:cubicBezTo>
                <a:cubicBezTo>
                  <a:pt x="400460" y="1255925"/>
                  <a:pt x="387224" y="1269322"/>
                  <a:pt x="367497" y="1264627"/>
                </a:cubicBezTo>
                <a:cubicBezTo>
                  <a:pt x="363774" y="1265180"/>
                  <a:pt x="363774" y="1265180"/>
                  <a:pt x="363774" y="1265180"/>
                </a:cubicBezTo>
                <a:cubicBezTo>
                  <a:pt x="362667" y="1257722"/>
                  <a:pt x="362667" y="1257722"/>
                  <a:pt x="362667" y="1257722"/>
                </a:cubicBezTo>
                <a:cubicBezTo>
                  <a:pt x="386117" y="1261864"/>
                  <a:pt x="386117" y="1261864"/>
                  <a:pt x="386117" y="1261864"/>
                </a:cubicBezTo>
                <a:cubicBezTo>
                  <a:pt x="388182" y="1250125"/>
                  <a:pt x="388182" y="1250125"/>
                  <a:pt x="388182" y="1250125"/>
                </a:cubicBezTo>
                <a:cubicBezTo>
                  <a:pt x="396183" y="1252748"/>
                  <a:pt x="396183" y="1252748"/>
                  <a:pt x="396183" y="1252748"/>
                </a:cubicBezTo>
                <a:cubicBezTo>
                  <a:pt x="403076" y="1247915"/>
                  <a:pt x="422250" y="1248880"/>
                  <a:pt x="408865" y="1235623"/>
                </a:cubicBezTo>
                <a:cubicBezTo>
                  <a:pt x="423208" y="1229683"/>
                  <a:pt x="423208" y="1229683"/>
                  <a:pt x="423208" y="1229683"/>
                </a:cubicBezTo>
                <a:cubicBezTo>
                  <a:pt x="406099" y="1216978"/>
                  <a:pt x="406099" y="1216978"/>
                  <a:pt x="406099" y="1216978"/>
                </a:cubicBezTo>
                <a:cubicBezTo>
                  <a:pt x="431209" y="1232308"/>
                  <a:pt x="402778" y="1194604"/>
                  <a:pt x="445954" y="1203441"/>
                </a:cubicBezTo>
                <a:cubicBezTo>
                  <a:pt x="444848" y="1195983"/>
                  <a:pt x="444848" y="1195983"/>
                  <a:pt x="444848" y="1195983"/>
                </a:cubicBezTo>
                <a:cubicBezTo>
                  <a:pt x="443741" y="1188526"/>
                  <a:pt x="438911" y="1181620"/>
                  <a:pt x="422504" y="1199299"/>
                </a:cubicBezTo>
                <a:cubicBezTo>
                  <a:pt x="414503" y="1196676"/>
                  <a:pt x="414503" y="1196676"/>
                  <a:pt x="414503" y="1196676"/>
                </a:cubicBezTo>
                <a:cubicBezTo>
                  <a:pt x="407608" y="1201510"/>
                  <a:pt x="432719" y="1216839"/>
                  <a:pt x="396436" y="1203168"/>
                </a:cubicBezTo>
                <a:cubicBezTo>
                  <a:pt x="380988" y="1201650"/>
                  <a:pt x="379477" y="1217118"/>
                  <a:pt x="372583" y="1221952"/>
                </a:cubicBezTo>
                <a:cubicBezTo>
                  <a:pt x="378371" y="1209660"/>
                  <a:pt x="333832" y="1242946"/>
                  <a:pt x="390650" y="1215460"/>
                </a:cubicBezTo>
                <a:cubicBezTo>
                  <a:pt x="398649" y="1218083"/>
                  <a:pt x="398649" y="1218083"/>
                  <a:pt x="398649" y="1218083"/>
                </a:cubicBezTo>
                <a:cubicBezTo>
                  <a:pt x="391756" y="1222918"/>
                  <a:pt x="391756" y="1222918"/>
                  <a:pt x="391756" y="1222918"/>
                </a:cubicBezTo>
                <a:cubicBezTo>
                  <a:pt x="354516" y="1228444"/>
                  <a:pt x="354516" y="1228444"/>
                  <a:pt x="354516" y="1228444"/>
                </a:cubicBezTo>
                <a:cubicBezTo>
                  <a:pt x="325278" y="1236593"/>
                  <a:pt x="325278" y="1236593"/>
                  <a:pt x="325278" y="1236593"/>
                </a:cubicBezTo>
                <a:cubicBezTo>
                  <a:pt x="309829" y="1235075"/>
                  <a:pt x="309829" y="1235075"/>
                  <a:pt x="309829" y="1235075"/>
                </a:cubicBezTo>
                <a:cubicBezTo>
                  <a:pt x="308722" y="1227618"/>
                  <a:pt x="308722" y="1227618"/>
                  <a:pt x="308722" y="1227618"/>
                </a:cubicBezTo>
                <a:cubicBezTo>
                  <a:pt x="300168" y="1221265"/>
                  <a:pt x="300168" y="1221265"/>
                  <a:pt x="300168" y="1221265"/>
                </a:cubicBezTo>
                <a:cubicBezTo>
                  <a:pt x="284315" y="1242672"/>
                  <a:pt x="284315" y="1242672"/>
                  <a:pt x="284315" y="1242672"/>
                </a:cubicBezTo>
                <a:cubicBezTo>
                  <a:pt x="268866" y="1241154"/>
                  <a:pt x="268866" y="1241154"/>
                  <a:pt x="268866" y="1241154"/>
                </a:cubicBezTo>
                <a:cubicBezTo>
                  <a:pt x="265695" y="1245435"/>
                  <a:pt x="265695" y="1245435"/>
                  <a:pt x="265695" y="1245435"/>
                </a:cubicBezTo>
                <a:cubicBezTo>
                  <a:pt x="249139" y="1236459"/>
                  <a:pt x="249139" y="1236459"/>
                  <a:pt x="249139" y="1236459"/>
                </a:cubicBezTo>
                <a:cubicBezTo>
                  <a:pt x="208730" y="1246266"/>
                  <a:pt x="208730" y="1246266"/>
                  <a:pt x="208730" y="1246266"/>
                </a:cubicBezTo>
                <a:cubicBezTo>
                  <a:pt x="196451" y="1240466"/>
                  <a:pt x="196451" y="1240466"/>
                  <a:pt x="196451" y="1240466"/>
                </a:cubicBezTo>
                <a:cubicBezTo>
                  <a:pt x="185280" y="1242124"/>
                  <a:pt x="185280" y="1242124"/>
                  <a:pt x="185280" y="1242124"/>
                </a:cubicBezTo>
                <a:cubicBezTo>
                  <a:pt x="183216" y="1253864"/>
                  <a:pt x="183216" y="1253864"/>
                  <a:pt x="183216" y="1253864"/>
                </a:cubicBezTo>
                <a:cubicBezTo>
                  <a:pt x="172043" y="1255522"/>
                  <a:pt x="172043" y="1255522"/>
                  <a:pt x="172043" y="1255522"/>
                </a:cubicBezTo>
                <a:cubicBezTo>
                  <a:pt x="175214" y="1251240"/>
                  <a:pt x="175214" y="1251240"/>
                  <a:pt x="175214" y="1251240"/>
                </a:cubicBezTo>
                <a:cubicBezTo>
                  <a:pt x="170937" y="1248064"/>
                  <a:pt x="170937" y="1248064"/>
                  <a:pt x="170937" y="1248064"/>
                </a:cubicBezTo>
                <a:cubicBezTo>
                  <a:pt x="169830" y="1240606"/>
                  <a:pt x="169830" y="1240606"/>
                  <a:pt x="169830" y="1240606"/>
                </a:cubicBezTo>
                <a:cubicBezTo>
                  <a:pt x="184727" y="1238395"/>
                  <a:pt x="184727" y="1238395"/>
                  <a:pt x="184727" y="1238395"/>
                </a:cubicBezTo>
                <a:cubicBezTo>
                  <a:pt x="198516" y="1228727"/>
                  <a:pt x="198516" y="1228727"/>
                  <a:pt x="198516" y="1228727"/>
                </a:cubicBezTo>
                <a:cubicBezTo>
                  <a:pt x="192578" y="1214364"/>
                  <a:pt x="192578" y="1214364"/>
                  <a:pt x="192578" y="1214364"/>
                </a:cubicBezTo>
                <a:cubicBezTo>
                  <a:pt x="229817" y="1208838"/>
                  <a:pt x="229817" y="1208838"/>
                  <a:pt x="229817" y="1208838"/>
                </a:cubicBezTo>
                <a:cubicBezTo>
                  <a:pt x="243052" y="1195440"/>
                  <a:pt x="243052" y="1195440"/>
                  <a:pt x="243052" y="1195440"/>
                </a:cubicBezTo>
                <a:cubicBezTo>
                  <a:pt x="261119" y="1188949"/>
                  <a:pt x="261119" y="1188949"/>
                  <a:pt x="261119" y="1188949"/>
                </a:cubicBezTo>
                <a:cubicBezTo>
                  <a:pt x="268567" y="1187844"/>
                  <a:pt x="270077" y="1172375"/>
                  <a:pt x="286633" y="1181351"/>
                </a:cubicBezTo>
                <a:cubicBezTo>
                  <a:pt x="292974" y="1172788"/>
                  <a:pt x="292974" y="1172788"/>
                  <a:pt x="292974" y="1172788"/>
                </a:cubicBezTo>
                <a:cubicBezTo>
                  <a:pt x="297252" y="1175965"/>
                  <a:pt x="297252" y="1175965"/>
                  <a:pt x="297252" y="1175965"/>
                </a:cubicBezTo>
                <a:lnTo>
                  <a:pt x="296624" y="1176933"/>
                </a:lnTo>
                <a:lnTo>
                  <a:pt x="294866" y="1177926"/>
                </a:lnTo>
                <a:cubicBezTo>
                  <a:pt x="290820" y="1180313"/>
                  <a:pt x="294470" y="1178462"/>
                  <a:pt x="296526" y="1177085"/>
                </a:cubicBezTo>
                <a:lnTo>
                  <a:pt x="296624" y="1176933"/>
                </a:lnTo>
                <a:lnTo>
                  <a:pt x="307870" y="1170578"/>
                </a:lnTo>
                <a:cubicBezTo>
                  <a:pt x="301528" y="1179140"/>
                  <a:pt x="301528" y="1179140"/>
                  <a:pt x="301528" y="1179140"/>
                </a:cubicBezTo>
                <a:cubicBezTo>
                  <a:pt x="305806" y="1182317"/>
                  <a:pt x="305806" y="1182317"/>
                  <a:pt x="305806" y="1182317"/>
                </a:cubicBezTo>
                <a:cubicBezTo>
                  <a:pt x="295741" y="1191433"/>
                  <a:pt x="295741" y="1191433"/>
                  <a:pt x="295741" y="1191433"/>
                </a:cubicBezTo>
                <a:cubicBezTo>
                  <a:pt x="278782" y="1205383"/>
                  <a:pt x="278782" y="1205383"/>
                  <a:pt x="278782" y="1205383"/>
                </a:cubicBezTo>
                <a:cubicBezTo>
                  <a:pt x="297401" y="1202619"/>
                  <a:pt x="297401" y="1202619"/>
                  <a:pt x="297401" y="1202619"/>
                </a:cubicBezTo>
                <a:cubicBezTo>
                  <a:pt x="356430" y="1190050"/>
                  <a:pt x="356430" y="1190050"/>
                  <a:pt x="356430" y="1190050"/>
                </a:cubicBezTo>
                <a:cubicBezTo>
                  <a:pt x="364433" y="1192672"/>
                  <a:pt x="364433" y="1192672"/>
                  <a:pt x="364433" y="1192672"/>
                </a:cubicBezTo>
                <a:cubicBezTo>
                  <a:pt x="371326" y="1187839"/>
                  <a:pt x="371326" y="1187839"/>
                  <a:pt x="371326" y="1187839"/>
                </a:cubicBezTo>
                <a:cubicBezTo>
                  <a:pt x="384158" y="1197367"/>
                  <a:pt x="384158" y="1197367"/>
                  <a:pt x="384158" y="1197367"/>
                </a:cubicBezTo>
                <a:cubicBezTo>
                  <a:pt x="397947" y="1187699"/>
                  <a:pt x="397947" y="1187699"/>
                  <a:pt x="397947" y="1187699"/>
                </a:cubicBezTo>
                <a:lnTo>
                  <a:pt x="397580" y="1187436"/>
                </a:lnTo>
                <a:lnTo>
                  <a:pt x="410317" y="1183132"/>
                </a:lnTo>
                <a:lnTo>
                  <a:pt x="408936" y="1187617"/>
                </a:lnTo>
                <a:cubicBezTo>
                  <a:pt x="409710" y="1196434"/>
                  <a:pt x="424807" y="1182760"/>
                  <a:pt x="416014" y="1181208"/>
                </a:cubicBezTo>
                <a:lnTo>
                  <a:pt x="410317" y="1183132"/>
                </a:lnTo>
                <a:lnTo>
                  <a:pt x="414354" y="1170020"/>
                </a:lnTo>
                <a:cubicBezTo>
                  <a:pt x="402075" y="1164220"/>
                  <a:pt x="402075" y="1164220"/>
                  <a:pt x="402075" y="1164220"/>
                </a:cubicBezTo>
                <a:cubicBezTo>
                  <a:pt x="379178" y="1163808"/>
                  <a:pt x="379178" y="1163808"/>
                  <a:pt x="379178" y="1163808"/>
                </a:cubicBezTo>
                <a:cubicBezTo>
                  <a:pt x="354217" y="1175134"/>
                  <a:pt x="354217" y="1175134"/>
                  <a:pt x="354217" y="1175134"/>
                </a:cubicBezTo>
                <a:cubicBezTo>
                  <a:pt x="353663" y="1171404"/>
                  <a:pt x="353663" y="1171404"/>
                  <a:pt x="353663" y="1171404"/>
                </a:cubicBezTo>
                <a:cubicBezTo>
                  <a:pt x="361112" y="1170299"/>
                  <a:pt x="361112" y="1170299"/>
                  <a:pt x="361112" y="1170299"/>
                </a:cubicBezTo>
                <a:cubicBezTo>
                  <a:pt x="339726" y="1154418"/>
                  <a:pt x="339726" y="1154418"/>
                  <a:pt x="339726" y="1154418"/>
                </a:cubicBezTo>
                <a:cubicBezTo>
                  <a:pt x="329106" y="1159804"/>
                  <a:pt x="327597" y="1175272"/>
                  <a:pt x="310487" y="1162567"/>
                </a:cubicBezTo>
                <a:lnTo>
                  <a:pt x="311792" y="1160804"/>
                </a:lnTo>
                <a:lnTo>
                  <a:pt x="314142" y="1161549"/>
                </a:lnTo>
                <a:cubicBezTo>
                  <a:pt x="317659" y="1159597"/>
                  <a:pt x="320552" y="1153451"/>
                  <a:pt x="316829" y="1154004"/>
                </a:cubicBezTo>
                <a:cubicBezTo>
                  <a:pt x="316829" y="1154004"/>
                  <a:pt x="316829" y="1154004"/>
                  <a:pt x="316036" y="1155075"/>
                </a:cubicBezTo>
                <a:lnTo>
                  <a:pt x="311792" y="1160804"/>
                </a:lnTo>
                <a:lnTo>
                  <a:pt x="309150" y="1159967"/>
                </a:lnTo>
                <a:cubicBezTo>
                  <a:pt x="307830" y="1157483"/>
                  <a:pt x="307104" y="1152589"/>
                  <a:pt x="307721" y="1143923"/>
                </a:cubicBezTo>
                <a:cubicBezTo>
                  <a:pt x="312375" y="1143232"/>
                  <a:pt x="313514" y="1144492"/>
                  <a:pt x="313174" y="1146210"/>
                </a:cubicBezTo>
                <a:lnTo>
                  <a:pt x="312715" y="1146886"/>
                </a:lnTo>
                <a:lnTo>
                  <a:pt x="309701" y="1150059"/>
                </a:lnTo>
                <a:cubicBezTo>
                  <a:pt x="307802" y="1152485"/>
                  <a:pt x="308500" y="1152381"/>
                  <a:pt x="309758" y="1151243"/>
                </a:cubicBezTo>
                <a:lnTo>
                  <a:pt x="312715" y="1146886"/>
                </a:lnTo>
                <a:lnTo>
                  <a:pt x="325233" y="1133702"/>
                </a:lnTo>
                <a:cubicBezTo>
                  <a:pt x="305507" y="1129007"/>
                  <a:pt x="305507" y="1129007"/>
                  <a:pt x="305507" y="1129007"/>
                </a:cubicBezTo>
                <a:cubicBezTo>
                  <a:pt x="279993" y="1136604"/>
                  <a:pt x="279993" y="1136604"/>
                  <a:pt x="279993" y="1136604"/>
                </a:cubicBezTo>
                <a:cubicBezTo>
                  <a:pt x="263990" y="1131356"/>
                  <a:pt x="263990" y="1131356"/>
                  <a:pt x="263990" y="1131356"/>
                </a:cubicBezTo>
                <a:cubicBezTo>
                  <a:pt x="200684" y="1140751"/>
                  <a:pt x="200684" y="1140751"/>
                  <a:pt x="200684" y="1140751"/>
                </a:cubicBezTo>
                <a:cubicBezTo>
                  <a:pt x="195853" y="1133846"/>
                  <a:pt x="195853" y="1133846"/>
                  <a:pt x="195853" y="1133846"/>
                </a:cubicBezTo>
                <a:cubicBezTo>
                  <a:pt x="196406" y="1137575"/>
                  <a:pt x="189512" y="1142409"/>
                  <a:pt x="181511" y="1139786"/>
                </a:cubicBezTo>
                <a:cubicBezTo>
                  <a:pt x="195300" y="1130117"/>
                  <a:pt x="195300" y="1130117"/>
                  <a:pt x="195300" y="1130117"/>
                </a:cubicBezTo>
                <a:cubicBezTo>
                  <a:pt x="200131" y="1137022"/>
                  <a:pt x="200131" y="1137022"/>
                  <a:pt x="200131" y="1137022"/>
                </a:cubicBezTo>
                <a:cubicBezTo>
                  <a:pt x="202748" y="1129012"/>
                  <a:pt x="202748" y="1129012"/>
                  <a:pt x="202748" y="1129012"/>
                </a:cubicBezTo>
                <a:cubicBezTo>
                  <a:pt x="183022" y="1124317"/>
                  <a:pt x="183022" y="1124317"/>
                  <a:pt x="183022" y="1124317"/>
                </a:cubicBezTo>
                <a:cubicBezTo>
                  <a:pt x="161232" y="1131361"/>
                  <a:pt x="161232" y="1131361"/>
                  <a:pt x="161232" y="1131361"/>
                </a:cubicBezTo>
                <a:cubicBezTo>
                  <a:pt x="153783" y="1132466"/>
                  <a:pt x="153783" y="1132466"/>
                  <a:pt x="153783" y="1132466"/>
                </a:cubicBezTo>
                <a:cubicBezTo>
                  <a:pt x="189363" y="1115754"/>
                  <a:pt x="189363" y="1115754"/>
                  <a:pt x="189363" y="1115754"/>
                </a:cubicBezTo>
                <a:cubicBezTo>
                  <a:pt x="192533" y="1111472"/>
                  <a:pt x="154889" y="1139924"/>
                  <a:pt x="204259" y="1113544"/>
                </a:cubicBezTo>
                <a:cubicBezTo>
                  <a:pt x="284120" y="1113125"/>
                  <a:pt x="284120" y="1113125"/>
                  <a:pt x="284120" y="1113125"/>
                </a:cubicBezTo>
                <a:cubicBezTo>
                  <a:pt x="287292" y="1108844"/>
                  <a:pt x="287292" y="1108844"/>
                  <a:pt x="287292" y="1108844"/>
                </a:cubicBezTo>
                <a:cubicBezTo>
                  <a:pt x="318190" y="1111881"/>
                  <a:pt x="318190" y="1111881"/>
                  <a:pt x="318190" y="1111881"/>
                </a:cubicBezTo>
                <a:cubicBezTo>
                  <a:pt x="343150" y="1100555"/>
                  <a:pt x="343150" y="1100555"/>
                  <a:pt x="343150" y="1100555"/>
                </a:cubicBezTo>
                <a:lnTo>
                  <a:pt x="340472" y="1098566"/>
                </a:lnTo>
                <a:lnTo>
                  <a:pt x="345214" y="1088815"/>
                </a:lnTo>
                <a:cubicBezTo>
                  <a:pt x="350045" y="1095720"/>
                  <a:pt x="350045" y="1095720"/>
                  <a:pt x="350045" y="1095720"/>
                </a:cubicBezTo>
                <a:cubicBezTo>
                  <a:pt x="353769" y="1095167"/>
                  <a:pt x="353769" y="1095167"/>
                  <a:pt x="353769" y="1095167"/>
                </a:cubicBezTo>
                <a:cubicBezTo>
                  <a:pt x="363281" y="1082323"/>
                  <a:pt x="363281" y="1082323"/>
                  <a:pt x="363281" y="1082323"/>
                </a:cubicBezTo>
                <a:cubicBezTo>
                  <a:pt x="369771" y="1100415"/>
                  <a:pt x="369771" y="1100415"/>
                  <a:pt x="369771" y="1100415"/>
                </a:cubicBezTo>
                <a:cubicBezTo>
                  <a:pt x="379282" y="1087571"/>
                  <a:pt x="379282" y="1087571"/>
                  <a:pt x="379282" y="1087571"/>
                </a:cubicBezTo>
                <a:cubicBezTo>
                  <a:pt x="389901" y="1082183"/>
                  <a:pt x="399009" y="1092266"/>
                  <a:pt x="407968" y="1075692"/>
                </a:cubicBezTo>
                <a:lnTo>
                  <a:pt x="410434" y="1072361"/>
                </a:lnTo>
                <a:lnTo>
                  <a:pt x="411811" y="1072739"/>
                </a:lnTo>
                <a:cubicBezTo>
                  <a:pt x="415554" y="1075518"/>
                  <a:pt x="417831" y="1078039"/>
                  <a:pt x="415416" y="1074587"/>
                </a:cubicBezTo>
                <a:cubicBezTo>
                  <a:pt x="417479" y="1062847"/>
                  <a:pt x="417479" y="1062847"/>
                  <a:pt x="417479" y="1062847"/>
                </a:cubicBezTo>
                <a:cubicBezTo>
                  <a:pt x="434588" y="1075552"/>
                  <a:pt x="417330" y="1036192"/>
                  <a:pt x="447270" y="1058426"/>
                </a:cubicBezTo>
                <a:cubicBezTo>
                  <a:pt x="461613" y="1052487"/>
                  <a:pt x="466847" y="1036466"/>
                  <a:pt x="487127" y="1044889"/>
                </a:cubicBezTo>
                <a:cubicBezTo>
                  <a:pt x="483956" y="1049172"/>
                  <a:pt x="483956" y="1049172"/>
                  <a:pt x="483956" y="1049172"/>
                </a:cubicBezTo>
                <a:cubicBezTo>
                  <a:pt x="517472" y="1044198"/>
                  <a:pt x="517472" y="1044198"/>
                  <a:pt x="517472" y="1044198"/>
                </a:cubicBezTo>
                <a:cubicBezTo>
                  <a:pt x="534028" y="1053174"/>
                  <a:pt x="534028" y="1053174"/>
                  <a:pt x="534028" y="1053174"/>
                </a:cubicBezTo>
                <a:cubicBezTo>
                  <a:pt x="536644" y="1045163"/>
                  <a:pt x="536644" y="1045163"/>
                  <a:pt x="536644" y="1045163"/>
                </a:cubicBezTo>
                <a:cubicBezTo>
                  <a:pt x="536091" y="1041435"/>
                  <a:pt x="536091" y="1041435"/>
                  <a:pt x="536091" y="1041435"/>
                </a:cubicBezTo>
                <a:cubicBezTo>
                  <a:pt x="540922" y="1048340"/>
                  <a:pt x="540922" y="1048340"/>
                  <a:pt x="540922" y="1048340"/>
                </a:cubicBezTo>
                <a:cubicBezTo>
                  <a:pt x="566437" y="1040742"/>
                  <a:pt x="566437" y="1040742"/>
                  <a:pt x="566437" y="1040742"/>
                </a:cubicBezTo>
                <a:cubicBezTo>
                  <a:pt x="580225" y="1031074"/>
                  <a:pt x="580225" y="1031074"/>
                  <a:pt x="580225" y="1031074"/>
                </a:cubicBezTo>
                <a:cubicBezTo>
                  <a:pt x="567947" y="1025274"/>
                  <a:pt x="567947" y="1025274"/>
                  <a:pt x="567947" y="1025274"/>
                </a:cubicBezTo>
                <a:cubicBezTo>
                  <a:pt x="582289" y="1019335"/>
                  <a:pt x="582289" y="1019335"/>
                  <a:pt x="582289" y="1019335"/>
                </a:cubicBezTo>
                <a:cubicBezTo>
                  <a:pt x="575395" y="1024169"/>
                  <a:pt x="575395" y="1024169"/>
                  <a:pt x="575395" y="1024169"/>
                </a:cubicBezTo>
                <a:cubicBezTo>
                  <a:pt x="602570" y="1027758"/>
                  <a:pt x="602570" y="1027758"/>
                  <a:pt x="602570" y="1027758"/>
                </a:cubicBezTo>
                <a:cubicBezTo>
                  <a:pt x="604431" y="1027482"/>
                  <a:pt x="605601" y="1022545"/>
                  <a:pt x="607117" y="1019939"/>
                </a:cubicBezTo>
                <a:lnTo>
                  <a:pt x="609279" y="1018893"/>
                </a:lnTo>
                <a:lnTo>
                  <a:pt x="608911" y="1019195"/>
                </a:lnTo>
                <a:lnTo>
                  <a:pt x="609876" y="1018829"/>
                </a:lnTo>
                <a:lnTo>
                  <a:pt x="613741" y="1026101"/>
                </a:lnTo>
                <a:cubicBezTo>
                  <a:pt x="621742" y="1028725"/>
                  <a:pt x="620635" y="1021267"/>
                  <a:pt x="620082" y="1017537"/>
                </a:cubicBezTo>
                <a:cubicBezTo>
                  <a:pt x="611704" y="1018781"/>
                  <a:pt x="627839" y="1012100"/>
                  <a:pt x="622757" y="1013926"/>
                </a:cubicBezTo>
                <a:lnTo>
                  <a:pt x="609876" y="1018829"/>
                </a:lnTo>
                <a:lnTo>
                  <a:pt x="609780" y="1018649"/>
                </a:lnTo>
                <a:lnTo>
                  <a:pt x="609279" y="1018893"/>
                </a:lnTo>
                <a:lnTo>
                  <a:pt x="623750" y="1006990"/>
                </a:lnTo>
                <a:cubicBezTo>
                  <a:pt x="625870" y="1005246"/>
                  <a:pt x="625870" y="1005246"/>
                  <a:pt x="625870" y="1005246"/>
                </a:cubicBezTo>
                <a:cubicBezTo>
                  <a:pt x="621593" y="1002069"/>
                  <a:pt x="621593" y="1002069"/>
                  <a:pt x="621593" y="1002069"/>
                </a:cubicBezTo>
                <a:cubicBezTo>
                  <a:pt x="632211" y="996683"/>
                  <a:pt x="632211" y="996683"/>
                  <a:pt x="632211" y="996683"/>
                </a:cubicBezTo>
                <a:cubicBezTo>
                  <a:pt x="647660" y="998201"/>
                  <a:pt x="647660" y="998201"/>
                  <a:pt x="647660" y="998201"/>
                </a:cubicBezTo>
                <a:cubicBezTo>
                  <a:pt x="641319" y="1006764"/>
                  <a:pt x="641319" y="1006764"/>
                  <a:pt x="641319" y="1006764"/>
                </a:cubicBezTo>
                <a:cubicBezTo>
                  <a:pt x="637042" y="1003588"/>
                  <a:pt x="637042" y="1003588"/>
                  <a:pt x="637042" y="1003588"/>
                </a:cubicBezTo>
                <a:cubicBezTo>
                  <a:pt x="626976" y="1012704"/>
                  <a:pt x="626976" y="1012704"/>
                  <a:pt x="626976" y="1012704"/>
                </a:cubicBezTo>
                <a:cubicBezTo>
                  <a:pt x="627530" y="1016432"/>
                  <a:pt x="627530" y="1016432"/>
                  <a:pt x="627530" y="1016432"/>
                </a:cubicBezTo>
                <a:cubicBezTo>
                  <a:pt x="638149" y="1011046"/>
                  <a:pt x="655108" y="997096"/>
                  <a:pt x="664769" y="1010906"/>
                </a:cubicBezTo>
                <a:cubicBezTo>
                  <a:pt x="686559" y="1003862"/>
                  <a:pt x="686559" y="1003862"/>
                  <a:pt x="686559" y="1003862"/>
                </a:cubicBezTo>
                <a:cubicBezTo>
                  <a:pt x="719521" y="995159"/>
                  <a:pt x="719521" y="995159"/>
                  <a:pt x="719521" y="995159"/>
                </a:cubicBezTo>
                <a:cubicBezTo>
                  <a:pt x="784339" y="970297"/>
                  <a:pt x="784339" y="970297"/>
                  <a:pt x="784339" y="970297"/>
                </a:cubicBezTo>
                <a:cubicBezTo>
                  <a:pt x="790680" y="961733"/>
                  <a:pt x="790680" y="961733"/>
                  <a:pt x="790680" y="961733"/>
                </a:cubicBezTo>
                <a:cubicBezTo>
                  <a:pt x="790680" y="961733"/>
                  <a:pt x="805575" y="959523"/>
                  <a:pt x="786403" y="958558"/>
                </a:cubicBezTo>
                <a:cubicBezTo>
                  <a:pt x="804469" y="952065"/>
                  <a:pt x="804469" y="952065"/>
                  <a:pt x="804469" y="952065"/>
                </a:cubicBezTo>
                <a:cubicBezTo>
                  <a:pt x="801299" y="956347"/>
                  <a:pt x="801299" y="956347"/>
                  <a:pt x="801299" y="956347"/>
                </a:cubicBezTo>
                <a:cubicBezTo>
                  <a:pt x="823642" y="953031"/>
                  <a:pt x="823642" y="953031"/>
                  <a:pt x="823642" y="953031"/>
                </a:cubicBezTo>
                <a:cubicBezTo>
                  <a:pt x="832600" y="936458"/>
                  <a:pt x="832600" y="936458"/>
                  <a:pt x="832600" y="936458"/>
                </a:cubicBezTo>
                <a:cubicBezTo>
                  <a:pt x="840601" y="939081"/>
                  <a:pt x="829833" y="917813"/>
                  <a:pt x="847496" y="934248"/>
                </a:cubicBezTo>
                <a:cubicBezTo>
                  <a:pt x="887353" y="920711"/>
                  <a:pt x="817151" y="934939"/>
                  <a:pt x="878245" y="910629"/>
                </a:cubicBezTo>
                <a:cubicBezTo>
                  <a:pt x="871904" y="919192"/>
                  <a:pt x="871904" y="919192"/>
                  <a:pt x="871904" y="919192"/>
                </a:cubicBezTo>
                <a:cubicBezTo>
                  <a:pt x="876734" y="926097"/>
                  <a:pt x="876734" y="926097"/>
                  <a:pt x="876734" y="926097"/>
                </a:cubicBezTo>
                <a:cubicBezTo>
                  <a:pt x="890523" y="916429"/>
                  <a:pt x="890523" y="916429"/>
                  <a:pt x="890523" y="916429"/>
                </a:cubicBezTo>
                <a:cubicBezTo>
                  <a:pt x="889969" y="912701"/>
                  <a:pt x="889969" y="912701"/>
                  <a:pt x="889969" y="912701"/>
                </a:cubicBezTo>
                <a:cubicBezTo>
                  <a:pt x="903758" y="903032"/>
                  <a:pt x="903758" y="903032"/>
                  <a:pt x="903758" y="903032"/>
                </a:cubicBezTo>
                <a:cubicBezTo>
                  <a:pt x="940444" y="893776"/>
                  <a:pt x="940444" y="893776"/>
                  <a:pt x="940444" y="893776"/>
                </a:cubicBezTo>
                <a:cubicBezTo>
                  <a:pt x="939891" y="890048"/>
                  <a:pt x="939891" y="890048"/>
                  <a:pt x="939891" y="890048"/>
                </a:cubicBezTo>
                <a:cubicBezTo>
                  <a:pt x="910099" y="894469"/>
                  <a:pt x="910099" y="894469"/>
                  <a:pt x="910099" y="894469"/>
                </a:cubicBezTo>
                <a:cubicBezTo>
                  <a:pt x="859071" y="909664"/>
                  <a:pt x="859071" y="909664"/>
                  <a:pt x="859071" y="909664"/>
                </a:cubicBezTo>
                <a:cubicBezTo>
                  <a:pt x="808043" y="924858"/>
                  <a:pt x="808043" y="924858"/>
                  <a:pt x="808043" y="924858"/>
                </a:cubicBezTo>
                <a:cubicBezTo>
                  <a:pt x="797425" y="930244"/>
                  <a:pt x="797425" y="930244"/>
                  <a:pt x="797425" y="930244"/>
                </a:cubicBezTo>
                <a:cubicBezTo>
                  <a:pt x="775082" y="933559"/>
                  <a:pt x="775082" y="933559"/>
                  <a:pt x="775082" y="933559"/>
                </a:cubicBezTo>
                <a:cubicBezTo>
                  <a:pt x="760739" y="939499"/>
                  <a:pt x="760739" y="939499"/>
                  <a:pt x="760739" y="939499"/>
                </a:cubicBezTo>
                <a:cubicBezTo>
                  <a:pt x="744736" y="934252"/>
                  <a:pt x="744736" y="934252"/>
                  <a:pt x="744736" y="934252"/>
                </a:cubicBezTo>
                <a:cubicBezTo>
                  <a:pt x="734671" y="943368"/>
                  <a:pt x="734671" y="943368"/>
                  <a:pt x="734671" y="943368"/>
                </a:cubicBezTo>
                <a:cubicBezTo>
                  <a:pt x="723499" y="945026"/>
                  <a:pt x="723499" y="945026"/>
                  <a:pt x="723499" y="945026"/>
                </a:cubicBezTo>
                <a:cubicBezTo>
                  <a:pt x="709157" y="950965"/>
                  <a:pt x="709157" y="950965"/>
                  <a:pt x="709157" y="950965"/>
                </a:cubicBezTo>
                <a:cubicBezTo>
                  <a:pt x="697986" y="952622"/>
                  <a:pt x="697986" y="952622"/>
                  <a:pt x="697986" y="952622"/>
                </a:cubicBezTo>
                <a:cubicBezTo>
                  <a:pt x="678259" y="947928"/>
                  <a:pt x="708200" y="970163"/>
                  <a:pt x="676195" y="959667"/>
                </a:cubicBezTo>
                <a:cubicBezTo>
                  <a:pt x="609718" y="973343"/>
                  <a:pt x="609718" y="973343"/>
                  <a:pt x="609718" y="973343"/>
                </a:cubicBezTo>
                <a:cubicBezTo>
                  <a:pt x="609165" y="969614"/>
                  <a:pt x="634678" y="962017"/>
                  <a:pt x="608058" y="962157"/>
                </a:cubicBezTo>
                <a:cubicBezTo>
                  <a:pt x="582543" y="969753"/>
                  <a:pt x="582543" y="969753"/>
                  <a:pt x="582543" y="969753"/>
                </a:cubicBezTo>
                <a:cubicBezTo>
                  <a:pt x="584608" y="958014"/>
                  <a:pt x="584608" y="958014"/>
                  <a:pt x="584608" y="958014"/>
                </a:cubicBezTo>
                <a:cubicBezTo>
                  <a:pt x="557987" y="958153"/>
                  <a:pt x="557987" y="958153"/>
                  <a:pt x="557987" y="958153"/>
                </a:cubicBezTo>
                <a:lnTo>
                  <a:pt x="556698" y="965488"/>
                </a:lnTo>
                <a:lnTo>
                  <a:pt x="533926" y="969265"/>
                </a:lnTo>
                <a:lnTo>
                  <a:pt x="535145" y="967736"/>
                </a:lnTo>
                <a:cubicBezTo>
                  <a:pt x="535403" y="966268"/>
                  <a:pt x="532749" y="967615"/>
                  <a:pt x="529302" y="970032"/>
                </a:cubicBezTo>
                <a:lnTo>
                  <a:pt x="533926" y="969265"/>
                </a:lnTo>
                <a:lnTo>
                  <a:pt x="523514" y="982324"/>
                </a:lnTo>
                <a:cubicBezTo>
                  <a:pt x="503787" y="977630"/>
                  <a:pt x="503787" y="977630"/>
                  <a:pt x="503787" y="977630"/>
                </a:cubicBezTo>
                <a:cubicBezTo>
                  <a:pt x="505447" y="988816"/>
                  <a:pt x="505447" y="988816"/>
                  <a:pt x="505447" y="988816"/>
                </a:cubicBezTo>
                <a:cubicBezTo>
                  <a:pt x="485722" y="984121"/>
                  <a:pt x="485722" y="984121"/>
                  <a:pt x="485722" y="984121"/>
                </a:cubicBezTo>
                <a:cubicBezTo>
                  <a:pt x="453866" y="1000282"/>
                  <a:pt x="453866" y="1000282"/>
                  <a:pt x="453866" y="1000282"/>
                </a:cubicBezTo>
                <a:cubicBezTo>
                  <a:pt x="448482" y="989647"/>
                  <a:pt x="448482" y="989647"/>
                  <a:pt x="448482" y="989647"/>
                </a:cubicBezTo>
                <a:cubicBezTo>
                  <a:pt x="418691" y="994068"/>
                  <a:pt x="418691" y="994068"/>
                  <a:pt x="418691" y="994068"/>
                </a:cubicBezTo>
                <a:cubicBezTo>
                  <a:pt x="412903" y="1006361"/>
                  <a:pt x="412903" y="1006361"/>
                  <a:pt x="412903" y="1006361"/>
                </a:cubicBezTo>
                <a:cubicBezTo>
                  <a:pt x="404902" y="1003736"/>
                  <a:pt x="404902" y="1003736"/>
                  <a:pt x="404902" y="1003736"/>
                </a:cubicBezTo>
                <a:cubicBezTo>
                  <a:pt x="402284" y="1011747"/>
                  <a:pt x="402284" y="1011747"/>
                  <a:pt x="402284" y="1011747"/>
                </a:cubicBezTo>
                <a:cubicBezTo>
                  <a:pt x="383112" y="1010781"/>
                  <a:pt x="418138" y="990340"/>
                  <a:pt x="383665" y="1014510"/>
                </a:cubicBezTo>
                <a:cubicBezTo>
                  <a:pt x="386282" y="1006500"/>
                  <a:pt x="397454" y="1004842"/>
                  <a:pt x="400624" y="1000561"/>
                </a:cubicBezTo>
                <a:cubicBezTo>
                  <a:pt x="395794" y="993655"/>
                  <a:pt x="395794" y="993655"/>
                  <a:pt x="395794" y="993655"/>
                </a:cubicBezTo>
                <a:cubicBezTo>
                  <a:pt x="394688" y="986198"/>
                  <a:pt x="394688" y="986198"/>
                  <a:pt x="394688" y="986198"/>
                </a:cubicBezTo>
                <a:cubicBezTo>
                  <a:pt x="402135" y="985092"/>
                  <a:pt x="404752" y="977082"/>
                  <a:pt x="407923" y="972799"/>
                </a:cubicBezTo>
                <a:cubicBezTo>
                  <a:pt x="371237" y="982055"/>
                  <a:pt x="371237" y="982055"/>
                  <a:pt x="371237" y="982055"/>
                </a:cubicBezTo>
                <a:cubicBezTo>
                  <a:pt x="368066" y="986336"/>
                  <a:pt x="368066" y="986336"/>
                  <a:pt x="368066" y="986336"/>
                </a:cubicBezTo>
                <a:cubicBezTo>
                  <a:pt x="348894" y="985371"/>
                  <a:pt x="348894" y="985371"/>
                  <a:pt x="348894" y="985371"/>
                </a:cubicBezTo>
                <a:cubicBezTo>
                  <a:pt x="345723" y="989652"/>
                  <a:pt x="345723" y="989652"/>
                  <a:pt x="345723" y="989652"/>
                </a:cubicBezTo>
                <a:cubicBezTo>
                  <a:pt x="346276" y="993382"/>
                  <a:pt x="346276" y="993382"/>
                  <a:pt x="346276" y="993382"/>
                </a:cubicBezTo>
                <a:cubicBezTo>
                  <a:pt x="331934" y="999320"/>
                  <a:pt x="331934" y="999320"/>
                  <a:pt x="331934" y="999320"/>
                </a:cubicBezTo>
                <a:lnTo>
                  <a:pt x="336100" y="1000544"/>
                </a:lnTo>
                <a:lnTo>
                  <a:pt x="324486" y="1000426"/>
                </a:lnTo>
                <a:cubicBezTo>
                  <a:pt x="319101" y="989792"/>
                  <a:pt x="332487" y="1003050"/>
                  <a:pt x="327102" y="992415"/>
                </a:cubicBezTo>
                <a:cubicBezTo>
                  <a:pt x="313867" y="1005813"/>
                  <a:pt x="313867" y="1005813"/>
                  <a:pt x="313867" y="1005813"/>
                </a:cubicBezTo>
                <a:cubicBezTo>
                  <a:pt x="306972" y="1010647"/>
                  <a:pt x="306972" y="1010647"/>
                  <a:pt x="306972" y="1010647"/>
                </a:cubicBezTo>
                <a:cubicBezTo>
                  <a:pt x="306419" y="1006918"/>
                  <a:pt x="306419" y="1006918"/>
                  <a:pt x="306419" y="1006918"/>
                </a:cubicBezTo>
                <a:cubicBezTo>
                  <a:pt x="288907" y="1017139"/>
                  <a:pt x="288907" y="1017139"/>
                  <a:pt x="288907" y="1017139"/>
                </a:cubicBezTo>
                <a:cubicBezTo>
                  <a:pt x="277181" y="1015067"/>
                  <a:pt x="271319" y="1014032"/>
                  <a:pt x="268388" y="1013514"/>
                </a:cubicBezTo>
                <a:lnTo>
                  <a:pt x="266686" y="1013213"/>
                </a:lnTo>
                <a:lnTo>
                  <a:pt x="268075" y="1012608"/>
                </a:lnTo>
                <a:cubicBezTo>
                  <a:pt x="274222" y="1009552"/>
                  <a:pt x="262663" y="1013411"/>
                  <a:pt x="265457" y="1012997"/>
                </a:cubicBezTo>
                <a:lnTo>
                  <a:pt x="266686" y="1013213"/>
                </a:lnTo>
                <a:lnTo>
                  <a:pt x="254837" y="1018383"/>
                </a:lnTo>
                <a:cubicBezTo>
                  <a:pt x="255944" y="1025841"/>
                  <a:pt x="255944" y="1025841"/>
                  <a:pt x="255944" y="1025841"/>
                </a:cubicBezTo>
                <a:cubicBezTo>
                  <a:pt x="248496" y="1026946"/>
                  <a:pt x="248496" y="1026946"/>
                  <a:pt x="248496" y="1026946"/>
                </a:cubicBezTo>
                <a:cubicBezTo>
                  <a:pt x="247943" y="1023218"/>
                  <a:pt x="247943" y="1023218"/>
                  <a:pt x="247943" y="1023218"/>
                </a:cubicBezTo>
                <a:cubicBezTo>
                  <a:pt x="216492" y="1016451"/>
                  <a:pt x="216492" y="1016451"/>
                  <a:pt x="216492" y="1016451"/>
                </a:cubicBezTo>
                <a:lnTo>
                  <a:pt x="188826" y="1017462"/>
                </a:lnTo>
                <a:lnTo>
                  <a:pt x="199936" y="1007475"/>
                </a:lnTo>
                <a:cubicBezTo>
                  <a:pt x="187105" y="997946"/>
                  <a:pt x="187105" y="997946"/>
                  <a:pt x="187105" y="997946"/>
                </a:cubicBezTo>
                <a:lnTo>
                  <a:pt x="198628" y="996236"/>
                </a:lnTo>
                <a:lnTo>
                  <a:pt x="203530" y="997235"/>
                </a:lnTo>
                <a:lnTo>
                  <a:pt x="203615" y="997157"/>
                </a:lnTo>
                <a:lnTo>
                  <a:pt x="218003" y="1000983"/>
                </a:lnTo>
                <a:cubicBezTo>
                  <a:pt x="228067" y="991867"/>
                  <a:pt x="228067" y="991867"/>
                  <a:pt x="228067" y="991867"/>
                </a:cubicBezTo>
                <a:cubicBezTo>
                  <a:pt x="231238" y="987586"/>
                  <a:pt x="231238" y="987586"/>
                  <a:pt x="231238" y="987586"/>
                </a:cubicBezTo>
                <a:cubicBezTo>
                  <a:pt x="214129" y="974881"/>
                  <a:pt x="214129" y="974881"/>
                  <a:pt x="214129" y="974881"/>
                </a:cubicBezTo>
                <a:cubicBezTo>
                  <a:pt x="212469" y="963695"/>
                  <a:pt x="212469" y="963695"/>
                  <a:pt x="212469" y="963695"/>
                </a:cubicBezTo>
                <a:cubicBezTo>
                  <a:pt x="203915" y="957341"/>
                  <a:pt x="203915" y="957341"/>
                  <a:pt x="203915" y="957341"/>
                </a:cubicBezTo>
                <a:cubicBezTo>
                  <a:pt x="213426" y="944497"/>
                  <a:pt x="211916" y="959965"/>
                  <a:pt x="236323" y="944909"/>
                </a:cubicBezTo>
                <a:cubicBezTo>
                  <a:pt x="241154" y="951814"/>
                  <a:pt x="241154" y="951814"/>
                  <a:pt x="241154" y="951814"/>
                </a:cubicBezTo>
                <a:cubicBezTo>
                  <a:pt x="245430" y="954992"/>
                  <a:pt x="235769" y="941181"/>
                  <a:pt x="245430" y="954992"/>
                </a:cubicBezTo>
                <a:cubicBezTo>
                  <a:pt x="256049" y="949604"/>
                  <a:pt x="256049" y="949604"/>
                  <a:pt x="256049" y="949604"/>
                </a:cubicBezTo>
                <a:cubicBezTo>
                  <a:pt x="274668" y="946841"/>
                  <a:pt x="274668" y="946841"/>
                  <a:pt x="274668" y="946841"/>
                </a:cubicBezTo>
                <a:cubicBezTo>
                  <a:pt x="281160" y="964934"/>
                  <a:pt x="281160" y="964934"/>
                  <a:pt x="281160" y="964934"/>
                </a:cubicBezTo>
                <a:cubicBezTo>
                  <a:pt x="312058" y="967971"/>
                  <a:pt x="312058" y="967971"/>
                  <a:pt x="312058" y="967971"/>
                </a:cubicBezTo>
                <a:cubicBezTo>
                  <a:pt x="333295" y="957197"/>
                  <a:pt x="333295" y="957197"/>
                  <a:pt x="333295" y="957197"/>
                </a:cubicBezTo>
                <a:cubicBezTo>
                  <a:pt x="365704" y="944766"/>
                  <a:pt x="365704" y="944766"/>
                  <a:pt x="365704" y="944766"/>
                </a:cubicBezTo>
                <a:cubicBezTo>
                  <a:pt x="367767" y="933026"/>
                  <a:pt x="367767" y="933026"/>
                  <a:pt x="367767" y="933026"/>
                </a:cubicBezTo>
                <a:cubicBezTo>
                  <a:pt x="362384" y="922392"/>
                  <a:pt x="362384" y="922392"/>
                  <a:pt x="362384" y="922392"/>
                </a:cubicBezTo>
                <a:cubicBezTo>
                  <a:pt x="312865" y="922118"/>
                  <a:pt x="312865" y="922118"/>
                  <a:pt x="312865" y="922118"/>
                </a:cubicBezTo>
                <a:cubicBezTo>
                  <a:pt x="327208" y="916179"/>
                  <a:pt x="327208" y="916179"/>
                  <a:pt x="327208" y="916179"/>
                </a:cubicBezTo>
                <a:cubicBezTo>
                  <a:pt x="335209" y="918803"/>
                  <a:pt x="335209" y="918803"/>
                  <a:pt x="335209" y="918803"/>
                </a:cubicBezTo>
                <a:cubicBezTo>
                  <a:pt x="334102" y="911345"/>
                  <a:pt x="356446" y="908029"/>
                  <a:pt x="361277" y="914934"/>
                </a:cubicBezTo>
                <a:cubicBezTo>
                  <a:pt x="376173" y="912724"/>
                  <a:pt x="376173" y="912724"/>
                  <a:pt x="376173" y="912724"/>
                </a:cubicBezTo>
                <a:cubicBezTo>
                  <a:pt x="377279" y="920182"/>
                  <a:pt x="377279" y="920182"/>
                  <a:pt x="377279" y="920182"/>
                </a:cubicBezTo>
                <a:cubicBezTo>
                  <a:pt x="385281" y="922805"/>
                  <a:pt x="385281" y="922805"/>
                  <a:pt x="385281" y="922805"/>
                </a:cubicBezTo>
                <a:cubicBezTo>
                  <a:pt x="389004" y="922252"/>
                  <a:pt x="389004" y="922252"/>
                  <a:pt x="389004" y="922252"/>
                </a:cubicBezTo>
                <a:cubicBezTo>
                  <a:pt x="383621" y="911619"/>
                  <a:pt x="383621" y="911619"/>
                  <a:pt x="383621" y="911619"/>
                </a:cubicBezTo>
                <a:cubicBezTo>
                  <a:pt x="397409" y="901950"/>
                  <a:pt x="397409" y="901950"/>
                  <a:pt x="397409" y="901950"/>
                </a:cubicBezTo>
                <a:cubicBezTo>
                  <a:pt x="437819" y="892144"/>
                  <a:pt x="437819" y="892144"/>
                  <a:pt x="437819" y="892144"/>
                </a:cubicBezTo>
                <a:lnTo>
                  <a:pt x="466600" y="884544"/>
                </a:lnTo>
                <a:lnTo>
                  <a:pt x="467054" y="886376"/>
                </a:lnTo>
                <a:cubicBezTo>
                  <a:pt x="468076" y="887654"/>
                  <a:pt x="469473" y="887446"/>
                  <a:pt x="470781" y="883440"/>
                </a:cubicBezTo>
                <a:cubicBezTo>
                  <a:pt x="470781" y="883440"/>
                  <a:pt x="470781" y="883440"/>
                  <a:pt x="466661" y="884528"/>
                </a:cubicBezTo>
                <a:lnTo>
                  <a:pt x="466600" y="884544"/>
                </a:lnTo>
                <a:lnTo>
                  <a:pt x="465573" y="880403"/>
                </a:lnTo>
                <a:cubicBezTo>
                  <a:pt x="465950" y="876535"/>
                  <a:pt x="469674" y="875983"/>
                  <a:pt x="480442" y="897251"/>
                </a:cubicBezTo>
                <a:cubicBezTo>
                  <a:pt x="512850" y="884820"/>
                  <a:pt x="512850" y="884820"/>
                  <a:pt x="512850" y="884820"/>
                </a:cubicBezTo>
                <a:cubicBezTo>
                  <a:pt x="517128" y="887996"/>
                  <a:pt x="517128" y="887996"/>
                  <a:pt x="517128" y="887996"/>
                </a:cubicBezTo>
                <a:cubicBezTo>
                  <a:pt x="520852" y="887444"/>
                  <a:pt x="523469" y="879433"/>
                  <a:pt x="527746" y="882609"/>
                </a:cubicBezTo>
                <a:lnTo>
                  <a:pt x="506944" y="875788"/>
                </a:lnTo>
                <a:lnTo>
                  <a:pt x="517826" y="871457"/>
                </a:lnTo>
                <a:cubicBezTo>
                  <a:pt x="543600" y="861202"/>
                  <a:pt x="543600" y="861202"/>
                  <a:pt x="543600" y="861202"/>
                </a:cubicBezTo>
                <a:cubicBezTo>
                  <a:pt x="547324" y="860649"/>
                  <a:pt x="552707" y="871283"/>
                  <a:pt x="554217" y="855815"/>
                </a:cubicBezTo>
                <a:cubicBezTo>
                  <a:pt x="552154" y="867555"/>
                  <a:pt x="552154" y="867555"/>
                  <a:pt x="552154" y="867555"/>
                </a:cubicBezTo>
                <a:cubicBezTo>
                  <a:pt x="564433" y="873354"/>
                  <a:pt x="564433" y="873354"/>
                  <a:pt x="564433" y="873354"/>
                </a:cubicBezTo>
                <a:cubicBezTo>
                  <a:pt x="553261" y="875012"/>
                  <a:pt x="553261" y="875012"/>
                  <a:pt x="553261" y="875012"/>
                </a:cubicBezTo>
                <a:cubicBezTo>
                  <a:pt x="557537" y="878188"/>
                  <a:pt x="557537" y="878188"/>
                  <a:pt x="557537" y="878188"/>
                </a:cubicBezTo>
                <a:cubicBezTo>
                  <a:pt x="579329" y="871144"/>
                  <a:pt x="579329" y="871144"/>
                  <a:pt x="579329" y="871144"/>
                </a:cubicBezTo>
                <a:lnTo>
                  <a:pt x="577159" y="865895"/>
                </a:lnTo>
                <a:lnTo>
                  <a:pt x="589393" y="862029"/>
                </a:lnTo>
                <a:cubicBezTo>
                  <a:pt x="594225" y="868934"/>
                  <a:pt x="594225" y="868934"/>
                  <a:pt x="594225" y="868934"/>
                </a:cubicBezTo>
                <a:cubicBezTo>
                  <a:pt x="604289" y="859818"/>
                  <a:pt x="604289" y="859818"/>
                  <a:pt x="604289" y="859818"/>
                </a:cubicBezTo>
                <a:cubicBezTo>
                  <a:pt x="611737" y="858713"/>
                  <a:pt x="611737" y="858713"/>
                  <a:pt x="611737" y="858713"/>
                </a:cubicBezTo>
                <a:cubicBezTo>
                  <a:pt x="617524" y="846420"/>
                  <a:pt x="617524" y="846420"/>
                  <a:pt x="617524" y="846420"/>
                </a:cubicBezTo>
                <a:cubicBezTo>
                  <a:pt x="609523" y="843797"/>
                  <a:pt x="609523" y="843797"/>
                  <a:pt x="609523" y="843797"/>
                </a:cubicBezTo>
                <a:cubicBezTo>
                  <a:pt x="616418" y="838962"/>
                  <a:pt x="616418" y="838962"/>
                  <a:pt x="616418" y="838962"/>
                </a:cubicBezTo>
                <a:cubicBezTo>
                  <a:pt x="619185" y="857608"/>
                  <a:pt x="629100" y="821836"/>
                  <a:pt x="632974" y="847939"/>
                </a:cubicBezTo>
                <a:cubicBezTo>
                  <a:pt x="643592" y="842552"/>
                  <a:pt x="643592" y="842552"/>
                  <a:pt x="643592" y="842552"/>
                </a:cubicBezTo>
                <a:cubicBezTo>
                  <a:pt x="647869" y="845729"/>
                  <a:pt x="647869" y="845729"/>
                  <a:pt x="647869" y="845729"/>
                </a:cubicBezTo>
                <a:cubicBezTo>
                  <a:pt x="647316" y="842000"/>
                  <a:pt x="647316" y="842000"/>
                  <a:pt x="647316" y="842000"/>
                </a:cubicBezTo>
                <a:cubicBezTo>
                  <a:pt x="650487" y="837718"/>
                  <a:pt x="650487" y="837718"/>
                  <a:pt x="650487" y="837718"/>
                </a:cubicBezTo>
                <a:cubicBezTo>
                  <a:pt x="657935" y="836613"/>
                  <a:pt x="657935" y="836613"/>
                  <a:pt x="657935" y="836613"/>
                </a:cubicBezTo>
                <a:cubicBezTo>
                  <a:pt x="663318" y="847247"/>
                  <a:pt x="663318" y="847247"/>
                  <a:pt x="663318" y="847247"/>
                </a:cubicBezTo>
                <a:cubicBezTo>
                  <a:pt x="670766" y="846142"/>
                  <a:pt x="633527" y="851668"/>
                  <a:pt x="678767" y="848766"/>
                </a:cubicBezTo>
                <a:cubicBezTo>
                  <a:pt x="678214" y="845037"/>
                  <a:pt x="678214" y="845037"/>
                  <a:pt x="678214" y="845037"/>
                </a:cubicBezTo>
                <a:cubicBezTo>
                  <a:pt x="665936" y="839236"/>
                  <a:pt x="665936" y="839236"/>
                  <a:pt x="665936" y="839236"/>
                </a:cubicBezTo>
                <a:cubicBezTo>
                  <a:pt x="669106" y="834956"/>
                  <a:pt x="669106" y="834956"/>
                  <a:pt x="669106" y="834956"/>
                </a:cubicBezTo>
                <a:cubicBezTo>
                  <a:pt x="730753" y="814373"/>
                  <a:pt x="730753" y="814373"/>
                  <a:pt x="730753" y="814373"/>
                </a:cubicBezTo>
                <a:cubicBezTo>
                  <a:pt x="735030" y="817551"/>
                  <a:pt x="735030" y="817551"/>
                  <a:pt x="735030" y="817551"/>
                </a:cubicBezTo>
                <a:cubicBezTo>
                  <a:pt x="740819" y="805258"/>
                  <a:pt x="740819" y="805258"/>
                  <a:pt x="740819" y="805258"/>
                </a:cubicBezTo>
                <a:cubicBezTo>
                  <a:pt x="766332" y="797661"/>
                  <a:pt x="766332" y="797661"/>
                  <a:pt x="766332" y="797661"/>
                </a:cubicBezTo>
                <a:cubicBezTo>
                  <a:pt x="764269" y="809400"/>
                  <a:pt x="764269" y="809400"/>
                  <a:pt x="764269" y="809400"/>
                </a:cubicBezTo>
                <a:cubicBezTo>
                  <a:pt x="731860" y="821832"/>
                  <a:pt x="731860" y="821832"/>
                  <a:pt x="731860" y="821832"/>
                </a:cubicBezTo>
                <a:cubicBezTo>
                  <a:pt x="732413" y="825561"/>
                  <a:pt x="724965" y="826666"/>
                  <a:pt x="729242" y="829842"/>
                </a:cubicBezTo>
                <a:cubicBezTo>
                  <a:pt x="713793" y="828324"/>
                  <a:pt x="713793" y="828324"/>
                  <a:pt x="713793" y="828324"/>
                </a:cubicBezTo>
                <a:cubicBezTo>
                  <a:pt x="710623" y="832605"/>
                  <a:pt x="710623" y="832605"/>
                  <a:pt x="710623" y="832605"/>
                </a:cubicBezTo>
                <a:cubicBezTo>
                  <a:pt x="718624" y="835229"/>
                  <a:pt x="722624" y="836541"/>
                  <a:pt x="724626" y="837197"/>
                </a:cubicBezTo>
                <a:lnTo>
                  <a:pt x="724716" y="837226"/>
                </a:lnTo>
                <a:lnTo>
                  <a:pt x="721622" y="840202"/>
                </a:lnTo>
                <a:cubicBezTo>
                  <a:pt x="717784" y="845596"/>
                  <a:pt x="732212" y="837024"/>
                  <a:pt x="726625" y="837853"/>
                </a:cubicBezTo>
                <a:lnTo>
                  <a:pt x="724716" y="837226"/>
                </a:lnTo>
                <a:lnTo>
                  <a:pt x="732967" y="829289"/>
                </a:lnTo>
                <a:cubicBezTo>
                  <a:pt x="748416" y="830809"/>
                  <a:pt x="748416" y="830809"/>
                  <a:pt x="748416" y="830809"/>
                </a:cubicBezTo>
                <a:cubicBezTo>
                  <a:pt x="777654" y="822658"/>
                  <a:pt x="777654" y="822658"/>
                  <a:pt x="777654" y="822658"/>
                </a:cubicBezTo>
                <a:cubicBezTo>
                  <a:pt x="774333" y="800284"/>
                  <a:pt x="774333" y="800284"/>
                  <a:pt x="774333" y="800284"/>
                </a:cubicBezTo>
                <a:cubicBezTo>
                  <a:pt x="777505" y="796003"/>
                  <a:pt x="777505" y="796003"/>
                  <a:pt x="777505" y="796003"/>
                </a:cubicBezTo>
                <a:cubicBezTo>
                  <a:pt x="761502" y="790756"/>
                  <a:pt x="761502" y="790756"/>
                  <a:pt x="761502" y="790756"/>
                </a:cubicBezTo>
                <a:cubicBezTo>
                  <a:pt x="764119" y="782745"/>
                  <a:pt x="764119" y="782745"/>
                  <a:pt x="764119" y="782745"/>
                </a:cubicBezTo>
                <a:cubicBezTo>
                  <a:pt x="763565" y="779016"/>
                  <a:pt x="763565" y="779016"/>
                  <a:pt x="763565" y="779016"/>
                </a:cubicBezTo>
                <a:cubicBezTo>
                  <a:pt x="759289" y="775840"/>
                  <a:pt x="759289" y="775840"/>
                  <a:pt x="759289" y="775840"/>
                </a:cubicBezTo>
                <a:cubicBezTo>
                  <a:pt x="756118" y="780121"/>
                  <a:pt x="746053" y="789237"/>
                  <a:pt x="748670" y="781226"/>
                </a:cubicBezTo>
                <a:cubicBezTo>
                  <a:pt x="753501" y="788132"/>
                  <a:pt x="718878" y="785647"/>
                  <a:pt x="754608" y="795590"/>
                </a:cubicBezTo>
                <a:cubicBezTo>
                  <a:pt x="738605" y="790342"/>
                  <a:pt x="738605" y="790342"/>
                  <a:pt x="738605" y="790342"/>
                </a:cubicBezTo>
                <a:cubicBezTo>
                  <a:pt x="739159" y="794071"/>
                  <a:pt x="739159" y="794071"/>
                  <a:pt x="739159" y="794071"/>
                </a:cubicBezTo>
                <a:cubicBezTo>
                  <a:pt x="713091" y="797940"/>
                  <a:pt x="713091" y="797940"/>
                  <a:pt x="713091" y="797940"/>
                </a:cubicBezTo>
                <a:cubicBezTo>
                  <a:pt x="697642" y="796421"/>
                  <a:pt x="697642" y="796421"/>
                  <a:pt x="697642" y="796421"/>
                </a:cubicBezTo>
                <a:cubicBezTo>
                  <a:pt x="687023" y="801808"/>
                  <a:pt x="687023" y="801808"/>
                  <a:pt x="687023" y="801808"/>
                </a:cubicBezTo>
                <a:cubicBezTo>
                  <a:pt x="691854" y="808713"/>
                  <a:pt x="691854" y="808713"/>
                  <a:pt x="691854" y="808713"/>
                </a:cubicBezTo>
                <a:cubicBezTo>
                  <a:pt x="692407" y="812442"/>
                  <a:pt x="692407" y="812442"/>
                  <a:pt x="692407" y="812442"/>
                </a:cubicBezTo>
                <a:cubicBezTo>
                  <a:pt x="680682" y="810371"/>
                  <a:pt x="680682" y="810371"/>
                  <a:pt x="680682" y="810371"/>
                </a:cubicBezTo>
                <a:cubicBezTo>
                  <a:pt x="674340" y="818934"/>
                  <a:pt x="674340" y="818934"/>
                  <a:pt x="674340" y="818934"/>
                </a:cubicBezTo>
                <a:cubicBezTo>
                  <a:pt x="669510" y="812029"/>
                  <a:pt x="669510" y="812029"/>
                  <a:pt x="669510" y="812029"/>
                </a:cubicBezTo>
                <a:cubicBezTo>
                  <a:pt x="643442" y="815898"/>
                  <a:pt x="643442" y="815898"/>
                  <a:pt x="643442" y="815898"/>
                </a:cubicBezTo>
                <a:cubicBezTo>
                  <a:pt x="638059" y="805263"/>
                  <a:pt x="638059" y="805263"/>
                  <a:pt x="638059" y="805263"/>
                </a:cubicBezTo>
                <a:cubicBezTo>
                  <a:pt x="627993" y="814378"/>
                  <a:pt x="627993" y="814378"/>
                  <a:pt x="627993" y="814378"/>
                </a:cubicBezTo>
                <a:cubicBezTo>
                  <a:pt x="628547" y="818108"/>
                  <a:pt x="649230" y="803605"/>
                  <a:pt x="625930" y="826118"/>
                </a:cubicBezTo>
                <a:cubicBezTo>
                  <a:pt x="606757" y="825152"/>
                  <a:pt x="606757" y="825152"/>
                  <a:pt x="606757" y="825152"/>
                </a:cubicBezTo>
                <a:cubicBezTo>
                  <a:pt x="567454" y="842418"/>
                  <a:pt x="567454" y="842418"/>
                  <a:pt x="567454" y="842418"/>
                </a:cubicBezTo>
                <a:cubicBezTo>
                  <a:pt x="566901" y="838688"/>
                  <a:pt x="566901" y="838688"/>
                  <a:pt x="566901" y="838688"/>
                </a:cubicBezTo>
                <a:cubicBezTo>
                  <a:pt x="545664" y="849462"/>
                  <a:pt x="545664" y="849462"/>
                  <a:pt x="545664" y="849462"/>
                </a:cubicBezTo>
                <a:cubicBezTo>
                  <a:pt x="537663" y="846839"/>
                  <a:pt x="537663" y="846839"/>
                  <a:pt x="537663" y="846839"/>
                </a:cubicBezTo>
                <a:lnTo>
                  <a:pt x="535812" y="846904"/>
                </a:lnTo>
                <a:lnTo>
                  <a:pt x="539173" y="831371"/>
                </a:lnTo>
                <a:cubicBezTo>
                  <a:pt x="566347" y="834960"/>
                  <a:pt x="566347" y="834960"/>
                  <a:pt x="566347" y="834960"/>
                </a:cubicBezTo>
                <a:cubicBezTo>
                  <a:pt x="573795" y="833855"/>
                  <a:pt x="573795" y="833855"/>
                  <a:pt x="573795" y="833855"/>
                </a:cubicBezTo>
                <a:cubicBezTo>
                  <a:pt x="570475" y="811481"/>
                  <a:pt x="570475" y="811481"/>
                  <a:pt x="570475" y="811481"/>
                </a:cubicBezTo>
                <a:cubicBezTo>
                  <a:pt x="585924" y="812999"/>
                  <a:pt x="585924" y="812999"/>
                  <a:pt x="585924" y="812999"/>
                </a:cubicBezTo>
                <a:cubicBezTo>
                  <a:pt x="586478" y="816729"/>
                  <a:pt x="586478" y="816729"/>
                  <a:pt x="586478" y="816729"/>
                </a:cubicBezTo>
                <a:cubicBezTo>
                  <a:pt x="591308" y="823634"/>
                  <a:pt x="591308" y="823634"/>
                  <a:pt x="591308" y="823634"/>
                </a:cubicBezTo>
                <a:cubicBezTo>
                  <a:pt x="593372" y="811894"/>
                  <a:pt x="616822" y="816036"/>
                  <a:pt x="607161" y="802226"/>
                </a:cubicBezTo>
                <a:cubicBezTo>
                  <a:pt x="615162" y="804850"/>
                  <a:pt x="615162" y="804850"/>
                  <a:pt x="615162" y="804850"/>
                </a:cubicBezTo>
                <a:cubicBezTo>
                  <a:pt x="615162" y="804850"/>
                  <a:pt x="630058" y="802640"/>
                  <a:pt x="621503" y="796287"/>
                </a:cubicBezTo>
                <a:cubicBezTo>
                  <a:pt x="636399" y="794076"/>
                  <a:pt x="636399" y="794076"/>
                  <a:pt x="636399" y="794076"/>
                </a:cubicBezTo>
                <a:cubicBezTo>
                  <a:pt x="639569" y="789794"/>
                  <a:pt x="639569" y="789794"/>
                  <a:pt x="639569" y="789794"/>
                </a:cubicBezTo>
                <a:cubicBezTo>
                  <a:pt x="640676" y="797252"/>
                  <a:pt x="640676" y="797252"/>
                  <a:pt x="640676" y="797252"/>
                </a:cubicBezTo>
                <a:cubicBezTo>
                  <a:pt x="656125" y="798771"/>
                  <a:pt x="656125" y="798771"/>
                  <a:pt x="656125" y="798771"/>
                </a:cubicBezTo>
                <a:cubicBezTo>
                  <a:pt x="659296" y="794489"/>
                  <a:pt x="659296" y="794489"/>
                  <a:pt x="659296" y="794489"/>
                </a:cubicBezTo>
                <a:cubicBezTo>
                  <a:pt x="670467" y="792831"/>
                  <a:pt x="670467" y="792831"/>
                  <a:pt x="670467" y="792831"/>
                </a:cubicBezTo>
                <a:cubicBezTo>
                  <a:pt x="669360" y="785373"/>
                  <a:pt x="669360" y="785373"/>
                  <a:pt x="669360" y="785373"/>
                </a:cubicBezTo>
                <a:cubicBezTo>
                  <a:pt x="682193" y="794903"/>
                  <a:pt x="665487" y="759271"/>
                  <a:pt x="689087" y="790068"/>
                </a:cubicBezTo>
                <a:cubicBezTo>
                  <a:pt x="699152" y="780953"/>
                  <a:pt x="699152" y="780953"/>
                  <a:pt x="699152" y="780953"/>
                </a:cubicBezTo>
                <a:cubicBezTo>
                  <a:pt x="709771" y="775566"/>
                  <a:pt x="709771" y="775566"/>
                  <a:pt x="709771" y="775566"/>
                </a:cubicBezTo>
                <a:cubicBezTo>
                  <a:pt x="715558" y="763274"/>
                  <a:pt x="715558" y="763274"/>
                  <a:pt x="715558" y="763274"/>
                </a:cubicBezTo>
                <a:cubicBezTo>
                  <a:pt x="727283" y="765346"/>
                  <a:pt x="727283" y="765346"/>
                  <a:pt x="727283" y="765346"/>
                </a:cubicBezTo>
                <a:cubicBezTo>
                  <a:pt x="741073" y="755677"/>
                  <a:pt x="741073" y="755677"/>
                  <a:pt x="741073" y="755677"/>
                </a:cubicBezTo>
                <a:cubicBezTo>
                  <a:pt x="760799" y="760372"/>
                  <a:pt x="760799" y="760372"/>
                  <a:pt x="760799" y="760372"/>
                </a:cubicBezTo>
                <a:cubicBezTo>
                  <a:pt x="775141" y="754432"/>
                  <a:pt x="775141" y="754432"/>
                  <a:pt x="775141" y="754432"/>
                </a:cubicBezTo>
                <a:cubicBezTo>
                  <a:pt x="778866" y="753879"/>
                  <a:pt x="766587" y="748079"/>
                  <a:pt x="782589" y="753327"/>
                </a:cubicBezTo>
                <a:cubicBezTo>
                  <a:pt x="773078" y="766172"/>
                  <a:pt x="773078" y="766172"/>
                  <a:pt x="773078" y="766172"/>
                </a:cubicBezTo>
                <a:cubicBezTo>
                  <a:pt x="767844" y="782193"/>
                  <a:pt x="767844" y="782193"/>
                  <a:pt x="767844" y="782193"/>
                </a:cubicBezTo>
                <a:cubicBezTo>
                  <a:pt x="776398" y="788546"/>
                  <a:pt x="776398" y="788546"/>
                  <a:pt x="776398" y="788546"/>
                </a:cubicBezTo>
                <a:cubicBezTo>
                  <a:pt x="787569" y="786888"/>
                  <a:pt x="787569" y="786888"/>
                  <a:pt x="787569" y="786888"/>
                </a:cubicBezTo>
                <a:cubicBezTo>
                  <a:pt x="787420" y="760232"/>
                  <a:pt x="787420" y="760232"/>
                  <a:pt x="787420" y="760232"/>
                </a:cubicBezTo>
                <a:cubicBezTo>
                  <a:pt x="817765" y="759540"/>
                  <a:pt x="762863" y="748632"/>
                  <a:pt x="806997" y="738272"/>
                </a:cubicBezTo>
                <a:cubicBezTo>
                  <a:pt x="815401" y="717969"/>
                  <a:pt x="815401" y="717969"/>
                  <a:pt x="815401" y="717969"/>
                </a:cubicBezTo>
                <a:cubicBezTo>
                  <a:pt x="801059" y="723909"/>
                  <a:pt x="801059" y="723909"/>
                  <a:pt x="801059" y="723909"/>
                </a:cubicBezTo>
                <a:cubicBezTo>
                  <a:pt x="789334" y="721837"/>
                  <a:pt x="789334" y="721837"/>
                  <a:pt x="789334" y="721837"/>
                </a:cubicBezTo>
                <a:cubicBezTo>
                  <a:pt x="779269" y="730953"/>
                  <a:pt x="779269" y="730953"/>
                  <a:pt x="779269" y="730953"/>
                </a:cubicBezTo>
                <a:cubicBezTo>
                  <a:pt x="771821" y="732058"/>
                  <a:pt x="771821" y="732058"/>
                  <a:pt x="771821" y="732058"/>
                </a:cubicBezTo>
                <a:cubicBezTo>
                  <a:pt x="764373" y="733163"/>
                  <a:pt x="815252" y="691314"/>
                  <a:pt x="749477" y="735374"/>
                </a:cubicBezTo>
                <a:cubicBezTo>
                  <a:pt x="746308" y="739656"/>
                  <a:pt x="746308" y="739656"/>
                  <a:pt x="746308" y="739656"/>
                </a:cubicBezTo>
                <a:cubicBezTo>
                  <a:pt x="738306" y="737032"/>
                  <a:pt x="738306" y="737032"/>
                  <a:pt x="738306" y="737032"/>
                </a:cubicBezTo>
                <a:cubicBezTo>
                  <a:pt x="717622" y="751535"/>
                  <a:pt x="717622" y="751535"/>
                  <a:pt x="717622" y="751535"/>
                </a:cubicBezTo>
                <a:cubicBezTo>
                  <a:pt x="673488" y="761895"/>
                  <a:pt x="673488" y="761895"/>
                  <a:pt x="673488" y="761895"/>
                </a:cubicBezTo>
                <a:cubicBezTo>
                  <a:pt x="674999" y="746426"/>
                  <a:pt x="674999" y="746426"/>
                  <a:pt x="674999" y="746426"/>
                </a:cubicBezTo>
                <a:cubicBezTo>
                  <a:pt x="707960" y="737724"/>
                  <a:pt x="707960" y="737724"/>
                  <a:pt x="707960" y="737724"/>
                </a:cubicBezTo>
                <a:cubicBezTo>
                  <a:pt x="714855" y="732890"/>
                  <a:pt x="714855" y="732890"/>
                  <a:pt x="714855" y="732890"/>
                </a:cubicBezTo>
                <a:cubicBezTo>
                  <a:pt x="735715" y="725984"/>
                  <a:pt x="751359" y="720804"/>
                  <a:pt x="763093" y="716919"/>
                </a:cubicBezTo>
                <a:lnTo>
                  <a:pt x="786784" y="709074"/>
                </a:lnTo>
                <a:lnTo>
                  <a:pt x="782692" y="712342"/>
                </a:lnTo>
                <a:cubicBezTo>
                  <a:pt x="778264" y="717764"/>
                  <a:pt x="785057" y="718662"/>
                  <a:pt x="831255" y="696562"/>
                </a:cubicBezTo>
                <a:cubicBezTo>
                  <a:pt x="849320" y="690069"/>
                  <a:pt x="849320" y="690069"/>
                  <a:pt x="849320" y="690069"/>
                </a:cubicBezTo>
                <a:cubicBezTo>
                  <a:pt x="849837" y="687134"/>
                  <a:pt x="850966" y="686729"/>
                  <a:pt x="852125" y="687331"/>
                </a:cubicBezTo>
                <a:lnTo>
                  <a:pt x="853772" y="689153"/>
                </a:lnTo>
                <a:lnTo>
                  <a:pt x="854754" y="690804"/>
                </a:lnTo>
                <a:lnTo>
                  <a:pt x="854341" y="695041"/>
                </a:lnTo>
                <a:cubicBezTo>
                  <a:pt x="854152" y="696974"/>
                  <a:pt x="854152" y="696974"/>
                  <a:pt x="854152" y="696974"/>
                </a:cubicBezTo>
                <a:cubicBezTo>
                  <a:pt x="862153" y="699599"/>
                  <a:pt x="862153" y="699599"/>
                  <a:pt x="862153" y="699599"/>
                </a:cubicBezTo>
                <a:cubicBezTo>
                  <a:pt x="901455" y="682333"/>
                  <a:pt x="901455" y="682333"/>
                  <a:pt x="901455" y="682333"/>
                </a:cubicBezTo>
                <a:lnTo>
                  <a:pt x="900748" y="677569"/>
                </a:lnTo>
                <a:lnTo>
                  <a:pt x="902161" y="677465"/>
                </a:lnTo>
                <a:lnTo>
                  <a:pt x="919187" y="675708"/>
                </a:lnTo>
                <a:lnTo>
                  <a:pt x="918688" y="677036"/>
                </a:lnTo>
                <a:cubicBezTo>
                  <a:pt x="917688" y="681116"/>
                  <a:pt x="922830" y="672492"/>
                  <a:pt x="923245" y="675289"/>
                </a:cubicBezTo>
                <a:lnTo>
                  <a:pt x="919187" y="675708"/>
                </a:lnTo>
                <a:lnTo>
                  <a:pt x="922139" y="667831"/>
                </a:lnTo>
                <a:cubicBezTo>
                  <a:pt x="931248" y="677912"/>
                  <a:pt x="931248" y="677912"/>
                  <a:pt x="931248" y="677912"/>
                </a:cubicBezTo>
                <a:cubicBezTo>
                  <a:pt x="946143" y="675701"/>
                  <a:pt x="946143" y="675701"/>
                  <a:pt x="946143" y="675701"/>
                </a:cubicBezTo>
                <a:cubicBezTo>
                  <a:pt x="948207" y="663963"/>
                  <a:pt x="948207" y="663963"/>
                  <a:pt x="948207" y="663963"/>
                </a:cubicBezTo>
                <a:lnTo>
                  <a:pt x="953296" y="663208"/>
                </a:lnTo>
                <a:lnTo>
                  <a:pt x="959440" y="662713"/>
                </a:lnTo>
                <a:cubicBezTo>
                  <a:pt x="967688" y="660596"/>
                  <a:pt x="980376" y="656330"/>
                  <a:pt x="999235" y="648768"/>
                </a:cubicBezTo>
                <a:cubicBezTo>
                  <a:pt x="999235" y="648768"/>
                  <a:pt x="1002406" y="644486"/>
                  <a:pt x="1007789" y="655121"/>
                </a:cubicBezTo>
                <a:cubicBezTo>
                  <a:pt x="1010407" y="647110"/>
                  <a:pt x="1010407" y="647110"/>
                  <a:pt x="1010407" y="647110"/>
                </a:cubicBezTo>
                <a:cubicBezTo>
                  <a:pt x="1002959" y="648215"/>
                  <a:pt x="1002959" y="648215"/>
                  <a:pt x="1002959" y="648215"/>
                </a:cubicBezTo>
                <a:cubicBezTo>
                  <a:pt x="1009854" y="643381"/>
                  <a:pt x="1021025" y="641723"/>
                  <a:pt x="1016195" y="634818"/>
                </a:cubicBezTo>
                <a:cubicBezTo>
                  <a:pt x="1026813" y="629432"/>
                  <a:pt x="1026813" y="629432"/>
                  <a:pt x="1026813" y="629432"/>
                </a:cubicBezTo>
                <a:cubicBezTo>
                  <a:pt x="1038538" y="631502"/>
                  <a:pt x="1038538" y="631502"/>
                  <a:pt x="1038538" y="631502"/>
                </a:cubicBezTo>
                <a:cubicBezTo>
                  <a:pt x="1041709" y="627221"/>
                  <a:pt x="1041709" y="627221"/>
                  <a:pt x="1041709" y="627221"/>
                </a:cubicBezTo>
                <a:cubicBezTo>
                  <a:pt x="1033707" y="624597"/>
                  <a:pt x="1033707" y="624597"/>
                  <a:pt x="1033707" y="624597"/>
                </a:cubicBezTo>
                <a:cubicBezTo>
                  <a:pt x="1059222" y="617000"/>
                  <a:pt x="1059222" y="617000"/>
                  <a:pt x="1059222" y="617000"/>
                </a:cubicBezTo>
                <a:cubicBezTo>
                  <a:pt x="1070946" y="619071"/>
                  <a:pt x="1070946" y="619071"/>
                  <a:pt x="1070946" y="619071"/>
                </a:cubicBezTo>
                <a:cubicBezTo>
                  <a:pt x="1072458" y="603602"/>
                  <a:pt x="1072458" y="603602"/>
                  <a:pt x="1072458" y="603602"/>
                </a:cubicBezTo>
                <a:cubicBezTo>
                  <a:pt x="1096864" y="588548"/>
                  <a:pt x="1096864" y="588548"/>
                  <a:pt x="1096864" y="588548"/>
                </a:cubicBezTo>
                <a:cubicBezTo>
                  <a:pt x="1094248" y="596558"/>
                  <a:pt x="1094248" y="596558"/>
                  <a:pt x="1094248" y="596558"/>
                </a:cubicBezTo>
                <a:cubicBezTo>
                  <a:pt x="1074118" y="614790"/>
                  <a:pt x="1074118" y="614790"/>
                  <a:pt x="1074118" y="614790"/>
                </a:cubicBezTo>
                <a:cubicBezTo>
                  <a:pt x="1074671" y="618518"/>
                  <a:pt x="1061989" y="635644"/>
                  <a:pt x="1091227" y="627495"/>
                </a:cubicBezTo>
                <a:cubicBezTo>
                  <a:pt x="1091780" y="631223"/>
                  <a:pt x="1091780" y="631223"/>
                  <a:pt x="1091780" y="631223"/>
                </a:cubicBezTo>
                <a:cubicBezTo>
                  <a:pt x="1102951" y="629566"/>
                  <a:pt x="1102951" y="629566"/>
                  <a:pt x="1102951" y="629566"/>
                </a:cubicBezTo>
                <a:cubicBezTo>
                  <a:pt x="1100335" y="637576"/>
                  <a:pt x="1100335" y="637576"/>
                  <a:pt x="1100335" y="637576"/>
                </a:cubicBezTo>
                <a:cubicBezTo>
                  <a:pt x="1084886" y="636058"/>
                  <a:pt x="1084886" y="636058"/>
                  <a:pt x="1084886" y="636058"/>
                </a:cubicBezTo>
                <a:cubicBezTo>
                  <a:pt x="1079651" y="652079"/>
                  <a:pt x="1079651" y="652079"/>
                  <a:pt x="1079651" y="652079"/>
                </a:cubicBezTo>
                <a:cubicBezTo>
                  <a:pt x="1102548" y="652492"/>
                  <a:pt x="1102548" y="652492"/>
                  <a:pt x="1102548" y="652492"/>
                </a:cubicBezTo>
                <a:cubicBezTo>
                  <a:pt x="1116890" y="646553"/>
                  <a:pt x="1116890" y="646553"/>
                  <a:pt x="1116890" y="646553"/>
                </a:cubicBezTo>
                <a:cubicBezTo>
                  <a:pt x="1126956" y="637437"/>
                  <a:pt x="1126956" y="637437"/>
                  <a:pt x="1126956" y="637437"/>
                </a:cubicBezTo>
                <a:lnTo>
                  <a:pt x="1130369" y="636931"/>
                </a:lnTo>
                <a:lnTo>
                  <a:pt x="1131501" y="638014"/>
                </a:lnTo>
                <a:lnTo>
                  <a:pt x="1131893" y="637786"/>
                </a:lnTo>
                <a:lnTo>
                  <a:pt x="1139787" y="646966"/>
                </a:lnTo>
                <a:lnTo>
                  <a:pt x="1141117" y="642896"/>
                </a:lnTo>
                <a:lnTo>
                  <a:pt x="1143755" y="642447"/>
                </a:lnTo>
                <a:lnTo>
                  <a:pt x="1142532" y="639286"/>
                </a:lnTo>
                <a:lnTo>
                  <a:pt x="1160471" y="632464"/>
                </a:lnTo>
                <a:cubicBezTo>
                  <a:pt x="1159917" y="628734"/>
                  <a:pt x="1159917" y="628734"/>
                  <a:pt x="1159917" y="628734"/>
                </a:cubicBezTo>
                <a:cubicBezTo>
                  <a:pt x="1169025" y="638816"/>
                  <a:pt x="1169025" y="638816"/>
                  <a:pt x="1169025" y="638816"/>
                </a:cubicBezTo>
                <a:cubicBezTo>
                  <a:pt x="1143512" y="646413"/>
                  <a:pt x="1143512" y="646413"/>
                  <a:pt x="1143512" y="646413"/>
                </a:cubicBezTo>
                <a:cubicBezTo>
                  <a:pt x="1168622" y="661743"/>
                  <a:pt x="1168622" y="661743"/>
                  <a:pt x="1168622" y="661743"/>
                </a:cubicBezTo>
                <a:cubicBezTo>
                  <a:pt x="1164897" y="662295"/>
                  <a:pt x="1148895" y="657048"/>
                  <a:pt x="1159110" y="674587"/>
                </a:cubicBezTo>
                <a:cubicBezTo>
                  <a:pt x="1152769" y="683150"/>
                  <a:pt x="1144214" y="676797"/>
                  <a:pt x="1137873" y="685360"/>
                </a:cubicBezTo>
                <a:cubicBezTo>
                  <a:pt x="1142704" y="692266"/>
                  <a:pt x="1142704" y="692266"/>
                  <a:pt x="1142704" y="692266"/>
                </a:cubicBezTo>
                <a:cubicBezTo>
                  <a:pt x="1139533" y="696548"/>
                  <a:pt x="1139533" y="696548"/>
                  <a:pt x="1139533" y="696548"/>
                </a:cubicBezTo>
                <a:cubicBezTo>
                  <a:pt x="1156642" y="709253"/>
                  <a:pt x="1156642" y="709253"/>
                  <a:pt x="1156642" y="709253"/>
                </a:cubicBezTo>
                <a:cubicBezTo>
                  <a:pt x="1167813" y="707595"/>
                  <a:pt x="1167813" y="707595"/>
                  <a:pt x="1167813" y="707595"/>
                </a:cubicBezTo>
                <a:cubicBezTo>
                  <a:pt x="1148238" y="729555"/>
                  <a:pt x="1148238" y="729555"/>
                  <a:pt x="1148238" y="729555"/>
                </a:cubicBezTo>
                <a:cubicBezTo>
                  <a:pt x="1139683" y="723202"/>
                  <a:pt x="1139683" y="723202"/>
                  <a:pt x="1139683" y="723202"/>
                </a:cubicBezTo>
                <a:cubicBezTo>
                  <a:pt x="1118999" y="737705"/>
                  <a:pt x="1118999" y="737705"/>
                  <a:pt x="1118999" y="737705"/>
                </a:cubicBezTo>
                <a:cubicBezTo>
                  <a:pt x="1115828" y="741986"/>
                  <a:pt x="1115828" y="741986"/>
                  <a:pt x="1115828" y="741986"/>
                </a:cubicBezTo>
                <a:cubicBezTo>
                  <a:pt x="1127553" y="744058"/>
                  <a:pt x="1127553" y="744058"/>
                  <a:pt x="1127553" y="744058"/>
                </a:cubicBezTo>
                <a:cubicBezTo>
                  <a:pt x="1116935" y="749444"/>
                  <a:pt x="1116935" y="749444"/>
                  <a:pt x="1116935" y="749444"/>
                </a:cubicBezTo>
                <a:cubicBezTo>
                  <a:pt x="1117489" y="753174"/>
                  <a:pt x="1101082" y="770853"/>
                  <a:pt x="1103146" y="759113"/>
                </a:cubicBezTo>
                <a:cubicBezTo>
                  <a:pt x="1105763" y="751102"/>
                  <a:pt x="1105763" y="751102"/>
                  <a:pt x="1105763" y="751102"/>
                </a:cubicBezTo>
                <a:cubicBezTo>
                  <a:pt x="1087144" y="753865"/>
                  <a:pt x="1087144" y="753865"/>
                  <a:pt x="1087144" y="753865"/>
                </a:cubicBezTo>
                <a:cubicBezTo>
                  <a:pt x="1074462" y="770991"/>
                  <a:pt x="1074462" y="770991"/>
                  <a:pt x="1074462" y="770991"/>
                </a:cubicBezTo>
                <a:cubicBezTo>
                  <a:pt x="1090464" y="776239"/>
                  <a:pt x="1090464" y="776239"/>
                  <a:pt x="1090464" y="776239"/>
                </a:cubicBezTo>
                <a:cubicBezTo>
                  <a:pt x="1086739" y="776792"/>
                  <a:pt x="1083016" y="777344"/>
                  <a:pt x="1087293" y="780521"/>
                </a:cubicBezTo>
                <a:cubicBezTo>
                  <a:pt x="1102188" y="778311"/>
                  <a:pt x="1102188" y="778311"/>
                  <a:pt x="1102188" y="778311"/>
                </a:cubicBezTo>
                <a:cubicBezTo>
                  <a:pt x="1106466" y="781486"/>
                  <a:pt x="1104227" y="785630"/>
                  <a:pt x="1100918" y="788980"/>
                </a:cubicBezTo>
                <a:lnTo>
                  <a:pt x="1097074" y="791931"/>
                </a:lnTo>
                <a:lnTo>
                  <a:pt x="1093784" y="798613"/>
                </a:lnTo>
                <a:cubicBezTo>
                  <a:pt x="1118744" y="787286"/>
                  <a:pt x="1118744" y="787286"/>
                  <a:pt x="1118744" y="787286"/>
                </a:cubicBezTo>
                <a:cubicBezTo>
                  <a:pt x="1131426" y="770160"/>
                  <a:pt x="1131426" y="770160"/>
                  <a:pt x="1131426" y="770160"/>
                </a:cubicBezTo>
                <a:cubicBezTo>
                  <a:pt x="1175560" y="759801"/>
                  <a:pt x="1175560" y="759801"/>
                  <a:pt x="1175560" y="759801"/>
                </a:cubicBezTo>
                <a:cubicBezTo>
                  <a:pt x="1199415" y="741016"/>
                  <a:pt x="1199415" y="741016"/>
                  <a:pt x="1199415" y="741016"/>
                </a:cubicBezTo>
                <a:cubicBezTo>
                  <a:pt x="1203139" y="740464"/>
                  <a:pt x="1203139" y="740464"/>
                  <a:pt x="1203139" y="740464"/>
                </a:cubicBezTo>
                <a:cubicBezTo>
                  <a:pt x="1186179" y="754413"/>
                  <a:pt x="1186179" y="754413"/>
                  <a:pt x="1186179" y="754413"/>
                </a:cubicBezTo>
                <a:cubicBezTo>
                  <a:pt x="1184116" y="766153"/>
                  <a:pt x="1184116" y="766153"/>
                  <a:pt x="1184116" y="766153"/>
                </a:cubicBezTo>
                <a:cubicBezTo>
                  <a:pt x="1188393" y="769329"/>
                  <a:pt x="1188393" y="769329"/>
                  <a:pt x="1188393" y="769329"/>
                </a:cubicBezTo>
                <a:cubicBezTo>
                  <a:pt x="1199565" y="767671"/>
                  <a:pt x="1205353" y="755380"/>
                  <a:pt x="1214461" y="765461"/>
                </a:cubicBezTo>
                <a:cubicBezTo>
                  <a:pt x="1218737" y="768638"/>
                  <a:pt x="1210183" y="762285"/>
                  <a:pt x="1215014" y="769190"/>
                </a:cubicBezTo>
                <a:cubicBezTo>
                  <a:pt x="1251700" y="759934"/>
                  <a:pt x="1251700" y="759934"/>
                  <a:pt x="1251700" y="759934"/>
                </a:cubicBezTo>
                <a:cubicBezTo>
                  <a:pt x="1275150" y="764077"/>
                  <a:pt x="1275150" y="764077"/>
                  <a:pt x="1275150" y="764077"/>
                </a:cubicBezTo>
                <a:cubicBezTo>
                  <a:pt x="1265638" y="776922"/>
                  <a:pt x="1265638" y="776922"/>
                  <a:pt x="1265638" y="776922"/>
                </a:cubicBezTo>
                <a:cubicBezTo>
                  <a:pt x="1286471" y="789073"/>
                  <a:pt x="1286471" y="789073"/>
                  <a:pt x="1286471" y="789073"/>
                </a:cubicBezTo>
                <a:cubicBezTo>
                  <a:pt x="1272607" y="785415"/>
                  <a:pt x="1265676" y="783585"/>
                  <a:pt x="1262210" y="782670"/>
                </a:cubicBezTo>
                <a:lnTo>
                  <a:pt x="1259096" y="781848"/>
                </a:lnTo>
                <a:lnTo>
                  <a:pt x="1259261" y="781058"/>
                </a:lnTo>
                <a:lnTo>
                  <a:pt x="1261518" y="778009"/>
                </a:lnTo>
                <a:cubicBezTo>
                  <a:pt x="1262181" y="777672"/>
                  <a:pt x="1262281" y="777538"/>
                  <a:pt x="1260817" y="777696"/>
                </a:cubicBezTo>
                <a:lnTo>
                  <a:pt x="1259931" y="777823"/>
                </a:lnTo>
                <a:lnTo>
                  <a:pt x="1260389" y="775616"/>
                </a:lnTo>
                <a:cubicBezTo>
                  <a:pt x="1260657" y="773016"/>
                  <a:pt x="1260094" y="773218"/>
                  <a:pt x="1259103" y="774556"/>
                </a:cubicBezTo>
                <a:lnTo>
                  <a:pt x="1256602" y="778297"/>
                </a:lnTo>
                <a:lnTo>
                  <a:pt x="1250742" y="779132"/>
                </a:lnTo>
                <a:cubicBezTo>
                  <a:pt x="1251295" y="782861"/>
                  <a:pt x="1251295" y="782861"/>
                  <a:pt x="1251295" y="782861"/>
                </a:cubicBezTo>
                <a:cubicBezTo>
                  <a:pt x="1252365" y="783655"/>
                  <a:pt x="1253822" y="782247"/>
                  <a:pt x="1255258" y="780307"/>
                </a:cubicBezTo>
                <a:lnTo>
                  <a:pt x="1256602" y="778297"/>
                </a:lnTo>
                <a:lnTo>
                  <a:pt x="1259931" y="777823"/>
                </a:lnTo>
                <a:lnTo>
                  <a:pt x="1259261" y="781058"/>
                </a:lnTo>
                <a:lnTo>
                  <a:pt x="1258743" y="781756"/>
                </a:lnTo>
                <a:lnTo>
                  <a:pt x="1259096" y="781848"/>
                </a:lnTo>
                <a:lnTo>
                  <a:pt x="1256680" y="793494"/>
                </a:lnTo>
                <a:cubicBezTo>
                  <a:pt x="1254062" y="801505"/>
                  <a:pt x="1254062" y="801505"/>
                  <a:pt x="1254062" y="801505"/>
                </a:cubicBezTo>
                <a:cubicBezTo>
                  <a:pt x="1265788" y="803577"/>
                  <a:pt x="1265788" y="803577"/>
                  <a:pt x="1265788" y="803577"/>
                </a:cubicBezTo>
                <a:cubicBezTo>
                  <a:pt x="1268555" y="822222"/>
                  <a:pt x="1268555" y="822222"/>
                  <a:pt x="1268555" y="822222"/>
                </a:cubicBezTo>
                <a:lnTo>
                  <a:pt x="1245564" y="831742"/>
                </a:lnTo>
                <a:lnTo>
                  <a:pt x="1245833" y="829404"/>
                </a:lnTo>
                <a:cubicBezTo>
                  <a:pt x="1242901" y="828886"/>
                  <a:pt x="1235869" y="832788"/>
                  <a:pt x="1239870" y="834099"/>
                </a:cubicBezTo>
                <a:cubicBezTo>
                  <a:pt x="1239870" y="834099"/>
                  <a:pt x="1239870" y="834099"/>
                  <a:pt x="1243455" y="832615"/>
                </a:cubicBezTo>
                <a:lnTo>
                  <a:pt x="1245564" y="831742"/>
                </a:lnTo>
                <a:lnTo>
                  <a:pt x="1245262" y="834372"/>
                </a:lnTo>
                <a:cubicBezTo>
                  <a:pt x="1242785" y="837717"/>
                  <a:pt x="1237390" y="843042"/>
                  <a:pt x="1227188" y="851226"/>
                </a:cubicBezTo>
                <a:cubicBezTo>
                  <a:pt x="1211185" y="845978"/>
                  <a:pt x="1211185" y="845978"/>
                  <a:pt x="1211185" y="845978"/>
                </a:cubicBezTo>
                <a:cubicBezTo>
                  <a:pt x="1193672" y="856199"/>
                  <a:pt x="1193672" y="856199"/>
                  <a:pt x="1193672" y="856199"/>
                </a:cubicBezTo>
                <a:cubicBezTo>
                  <a:pt x="1199056" y="866834"/>
                  <a:pt x="1204844" y="854541"/>
                  <a:pt x="1212845" y="857165"/>
                </a:cubicBezTo>
                <a:cubicBezTo>
                  <a:pt x="1207057" y="869457"/>
                  <a:pt x="1207057" y="869457"/>
                  <a:pt x="1207057" y="869457"/>
                </a:cubicBezTo>
                <a:cubicBezTo>
                  <a:pt x="1218229" y="867799"/>
                  <a:pt x="1218229" y="867799"/>
                  <a:pt x="1218229" y="867799"/>
                </a:cubicBezTo>
                <a:cubicBezTo>
                  <a:pt x="1220293" y="856060"/>
                  <a:pt x="1220293" y="856060"/>
                  <a:pt x="1220293" y="856060"/>
                </a:cubicBezTo>
                <a:cubicBezTo>
                  <a:pt x="1239465" y="857026"/>
                  <a:pt x="1239465" y="857026"/>
                  <a:pt x="1239465" y="857026"/>
                </a:cubicBezTo>
                <a:cubicBezTo>
                  <a:pt x="1240572" y="864484"/>
                  <a:pt x="1240572" y="864484"/>
                  <a:pt x="1240572" y="864484"/>
                </a:cubicBezTo>
                <a:cubicBezTo>
                  <a:pt x="1264576" y="872355"/>
                  <a:pt x="1264576" y="872355"/>
                  <a:pt x="1264576" y="872355"/>
                </a:cubicBezTo>
                <a:cubicBezTo>
                  <a:pt x="1265129" y="876084"/>
                  <a:pt x="1265129" y="876084"/>
                  <a:pt x="1265129" y="876084"/>
                </a:cubicBezTo>
                <a:cubicBezTo>
                  <a:pt x="1276301" y="874426"/>
                  <a:pt x="1276301" y="874426"/>
                  <a:pt x="1276301" y="874426"/>
                </a:cubicBezTo>
                <a:cubicBezTo>
                  <a:pt x="1278515" y="889342"/>
                  <a:pt x="1278515" y="889342"/>
                  <a:pt x="1278515" y="889342"/>
                </a:cubicBezTo>
                <a:cubicBezTo>
                  <a:pt x="1295474" y="875392"/>
                  <a:pt x="1295474" y="875392"/>
                  <a:pt x="1295474" y="875392"/>
                </a:cubicBezTo>
                <a:cubicBezTo>
                  <a:pt x="1306646" y="873734"/>
                  <a:pt x="1306646" y="873734"/>
                  <a:pt x="1306646" y="873734"/>
                </a:cubicBezTo>
                <a:cubicBezTo>
                  <a:pt x="1322649" y="878982"/>
                  <a:pt x="1319882" y="860337"/>
                  <a:pt x="1335331" y="861855"/>
                </a:cubicBezTo>
                <a:cubicBezTo>
                  <a:pt x="1342225" y="857021"/>
                  <a:pt x="1364569" y="853705"/>
                  <a:pt x="1340012" y="842105"/>
                </a:cubicBezTo>
                <a:cubicBezTo>
                  <a:pt x="1366080" y="838237"/>
                  <a:pt x="1366080" y="838237"/>
                  <a:pt x="1366080" y="838237"/>
                </a:cubicBezTo>
                <a:cubicBezTo>
                  <a:pt x="1367590" y="822768"/>
                  <a:pt x="1367590" y="822768"/>
                  <a:pt x="1367590" y="822768"/>
                </a:cubicBezTo>
                <a:cubicBezTo>
                  <a:pt x="1372824" y="806749"/>
                  <a:pt x="1372824" y="806749"/>
                  <a:pt x="1372824" y="806749"/>
                </a:cubicBezTo>
                <a:cubicBezTo>
                  <a:pt x="1373378" y="810477"/>
                  <a:pt x="1373378" y="810477"/>
                  <a:pt x="1373378" y="810477"/>
                </a:cubicBezTo>
                <a:cubicBezTo>
                  <a:pt x="1396828" y="814619"/>
                  <a:pt x="1396828" y="814619"/>
                  <a:pt x="1396828" y="814619"/>
                </a:cubicBezTo>
                <a:cubicBezTo>
                  <a:pt x="1400552" y="814066"/>
                  <a:pt x="1376144" y="829121"/>
                  <a:pt x="1408000" y="812961"/>
                </a:cubicBezTo>
                <a:cubicBezTo>
                  <a:pt x="1395721" y="807162"/>
                  <a:pt x="1395721" y="807162"/>
                  <a:pt x="1395721" y="807162"/>
                </a:cubicBezTo>
                <a:cubicBezTo>
                  <a:pt x="1408957" y="793765"/>
                  <a:pt x="1408957" y="793765"/>
                  <a:pt x="1408957" y="793765"/>
                </a:cubicBezTo>
                <a:cubicBezTo>
                  <a:pt x="1429237" y="802188"/>
                  <a:pt x="1429237" y="802188"/>
                  <a:pt x="1429237" y="802188"/>
                </a:cubicBezTo>
                <a:lnTo>
                  <a:pt x="1445805" y="796831"/>
                </a:lnTo>
                <a:lnTo>
                  <a:pt x="1438092" y="801350"/>
                </a:lnTo>
                <a:cubicBezTo>
                  <a:pt x="1422896" y="810751"/>
                  <a:pt x="1462715" y="790551"/>
                  <a:pt x="1454751" y="794592"/>
                </a:cubicBezTo>
                <a:cubicBezTo>
                  <a:pt x="1454751" y="794592"/>
                  <a:pt x="1454751" y="794592"/>
                  <a:pt x="1451027" y="795144"/>
                </a:cubicBezTo>
                <a:cubicBezTo>
                  <a:pt x="1451027" y="795144"/>
                  <a:pt x="1451027" y="795144"/>
                  <a:pt x="1448303" y="796024"/>
                </a:cubicBezTo>
                <a:lnTo>
                  <a:pt x="1445805" y="796831"/>
                </a:lnTo>
                <a:lnTo>
                  <a:pt x="1450750" y="793934"/>
                </a:lnTo>
                <a:cubicBezTo>
                  <a:pt x="1456816" y="790473"/>
                  <a:pt x="1464885" y="785941"/>
                  <a:pt x="1475434" y="780088"/>
                </a:cubicBezTo>
                <a:cubicBezTo>
                  <a:pt x="1526313" y="738239"/>
                  <a:pt x="1526313" y="738239"/>
                  <a:pt x="1526313" y="738239"/>
                </a:cubicBezTo>
                <a:cubicBezTo>
                  <a:pt x="1518312" y="735615"/>
                  <a:pt x="1514587" y="736168"/>
                  <a:pt x="1516652" y="724429"/>
                </a:cubicBezTo>
                <a:cubicBezTo>
                  <a:pt x="1524100" y="723324"/>
                  <a:pt x="1524100" y="723324"/>
                  <a:pt x="1524100" y="723324"/>
                </a:cubicBezTo>
                <a:cubicBezTo>
                  <a:pt x="1549613" y="715726"/>
                  <a:pt x="1549613" y="715726"/>
                  <a:pt x="1549613" y="715726"/>
                </a:cubicBezTo>
                <a:cubicBezTo>
                  <a:pt x="1546443" y="720008"/>
                  <a:pt x="1541612" y="713103"/>
                  <a:pt x="1539549" y="724841"/>
                </a:cubicBezTo>
                <a:cubicBezTo>
                  <a:pt x="1540656" y="732299"/>
                  <a:pt x="1540656" y="732299"/>
                  <a:pt x="1540656" y="732299"/>
                </a:cubicBezTo>
                <a:cubicBezTo>
                  <a:pt x="1541762" y="739757"/>
                  <a:pt x="1541762" y="739757"/>
                  <a:pt x="1541762" y="739757"/>
                </a:cubicBezTo>
                <a:cubicBezTo>
                  <a:pt x="1553487" y="741829"/>
                  <a:pt x="1553487" y="741829"/>
                  <a:pt x="1553487" y="741829"/>
                </a:cubicBezTo>
                <a:cubicBezTo>
                  <a:pt x="1560232" y="710340"/>
                  <a:pt x="1560232" y="710340"/>
                  <a:pt x="1560232" y="710340"/>
                </a:cubicBezTo>
                <a:cubicBezTo>
                  <a:pt x="1563403" y="706057"/>
                  <a:pt x="1563403" y="706057"/>
                  <a:pt x="1563403" y="706057"/>
                </a:cubicBezTo>
                <a:cubicBezTo>
                  <a:pt x="1573065" y="719868"/>
                  <a:pt x="1573065" y="719868"/>
                  <a:pt x="1573065" y="719868"/>
                </a:cubicBezTo>
                <a:cubicBezTo>
                  <a:pt x="1590024" y="705919"/>
                  <a:pt x="1590024" y="705919"/>
                  <a:pt x="1590024" y="705919"/>
                </a:cubicBezTo>
                <a:cubicBezTo>
                  <a:pt x="1602303" y="711719"/>
                  <a:pt x="1602303" y="711719"/>
                  <a:pt x="1602303" y="711719"/>
                </a:cubicBezTo>
                <a:lnTo>
                  <a:pt x="1612010" y="701893"/>
                </a:lnTo>
                <a:lnTo>
                  <a:pt x="1624093" y="704673"/>
                </a:lnTo>
                <a:cubicBezTo>
                  <a:pt x="1636775" y="687547"/>
                  <a:pt x="1636775" y="687547"/>
                  <a:pt x="1636775" y="687547"/>
                </a:cubicBezTo>
                <a:cubicBezTo>
                  <a:pt x="1658565" y="680503"/>
                  <a:pt x="1658565" y="680503"/>
                  <a:pt x="1658565" y="680503"/>
                </a:cubicBezTo>
                <a:cubicBezTo>
                  <a:pt x="1674971" y="662824"/>
                  <a:pt x="1674971" y="662824"/>
                  <a:pt x="1674971" y="662824"/>
                </a:cubicBezTo>
                <a:cubicBezTo>
                  <a:pt x="1673311" y="651637"/>
                  <a:pt x="1673311" y="651637"/>
                  <a:pt x="1673311" y="651637"/>
                </a:cubicBezTo>
                <a:cubicBezTo>
                  <a:pt x="1680205" y="646803"/>
                  <a:pt x="1680205" y="646803"/>
                  <a:pt x="1680205" y="646803"/>
                </a:cubicBezTo>
                <a:cubicBezTo>
                  <a:pt x="1692484" y="652604"/>
                  <a:pt x="1692484" y="652604"/>
                  <a:pt x="1692484" y="652604"/>
                </a:cubicBezTo>
                <a:cubicBezTo>
                  <a:pt x="1701995" y="639758"/>
                  <a:pt x="1701995" y="639758"/>
                  <a:pt x="1701995" y="639758"/>
                </a:cubicBezTo>
                <a:cubicBezTo>
                  <a:pt x="1706827" y="646663"/>
                  <a:pt x="1706827" y="646663"/>
                  <a:pt x="1706827" y="646663"/>
                </a:cubicBezTo>
                <a:cubicBezTo>
                  <a:pt x="1723786" y="632714"/>
                  <a:pt x="1723786" y="632714"/>
                  <a:pt x="1723786" y="632714"/>
                </a:cubicBezTo>
                <a:cubicBezTo>
                  <a:pt x="1732820" y="629467"/>
                  <a:pt x="1737336" y="627845"/>
                  <a:pt x="1739594" y="627034"/>
                </a:cubicBezTo>
                <a:lnTo>
                  <a:pt x="1740937" y="626551"/>
                </a:lnTo>
                <a:lnTo>
                  <a:pt x="1738130" y="629990"/>
                </a:lnTo>
                <a:cubicBezTo>
                  <a:pt x="1734020" y="635959"/>
                  <a:pt x="1744645" y="625807"/>
                  <a:pt x="1741852" y="626222"/>
                </a:cubicBezTo>
                <a:lnTo>
                  <a:pt x="1740937" y="626551"/>
                </a:lnTo>
                <a:lnTo>
                  <a:pt x="1748194" y="617659"/>
                </a:lnTo>
                <a:cubicBezTo>
                  <a:pt x="1752471" y="620836"/>
                  <a:pt x="1752471" y="620836"/>
                  <a:pt x="1752471" y="620836"/>
                </a:cubicBezTo>
                <a:cubicBezTo>
                  <a:pt x="1760876" y="600532"/>
                  <a:pt x="1760876" y="600532"/>
                  <a:pt x="1760876" y="600532"/>
                </a:cubicBezTo>
                <a:cubicBezTo>
                  <a:pt x="1786944" y="596664"/>
                  <a:pt x="1786944" y="596664"/>
                  <a:pt x="1786944" y="596664"/>
                </a:cubicBezTo>
                <a:cubicBezTo>
                  <a:pt x="1790114" y="592383"/>
                  <a:pt x="1790114" y="592383"/>
                  <a:pt x="1790114" y="592383"/>
                </a:cubicBezTo>
                <a:cubicBezTo>
                  <a:pt x="1773155" y="606332"/>
                  <a:pt x="1795902" y="580091"/>
                  <a:pt x="1766664" y="588241"/>
                </a:cubicBezTo>
                <a:cubicBezTo>
                  <a:pt x="1781006" y="582301"/>
                  <a:pt x="1781006" y="582301"/>
                  <a:pt x="1781006" y="582301"/>
                </a:cubicBezTo>
                <a:cubicBezTo>
                  <a:pt x="1785284" y="585478"/>
                  <a:pt x="1785284" y="585478"/>
                  <a:pt x="1785284" y="585478"/>
                </a:cubicBezTo>
                <a:cubicBezTo>
                  <a:pt x="1795348" y="576362"/>
                  <a:pt x="1795348" y="576362"/>
                  <a:pt x="1795348" y="576362"/>
                </a:cubicBezTo>
                <a:cubicBezTo>
                  <a:pt x="1807627" y="582162"/>
                  <a:pt x="1807627" y="582162"/>
                  <a:pt x="1807627" y="582162"/>
                </a:cubicBezTo>
                <a:cubicBezTo>
                  <a:pt x="1821416" y="572494"/>
                  <a:pt x="1821416" y="572494"/>
                  <a:pt x="1821416" y="572494"/>
                </a:cubicBezTo>
                <a:cubicBezTo>
                  <a:pt x="1843206" y="565449"/>
                  <a:pt x="1843206" y="565449"/>
                  <a:pt x="1843206" y="565449"/>
                </a:cubicBezTo>
                <a:cubicBezTo>
                  <a:pt x="1847483" y="568626"/>
                  <a:pt x="1847483" y="568626"/>
                  <a:pt x="1847483" y="568626"/>
                </a:cubicBezTo>
                <a:cubicBezTo>
                  <a:pt x="1857825" y="561374"/>
                  <a:pt x="1862995" y="557749"/>
                  <a:pt x="1865581" y="555936"/>
                </a:cubicBezTo>
                <a:lnTo>
                  <a:pt x="1866926" y="554993"/>
                </a:lnTo>
                <a:lnTo>
                  <a:pt x="1875614" y="553017"/>
                </a:lnTo>
                <a:cubicBezTo>
                  <a:pt x="1877125" y="537549"/>
                  <a:pt x="1877125" y="537549"/>
                  <a:pt x="1877125" y="537549"/>
                </a:cubicBezTo>
                <a:cubicBezTo>
                  <a:pt x="1910087" y="528847"/>
                  <a:pt x="1910087" y="528847"/>
                  <a:pt x="1910087" y="528847"/>
                </a:cubicBezTo>
                <a:cubicBezTo>
                  <a:pt x="1916428" y="520284"/>
                  <a:pt x="1916428" y="520284"/>
                  <a:pt x="1916428" y="520284"/>
                </a:cubicBezTo>
                <a:cubicBezTo>
                  <a:pt x="1931324" y="518074"/>
                  <a:pt x="1931324" y="518074"/>
                  <a:pt x="1931324" y="518074"/>
                </a:cubicBezTo>
                <a:cubicBezTo>
                  <a:pt x="1940283" y="501500"/>
                  <a:pt x="1940283" y="501500"/>
                  <a:pt x="1940283" y="501500"/>
                </a:cubicBezTo>
                <a:cubicBezTo>
                  <a:pt x="1961519" y="490727"/>
                  <a:pt x="1961519" y="490727"/>
                  <a:pt x="1961519" y="490727"/>
                </a:cubicBezTo>
                <a:cubicBezTo>
                  <a:pt x="1970478" y="474153"/>
                  <a:pt x="1970478" y="474153"/>
                  <a:pt x="1970478" y="474153"/>
                </a:cubicBezTo>
                <a:cubicBezTo>
                  <a:pt x="1994332" y="455369"/>
                  <a:pt x="1994332" y="455369"/>
                  <a:pt x="1994332" y="455369"/>
                </a:cubicBezTo>
                <a:cubicBezTo>
                  <a:pt x="2002886" y="461722"/>
                  <a:pt x="2002886" y="461722"/>
                  <a:pt x="2002886" y="461722"/>
                </a:cubicBezTo>
                <a:cubicBezTo>
                  <a:pt x="2014059" y="460064"/>
                  <a:pt x="2014059" y="460064"/>
                  <a:pt x="2014059" y="460064"/>
                </a:cubicBezTo>
                <a:cubicBezTo>
                  <a:pt x="2023570" y="447218"/>
                  <a:pt x="2023570" y="447218"/>
                  <a:pt x="2023570" y="447218"/>
                </a:cubicBezTo>
                <a:cubicBezTo>
                  <a:pt x="2052808" y="439069"/>
                  <a:pt x="2052808" y="439069"/>
                  <a:pt x="2052808" y="439069"/>
                </a:cubicBezTo>
                <a:cubicBezTo>
                  <a:pt x="2044253" y="432717"/>
                  <a:pt x="2048531" y="435892"/>
                  <a:pt x="2069768" y="425119"/>
                </a:cubicBezTo>
                <a:cubicBezTo>
                  <a:pt x="2053212" y="416143"/>
                  <a:pt x="2053212" y="416143"/>
                  <a:pt x="2053212" y="416143"/>
                </a:cubicBezTo>
                <a:cubicBezTo>
                  <a:pt x="2038316" y="418353"/>
                  <a:pt x="2038316" y="418353"/>
                  <a:pt x="2038316" y="418353"/>
                </a:cubicBezTo>
                <a:cubicBezTo>
                  <a:pt x="2052659" y="412415"/>
                  <a:pt x="2052659" y="412415"/>
                  <a:pt x="2052659" y="412415"/>
                </a:cubicBezTo>
                <a:cubicBezTo>
                  <a:pt x="2072385" y="417110"/>
                  <a:pt x="2072385" y="417110"/>
                  <a:pt x="2072385" y="417110"/>
                </a:cubicBezTo>
                <a:cubicBezTo>
                  <a:pt x="2076662" y="420285"/>
                  <a:pt x="2044658" y="409790"/>
                  <a:pt x="2077769" y="427743"/>
                </a:cubicBezTo>
                <a:cubicBezTo>
                  <a:pt x="2095281" y="417522"/>
                  <a:pt x="2095281" y="417522"/>
                  <a:pt x="2095281" y="417522"/>
                </a:cubicBezTo>
                <a:cubicBezTo>
                  <a:pt x="2093621" y="406336"/>
                  <a:pt x="2093621" y="406336"/>
                  <a:pt x="2093621" y="406336"/>
                </a:cubicBezTo>
                <a:cubicBezTo>
                  <a:pt x="2112242" y="403573"/>
                  <a:pt x="2112242" y="403573"/>
                  <a:pt x="2112242" y="403573"/>
                </a:cubicBezTo>
                <a:cubicBezTo>
                  <a:pt x="2113751" y="388103"/>
                  <a:pt x="2113751" y="388103"/>
                  <a:pt x="2113751" y="388103"/>
                </a:cubicBezTo>
                <a:cubicBezTo>
                  <a:pt x="2118583" y="395010"/>
                  <a:pt x="2118583" y="395010"/>
                  <a:pt x="2118583" y="395010"/>
                </a:cubicBezTo>
                <a:cubicBezTo>
                  <a:pt x="2118029" y="391280"/>
                  <a:pt x="2137202" y="392247"/>
                  <a:pt x="2138159" y="373049"/>
                </a:cubicBezTo>
                <a:cubicBezTo>
                  <a:pt x="2130158" y="370425"/>
                  <a:pt x="2130158" y="370425"/>
                  <a:pt x="2130158" y="370425"/>
                </a:cubicBezTo>
                <a:cubicBezTo>
                  <a:pt x="2147671" y="360203"/>
                  <a:pt x="2147671" y="360203"/>
                  <a:pt x="2147671" y="360203"/>
                </a:cubicBezTo>
                <a:cubicBezTo>
                  <a:pt x="2167397" y="364898"/>
                  <a:pt x="2167397" y="364898"/>
                  <a:pt x="2167397" y="364898"/>
                </a:cubicBezTo>
                <a:cubicBezTo>
                  <a:pt x="2176356" y="348325"/>
                  <a:pt x="2176356" y="348325"/>
                  <a:pt x="2176356" y="348325"/>
                </a:cubicBezTo>
                <a:cubicBezTo>
                  <a:pt x="2172078" y="345149"/>
                  <a:pt x="2172078" y="345149"/>
                  <a:pt x="2172078" y="345149"/>
                </a:cubicBezTo>
                <a:cubicBezTo>
                  <a:pt x="2144352" y="337831"/>
                  <a:pt x="2144352" y="337831"/>
                  <a:pt x="2144352" y="337831"/>
                </a:cubicBezTo>
                <a:cubicBezTo>
                  <a:pt x="2125731" y="340594"/>
                  <a:pt x="2125731" y="340594"/>
                  <a:pt x="2125731" y="340594"/>
                </a:cubicBezTo>
                <a:cubicBezTo>
                  <a:pt x="2114006" y="338523"/>
                  <a:pt x="2128498" y="359238"/>
                  <a:pt x="2110836" y="342805"/>
                </a:cubicBezTo>
                <a:cubicBezTo>
                  <a:pt x="2124071" y="329407"/>
                  <a:pt x="2124071" y="329407"/>
                  <a:pt x="2124071" y="329407"/>
                </a:cubicBezTo>
                <a:cubicBezTo>
                  <a:pt x="2193166" y="307721"/>
                  <a:pt x="2193166" y="307721"/>
                  <a:pt x="2193166" y="307721"/>
                </a:cubicBezTo>
                <a:cubicBezTo>
                  <a:pt x="2195783" y="299711"/>
                  <a:pt x="2195783" y="299711"/>
                  <a:pt x="2195783" y="299711"/>
                </a:cubicBezTo>
                <a:cubicBezTo>
                  <a:pt x="2191506" y="296533"/>
                  <a:pt x="2191506" y="296533"/>
                  <a:pt x="2191506" y="296533"/>
                </a:cubicBezTo>
                <a:cubicBezTo>
                  <a:pt x="2207509" y="301781"/>
                  <a:pt x="2207509" y="301781"/>
                  <a:pt x="2207509" y="301781"/>
                </a:cubicBezTo>
                <a:cubicBezTo>
                  <a:pt x="2208062" y="305511"/>
                  <a:pt x="2208062" y="305511"/>
                  <a:pt x="2208062" y="305511"/>
                </a:cubicBezTo>
                <a:cubicBezTo>
                  <a:pt x="2212339" y="308686"/>
                  <a:pt x="2212339" y="308686"/>
                  <a:pt x="2212339" y="308686"/>
                </a:cubicBezTo>
                <a:cubicBezTo>
                  <a:pt x="2222958" y="303300"/>
                  <a:pt x="2234682" y="305371"/>
                  <a:pt x="2241577" y="300537"/>
                </a:cubicBezTo>
                <a:cubicBezTo>
                  <a:pt x="2246961" y="311171"/>
                  <a:pt x="2246961" y="311171"/>
                  <a:pt x="2246961" y="311171"/>
                </a:cubicBezTo>
                <a:cubicBezTo>
                  <a:pt x="2244343" y="319181"/>
                  <a:pt x="2244343" y="319181"/>
                  <a:pt x="2244343" y="319181"/>
                </a:cubicBezTo>
                <a:cubicBezTo>
                  <a:pt x="2253451" y="329263"/>
                  <a:pt x="2253451" y="329263"/>
                  <a:pt x="2253451" y="329263"/>
                </a:cubicBezTo>
                <a:cubicBezTo>
                  <a:pt x="2256622" y="324981"/>
                  <a:pt x="2256622" y="324981"/>
                  <a:pt x="2256622" y="324981"/>
                </a:cubicBezTo>
                <a:cubicBezTo>
                  <a:pt x="2254005" y="332992"/>
                  <a:pt x="2254005" y="332992"/>
                  <a:pt x="2254005" y="332992"/>
                </a:cubicBezTo>
                <a:cubicBezTo>
                  <a:pt x="2228491" y="340588"/>
                  <a:pt x="2228491" y="340588"/>
                  <a:pt x="2228491" y="340588"/>
                </a:cubicBezTo>
                <a:cubicBezTo>
                  <a:pt x="2219532" y="357162"/>
                  <a:pt x="2219532" y="357162"/>
                  <a:pt x="2219532" y="357162"/>
                </a:cubicBezTo>
                <a:cubicBezTo>
                  <a:pt x="2242429" y="357576"/>
                  <a:pt x="2242429" y="357576"/>
                  <a:pt x="2242429" y="357576"/>
                </a:cubicBezTo>
                <a:cubicBezTo>
                  <a:pt x="2251941" y="344730"/>
                  <a:pt x="2251941" y="344730"/>
                  <a:pt x="2251941" y="344730"/>
                </a:cubicBezTo>
                <a:cubicBezTo>
                  <a:pt x="2346147" y="338373"/>
                  <a:pt x="2346147" y="338373"/>
                  <a:pt x="2346147" y="338373"/>
                </a:cubicBezTo>
                <a:cubicBezTo>
                  <a:pt x="2351934" y="326082"/>
                  <a:pt x="2359936" y="328705"/>
                  <a:pt x="2367936" y="331329"/>
                </a:cubicBezTo>
                <a:cubicBezTo>
                  <a:pt x="2369042" y="338787"/>
                  <a:pt x="2369042" y="338787"/>
                  <a:pt x="2369042" y="338787"/>
                </a:cubicBezTo>
                <a:cubicBezTo>
                  <a:pt x="2361042" y="336163"/>
                  <a:pt x="2361042" y="336163"/>
                  <a:pt x="2361042" y="336163"/>
                </a:cubicBezTo>
                <a:cubicBezTo>
                  <a:pt x="2357871" y="340445"/>
                  <a:pt x="2357871" y="340445"/>
                  <a:pt x="2357871" y="340445"/>
                </a:cubicBezTo>
                <a:lnTo>
                  <a:pt x="2357171" y="335725"/>
                </a:lnTo>
                <a:cubicBezTo>
                  <a:pt x="2353910" y="328171"/>
                  <a:pt x="2349493" y="341688"/>
                  <a:pt x="2357871" y="340445"/>
                </a:cubicBezTo>
                <a:lnTo>
                  <a:pt x="2359531" y="351631"/>
                </a:lnTo>
                <a:cubicBezTo>
                  <a:pt x="2348360" y="353289"/>
                  <a:pt x="2348360" y="353289"/>
                  <a:pt x="2348360" y="353289"/>
                </a:cubicBezTo>
                <a:cubicBezTo>
                  <a:pt x="2350574" y="368206"/>
                  <a:pt x="2325059" y="375802"/>
                  <a:pt x="2305885" y="374837"/>
                </a:cubicBezTo>
                <a:cubicBezTo>
                  <a:pt x="2298438" y="375942"/>
                  <a:pt x="2354850" y="371382"/>
                  <a:pt x="2287820" y="381329"/>
                </a:cubicBezTo>
                <a:cubicBezTo>
                  <a:pt x="2286889" y="381467"/>
                  <a:pt x="2287250" y="380699"/>
                  <a:pt x="2288002" y="379753"/>
                </a:cubicBezTo>
                <a:lnTo>
                  <a:pt x="2289144" y="378560"/>
                </a:lnTo>
                <a:lnTo>
                  <a:pt x="2289971" y="377794"/>
                </a:lnTo>
                <a:cubicBezTo>
                  <a:pt x="2291270" y="376530"/>
                  <a:pt x="2291154" y="376547"/>
                  <a:pt x="2290524" y="377117"/>
                </a:cubicBezTo>
                <a:lnTo>
                  <a:pt x="2289144" y="378560"/>
                </a:lnTo>
                <a:lnTo>
                  <a:pt x="2280925" y="386163"/>
                </a:lnTo>
                <a:cubicBezTo>
                  <a:pt x="2281478" y="389892"/>
                  <a:pt x="2281478" y="389892"/>
                  <a:pt x="2281478" y="389892"/>
                </a:cubicBezTo>
                <a:cubicBezTo>
                  <a:pt x="2287820" y="381329"/>
                  <a:pt x="2279818" y="378705"/>
                  <a:pt x="2297481" y="395139"/>
                </a:cubicBezTo>
                <a:cubicBezTo>
                  <a:pt x="2301758" y="398315"/>
                  <a:pt x="2301758" y="398315"/>
                  <a:pt x="2301758" y="398315"/>
                </a:cubicBezTo>
                <a:cubicBezTo>
                  <a:pt x="2308652" y="393481"/>
                  <a:pt x="2308652" y="393481"/>
                  <a:pt x="2308652" y="393481"/>
                </a:cubicBezTo>
                <a:cubicBezTo>
                  <a:pt x="2314440" y="381190"/>
                  <a:pt x="2326314" y="409915"/>
                  <a:pt x="2321888" y="380085"/>
                </a:cubicBezTo>
                <a:cubicBezTo>
                  <a:pt x="2351680" y="375664"/>
                  <a:pt x="2351680" y="375664"/>
                  <a:pt x="2351680" y="375664"/>
                </a:cubicBezTo>
                <a:cubicBezTo>
                  <a:pt x="2369193" y="365443"/>
                  <a:pt x="2369193" y="365443"/>
                  <a:pt x="2369193" y="365443"/>
                </a:cubicBezTo>
                <a:cubicBezTo>
                  <a:pt x="2364511" y="385192"/>
                  <a:pt x="2364511" y="385192"/>
                  <a:pt x="2364511" y="385192"/>
                </a:cubicBezTo>
                <a:cubicBezTo>
                  <a:pt x="2342168" y="388508"/>
                  <a:pt x="2342168" y="388508"/>
                  <a:pt x="2342168" y="388508"/>
                </a:cubicBezTo>
                <a:cubicBezTo>
                  <a:pt x="2338997" y="392789"/>
                  <a:pt x="2338997" y="392789"/>
                  <a:pt x="2338997" y="392789"/>
                </a:cubicBezTo>
                <a:cubicBezTo>
                  <a:pt x="2334720" y="389613"/>
                  <a:pt x="2334720" y="389613"/>
                  <a:pt x="2334720" y="389613"/>
                </a:cubicBezTo>
                <a:cubicBezTo>
                  <a:pt x="2326314" y="409915"/>
                  <a:pt x="2326314" y="409915"/>
                  <a:pt x="2326314" y="409915"/>
                </a:cubicBezTo>
                <a:cubicBezTo>
                  <a:pt x="2284947" y="438920"/>
                  <a:pt x="2284947" y="438920"/>
                  <a:pt x="2284947" y="438920"/>
                </a:cubicBezTo>
                <a:cubicBezTo>
                  <a:pt x="2285501" y="442650"/>
                  <a:pt x="2285501" y="442650"/>
                  <a:pt x="2285501" y="442650"/>
                </a:cubicBezTo>
                <a:cubicBezTo>
                  <a:pt x="2295013" y="429804"/>
                  <a:pt x="2309504" y="450520"/>
                  <a:pt x="2314186" y="430771"/>
                </a:cubicBezTo>
                <a:cubicBezTo>
                  <a:pt x="2335422" y="419997"/>
                  <a:pt x="2324804" y="425383"/>
                  <a:pt x="2348255" y="429525"/>
                </a:cubicBezTo>
                <a:cubicBezTo>
                  <a:pt x="2350318" y="417787"/>
                  <a:pt x="2350318" y="417787"/>
                  <a:pt x="2350318" y="417787"/>
                </a:cubicBezTo>
                <a:cubicBezTo>
                  <a:pt x="2358320" y="420410"/>
                  <a:pt x="2370045" y="422482"/>
                  <a:pt x="2371556" y="407013"/>
                </a:cubicBezTo>
                <a:cubicBezTo>
                  <a:pt x="2379003" y="405908"/>
                  <a:pt x="2386452" y="404803"/>
                  <a:pt x="2389622" y="400521"/>
                </a:cubicBezTo>
                <a:cubicBezTo>
                  <a:pt x="2395560" y="414884"/>
                  <a:pt x="2395560" y="414884"/>
                  <a:pt x="2395560" y="414884"/>
                </a:cubicBezTo>
                <a:cubicBezTo>
                  <a:pt x="2416796" y="404110"/>
                  <a:pt x="2416796" y="404110"/>
                  <a:pt x="2416796" y="404110"/>
                </a:cubicBezTo>
                <a:cubicBezTo>
                  <a:pt x="2432799" y="409358"/>
                  <a:pt x="2432799" y="409358"/>
                  <a:pt x="2432799" y="409358"/>
                </a:cubicBezTo>
                <a:cubicBezTo>
                  <a:pt x="2440247" y="408252"/>
                  <a:pt x="2440247" y="408252"/>
                  <a:pt x="2440247" y="408252"/>
                </a:cubicBezTo>
                <a:cubicBezTo>
                  <a:pt x="2448651" y="387951"/>
                  <a:pt x="2448651" y="387951"/>
                  <a:pt x="2448651" y="387951"/>
                </a:cubicBezTo>
                <a:cubicBezTo>
                  <a:pt x="2453482" y="394856"/>
                  <a:pt x="2455545" y="383116"/>
                  <a:pt x="2460377" y="390021"/>
                </a:cubicBezTo>
                <a:cubicBezTo>
                  <a:pt x="2454992" y="379387"/>
                  <a:pt x="2454992" y="379387"/>
                  <a:pt x="2454992" y="379387"/>
                </a:cubicBezTo>
                <a:cubicBezTo>
                  <a:pt x="2459270" y="382563"/>
                  <a:pt x="2459270" y="382563"/>
                  <a:pt x="2459270" y="382563"/>
                </a:cubicBezTo>
                <a:cubicBezTo>
                  <a:pt x="2462717" y="380146"/>
                  <a:pt x="2464148" y="380172"/>
                  <a:pt x="2464585" y="381120"/>
                </a:cubicBezTo>
                <a:lnTo>
                  <a:pt x="2464056" y="384485"/>
                </a:lnTo>
                <a:lnTo>
                  <a:pt x="2463480" y="385690"/>
                </a:lnTo>
                <a:cubicBezTo>
                  <a:pt x="2462922" y="387143"/>
                  <a:pt x="2463418" y="386474"/>
                  <a:pt x="2463943" y="385205"/>
                </a:cubicBezTo>
                <a:lnTo>
                  <a:pt x="2464056" y="384485"/>
                </a:lnTo>
                <a:lnTo>
                  <a:pt x="2469334" y="373447"/>
                </a:lnTo>
                <a:cubicBezTo>
                  <a:pt x="2449055" y="365024"/>
                  <a:pt x="2449055" y="365024"/>
                  <a:pt x="2449055" y="365024"/>
                </a:cubicBezTo>
                <a:cubicBezTo>
                  <a:pt x="2434713" y="370963"/>
                  <a:pt x="2434713" y="370963"/>
                  <a:pt x="2434713" y="370963"/>
                </a:cubicBezTo>
                <a:cubicBezTo>
                  <a:pt x="2433607" y="363506"/>
                  <a:pt x="2433607" y="363506"/>
                  <a:pt x="2433607" y="363506"/>
                </a:cubicBezTo>
                <a:cubicBezTo>
                  <a:pt x="2432500" y="356048"/>
                  <a:pt x="2432500" y="356048"/>
                  <a:pt x="2432500" y="356048"/>
                </a:cubicBezTo>
                <a:cubicBezTo>
                  <a:pt x="2424498" y="353424"/>
                  <a:pt x="2424498" y="353424"/>
                  <a:pt x="2424498" y="353424"/>
                </a:cubicBezTo>
                <a:cubicBezTo>
                  <a:pt x="2420221" y="350248"/>
                  <a:pt x="2411263" y="366822"/>
                  <a:pt x="2408496" y="348177"/>
                </a:cubicBezTo>
                <a:cubicBezTo>
                  <a:pt x="2408496" y="348177"/>
                  <a:pt x="2402155" y="356740"/>
                  <a:pt x="2411666" y="343895"/>
                </a:cubicBezTo>
                <a:cubicBezTo>
                  <a:pt x="2431946" y="352319"/>
                  <a:pt x="2431946" y="352319"/>
                  <a:pt x="2431946" y="352319"/>
                </a:cubicBezTo>
                <a:cubicBezTo>
                  <a:pt x="2439394" y="351214"/>
                  <a:pt x="2439394" y="351214"/>
                  <a:pt x="2439394" y="351214"/>
                </a:cubicBezTo>
                <a:cubicBezTo>
                  <a:pt x="2438288" y="343756"/>
                  <a:pt x="2438288" y="343756"/>
                  <a:pt x="2438288" y="343756"/>
                </a:cubicBezTo>
                <a:cubicBezTo>
                  <a:pt x="2429733" y="337403"/>
                  <a:pt x="2429733" y="337403"/>
                  <a:pt x="2429733" y="337403"/>
                </a:cubicBezTo>
                <a:cubicBezTo>
                  <a:pt x="2407389" y="340719"/>
                  <a:pt x="2407389" y="340719"/>
                  <a:pt x="2407389" y="340719"/>
                </a:cubicBezTo>
                <a:cubicBezTo>
                  <a:pt x="2397877" y="353564"/>
                  <a:pt x="2397877" y="353564"/>
                  <a:pt x="2397877" y="353564"/>
                </a:cubicBezTo>
                <a:cubicBezTo>
                  <a:pt x="2386706" y="355222"/>
                  <a:pt x="2386706" y="355222"/>
                  <a:pt x="2386706" y="355222"/>
                </a:cubicBezTo>
                <a:cubicBezTo>
                  <a:pt x="2376087" y="360608"/>
                  <a:pt x="2376087" y="360608"/>
                  <a:pt x="2376087" y="360608"/>
                </a:cubicBezTo>
                <a:cubicBezTo>
                  <a:pt x="2363809" y="354808"/>
                  <a:pt x="2363809" y="354808"/>
                  <a:pt x="2363809" y="354808"/>
                </a:cubicBezTo>
                <a:cubicBezTo>
                  <a:pt x="2374427" y="349421"/>
                  <a:pt x="2374427" y="349421"/>
                  <a:pt x="2374427" y="349421"/>
                </a:cubicBezTo>
                <a:cubicBezTo>
                  <a:pt x="2370149" y="346245"/>
                  <a:pt x="2380918" y="367513"/>
                  <a:pt x="2395664" y="338647"/>
                </a:cubicBezTo>
                <a:cubicBezTo>
                  <a:pt x="2395110" y="334919"/>
                  <a:pt x="2395110" y="334919"/>
                  <a:pt x="2395110" y="334919"/>
                </a:cubicBezTo>
                <a:cubicBezTo>
                  <a:pt x="2380215" y="337129"/>
                  <a:pt x="2380215" y="337129"/>
                  <a:pt x="2380215" y="337129"/>
                </a:cubicBezTo>
                <a:cubicBezTo>
                  <a:pt x="2375938" y="333952"/>
                  <a:pt x="2375938" y="333952"/>
                  <a:pt x="2375938" y="333952"/>
                </a:cubicBezTo>
                <a:cubicBezTo>
                  <a:pt x="2379108" y="329671"/>
                  <a:pt x="2379108" y="329671"/>
                  <a:pt x="2379108" y="329671"/>
                </a:cubicBezTo>
                <a:cubicBezTo>
                  <a:pt x="2413177" y="328426"/>
                  <a:pt x="2413177" y="328426"/>
                  <a:pt x="2413177" y="328426"/>
                </a:cubicBezTo>
                <a:cubicBezTo>
                  <a:pt x="2425455" y="334226"/>
                  <a:pt x="2415240" y="316687"/>
                  <a:pt x="2430136" y="314477"/>
                </a:cubicBezTo>
                <a:cubicBezTo>
                  <a:pt x="2432349" y="329393"/>
                  <a:pt x="2432349" y="329393"/>
                  <a:pt x="2432349" y="329393"/>
                </a:cubicBezTo>
                <a:cubicBezTo>
                  <a:pt x="2456757" y="314337"/>
                  <a:pt x="2456757" y="314337"/>
                  <a:pt x="2456757" y="314337"/>
                </a:cubicBezTo>
                <a:cubicBezTo>
                  <a:pt x="2483378" y="314198"/>
                  <a:pt x="2483378" y="314198"/>
                  <a:pt x="2483378" y="314198"/>
                </a:cubicBezTo>
                <a:cubicBezTo>
                  <a:pt x="2488209" y="321103"/>
                  <a:pt x="2488209" y="321103"/>
                  <a:pt x="2488209" y="321103"/>
                </a:cubicBezTo>
                <a:cubicBezTo>
                  <a:pt x="2501998" y="311435"/>
                  <a:pt x="2501998" y="311435"/>
                  <a:pt x="2501998" y="311435"/>
                </a:cubicBezTo>
                <a:cubicBezTo>
                  <a:pt x="2512062" y="302320"/>
                  <a:pt x="2512062" y="302320"/>
                  <a:pt x="2512062" y="302320"/>
                </a:cubicBezTo>
                <a:cubicBezTo>
                  <a:pt x="2503105" y="318893"/>
                  <a:pt x="2503105" y="318893"/>
                  <a:pt x="2503105" y="318893"/>
                </a:cubicBezTo>
                <a:cubicBezTo>
                  <a:pt x="2501040" y="330632"/>
                  <a:pt x="2501040" y="330632"/>
                  <a:pt x="2501040" y="330632"/>
                </a:cubicBezTo>
                <a:cubicBezTo>
                  <a:pt x="2505318" y="333809"/>
                  <a:pt x="2505318" y="333809"/>
                  <a:pt x="2505318" y="333809"/>
                </a:cubicBezTo>
                <a:cubicBezTo>
                  <a:pt x="2484081" y="344582"/>
                  <a:pt x="2484081" y="344582"/>
                  <a:pt x="2484081" y="344582"/>
                </a:cubicBezTo>
                <a:lnTo>
                  <a:pt x="2489459" y="346346"/>
                </a:lnTo>
                <a:lnTo>
                  <a:pt x="2466568" y="354803"/>
                </a:lnTo>
                <a:cubicBezTo>
                  <a:pt x="2473059" y="372895"/>
                  <a:pt x="2473059" y="372895"/>
                  <a:pt x="2473059" y="372895"/>
                </a:cubicBezTo>
                <a:cubicBezTo>
                  <a:pt x="2481060" y="375519"/>
                  <a:pt x="2481060" y="375519"/>
                  <a:pt x="2481060" y="375519"/>
                </a:cubicBezTo>
                <a:cubicBezTo>
                  <a:pt x="2480507" y="371790"/>
                  <a:pt x="2485337" y="378695"/>
                  <a:pt x="2484230" y="371237"/>
                </a:cubicBezTo>
                <a:cubicBezTo>
                  <a:pt x="2485337" y="378695"/>
                  <a:pt x="2485337" y="378695"/>
                  <a:pt x="2485337" y="378695"/>
                </a:cubicBezTo>
                <a:cubicBezTo>
                  <a:pt x="2465611" y="374000"/>
                  <a:pt x="2479549" y="390988"/>
                  <a:pt x="2468378" y="392645"/>
                </a:cubicBezTo>
                <a:cubicBezTo>
                  <a:pt x="2464653" y="393198"/>
                  <a:pt x="2464653" y="393198"/>
                  <a:pt x="2464653" y="393198"/>
                </a:cubicBezTo>
                <a:cubicBezTo>
                  <a:pt x="2457759" y="398031"/>
                  <a:pt x="2457759" y="398031"/>
                  <a:pt x="2457759" y="398031"/>
                </a:cubicBezTo>
                <a:cubicBezTo>
                  <a:pt x="2462037" y="401208"/>
                  <a:pt x="2462037" y="401208"/>
                  <a:pt x="2462037" y="401208"/>
                </a:cubicBezTo>
                <a:cubicBezTo>
                  <a:pt x="2448801" y="414605"/>
                  <a:pt x="2448801" y="414605"/>
                  <a:pt x="2448801" y="414605"/>
                </a:cubicBezTo>
                <a:cubicBezTo>
                  <a:pt x="2449355" y="418335"/>
                  <a:pt x="2449355" y="418335"/>
                  <a:pt x="2449355" y="418335"/>
                </a:cubicBezTo>
                <a:cubicBezTo>
                  <a:pt x="2433905" y="416816"/>
                  <a:pt x="2433905" y="416816"/>
                  <a:pt x="2433905" y="416816"/>
                </a:cubicBezTo>
                <a:cubicBezTo>
                  <a:pt x="2428671" y="432836"/>
                  <a:pt x="2428671" y="432836"/>
                  <a:pt x="2428671" y="432836"/>
                </a:cubicBezTo>
                <a:cubicBezTo>
                  <a:pt x="2413775" y="435047"/>
                  <a:pt x="2413775" y="435047"/>
                  <a:pt x="2413775" y="435047"/>
                </a:cubicBezTo>
                <a:cubicBezTo>
                  <a:pt x="2440396" y="434908"/>
                  <a:pt x="2440396" y="434908"/>
                  <a:pt x="2440396" y="434908"/>
                </a:cubicBezTo>
                <a:cubicBezTo>
                  <a:pt x="2441226" y="440502"/>
                  <a:pt x="2441641" y="443298"/>
                  <a:pt x="2441848" y="444696"/>
                </a:cubicBezTo>
                <a:lnTo>
                  <a:pt x="2441917" y="445163"/>
                </a:lnTo>
                <a:lnTo>
                  <a:pt x="2439124" y="445577"/>
                </a:lnTo>
                <a:lnTo>
                  <a:pt x="2431796" y="444282"/>
                </a:lnTo>
                <a:cubicBezTo>
                  <a:pt x="2430331" y="444024"/>
                  <a:pt x="2430331" y="444024"/>
                  <a:pt x="2430331" y="444024"/>
                </a:cubicBezTo>
                <a:cubicBezTo>
                  <a:pt x="2427815" y="446303"/>
                  <a:pt x="2429780" y="446725"/>
                  <a:pt x="2433015" y="446484"/>
                </a:cubicBezTo>
                <a:lnTo>
                  <a:pt x="2439124" y="445577"/>
                </a:lnTo>
                <a:lnTo>
                  <a:pt x="2442056" y="446094"/>
                </a:lnTo>
                <a:lnTo>
                  <a:pt x="2441917" y="445163"/>
                </a:lnTo>
                <a:lnTo>
                  <a:pt x="2443315" y="444956"/>
                </a:lnTo>
                <a:cubicBezTo>
                  <a:pt x="2448435" y="444196"/>
                  <a:pt x="2445780" y="445542"/>
                  <a:pt x="2409648" y="458526"/>
                </a:cubicBezTo>
                <a:cubicBezTo>
                  <a:pt x="2425097" y="460045"/>
                  <a:pt x="2425097" y="460045"/>
                  <a:pt x="2425097" y="460045"/>
                </a:cubicBezTo>
                <a:cubicBezTo>
                  <a:pt x="2410754" y="465984"/>
                  <a:pt x="2410754" y="465984"/>
                  <a:pt x="2410754" y="465984"/>
                </a:cubicBezTo>
                <a:cubicBezTo>
                  <a:pt x="2410238" y="468919"/>
                  <a:pt x="2411505" y="469445"/>
                  <a:pt x="2413167" y="469020"/>
                </a:cubicBezTo>
                <a:lnTo>
                  <a:pt x="2415338" y="467805"/>
                </a:lnTo>
                <a:lnTo>
                  <a:pt x="2403973" y="476693"/>
                </a:lnTo>
                <a:lnTo>
                  <a:pt x="2397691" y="476408"/>
                </a:lnTo>
                <a:lnTo>
                  <a:pt x="2398032" y="476030"/>
                </a:lnTo>
                <a:cubicBezTo>
                  <a:pt x="2401205" y="472164"/>
                  <a:pt x="2393656" y="479001"/>
                  <a:pt x="2393241" y="476205"/>
                </a:cubicBezTo>
                <a:lnTo>
                  <a:pt x="2397691" y="476408"/>
                </a:lnTo>
                <a:lnTo>
                  <a:pt x="2390623" y="484215"/>
                </a:lnTo>
                <a:cubicBezTo>
                  <a:pt x="2420416" y="479794"/>
                  <a:pt x="2420416" y="479794"/>
                  <a:pt x="2420416" y="479794"/>
                </a:cubicBezTo>
                <a:cubicBezTo>
                  <a:pt x="2404009" y="497473"/>
                  <a:pt x="2404009" y="497473"/>
                  <a:pt x="2404009" y="497473"/>
                </a:cubicBezTo>
                <a:cubicBezTo>
                  <a:pt x="2405115" y="504931"/>
                  <a:pt x="2405115" y="504931"/>
                  <a:pt x="2405115" y="504931"/>
                </a:cubicBezTo>
                <a:cubicBezTo>
                  <a:pt x="2449249" y="494571"/>
                  <a:pt x="2449249" y="494571"/>
                  <a:pt x="2449249" y="494571"/>
                </a:cubicBezTo>
                <a:cubicBezTo>
                  <a:pt x="2468976" y="499266"/>
                  <a:pt x="2468976" y="499266"/>
                  <a:pt x="2468976" y="499266"/>
                </a:cubicBezTo>
                <a:cubicBezTo>
                  <a:pt x="2454634" y="505205"/>
                  <a:pt x="2454634" y="505205"/>
                  <a:pt x="2454634" y="505205"/>
                </a:cubicBezTo>
                <a:lnTo>
                  <a:pt x="2457049" y="508658"/>
                </a:lnTo>
                <a:lnTo>
                  <a:pt x="2436567" y="511697"/>
                </a:lnTo>
                <a:cubicBezTo>
                  <a:pt x="2432844" y="512250"/>
                  <a:pt x="2432844" y="512250"/>
                  <a:pt x="2432844" y="512250"/>
                </a:cubicBezTo>
                <a:cubicBezTo>
                  <a:pt x="2441398" y="518603"/>
                  <a:pt x="2441398" y="518603"/>
                  <a:pt x="2441398" y="518603"/>
                </a:cubicBezTo>
                <a:cubicBezTo>
                  <a:pt x="2438227" y="522884"/>
                  <a:pt x="2438227" y="522884"/>
                  <a:pt x="2438227" y="522884"/>
                </a:cubicBezTo>
                <a:cubicBezTo>
                  <a:pt x="2424842" y="509626"/>
                  <a:pt x="2424842" y="509626"/>
                  <a:pt x="2424842" y="509626"/>
                </a:cubicBezTo>
                <a:cubicBezTo>
                  <a:pt x="2395603" y="517776"/>
                  <a:pt x="2395603" y="517776"/>
                  <a:pt x="2395603" y="517776"/>
                </a:cubicBezTo>
                <a:cubicBezTo>
                  <a:pt x="2397263" y="528963"/>
                  <a:pt x="2397263" y="528963"/>
                  <a:pt x="2397263" y="528963"/>
                </a:cubicBezTo>
                <a:cubicBezTo>
                  <a:pt x="2386092" y="530620"/>
                  <a:pt x="2386092" y="530620"/>
                  <a:pt x="2386092" y="530620"/>
                </a:cubicBezTo>
                <a:cubicBezTo>
                  <a:pt x="2386092" y="530620"/>
                  <a:pt x="2378091" y="527997"/>
                  <a:pt x="2384985" y="523162"/>
                </a:cubicBezTo>
                <a:cubicBezTo>
                  <a:pt x="2356854" y="538771"/>
                  <a:pt x="2356854" y="538771"/>
                  <a:pt x="2356854" y="538771"/>
                </a:cubicBezTo>
                <a:cubicBezTo>
                  <a:pt x="2357407" y="542499"/>
                  <a:pt x="2357407" y="542499"/>
                  <a:pt x="2357407" y="542499"/>
                </a:cubicBezTo>
                <a:cubicBezTo>
                  <a:pt x="2373888" y="538148"/>
                  <a:pt x="2368995" y="543638"/>
                  <a:pt x="2366289" y="547850"/>
                </a:cubicBezTo>
                <a:lnTo>
                  <a:pt x="2366781" y="551536"/>
                </a:lnTo>
                <a:lnTo>
                  <a:pt x="2362723" y="552667"/>
                </a:lnTo>
                <a:cubicBezTo>
                  <a:pt x="2359068" y="553686"/>
                  <a:pt x="2359068" y="553686"/>
                  <a:pt x="2359068" y="553686"/>
                </a:cubicBezTo>
                <a:lnTo>
                  <a:pt x="2365899" y="561247"/>
                </a:lnTo>
                <a:lnTo>
                  <a:pt x="2364915" y="561036"/>
                </a:lnTo>
                <a:cubicBezTo>
                  <a:pt x="2361501" y="560470"/>
                  <a:pt x="2354173" y="559176"/>
                  <a:pt x="2340447" y="556450"/>
                </a:cubicBezTo>
                <a:lnTo>
                  <a:pt x="2341794" y="565525"/>
                </a:lnTo>
                <a:lnTo>
                  <a:pt x="2331166" y="564437"/>
                </a:lnTo>
                <a:lnTo>
                  <a:pt x="2329039" y="563644"/>
                </a:lnTo>
                <a:lnTo>
                  <a:pt x="2326760" y="560386"/>
                </a:lnTo>
                <a:cubicBezTo>
                  <a:pt x="2325552" y="558660"/>
                  <a:pt x="2325552" y="558660"/>
                  <a:pt x="2325552" y="558660"/>
                </a:cubicBezTo>
                <a:cubicBezTo>
                  <a:pt x="2324363" y="560265"/>
                  <a:pt x="2324603" y="561480"/>
                  <a:pt x="2325722" y="562408"/>
                </a:cubicBezTo>
                <a:lnTo>
                  <a:pt x="2329039" y="563644"/>
                </a:lnTo>
                <a:lnTo>
                  <a:pt x="2332725" y="568911"/>
                </a:lnTo>
                <a:lnTo>
                  <a:pt x="2322117" y="570580"/>
                </a:lnTo>
                <a:cubicBezTo>
                  <a:pt x="2314003" y="571806"/>
                  <a:pt x="2303472" y="573369"/>
                  <a:pt x="2289973" y="575372"/>
                </a:cubicBezTo>
                <a:cubicBezTo>
                  <a:pt x="2283078" y="580207"/>
                  <a:pt x="2295357" y="586007"/>
                  <a:pt x="2295910" y="589735"/>
                </a:cubicBezTo>
                <a:cubicBezTo>
                  <a:pt x="2299080" y="585454"/>
                  <a:pt x="2303912" y="592360"/>
                  <a:pt x="2285291" y="595123"/>
                </a:cubicBezTo>
                <a:cubicBezTo>
                  <a:pt x="2285845" y="598851"/>
                  <a:pt x="2285845" y="598851"/>
                  <a:pt x="2285845" y="598851"/>
                </a:cubicBezTo>
                <a:cubicBezTo>
                  <a:pt x="2294953" y="608933"/>
                  <a:pt x="2305572" y="603546"/>
                  <a:pt x="2324595" y="577856"/>
                </a:cubicBezTo>
                <a:cubicBezTo>
                  <a:pt x="2328318" y="577304"/>
                  <a:pt x="2328318" y="577304"/>
                  <a:pt x="2328318" y="577304"/>
                </a:cubicBezTo>
                <a:cubicBezTo>
                  <a:pt x="2325702" y="585315"/>
                  <a:pt x="2325702" y="585315"/>
                  <a:pt x="2325702" y="585315"/>
                </a:cubicBezTo>
                <a:cubicBezTo>
                  <a:pt x="2337980" y="591115"/>
                  <a:pt x="2337980" y="591115"/>
                  <a:pt x="2337980" y="591115"/>
                </a:cubicBezTo>
                <a:cubicBezTo>
                  <a:pt x="2348599" y="585728"/>
                  <a:pt x="2348599" y="585728"/>
                  <a:pt x="2348599" y="585728"/>
                </a:cubicBezTo>
                <a:cubicBezTo>
                  <a:pt x="2354940" y="577165"/>
                  <a:pt x="2354940" y="577165"/>
                  <a:pt x="2354940" y="577165"/>
                </a:cubicBezTo>
                <a:cubicBezTo>
                  <a:pt x="2363494" y="583518"/>
                  <a:pt x="2363494" y="583518"/>
                  <a:pt x="2363494" y="583518"/>
                </a:cubicBezTo>
                <a:cubicBezTo>
                  <a:pt x="2372527" y="580271"/>
                  <a:pt x="2377045" y="578649"/>
                  <a:pt x="2379303" y="577836"/>
                </a:cubicBezTo>
                <a:lnTo>
                  <a:pt x="2379991" y="577589"/>
                </a:lnTo>
                <a:lnTo>
                  <a:pt x="2379869" y="579720"/>
                </a:lnTo>
                <a:lnTo>
                  <a:pt x="2379252" y="580702"/>
                </a:lnTo>
                <a:cubicBezTo>
                  <a:pt x="2379356" y="581401"/>
                  <a:pt x="2379606" y="581484"/>
                  <a:pt x="2379855" y="579958"/>
                </a:cubicBezTo>
                <a:lnTo>
                  <a:pt x="2379869" y="579720"/>
                </a:lnTo>
                <a:lnTo>
                  <a:pt x="2381561" y="577025"/>
                </a:lnTo>
                <a:lnTo>
                  <a:pt x="2379991" y="577589"/>
                </a:lnTo>
                <a:lnTo>
                  <a:pt x="2380455" y="569567"/>
                </a:lnTo>
                <a:cubicBezTo>
                  <a:pt x="2402797" y="566252"/>
                  <a:pt x="2402797" y="566252"/>
                  <a:pt x="2402797" y="566252"/>
                </a:cubicBezTo>
                <a:cubicBezTo>
                  <a:pt x="2421895" y="553890"/>
                  <a:pt x="2431444" y="547710"/>
                  <a:pt x="2436219" y="544619"/>
                </a:cubicBezTo>
                <a:lnTo>
                  <a:pt x="2437246" y="543954"/>
                </a:lnTo>
                <a:lnTo>
                  <a:pt x="2436614" y="548074"/>
                </a:lnTo>
                <a:cubicBezTo>
                  <a:pt x="2435285" y="555952"/>
                  <a:pt x="2437786" y="539147"/>
                  <a:pt x="2440994" y="541529"/>
                </a:cubicBezTo>
                <a:lnTo>
                  <a:pt x="2437246" y="543954"/>
                </a:lnTo>
                <a:lnTo>
                  <a:pt x="2439334" y="530342"/>
                </a:lnTo>
                <a:cubicBezTo>
                  <a:pt x="2462784" y="534484"/>
                  <a:pt x="2462784" y="534484"/>
                  <a:pt x="2462784" y="534484"/>
                </a:cubicBezTo>
                <a:cubicBezTo>
                  <a:pt x="2476019" y="521087"/>
                  <a:pt x="2476019" y="521087"/>
                  <a:pt x="2476019" y="521087"/>
                </a:cubicBezTo>
                <a:cubicBezTo>
                  <a:pt x="2476573" y="524815"/>
                  <a:pt x="2476573" y="524815"/>
                  <a:pt x="2476573" y="524815"/>
                </a:cubicBezTo>
                <a:cubicBezTo>
                  <a:pt x="2479744" y="520534"/>
                  <a:pt x="2479744" y="520534"/>
                  <a:pt x="2479744" y="520534"/>
                </a:cubicBezTo>
                <a:cubicBezTo>
                  <a:pt x="2473806" y="506171"/>
                  <a:pt x="2473806" y="506171"/>
                  <a:pt x="2473806" y="506171"/>
                </a:cubicBezTo>
                <a:cubicBezTo>
                  <a:pt x="2484978" y="504513"/>
                  <a:pt x="2484978" y="504513"/>
                  <a:pt x="2484978" y="504513"/>
                </a:cubicBezTo>
                <a:cubicBezTo>
                  <a:pt x="2488702" y="503961"/>
                  <a:pt x="2488702" y="503961"/>
                  <a:pt x="2488702" y="503961"/>
                </a:cubicBezTo>
                <a:cubicBezTo>
                  <a:pt x="2486085" y="511971"/>
                  <a:pt x="2486085" y="511971"/>
                  <a:pt x="2486085" y="511971"/>
                </a:cubicBezTo>
                <a:cubicBezTo>
                  <a:pt x="2504704" y="509208"/>
                  <a:pt x="2461124" y="523298"/>
                  <a:pt x="2509535" y="516114"/>
                </a:cubicBezTo>
                <a:cubicBezTo>
                  <a:pt x="2513812" y="519289"/>
                  <a:pt x="2513812" y="519289"/>
                  <a:pt x="2513812" y="519289"/>
                </a:cubicBezTo>
                <a:cubicBezTo>
                  <a:pt x="2528154" y="513351"/>
                  <a:pt x="2528154" y="513351"/>
                  <a:pt x="2528154" y="513351"/>
                </a:cubicBezTo>
                <a:cubicBezTo>
                  <a:pt x="2544561" y="495672"/>
                  <a:pt x="2544561" y="495672"/>
                  <a:pt x="2544561" y="495672"/>
                </a:cubicBezTo>
                <a:cubicBezTo>
                  <a:pt x="2552009" y="494567"/>
                  <a:pt x="2552009" y="494567"/>
                  <a:pt x="2552009" y="494567"/>
                </a:cubicBezTo>
                <a:cubicBezTo>
                  <a:pt x="2558350" y="486003"/>
                  <a:pt x="2558350" y="486003"/>
                  <a:pt x="2558350" y="486003"/>
                </a:cubicBezTo>
                <a:cubicBezTo>
                  <a:pt x="2578076" y="490698"/>
                  <a:pt x="2578076" y="490698"/>
                  <a:pt x="2578076" y="490698"/>
                </a:cubicBezTo>
                <a:cubicBezTo>
                  <a:pt x="2589248" y="489041"/>
                  <a:pt x="2589248" y="489041"/>
                  <a:pt x="2589248" y="489041"/>
                </a:cubicBezTo>
                <a:cubicBezTo>
                  <a:pt x="2601930" y="471914"/>
                  <a:pt x="2601930" y="471914"/>
                  <a:pt x="2601930" y="471914"/>
                </a:cubicBezTo>
                <a:cubicBezTo>
                  <a:pt x="2601377" y="468185"/>
                  <a:pt x="2601377" y="468185"/>
                  <a:pt x="2601377" y="468185"/>
                </a:cubicBezTo>
                <a:cubicBezTo>
                  <a:pt x="2611996" y="462798"/>
                  <a:pt x="2611996" y="462798"/>
                  <a:pt x="2611996" y="462798"/>
                </a:cubicBezTo>
                <a:lnTo>
                  <a:pt x="2613144" y="463290"/>
                </a:lnTo>
                <a:lnTo>
                  <a:pt x="2615761" y="466528"/>
                </a:lnTo>
                <a:cubicBezTo>
                  <a:pt x="2618339" y="469479"/>
                  <a:pt x="2615622" y="465595"/>
                  <a:pt x="2613647" y="463505"/>
                </a:cubicBezTo>
                <a:lnTo>
                  <a:pt x="2613144" y="463290"/>
                </a:lnTo>
                <a:lnTo>
                  <a:pt x="2607165" y="455893"/>
                </a:lnTo>
                <a:cubicBezTo>
                  <a:pt x="2617784" y="450506"/>
                  <a:pt x="2617784" y="450506"/>
                  <a:pt x="2617784" y="450506"/>
                </a:cubicBezTo>
                <a:cubicBezTo>
                  <a:pt x="2634189" y="432827"/>
                  <a:pt x="2634189" y="432827"/>
                  <a:pt x="2634189" y="432827"/>
                </a:cubicBezTo>
                <a:cubicBezTo>
                  <a:pt x="2652256" y="426336"/>
                  <a:pt x="2652256" y="426336"/>
                  <a:pt x="2652256" y="426336"/>
                </a:cubicBezTo>
                <a:cubicBezTo>
                  <a:pt x="2657491" y="410315"/>
                  <a:pt x="2657491" y="410315"/>
                  <a:pt x="2657491" y="410315"/>
                </a:cubicBezTo>
                <a:cubicBezTo>
                  <a:pt x="2663832" y="401752"/>
                  <a:pt x="2661767" y="413491"/>
                  <a:pt x="2668108" y="404927"/>
                </a:cubicBezTo>
                <a:lnTo>
                  <a:pt x="2669561" y="414716"/>
                </a:lnTo>
                <a:cubicBezTo>
                  <a:pt x="2669354" y="413318"/>
                  <a:pt x="2667630" y="414527"/>
                  <a:pt x="2659704" y="425230"/>
                </a:cubicBezTo>
                <a:cubicBezTo>
                  <a:pt x="2675707" y="430478"/>
                  <a:pt x="2675707" y="430478"/>
                  <a:pt x="2675707" y="430478"/>
                </a:cubicBezTo>
                <a:cubicBezTo>
                  <a:pt x="2693219" y="420257"/>
                  <a:pt x="2693219" y="420257"/>
                  <a:pt x="2693219" y="420257"/>
                </a:cubicBezTo>
                <a:cubicBezTo>
                  <a:pt x="2690049" y="424538"/>
                  <a:pt x="2690049" y="424538"/>
                  <a:pt x="2690049" y="424538"/>
                </a:cubicBezTo>
                <a:cubicBezTo>
                  <a:pt x="2707711" y="440973"/>
                  <a:pt x="2707711" y="440973"/>
                  <a:pt x="2707711" y="440973"/>
                </a:cubicBezTo>
                <a:cubicBezTo>
                  <a:pt x="2712541" y="447878"/>
                  <a:pt x="2724117" y="423294"/>
                  <a:pt x="2723714" y="446220"/>
                </a:cubicBezTo>
                <a:cubicBezTo>
                  <a:pt x="2726884" y="441938"/>
                  <a:pt x="2726884" y="441938"/>
                  <a:pt x="2726884" y="441938"/>
                </a:cubicBezTo>
                <a:cubicBezTo>
                  <a:pt x="2735438" y="448291"/>
                  <a:pt x="2735438" y="448291"/>
                  <a:pt x="2735438" y="448291"/>
                </a:cubicBezTo>
                <a:cubicBezTo>
                  <a:pt x="2744951" y="435447"/>
                  <a:pt x="2744951" y="435447"/>
                  <a:pt x="2744951" y="435447"/>
                </a:cubicBezTo>
                <a:cubicBezTo>
                  <a:pt x="2742737" y="420531"/>
                  <a:pt x="2742737" y="420531"/>
                  <a:pt x="2742737" y="420531"/>
                </a:cubicBezTo>
                <a:cubicBezTo>
                  <a:pt x="2727842" y="422741"/>
                  <a:pt x="2727842" y="422741"/>
                  <a:pt x="2727842" y="422741"/>
                </a:cubicBezTo>
                <a:cubicBezTo>
                  <a:pt x="2734183" y="414178"/>
                  <a:pt x="2734183" y="414178"/>
                  <a:pt x="2734183" y="414178"/>
                </a:cubicBezTo>
                <a:cubicBezTo>
                  <a:pt x="2707561" y="414317"/>
                  <a:pt x="2707561" y="414317"/>
                  <a:pt x="2707561" y="414317"/>
                </a:cubicBezTo>
                <a:cubicBezTo>
                  <a:pt x="2703285" y="411141"/>
                  <a:pt x="2703285" y="411141"/>
                  <a:pt x="2703285" y="411141"/>
                </a:cubicBezTo>
                <a:cubicBezTo>
                  <a:pt x="2702178" y="403683"/>
                  <a:pt x="2702178" y="403683"/>
                  <a:pt x="2702178" y="403683"/>
                </a:cubicBezTo>
                <a:cubicBezTo>
                  <a:pt x="2719690" y="393463"/>
                  <a:pt x="2719690" y="393463"/>
                  <a:pt x="2719690" y="393463"/>
                </a:cubicBezTo>
                <a:lnTo>
                  <a:pt x="2721212" y="388807"/>
                </a:lnTo>
                <a:lnTo>
                  <a:pt x="2723980" y="387109"/>
                </a:lnTo>
                <a:lnTo>
                  <a:pt x="2731526" y="381153"/>
                </a:lnTo>
                <a:lnTo>
                  <a:pt x="2730567" y="386608"/>
                </a:lnTo>
                <a:cubicBezTo>
                  <a:pt x="2730309" y="388075"/>
                  <a:pt x="2730309" y="388075"/>
                  <a:pt x="2730309" y="388075"/>
                </a:cubicBezTo>
                <a:cubicBezTo>
                  <a:pt x="2734032" y="387523"/>
                  <a:pt x="2734032" y="387523"/>
                  <a:pt x="2734032" y="387523"/>
                </a:cubicBezTo>
                <a:cubicBezTo>
                  <a:pt x="2738512" y="379236"/>
                  <a:pt x="2740752" y="375093"/>
                  <a:pt x="2741872" y="373021"/>
                </a:cubicBezTo>
                <a:lnTo>
                  <a:pt x="2741904" y="372962"/>
                </a:lnTo>
                <a:lnTo>
                  <a:pt x="2743304" y="371856"/>
                </a:lnTo>
                <a:lnTo>
                  <a:pt x="2745469" y="370581"/>
                </a:lnTo>
                <a:lnTo>
                  <a:pt x="2752766" y="369498"/>
                </a:lnTo>
                <a:cubicBezTo>
                  <a:pt x="2754162" y="369291"/>
                  <a:pt x="2754162" y="369291"/>
                  <a:pt x="2754162" y="369291"/>
                </a:cubicBezTo>
                <a:cubicBezTo>
                  <a:pt x="2754748" y="366823"/>
                  <a:pt x="2753713" y="366262"/>
                  <a:pt x="2751692" y="366919"/>
                </a:cubicBezTo>
                <a:lnTo>
                  <a:pt x="2745469" y="370581"/>
                </a:lnTo>
                <a:lnTo>
                  <a:pt x="2742991" y="370949"/>
                </a:lnTo>
                <a:lnTo>
                  <a:pt x="2741904" y="372962"/>
                </a:lnTo>
                <a:lnTo>
                  <a:pt x="2731526" y="381153"/>
                </a:lnTo>
                <a:lnTo>
                  <a:pt x="2732372" y="376336"/>
                </a:lnTo>
                <a:lnTo>
                  <a:pt x="2731720" y="376433"/>
                </a:lnTo>
                <a:lnTo>
                  <a:pt x="2745653" y="361385"/>
                </a:lnTo>
                <a:cubicBezTo>
                  <a:pt x="2754605" y="351837"/>
                  <a:pt x="2766374" y="339373"/>
                  <a:pt x="2781592" y="323300"/>
                </a:cubicBezTo>
                <a:cubicBezTo>
                  <a:pt x="2814957" y="291672"/>
                  <a:pt x="2814957" y="291672"/>
                  <a:pt x="2814957" y="291672"/>
                </a:cubicBezTo>
                <a:cubicBezTo>
                  <a:pt x="2819235" y="294847"/>
                  <a:pt x="2819235" y="294847"/>
                  <a:pt x="2819235" y="294847"/>
                </a:cubicBezTo>
                <a:cubicBezTo>
                  <a:pt x="2809723" y="307693"/>
                  <a:pt x="2809723" y="307693"/>
                  <a:pt x="2809723" y="307693"/>
                </a:cubicBezTo>
                <a:cubicBezTo>
                  <a:pt x="2802828" y="312526"/>
                  <a:pt x="2802828" y="312526"/>
                  <a:pt x="2802828" y="312526"/>
                </a:cubicBezTo>
                <a:cubicBezTo>
                  <a:pt x="2820342" y="302305"/>
                  <a:pt x="2793871" y="329100"/>
                  <a:pt x="2821449" y="309763"/>
                </a:cubicBezTo>
                <a:cubicBezTo>
                  <a:pt x="2825172" y="309211"/>
                  <a:pt x="2828343" y="304930"/>
                  <a:pt x="2828896" y="308658"/>
                </a:cubicBezTo>
                <a:cubicBezTo>
                  <a:pt x="2827790" y="301200"/>
                  <a:pt x="2827790" y="301200"/>
                  <a:pt x="2827790" y="301200"/>
                </a:cubicBezTo>
                <a:cubicBezTo>
                  <a:pt x="2850133" y="297884"/>
                  <a:pt x="2850133" y="297884"/>
                  <a:pt x="2850133" y="297884"/>
                </a:cubicBezTo>
                <a:cubicBezTo>
                  <a:pt x="2845855" y="294709"/>
                  <a:pt x="2845855" y="294709"/>
                  <a:pt x="2845855" y="294709"/>
                </a:cubicBezTo>
                <a:cubicBezTo>
                  <a:pt x="2841025" y="287803"/>
                  <a:pt x="2841025" y="287803"/>
                  <a:pt x="2841025" y="287803"/>
                </a:cubicBezTo>
                <a:cubicBezTo>
                  <a:pt x="2855921" y="285593"/>
                  <a:pt x="2828193" y="278274"/>
                  <a:pt x="2871773" y="264185"/>
                </a:cubicBezTo>
                <a:cubicBezTo>
                  <a:pt x="2870113" y="252997"/>
                  <a:pt x="2870113" y="252997"/>
                  <a:pt x="2870113" y="252997"/>
                </a:cubicBezTo>
                <a:cubicBezTo>
                  <a:pt x="2887627" y="242776"/>
                  <a:pt x="2887627" y="242776"/>
                  <a:pt x="2887627" y="242776"/>
                </a:cubicBezTo>
                <a:cubicBezTo>
                  <a:pt x="2890243" y="234767"/>
                  <a:pt x="2890243" y="234767"/>
                  <a:pt x="2890243" y="234767"/>
                </a:cubicBezTo>
                <a:cubicBezTo>
                  <a:pt x="2937951" y="197199"/>
                  <a:pt x="2937951" y="197199"/>
                  <a:pt x="2937951" y="197199"/>
                </a:cubicBezTo>
                <a:cubicBezTo>
                  <a:pt x="2941676" y="196646"/>
                  <a:pt x="2941676" y="196646"/>
                  <a:pt x="2941676" y="196646"/>
                </a:cubicBezTo>
                <a:cubicBezTo>
                  <a:pt x="2972424" y="173028"/>
                  <a:pt x="2972424" y="173028"/>
                  <a:pt x="2972424" y="173028"/>
                </a:cubicBezTo>
                <a:cubicBezTo>
                  <a:pt x="2975191" y="191673"/>
                  <a:pt x="2975191" y="191673"/>
                  <a:pt x="2975191" y="191673"/>
                </a:cubicBezTo>
                <a:lnTo>
                  <a:pt x="2988576" y="204931"/>
                </a:lnTo>
                <a:cubicBezTo>
                  <a:pt x="2974234" y="210870"/>
                  <a:pt x="2974234" y="210870"/>
                  <a:pt x="2974234" y="210870"/>
                </a:cubicBezTo>
                <a:cubicBezTo>
                  <a:pt x="2971063" y="215152"/>
                  <a:pt x="2971063" y="215152"/>
                  <a:pt x="2971063" y="215152"/>
                </a:cubicBezTo>
                <a:cubicBezTo>
                  <a:pt x="2963062" y="212528"/>
                  <a:pt x="2963062" y="212528"/>
                  <a:pt x="2963062" y="212528"/>
                </a:cubicBezTo>
                <a:cubicBezTo>
                  <a:pt x="2950379" y="229654"/>
                  <a:pt x="2950379" y="229654"/>
                  <a:pt x="2950379" y="229654"/>
                </a:cubicBezTo>
                <a:lnTo>
                  <a:pt x="2954055" y="230303"/>
                </a:lnTo>
                <a:lnTo>
                  <a:pt x="2939761" y="235040"/>
                </a:lnTo>
                <a:cubicBezTo>
                  <a:pt x="2959487" y="239735"/>
                  <a:pt x="2959487" y="239735"/>
                  <a:pt x="2959487" y="239735"/>
                </a:cubicBezTo>
                <a:cubicBezTo>
                  <a:pt x="2931909" y="259071"/>
                  <a:pt x="2931909" y="259071"/>
                  <a:pt x="2931909" y="259071"/>
                </a:cubicBezTo>
                <a:cubicBezTo>
                  <a:pt x="2937697" y="246780"/>
                  <a:pt x="2937697" y="246780"/>
                  <a:pt x="2937697" y="246780"/>
                </a:cubicBezTo>
                <a:lnTo>
                  <a:pt x="2939928" y="245757"/>
                </a:lnTo>
                <a:lnTo>
                  <a:pt x="2945864" y="247712"/>
                </a:lnTo>
                <a:cubicBezTo>
                  <a:pt x="2952145" y="249161"/>
                  <a:pt x="2946053" y="245779"/>
                  <a:pt x="2941540" y="245019"/>
                </a:cubicBezTo>
                <a:lnTo>
                  <a:pt x="2939928" y="245757"/>
                </a:lnTo>
                <a:lnTo>
                  <a:pt x="2925419" y="240980"/>
                </a:lnTo>
                <a:cubicBezTo>
                  <a:pt x="2919631" y="253271"/>
                  <a:pt x="2919631" y="253271"/>
                  <a:pt x="2919631" y="253271"/>
                </a:cubicBezTo>
                <a:cubicBezTo>
                  <a:pt x="2915907" y="253824"/>
                  <a:pt x="2921845" y="268187"/>
                  <a:pt x="2911630" y="250648"/>
                </a:cubicBezTo>
                <a:cubicBezTo>
                  <a:pt x="2908459" y="254929"/>
                  <a:pt x="2908459" y="254929"/>
                  <a:pt x="2908459" y="254929"/>
                </a:cubicBezTo>
                <a:cubicBezTo>
                  <a:pt x="2921291" y="264459"/>
                  <a:pt x="2921291" y="264459"/>
                  <a:pt x="2921291" y="264459"/>
                </a:cubicBezTo>
                <a:cubicBezTo>
                  <a:pt x="2908609" y="281585"/>
                  <a:pt x="2908609" y="281585"/>
                  <a:pt x="2908609" y="281585"/>
                </a:cubicBezTo>
                <a:cubicBezTo>
                  <a:pt x="2935783" y="285175"/>
                  <a:pt x="2935783" y="285175"/>
                  <a:pt x="2935783" y="285175"/>
                </a:cubicBezTo>
                <a:cubicBezTo>
                  <a:pt x="2943230" y="284069"/>
                  <a:pt x="2943230" y="284069"/>
                  <a:pt x="2943230" y="284069"/>
                </a:cubicBezTo>
                <a:cubicBezTo>
                  <a:pt x="2947509" y="287246"/>
                  <a:pt x="2927378" y="305476"/>
                  <a:pt x="2951785" y="290422"/>
                </a:cubicBezTo>
                <a:cubicBezTo>
                  <a:pt x="2948062" y="290975"/>
                  <a:pt x="2941167" y="295808"/>
                  <a:pt x="2953998" y="305338"/>
                </a:cubicBezTo>
                <a:cubicBezTo>
                  <a:pt x="2950275" y="305890"/>
                  <a:pt x="2939656" y="311276"/>
                  <a:pt x="2956212" y="320254"/>
                </a:cubicBezTo>
                <a:cubicBezTo>
                  <a:pt x="2956765" y="323982"/>
                  <a:pt x="2956765" y="323982"/>
                  <a:pt x="2956765" y="323982"/>
                </a:cubicBezTo>
                <a:cubicBezTo>
                  <a:pt x="2953595" y="328264"/>
                  <a:pt x="2953595" y="328264"/>
                  <a:pt x="2953595" y="328264"/>
                </a:cubicBezTo>
                <a:cubicBezTo>
                  <a:pt x="2948210" y="317629"/>
                  <a:pt x="2948210" y="317629"/>
                  <a:pt x="2948210" y="317629"/>
                </a:cubicBezTo>
                <a:cubicBezTo>
                  <a:pt x="2929038" y="316664"/>
                  <a:pt x="2929038" y="316664"/>
                  <a:pt x="2929038" y="316664"/>
                </a:cubicBezTo>
                <a:cubicBezTo>
                  <a:pt x="2908908" y="334895"/>
                  <a:pt x="2908908" y="334895"/>
                  <a:pt x="2908908" y="334895"/>
                </a:cubicBezTo>
                <a:lnTo>
                  <a:pt x="2906889" y="335652"/>
                </a:lnTo>
                <a:lnTo>
                  <a:pt x="2909173" y="328663"/>
                </a:lnTo>
                <a:cubicBezTo>
                  <a:pt x="2913589" y="315145"/>
                  <a:pt x="2913589" y="315145"/>
                  <a:pt x="2913589" y="315145"/>
                </a:cubicBezTo>
                <a:cubicBezTo>
                  <a:pt x="2888628" y="326471"/>
                  <a:pt x="2888628" y="326471"/>
                  <a:pt x="2888628" y="326471"/>
                </a:cubicBezTo>
                <a:cubicBezTo>
                  <a:pt x="2882840" y="338764"/>
                  <a:pt x="2882840" y="338764"/>
                  <a:pt x="2882840" y="338764"/>
                </a:cubicBezTo>
                <a:cubicBezTo>
                  <a:pt x="2879117" y="339316"/>
                  <a:pt x="2877052" y="351055"/>
                  <a:pt x="2872222" y="344150"/>
                </a:cubicBezTo>
                <a:cubicBezTo>
                  <a:pt x="2871265" y="363348"/>
                  <a:pt x="2871265" y="363348"/>
                  <a:pt x="2871265" y="363348"/>
                </a:cubicBezTo>
                <a:cubicBezTo>
                  <a:pt x="2831962" y="380612"/>
                  <a:pt x="2831962" y="380612"/>
                  <a:pt x="2831962" y="380612"/>
                </a:cubicBezTo>
                <a:cubicBezTo>
                  <a:pt x="2824110" y="404644"/>
                  <a:pt x="2824110" y="404644"/>
                  <a:pt x="2824110" y="404644"/>
                </a:cubicBezTo>
                <a:cubicBezTo>
                  <a:pt x="2792254" y="420805"/>
                  <a:pt x="2792254" y="420805"/>
                  <a:pt x="2792254" y="420805"/>
                </a:cubicBezTo>
                <a:cubicBezTo>
                  <a:pt x="2787573" y="440554"/>
                  <a:pt x="2787573" y="440554"/>
                  <a:pt x="2787573" y="440554"/>
                </a:cubicBezTo>
                <a:cubicBezTo>
                  <a:pt x="2770614" y="454505"/>
                  <a:pt x="2770614" y="454505"/>
                  <a:pt x="2770614" y="454505"/>
                </a:cubicBezTo>
                <a:cubicBezTo>
                  <a:pt x="2762613" y="451880"/>
                  <a:pt x="2762613" y="451880"/>
                  <a:pt x="2762613" y="451880"/>
                </a:cubicBezTo>
                <a:cubicBezTo>
                  <a:pt x="2759442" y="456163"/>
                  <a:pt x="2759442" y="456163"/>
                  <a:pt x="2759442" y="456163"/>
                </a:cubicBezTo>
                <a:cubicBezTo>
                  <a:pt x="2758485" y="475359"/>
                  <a:pt x="2758485" y="475359"/>
                  <a:pt x="2758485" y="475359"/>
                </a:cubicBezTo>
                <a:cubicBezTo>
                  <a:pt x="2748419" y="484475"/>
                  <a:pt x="2748419" y="484475"/>
                  <a:pt x="2748419" y="484475"/>
                </a:cubicBezTo>
                <a:cubicBezTo>
                  <a:pt x="2729801" y="487238"/>
                  <a:pt x="2729801" y="487238"/>
                  <a:pt x="2729801" y="487238"/>
                </a:cubicBezTo>
                <a:cubicBezTo>
                  <a:pt x="2722906" y="492073"/>
                  <a:pt x="2727736" y="498978"/>
                  <a:pt x="2717118" y="504364"/>
                </a:cubicBezTo>
                <a:cubicBezTo>
                  <a:pt x="2723055" y="518727"/>
                  <a:pt x="2723055" y="518727"/>
                  <a:pt x="2723055" y="518727"/>
                </a:cubicBezTo>
                <a:cubicBezTo>
                  <a:pt x="2709266" y="528396"/>
                  <a:pt x="2709266" y="528396"/>
                  <a:pt x="2709266" y="528396"/>
                </a:cubicBezTo>
                <a:cubicBezTo>
                  <a:pt x="2687626" y="562095"/>
                  <a:pt x="2687626" y="562095"/>
                  <a:pt x="2687626" y="562095"/>
                </a:cubicBezTo>
                <a:cubicBezTo>
                  <a:pt x="2677007" y="567483"/>
                  <a:pt x="2677007" y="567483"/>
                  <a:pt x="2677007" y="567483"/>
                </a:cubicBezTo>
                <a:cubicBezTo>
                  <a:pt x="2674944" y="579222"/>
                  <a:pt x="2674944" y="579222"/>
                  <a:pt x="2674944" y="579222"/>
                </a:cubicBezTo>
                <a:cubicBezTo>
                  <a:pt x="2679220" y="582397"/>
                  <a:pt x="2677007" y="567483"/>
                  <a:pt x="2682945" y="581845"/>
                </a:cubicBezTo>
                <a:cubicBezTo>
                  <a:pt x="2687222" y="585022"/>
                  <a:pt x="2689286" y="573283"/>
                  <a:pt x="2694669" y="583916"/>
                </a:cubicBezTo>
                <a:cubicBezTo>
                  <a:pt x="2684605" y="593032"/>
                  <a:pt x="2684605" y="593032"/>
                  <a:pt x="2684605" y="593032"/>
                </a:cubicBezTo>
                <a:cubicBezTo>
                  <a:pt x="2677711" y="597867"/>
                  <a:pt x="2715353" y="569415"/>
                  <a:pt x="2678817" y="605325"/>
                </a:cubicBezTo>
                <a:cubicBezTo>
                  <a:pt x="2673029" y="617616"/>
                  <a:pt x="2673029" y="617616"/>
                  <a:pt x="2673029" y="617616"/>
                </a:cubicBezTo>
                <a:lnTo>
                  <a:pt x="2670168" y="614092"/>
                </a:lnTo>
                <a:lnTo>
                  <a:pt x="2675294" y="607634"/>
                </a:lnTo>
                <a:cubicBezTo>
                  <a:pt x="2681018" y="598923"/>
                  <a:pt x="2671897" y="607184"/>
                  <a:pt x="2669318" y="613045"/>
                </a:cubicBezTo>
                <a:lnTo>
                  <a:pt x="2670168" y="614092"/>
                </a:lnTo>
                <a:lnTo>
                  <a:pt x="2652899" y="635848"/>
                </a:lnTo>
                <a:cubicBezTo>
                  <a:pt x="2641174" y="633776"/>
                  <a:pt x="2641174" y="633776"/>
                  <a:pt x="2641174" y="633776"/>
                </a:cubicBezTo>
                <a:cubicBezTo>
                  <a:pt x="2636897" y="630600"/>
                  <a:pt x="2656069" y="631566"/>
                  <a:pt x="2633172" y="631153"/>
                </a:cubicBezTo>
                <a:cubicBezTo>
                  <a:pt x="2632216" y="650349"/>
                  <a:pt x="2632216" y="650349"/>
                  <a:pt x="2632216" y="650349"/>
                </a:cubicBezTo>
                <a:cubicBezTo>
                  <a:pt x="2646005" y="640681"/>
                  <a:pt x="2646005" y="640681"/>
                  <a:pt x="2646005" y="640681"/>
                </a:cubicBezTo>
                <a:cubicBezTo>
                  <a:pt x="2647112" y="648139"/>
                  <a:pt x="2647112" y="648139"/>
                  <a:pt x="2647112" y="648139"/>
                </a:cubicBezTo>
                <a:cubicBezTo>
                  <a:pt x="2651388" y="651316"/>
                  <a:pt x="2651388" y="651316"/>
                  <a:pt x="2651388" y="651316"/>
                </a:cubicBezTo>
                <a:cubicBezTo>
                  <a:pt x="2644494" y="656150"/>
                  <a:pt x="2644494" y="656150"/>
                  <a:pt x="2644494" y="656150"/>
                </a:cubicBezTo>
                <a:cubicBezTo>
                  <a:pt x="2653048" y="662502"/>
                  <a:pt x="2653048" y="662502"/>
                  <a:pt x="2653048" y="662502"/>
                </a:cubicBezTo>
                <a:cubicBezTo>
                  <a:pt x="2649878" y="666784"/>
                  <a:pt x="2649878" y="666784"/>
                  <a:pt x="2649878" y="666784"/>
                </a:cubicBezTo>
                <a:cubicBezTo>
                  <a:pt x="2664221" y="660844"/>
                  <a:pt x="2664221" y="660844"/>
                  <a:pt x="2664221" y="660844"/>
                </a:cubicBezTo>
                <a:cubicBezTo>
                  <a:pt x="2667391" y="656563"/>
                  <a:pt x="2667391" y="656563"/>
                  <a:pt x="2667391" y="656563"/>
                </a:cubicBezTo>
                <a:cubicBezTo>
                  <a:pt x="2671668" y="659739"/>
                  <a:pt x="2671668" y="659739"/>
                  <a:pt x="2671668" y="659739"/>
                </a:cubicBezTo>
                <a:cubicBezTo>
                  <a:pt x="2661603" y="668855"/>
                  <a:pt x="2661603" y="668855"/>
                  <a:pt x="2661603" y="668855"/>
                </a:cubicBezTo>
                <a:cubicBezTo>
                  <a:pt x="2669604" y="671479"/>
                  <a:pt x="2669604" y="671479"/>
                  <a:pt x="2669604" y="671479"/>
                </a:cubicBezTo>
                <a:cubicBezTo>
                  <a:pt x="2664571" y="676037"/>
                  <a:pt x="2662056" y="678316"/>
                  <a:pt x="2660797" y="679455"/>
                </a:cubicBezTo>
                <a:lnTo>
                  <a:pt x="2660455" y="679766"/>
                </a:lnTo>
                <a:lnTo>
                  <a:pt x="2660590" y="678057"/>
                </a:lnTo>
                <a:cubicBezTo>
                  <a:pt x="2660193" y="678593"/>
                  <a:pt x="2659539" y="680595"/>
                  <a:pt x="2659539" y="680595"/>
                </a:cubicBezTo>
                <a:lnTo>
                  <a:pt x="2660455" y="679766"/>
                </a:lnTo>
                <a:lnTo>
                  <a:pt x="2660093" y="684323"/>
                </a:lnTo>
                <a:cubicBezTo>
                  <a:pt x="2651538" y="677971"/>
                  <a:pt x="2651538" y="677971"/>
                  <a:pt x="2651538" y="677971"/>
                </a:cubicBezTo>
                <a:cubicBezTo>
                  <a:pt x="2653752" y="692886"/>
                  <a:pt x="2653752" y="692886"/>
                  <a:pt x="2653752" y="692886"/>
                </a:cubicBezTo>
                <a:cubicBezTo>
                  <a:pt x="2636238" y="703107"/>
                  <a:pt x="2636238" y="703107"/>
                  <a:pt x="2636238" y="703107"/>
                </a:cubicBezTo>
                <a:cubicBezTo>
                  <a:pt x="2625066" y="704765"/>
                  <a:pt x="2625066" y="704765"/>
                  <a:pt x="2625066" y="704765"/>
                </a:cubicBezTo>
                <a:cubicBezTo>
                  <a:pt x="2608660" y="722444"/>
                  <a:pt x="2608660" y="722444"/>
                  <a:pt x="2608660" y="722444"/>
                </a:cubicBezTo>
                <a:cubicBezTo>
                  <a:pt x="2609767" y="729902"/>
                  <a:pt x="2609767" y="729902"/>
                  <a:pt x="2609767" y="729902"/>
                </a:cubicBezTo>
                <a:cubicBezTo>
                  <a:pt x="2587977" y="736947"/>
                  <a:pt x="2587977" y="736947"/>
                  <a:pt x="2587977" y="736947"/>
                </a:cubicBezTo>
                <a:cubicBezTo>
                  <a:pt x="2582189" y="749238"/>
                  <a:pt x="2582189" y="749238"/>
                  <a:pt x="2582189" y="749238"/>
                </a:cubicBezTo>
                <a:cubicBezTo>
                  <a:pt x="2590190" y="751863"/>
                  <a:pt x="2590190" y="751863"/>
                  <a:pt x="2590190" y="751863"/>
                </a:cubicBezTo>
                <a:cubicBezTo>
                  <a:pt x="2563166" y="774928"/>
                  <a:pt x="2563166" y="774928"/>
                  <a:pt x="2563166" y="774928"/>
                </a:cubicBezTo>
                <a:cubicBezTo>
                  <a:pt x="2546610" y="765952"/>
                  <a:pt x="2546610" y="765952"/>
                  <a:pt x="2546610" y="765952"/>
                </a:cubicBezTo>
                <a:cubicBezTo>
                  <a:pt x="2530757" y="787359"/>
                  <a:pt x="2530757" y="787359"/>
                  <a:pt x="2530757" y="787359"/>
                </a:cubicBezTo>
                <a:lnTo>
                  <a:pt x="2538720" y="793274"/>
                </a:lnTo>
                <a:lnTo>
                  <a:pt x="2537863" y="793988"/>
                </a:lnTo>
                <a:lnTo>
                  <a:pt x="2528693" y="799099"/>
                </a:lnTo>
                <a:cubicBezTo>
                  <a:pt x="2528693" y="799099"/>
                  <a:pt x="2528140" y="795370"/>
                  <a:pt x="2531863" y="794817"/>
                </a:cubicBezTo>
                <a:cubicBezTo>
                  <a:pt x="2527587" y="791641"/>
                  <a:pt x="2527587" y="791641"/>
                  <a:pt x="2527587" y="791641"/>
                </a:cubicBezTo>
                <a:cubicBezTo>
                  <a:pt x="2517521" y="800757"/>
                  <a:pt x="2517521" y="800757"/>
                  <a:pt x="2517521" y="800757"/>
                </a:cubicBezTo>
                <a:cubicBezTo>
                  <a:pt x="2518074" y="804485"/>
                  <a:pt x="2518074" y="804485"/>
                  <a:pt x="2518074" y="804485"/>
                </a:cubicBezTo>
                <a:cubicBezTo>
                  <a:pt x="2529800" y="806557"/>
                  <a:pt x="2529800" y="806557"/>
                  <a:pt x="2529800" y="806557"/>
                </a:cubicBezTo>
                <a:cubicBezTo>
                  <a:pt x="2518628" y="808215"/>
                  <a:pt x="2518628" y="808215"/>
                  <a:pt x="2518628" y="808215"/>
                </a:cubicBezTo>
                <a:cubicBezTo>
                  <a:pt x="2523459" y="815120"/>
                  <a:pt x="2523459" y="815120"/>
                  <a:pt x="2523459" y="815120"/>
                </a:cubicBezTo>
                <a:cubicBezTo>
                  <a:pt x="2512840" y="820506"/>
                  <a:pt x="2512840" y="820506"/>
                  <a:pt x="2512840" y="820506"/>
                </a:cubicBezTo>
                <a:cubicBezTo>
                  <a:pt x="2513393" y="824236"/>
                  <a:pt x="2513393" y="824236"/>
                  <a:pt x="2513393" y="824236"/>
                </a:cubicBezTo>
                <a:cubicBezTo>
                  <a:pt x="2528289" y="822026"/>
                  <a:pt x="2528289" y="822026"/>
                  <a:pt x="2528289" y="822026"/>
                </a:cubicBezTo>
                <a:cubicBezTo>
                  <a:pt x="2547866" y="800065"/>
                  <a:pt x="2547866" y="800065"/>
                  <a:pt x="2547866" y="800065"/>
                </a:cubicBezTo>
                <a:cubicBezTo>
                  <a:pt x="2566486" y="797301"/>
                  <a:pt x="2566486" y="797301"/>
                  <a:pt x="2566486" y="797301"/>
                </a:cubicBezTo>
                <a:cubicBezTo>
                  <a:pt x="2596680" y="769954"/>
                  <a:pt x="2596680" y="769954"/>
                  <a:pt x="2596680" y="769954"/>
                </a:cubicBezTo>
                <a:cubicBezTo>
                  <a:pt x="2608959" y="775754"/>
                  <a:pt x="2608959" y="775754"/>
                  <a:pt x="2608959" y="775754"/>
                </a:cubicBezTo>
                <a:cubicBezTo>
                  <a:pt x="2625365" y="758075"/>
                  <a:pt x="2625365" y="758075"/>
                  <a:pt x="2625365" y="758075"/>
                </a:cubicBezTo>
                <a:cubicBezTo>
                  <a:pt x="2648263" y="758489"/>
                  <a:pt x="2648263" y="758489"/>
                  <a:pt x="2648263" y="758489"/>
                </a:cubicBezTo>
                <a:cubicBezTo>
                  <a:pt x="2651986" y="757937"/>
                  <a:pt x="2662605" y="752549"/>
                  <a:pt x="2646603" y="747302"/>
                </a:cubicBezTo>
                <a:cubicBezTo>
                  <a:pt x="2646050" y="743574"/>
                  <a:pt x="2646050" y="743574"/>
                  <a:pt x="2646050" y="743574"/>
                </a:cubicBezTo>
                <a:cubicBezTo>
                  <a:pt x="2683139" y="711392"/>
                  <a:pt x="2683139" y="711392"/>
                  <a:pt x="2683139" y="711392"/>
                </a:cubicBezTo>
                <a:cubicBezTo>
                  <a:pt x="2698034" y="709181"/>
                  <a:pt x="2672924" y="693853"/>
                  <a:pt x="2703269" y="693160"/>
                </a:cubicBezTo>
                <a:cubicBezTo>
                  <a:pt x="2710163" y="688327"/>
                  <a:pt x="2710163" y="688327"/>
                  <a:pt x="2710163" y="688327"/>
                </a:cubicBezTo>
                <a:cubicBezTo>
                  <a:pt x="2702162" y="685702"/>
                  <a:pt x="2702162" y="685702"/>
                  <a:pt x="2702162" y="685702"/>
                </a:cubicBezTo>
                <a:cubicBezTo>
                  <a:pt x="2711675" y="672858"/>
                  <a:pt x="2711675" y="672858"/>
                  <a:pt x="2711675" y="672858"/>
                </a:cubicBezTo>
                <a:cubicBezTo>
                  <a:pt x="2726570" y="670648"/>
                  <a:pt x="2726570" y="670648"/>
                  <a:pt x="2726570" y="670648"/>
                </a:cubicBezTo>
                <a:cubicBezTo>
                  <a:pt x="2735528" y="654074"/>
                  <a:pt x="2735528" y="654074"/>
                  <a:pt x="2735528" y="654074"/>
                </a:cubicBezTo>
                <a:cubicBezTo>
                  <a:pt x="2771511" y="614434"/>
                  <a:pt x="2771511" y="614434"/>
                  <a:pt x="2771511" y="614434"/>
                </a:cubicBezTo>
                <a:cubicBezTo>
                  <a:pt x="2778406" y="609601"/>
                  <a:pt x="2778406" y="609601"/>
                  <a:pt x="2778406" y="609601"/>
                </a:cubicBezTo>
                <a:cubicBezTo>
                  <a:pt x="2793152" y="580736"/>
                  <a:pt x="2793152" y="580736"/>
                  <a:pt x="2793152" y="580736"/>
                </a:cubicBezTo>
                <a:cubicBezTo>
                  <a:pt x="2803770" y="575349"/>
                  <a:pt x="2803770" y="575349"/>
                  <a:pt x="2803770" y="575349"/>
                </a:cubicBezTo>
                <a:cubicBezTo>
                  <a:pt x="2810111" y="566786"/>
                  <a:pt x="2810111" y="566786"/>
                  <a:pt x="2810111" y="566786"/>
                </a:cubicBezTo>
                <a:cubicBezTo>
                  <a:pt x="2797832" y="560986"/>
                  <a:pt x="2797832" y="560986"/>
                  <a:pt x="2797832" y="560986"/>
                </a:cubicBezTo>
                <a:cubicBezTo>
                  <a:pt x="2799897" y="549247"/>
                  <a:pt x="2802110" y="564161"/>
                  <a:pt x="2812175" y="555047"/>
                </a:cubicBezTo>
                <a:cubicBezTo>
                  <a:pt x="2806791" y="544412"/>
                  <a:pt x="2806791" y="544412"/>
                  <a:pt x="2806791" y="544412"/>
                </a:cubicBezTo>
                <a:cubicBezTo>
                  <a:pt x="2812579" y="532120"/>
                  <a:pt x="2812579" y="532120"/>
                  <a:pt x="2812579" y="532120"/>
                </a:cubicBezTo>
                <a:cubicBezTo>
                  <a:pt x="2842371" y="527700"/>
                  <a:pt x="2842371" y="527700"/>
                  <a:pt x="2842371" y="527700"/>
                </a:cubicBezTo>
                <a:cubicBezTo>
                  <a:pt x="2845542" y="523417"/>
                  <a:pt x="2845542" y="523417"/>
                  <a:pt x="2845542" y="523417"/>
                </a:cubicBezTo>
                <a:cubicBezTo>
                  <a:pt x="2841264" y="520242"/>
                  <a:pt x="2841264" y="520242"/>
                  <a:pt x="2841264" y="520242"/>
                </a:cubicBezTo>
                <a:cubicBezTo>
                  <a:pt x="2856713" y="521760"/>
                  <a:pt x="2856713" y="521760"/>
                  <a:pt x="2856713" y="521760"/>
                </a:cubicBezTo>
                <a:lnTo>
                  <a:pt x="2861746" y="518231"/>
                </a:lnTo>
                <a:lnTo>
                  <a:pt x="2863579" y="519134"/>
                </a:lnTo>
                <a:cubicBezTo>
                  <a:pt x="2864419" y="519188"/>
                  <a:pt x="2864815" y="518652"/>
                  <a:pt x="2863607" y="516926"/>
                </a:cubicBezTo>
                <a:cubicBezTo>
                  <a:pt x="2863607" y="516926"/>
                  <a:pt x="2863607" y="516926"/>
                  <a:pt x="2862746" y="517530"/>
                </a:cubicBezTo>
                <a:lnTo>
                  <a:pt x="2861746" y="518231"/>
                </a:lnTo>
                <a:lnTo>
                  <a:pt x="2860884" y="517807"/>
                </a:lnTo>
                <a:cubicBezTo>
                  <a:pt x="2859746" y="516546"/>
                  <a:pt x="2861469" y="515338"/>
                  <a:pt x="2875333" y="518997"/>
                </a:cubicBezTo>
                <a:cubicBezTo>
                  <a:pt x="2868288" y="497176"/>
                  <a:pt x="2868288" y="497176"/>
                  <a:pt x="2868288" y="497176"/>
                </a:cubicBezTo>
                <a:cubicBezTo>
                  <a:pt x="2864565" y="497728"/>
                  <a:pt x="2882077" y="487507"/>
                  <a:pt x="2860841" y="498281"/>
                </a:cubicBezTo>
                <a:cubicBezTo>
                  <a:pt x="2880417" y="476321"/>
                  <a:pt x="2880417" y="476321"/>
                  <a:pt x="2880417" y="476321"/>
                </a:cubicBezTo>
                <a:cubicBezTo>
                  <a:pt x="2924955" y="443034"/>
                  <a:pt x="2924955" y="443034"/>
                  <a:pt x="2924955" y="443034"/>
                </a:cubicBezTo>
                <a:cubicBezTo>
                  <a:pt x="2937233" y="448834"/>
                  <a:pt x="2937233" y="448834"/>
                  <a:pt x="2937233" y="448834"/>
                </a:cubicBezTo>
                <a:cubicBezTo>
                  <a:pt x="2954896" y="465269"/>
                  <a:pt x="2954896" y="465269"/>
                  <a:pt x="2954896" y="465269"/>
                </a:cubicBezTo>
                <a:cubicBezTo>
                  <a:pt x="2958620" y="464716"/>
                  <a:pt x="2958620" y="464716"/>
                  <a:pt x="2958620" y="464716"/>
                </a:cubicBezTo>
                <a:cubicBezTo>
                  <a:pt x="2955853" y="446071"/>
                  <a:pt x="2972963" y="458776"/>
                  <a:pt x="2985091" y="437922"/>
                </a:cubicBezTo>
                <a:cubicBezTo>
                  <a:pt x="2993092" y="440545"/>
                  <a:pt x="2993092" y="440545"/>
                  <a:pt x="2993092" y="440545"/>
                </a:cubicBezTo>
                <a:cubicBezTo>
                  <a:pt x="2987305" y="452837"/>
                  <a:pt x="2987305" y="452837"/>
                  <a:pt x="2987305" y="452837"/>
                </a:cubicBezTo>
                <a:cubicBezTo>
                  <a:pt x="3012265" y="441511"/>
                  <a:pt x="3012265" y="441511"/>
                  <a:pt x="3012265" y="441511"/>
                </a:cubicBezTo>
                <a:cubicBezTo>
                  <a:pt x="3011711" y="437782"/>
                  <a:pt x="3011711" y="437782"/>
                  <a:pt x="3011711" y="437782"/>
                </a:cubicBezTo>
                <a:cubicBezTo>
                  <a:pt x="3035566" y="418998"/>
                  <a:pt x="3035566" y="418998"/>
                  <a:pt x="3035566" y="418998"/>
                </a:cubicBezTo>
                <a:cubicBezTo>
                  <a:pt x="3064655" y="384193"/>
                  <a:pt x="3064655" y="384193"/>
                  <a:pt x="3064655" y="384193"/>
                </a:cubicBezTo>
                <a:cubicBezTo>
                  <a:pt x="3097063" y="371761"/>
                  <a:pt x="3097063" y="371761"/>
                  <a:pt x="3097063" y="371761"/>
                </a:cubicBezTo>
                <a:cubicBezTo>
                  <a:pt x="3130579" y="366788"/>
                  <a:pt x="3130579" y="366788"/>
                  <a:pt x="3130579" y="366788"/>
                </a:cubicBezTo>
                <a:cubicBezTo>
                  <a:pt x="3134856" y="369965"/>
                  <a:pt x="3134856" y="369965"/>
                  <a:pt x="3134856" y="369965"/>
                </a:cubicBezTo>
                <a:cubicBezTo>
                  <a:pt x="3107831" y="393030"/>
                  <a:pt x="3107831" y="393030"/>
                  <a:pt x="3107831" y="393030"/>
                </a:cubicBezTo>
                <a:cubicBezTo>
                  <a:pt x="3130174" y="389714"/>
                  <a:pt x="3130174" y="389714"/>
                  <a:pt x="3130174" y="389714"/>
                </a:cubicBezTo>
                <a:cubicBezTo>
                  <a:pt x="3123280" y="394549"/>
                  <a:pt x="3123280" y="394549"/>
                  <a:pt x="3123280" y="394549"/>
                </a:cubicBezTo>
                <a:cubicBezTo>
                  <a:pt x="3146730" y="398691"/>
                  <a:pt x="3146730" y="398691"/>
                  <a:pt x="3146730" y="398691"/>
                </a:cubicBezTo>
                <a:cubicBezTo>
                  <a:pt x="3148390" y="409877"/>
                  <a:pt x="3148390" y="409877"/>
                  <a:pt x="3148390" y="409877"/>
                </a:cubicBezTo>
                <a:cubicBezTo>
                  <a:pt x="3127153" y="420651"/>
                  <a:pt x="3127153" y="420651"/>
                  <a:pt x="3127153" y="420651"/>
                </a:cubicBezTo>
                <a:cubicBezTo>
                  <a:pt x="3118196" y="437224"/>
                  <a:pt x="3118196" y="437224"/>
                  <a:pt x="3118196" y="437224"/>
                </a:cubicBezTo>
                <a:cubicBezTo>
                  <a:pt x="3113365" y="430319"/>
                  <a:pt x="3113365" y="430319"/>
                  <a:pt x="3113365" y="430319"/>
                </a:cubicBezTo>
                <a:cubicBezTo>
                  <a:pt x="3092681" y="444822"/>
                  <a:pt x="3092681" y="444822"/>
                  <a:pt x="3092681" y="444822"/>
                </a:cubicBezTo>
                <a:cubicBezTo>
                  <a:pt x="3093234" y="448551"/>
                  <a:pt x="3096959" y="447998"/>
                  <a:pt x="3093788" y="452280"/>
                </a:cubicBezTo>
                <a:cubicBezTo>
                  <a:pt x="3068274" y="459877"/>
                  <a:pt x="3068274" y="459877"/>
                  <a:pt x="3068274" y="459877"/>
                </a:cubicBezTo>
                <a:cubicBezTo>
                  <a:pt x="3067721" y="456148"/>
                  <a:pt x="3060273" y="457254"/>
                  <a:pt x="3065657" y="467887"/>
                </a:cubicBezTo>
                <a:cubicBezTo>
                  <a:pt x="3076829" y="466229"/>
                  <a:pt x="3076829" y="466229"/>
                  <a:pt x="3076829" y="466229"/>
                </a:cubicBezTo>
                <a:cubicBezTo>
                  <a:pt x="3069934" y="471064"/>
                  <a:pt x="3069934" y="471064"/>
                  <a:pt x="3069934" y="471064"/>
                </a:cubicBezTo>
                <a:cubicBezTo>
                  <a:pt x="3058762" y="472722"/>
                  <a:pt x="3058762" y="472722"/>
                  <a:pt x="3058762" y="472722"/>
                </a:cubicBezTo>
                <a:cubicBezTo>
                  <a:pt x="3028566" y="500069"/>
                  <a:pt x="3028566" y="500069"/>
                  <a:pt x="3028566" y="500069"/>
                </a:cubicBezTo>
                <a:cubicBezTo>
                  <a:pt x="2988859" y="540260"/>
                  <a:pt x="2988859" y="540260"/>
                  <a:pt x="2988859" y="540260"/>
                </a:cubicBezTo>
                <a:cubicBezTo>
                  <a:pt x="3000585" y="542331"/>
                  <a:pt x="3000585" y="542331"/>
                  <a:pt x="3000585" y="542331"/>
                </a:cubicBezTo>
                <a:cubicBezTo>
                  <a:pt x="3003755" y="538050"/>
                  <a:pt x="3003755" y="538050"/>
                  <a:pt x="3003755" y="538050"/>
                </a:cubicBezTo>
                <a:cubicBezTo>
                  <a:pt x="2988456" y="563186"/>
                  <a:pt x="2988456" y="563186"/>
                  <a:pt x="2988456" y="563186"/>
                </a:cubicBezTo>
                <a:cubicBezTo>
                  <a:pt x="2989010" y="566916"/>
                  <a:pt x="2989010" y="566916"/>
                  <a:pt x="2989010" y="566916"/>
                </a:cubicBezTo>
                <a:cubicBezTo>
                  <a:pt x="2971901" y="554211"/>
                  <a:pt x="2971901" y="554211"/>
                  <a:pt x="2971901" y="554211"/>
                </a:cubicBezTo>
                <a:cubicBezTo>
                  <a:pt x="2962388" y="567055"/>
                  <a:pt x="2962388" y="567055"/>
                  <a:pt x="2962388" y="567055"/>
                </a:cubicBezTo>
                <a:cubicBezTo>
                  <a:pt x="2974667" y="572855"/>
                  <a:pt x="2974667" y="572855"/>
                  <a:pt x="2974667" y="572855"/>
                </a:cubicBezTo>
                <a:cubicBezTo>
                  <a:pt x="2974667" y="572855"/>
                  <a:pt x="2970943" y="573408"/>
                  <a:pt x="2972050" y="580865"/>
                </a:cubicBezTo>
                <a:cubicBezTo>
                  <a:pt x="2984882" y="590394"/>
                  <a:pt x="2984882" y="590394"/>
                  <a:pt x="2984882" y="590394"/>
                </a:cubicBezTo>
                <a:cubicBezTo>
                  <a:pt x="2972753" y="611249"/>
                  <a:pt x="2952070" y="625751"/>
                  <a:pt x="2935110" y="639702"/>
                </a:cubicBezTo>
                <a:cubicBezTo>
                  <a:pt x="2898574" y="675612"/>
                  <a:pt x="2898574" y="675612"/>
                  <a:pt x="2898574" y="675612"/>
                </a:cubicBezTo>
                <a:cubicBezTo>
                  <a:pt x="2927662" y="640807"/>
                  <a:pt x="2927662" y="640807"/>
                  <a:pt x="2927662" y="640807"/>
                </a:cubicBezTo>
                <a:cubicBezTo>
                  <a:pt x="2930279" y="632797"/>
                  <a:pt x="2954283" y="640667"/>
                  <a:pt x="2932896" y="624786"/>
                </a:cubicBezTo>
                <a:cubicBezTo>
                  <a:pt x="2902702" y="652133"/>
                  <a:pt x="2902702" y="652133"/>
                  <a:pt x="2902702" y="652133"/>
                </a:cubicBezTo>
                <a:cubicBezTo>
                  <a:pt x="2885338" y="689009"/>
                  <a:pt x="2885338" y="689009"/>
                  <a:pt x="2885338" y="689009"/>
                </a:cubicBezTo>
                <a:cubicBezTo>
                  <a:pt x="2892786" y="687903"/>
                  <a:pt x="2892786" y="687903"/>
                  <a:pt x="2892786" y="687903"/>
                </a:cubicBezTo>
                <a:cubicBezTo>
                  <a:pt x="2885338" y="689009"/>
                  <a:pt x="2944771" y="653512"/>
                  <a:pt x="2883274" y="700749"/>
                </a:cubicBezTo>
                <a:cubicBezTo>
                  <a:pt x="2877890" y="690114"/>
                  <a:pt x="2877890" y="690114"/>
                  <a:pt x="2877890" y="690114"/>
                </a:cubicBezTo>
                <a:cubicBezTo>
                  <a:pt x="2868931" y="706687"/>
                  <a:pt x="2868931" y="706687"/>
                  <a:pt x="2868931" y="706687"/>
                </a:cubicBezTo>
                <a:cubicBezTo>
                  <a:pt x="2873209" y="709864"/>
                  <a:pt x="2873209" y="709864"/>
                  <a:pt x="2873209" y="709864"/>
                </a:cubicBezTo>
                <a:cubicBezTo>
                  <a:pt x="2876379" y="705582"/>
                  <a:pt x="2876379" y="705582"/>
                  <a:pt x="2876379" y="705582"/>
                </a:cubicBezTo>
                <a:lnTo>
                  <a:pt x="2872890" y="716264"/>
                </a:lnTo>
                <a:lnTo>
                  <a:pt x="2869485" y="710417"/>
                </a:lnTo>
                <a:cubicBezTo>
                  <a:pt x="2862037" y="711522"/>
                  <a:pt x="2862037" y="711522"/>
                  <a:pt x="2862037" y="711522"/>
                </a:cubicBezTo>
                <a:cubicBezTo>
                  <a:pt x="2863697" y="722708"/>
                  <a:pt x="2863697" y="722708"/>
                  <a:pt x="2863697" y="722708"/>
                </a:cubicBezTo>
                <a:cubicBezTo>
                  <a:pt x="2819862" y="786380"/>
                  <a:pt x="2819862" y="786380"/>
                  <a:pt x="2819862" y="786380"/>
                </a:cubicBezTo>
                <a:cubicBezTo>
                  <a:pt x="2806073" y="796048"/>
                  <a:pt x="2806073" y="796048"/>
                  <a:pt x="2806073" y="796048"/>
                </a:cubicBezTo>
                <a:cubicBezTo>
                  <a:pt x="2807180" y="803506"/>
                  <a:pt x="2807180" y="803506"/>
                  <a:pt x="2807180" y="803506"/>
                </a:cubicBezTo>
                <a:lnTo>
                  <a:pt x="2797953" y="812845"/>
                </a:lnTo>
                <a:lnTo>
                  <a:pt x="2797589" y="812610"/>
                </a:lnTo>
                <a:cubicBezTo>
                  <a:pt x="2795951" y="812795"/>
                  <a:pt x="2792460" y="813313"/>
                  <a:pt x="2785944" y="814280"/>
                </a:cubicBezTo>
                <a:cubicBezTo>
                  <a:pt x="2787604" y="825466"/>
                  <a:pt x="2787604" y="825466"/>
                  <a:pt x="2787604" y="825466"/>
                </a:cubicBezTo>
                <a:lnTo>
                  <a:pt x="2794448" y="826675"/>
                </a:lnTo>
                <a:lnTo>
                  <a:pt x="2794167" y="827618"/>
                </a:lnTo>
                <a:cubicBezTo>
                  <a:pt x="2793108" y="832510"/>
                  <a:pt x="2792006" y="839103"/>
                  <a:pt x="2790924" y="847839"/>
                </a:cubicBezTo>
                <a:cubicBezTo>
                  <a:pt x="2761132" y="852260"/>
                  <a:pt x="2761132" y="852260"/>
                  <a:pt x="2761132" y="852260"/>
                </a:cubicBezTo>
                <a:cubicBezTo>
                  <a:pt x="2749960" y="853918"/>
                  <a:pt x="2749960" y="853918"/>
                  <a:pt x="2749960" y="853918"/>
                </a:cubicBezTo>
                <a:cubicBezTo>
                  <a:pt x="2747897" y="865658"/>
                  <a:pt x="2747897" y="865658"/>
                  <a:pt x="2747897" y="865658"/>
                </a:cubicBezTo>
                <a:cubicBezTo>
                  <a:pt x="2739895" y="863034"/>
                  <a:pt x="2739895" y="863034"/>
                  <a:pt x="2739895" y="863034"/>
                </a:cubicBezTo>
                <a:cubicBezTo>
                  <a:pt x="2734108" y="875326"/>
                  <a:pt x="2734108" y="875326"/>
                  <a:pt x="2734108" y="875326"/>
                </a:cubicBezTo>
                <a:cubicBezTo>
                  <a:pt x="2755493" y="891208"/>
                  <a:pt x="2755493" y="891208"/>
                  <a:pt x="2755493" y="891208"/>
                </a:cubicBezTo>
                <a:cubicBezTo>
                  <a:pt x="2768729" y="877811"/>
                  <a:pt x="2768729" y="877811"/>
                  <a:pt x="2768729" y="877811"/>
                </a:cubicBezTo>
                <a:cubicBezTo>
                  <a:pt x="2770942" y="892727"/>
                  <a:pt x="2770942" y="892727"/>
                  <a:pt x="2770942" y="892727"/>
                </a:cubicBezTo>
                <a:cubicBezTo>
                  <a:pt x="2760878" y="901841"/>
                  <a:pt x="2760878" y="901841"/>
                  <a:pt x="2760878" y="901841"/>
                </a:cubicBezTo>
                <a:cubicBezTo>
                  <a:pt x="2769432" y="908194"/>
                  <a:pt x="2769432" y="908194"/>
                  <a:pt x="2769432" y="908194"/>
                </a:cubicBezTo>
                <a:cubicBezTo>
                  <a:pt x="2768879" y="904465"/>
                  <a:pt x="2776327" y="903360"/>
                  <a:pt x="2777837" y="887892"/>
                </a:cubicBezTo>
                <a:cubicBezTo>
                  <a:pt x="2782115" y="891069"/>
                  <a:pt x="2782115" y="891069"/>
                  <a:pt x="2782115" y="891069"/>
                </a:cubicBezTo>
                <a:cubicBezTo>
                  <a:pt x="2789563" y="889963"/>
                  <a:pt x="2789563" y="889963"/>
                  <a:pt x="2789563" y="889963"/>
                </a:cubicBezTo>
                <a:cubicBezTo>
                  <a:pt x="2787903" y="878776"/>
                  <a:pt x="2787903" y="878776"/>
                  <a:pt x="2787903" y="878776"/>
                </a:cubicBezTo>
                <a:cubicBezTo>
                  <a:pt x="2779348" y="872423"/>
                  <a:pt x="2779348" y="872423"/>
                  <a:pt x="2779348" y="872423"/>
                </a:cubicBezTo>
                <a:cubicBezTo>
                  <a:pt x="2780858" y="856955"/>
                  <a:pt x="2780858" y="856955"/>
                  <a:pt x="2780858" y="856955"/>
                </a:cubicBezTo>
                <a:cubicBezTo>
                  <a:pt x="2800031" y="857922"/>
                  <a:pt x="2800031" y="857922"/>
                  <a:pt x="2800031" y="857922"/>
                </a:cubicBezTo>
                <a:cubicBezTo>
                  <a:pt x="2791626" y="878224"/>
                  <a:pt x="2791626" y="878224"/>
                  <a:pt x="2791626" y="878224"/>
                </a:cubicBezTo>
                <a:cubicBezTo>
                  <a:pt x="2802245" y="872837"/>
                  <a:pt x="2802245" y="872837"/>
                  <a:pt x="2802245" y="872837"/>
                </a:cubicBezTo>
                <a:cubicBezTo>
                  <a:pt x="2801691" y="869108"/>
                  <a:pt x="2822928" y="858334"/>
                  <a:pt x="2803201" y="853640"/>
                </a:cubicBezTo>
                <a:cubicBezTo>
                  <a:pt x="2827609" y="838585"/>
                  <a:pt x="2827609" y="838585"/>
                  <a:pt x="2827609" y="838585"/>
                </a:cubicBezTo>
                <a:cubicBezTo>
                  <a:pt x="2831333" y="838032"/>
                  <a:pt x="2816990" y="843971"/>
                  <a:pt x="2831886" y="841761"/>
                </a:cubicBezTo>
                <a:cubicBezTo>
                  <a:pt x="2835057" y="837480"/>
                  <a:pt x="2835057" y="837480"/>
                  <a:pt x="2835057" y="837480"/>
                </a:cubicBezTo>
                <a:lnTo>
                  <a:pt x="2828856" y="832873"/>
                </a:lnTo>
                <a:lnTo>
                  <a:pt x="2830792" y="833586"/>
                </a:lnTo>
                <a:cubicBezTo>
                  <a:pt x="2835426" y="831947"/>
                  <a:pt x="2844053" y="827569"/>
                  <a:pt x="2858911" y="818696"/>
                </a:cubicBezTo>
                <a:cubicBezTo>
                  <a:pt x="2860422" y="803227"/>
                  <a:pt x="2860422" y="803227"/>
                  <a:pt x="2860422" y="803227"/>
                </a:cubicBezTo>
                <a:cubicBezTo>
                  <a:pt x="2867316" y="798393"/>
                  <a:pt x="2867316" y="798393"/>
                  <a:pt x="2867316" y="798393"/>
                </a:cubicBezTo>
                <a:cubicBezTo>
                  <a:pt x="2877935" y="793006"/>
                  <a:pt x="2877935" y="793006"/>
                  <a:pt x="2877935" y="793006"/>
                </a:cubicBezTo>
                <a:cubicBezTo>
                  <a:pt x="2879998" y="781266"/>
                  <a:pt x="2879998" y="781266"/>
                  <a:pt x="2879998" y="781266"/>
                </a:cubicBezTo>
                <a:cubicBezTo>
                  <a:pt x="2898065" y="774775"/>
                  <a:pt x="2898065" y="774775"/>
                  <a:pt x="2898065" y="774775"/>
                </a:cubicBezTo>
                <a:cubicBezTo>
                  <a:pt x="2903300" y="758754"/>
                  <a:pt x="2903300" y="758754"/>
                  <a:pt x="2903300" y="758754"/>
                </a:cubicBezTo>
                <a:cubicBezTo>
                  <a:pt x="2910194" y="753919"/>
                  <a:pt x="2910194" y="753919"/>
                  <a:pt x="2910194" y="753919"/>
                </a:cubicBezTo>
                <a:cubicBezTo>
                  <a:pt x="2912258" y="742180"/>
                  <a:pt x="2912258" y="742180"/>
                  <a:pt x="2912258" y="742180"/>
                </a:cubicBezTo>
                <a:cubicBezTo>
                  <a:pt x="2916535" y="745356"/>
                  <a:pt x="2916535" y="745356"/>
                  <a:pt x="2916535" y="745356"/>
                </a:cubicBezTo>
                <a:cubicBezTo>
                  <a:pt x="2924738" y="736517"/>
                  <a:pt x="2928840" y="732098"/>
                  <a:pt x="2930890" y="729888"/>
                </a:cubicBezTo>
                <a:lnTo>
                  <a:pt x="2932647" y="727995"/>
                </a:lnTo>
                <a:lnTo>
                  <a:pt x="2932359" y="728817"/>
                </a:lnTo>
                <a:lnTo>
                  <a:pt x="2931098" y="731285"/>
                </a:lnTo>
                <a:cubicBezTo>
                  <a:pt x="2930969" y="732019"/>
                  <a:pt x="2931102" y="732118"/>
                  <a:pt x="2931760" y="730533"/>
                </a:cubicBezTo>
                <a:lnTo>
                  <a:pt x="2932359" y="728817"/>
                </a:lnTo>
                <a:lnTo>
                  <a:pt x="2932941" y="727677"/>
                </a:lnTo>
                <a:lnTo>
                  <a:pt x="2932647" y="727995"/>
                </a:lnTo>
                <a:lnTo>
                  <a:pt x="2935559" y="719667"/>
                </a:lnTo>
                <a:cubicBezTo>
                  <a:pt x="2943560" y="722291"/>
                  <a:pt x="2943560" y="722291"/>
                  <a:pt x="2943560" y="722291"/>
                </a:cubicBezTo>
                <a:cubicBezTo>
                  <a:pt x="2944517" y="703093"/>
                  <a:pt x="2944517" y="703093"/>
                  <a:pt x="2944517" y="703093"/>
                </a:cubicBezTo>
                <a:cubicBezTo>
                  <a:pt x="2955136" y="697707"/>
                  <a:pt x="2955136" y="697707"/>
                  <a:pt x="2955136" y="697707"/>
                </a:cubicBezTo>
                <a:cubicBezTo>
                  <a:pt x="2960923" y="685414"/>
                  <a:pt x="2960923" y="685414"/>
                  <a:pt x="2960923" y="685414"/>
                </a:cubicBezTo>
                <a:cubicBezTo>
                  <a:pt x="2975266" y="679476"/>
                  <a:pt x="2975266" y="679476"/>
                  <a:pt x="2975266" y="679476"/>
                </a:cubicBezTo>
                <a:cubicBezTo>
                  <a:pt x="2977329" y="667736"/>
                  <a:pt x="2977329" y="667736"/>
                  <a:pt x="2977329" y="667736"/>
                </a:cubicBezTo>
                <a:cubicBezTo>
                  <a:pt x="2992224" y="665525"/>
                  <a:pt x="2992224" y="665525"/>
                  <a:pt x="2992224" y="665525"/>
                </a:cubicBezTo>
                <a:lnTo>
                  <a:pt x="2998858" y="656568"/>
                </a:lnTo>
                <a:lnTo>
                  <a:pt x="3016079" y="646741"/>
                </a:lnTo>
                <a:cubicBezTo>
                  <a:pt x="3016079" y="646741"/>
                  <a:pt x="3023527" y="645636"/>
                  <a:pt x="3011801" y="643565"/>
                </a:cubicBezTo>
                <a:cubicBezTo>
                  <a:pt x="3017035" y="627544"/>
                  <a:pt x="3017035" y="627544"/>
                  <a:pt x="3017035" y="627544"/>
                </a:cubicBezTo>
                <a:cubicBezTo>
                  <a:pt x="3031378" y="621605"/>
                  <a:pt x="3031378" y="621605"/>
                  <a:pt x="3031378" y="621605"/>
                </a:cubicBezTo>
                <a:cubicBezTo>
                  <a:pt x="3044060" y="604478"/>
                  <a:pt x="3044060" y="604478"/>
                  <a:pt x="3044060" y="604478"/>
                </a:cubicBezTo>
                <a:cubicBezTo>
                  <a:pt x="3046678" y="596468"/>
                  <a:pt x="3046678" y="596468"/>
                  <a:pt x="3046678" y="596468"/>
                </a:cubicBezTo>
                <a:cubicBezTo>
                  <a:pt x="3067361" y="581966"/>
                  <a:pt x="3067361" y="581966"/>
                  <a:pt x="3067361" y="581966"/>
                </a:cubicBezTo>
                <a:cubicBezTo>
                  <a:pt x="3072596" y="565945"/>
                  <a:pt x="3072596" y="565945"/>
                  <a:pt x="3072596" y="565945"/>
                </a:cubicBezTo>
                <a:cubicBezTo>
                  <a:pt x="3096450" y="547161"/>
                  <a:pt x="3096450" y="547161"/>
                  <a:pt x="3096450" y="547161"/>
                </a:cubicBezTo>
                <a:cubicBezTo>
                  <a:pt x="3094790" y="535975"/>
                  <a:pt x="3094790" y="535975"/>
                  <a:pt x="3094790" y="535975"/>
                </a:cubicBezTo>
                <a:cubicBezTo>
                  <a:pt x="3105962" y="534317"/>
                  <a:pt x="3105962" y="534317"/>
                  <a:pt x="3105962" y="534317"/>
                </a:cubicBezTo>
                <a:cubicBezTo>
                  <a:pt x="3118644" y="517189"/>
                  <a:pt x="3118644" y="517189"/>
                  <a:pt x="3118644" y="517189"/>
                </a:cubicBezTo>
                <a:lnTo>
                  <a:pt x="3126092" y="516084"/>
                </a:lnTo>
                <a:cubicBezTo>
                  <a:pt x="3124985" y="508628"/>
                  <a:pt x="3124985" y="508628"/>
                  <a:pt x="3124985" y="508628"/>
                </a:cubicBezTo>
                <a:cubicBezTo>
                  <a:pt x="3128710" y="508075"/>
                  <a:pt x="3128710" y="508075"/>
                  <a:pt x="3128710" y="508075"/>
                </a:cubicBezTo>
                <a:cubicBezTo>
                  <a:pt x="3129263" y="511803"/>
                  <a:pt x="3131879" y="503793"/>
                  <a:pt x="3129263" y="511803"/>
                </a:cubicBezTo>
                <a:cubicBezTo>
                  <a:pt x="3136157" y="506970"/>
                  <a:pt x="3136157" y="506970"/>
                  <a:pt x="3136157" y="506970"/>
                </a:cubicBezTo>
                <a:cubicBezTo>
                  <a:pt x="3128156" y="504345"/>
                  <a:pt x="3128156" y="504345"/>
                  <a:pt x="3128156" y="504345"/>
                </a:cubicBezTo>
                <a:cubicBezTo>
                  <a:pt x="3152563" y="489291"/>
                  <a:pt x="3152563" y="489291"/>
                  <a:pt x="3152563" y="489291"/>
                </a:cubicBezTo>
                <a:cubicBezTo>
                  <a:pt x="3160011" y="488186"/>
                  <a:pt x="3160011" y="488186"/>
                  <a:pt x="3160011" y="488186"/>
                </a:cubicBezTo>
                <a:cubicBezTo>
                  <a:pt x="3162224" y="503101"/>
                  <a:pt x="3172693" y="471059"/>
                  <a:pt x="3162224" y="503101"/>
                </a:cubicBezTo>
                <a:cubicBezTo>
                  <a:pt x="3175610" y="516358"/>
                  <a:pt x="3175610" y="516358"/>
                  <a:pt x="3175610" y="516358"/>
                </a:cubicBezTo>
                <a:cubicBezTo>
                  <a:pt x="3171885" y="516911"/>
                  <a:pt x="3171885" y="516911"/>
                  <a:pt x="3171885" y="516911"/>
                </a:cubicBezTo>
                <a:cubicBezTo>
                  <a:pt x="3172992" y="524370"/>
                  <a:pt x="3172992" y="524370"/>
                  <a:pt x="3172992" y="524370"/>
                </a:cubicBezTo>
                <a:cubicBezTo>
                  <a:pt x="3157543" y="522851"/>
                  <a:pt x="3157543" y="522851"/>
                  <a:pt x="3157543" y="522851"/>
                </a:cubicBezTo>
                <a:cubicBezTo>
                  <a:pt x="3137966" y="544812"/>
                  <a:pt x="3137966" y="544812"/>
                  <a:pt x="3137966" y="544812"/>
                </a:cubicBezTo>
                <a:cubicBezTo>
                  <a:pt x="3125688" y="539012"/>
                  <a:pt x="3125688" y="539012"/>
                  <a:pt x="3125688" y="539012"/>
                </a:cubicBezTo>
                <a:cubicBezTo>
                  <a:pt x="3127348" y="550198"/>
                  <a:pt x="3127348" y="550198"/>
                  <a:pt x="3127348" y="550198"/>
                </a:cubicBezTo>
                <a:cubicBezTo>
                  <a:pt x="3123624" y="550750"/>
                  <a:pt x="3115623" y="548127"/>
                  <a:pt x="3112453" y="552408"/>
                </a:cubicBezTo>
                <a:cubicBezTo>
                  <a:pt x="3129008" y="561384"/>
                  <a:pt x="3129008" y="561384"/>
                  <a:pt x="3129008" y="561384"/>
                </a:cubicBezTo>
                <a:lnTo>
                  <a:pt x="3137945" y="552338"/>
                </a:lnTo>
                <a:lnTo>
                  <a:pt x="3138075" y="552357"/>
                </a:lnTo>
                <a:cubicBezTo>
                  <a:pt x="3143005" y="553114"/>
                  <a:pt x="3153730" y="554858"/>
                  <a:pt x="3174249" y="558482"/>
                </a:cubicBezTo>
                <a:cubicBezTo>
                  <a:pt x="3178930" y="538733"/>
                  <a:pt x="3178930" y="538733"/>
                  <a:pt x="3178930" y="538733"/>
                </a:cubicBezTo>
                <a:cubicBezTo>
                  <a:pt x="3189145" y="556272"/>
                  <a:pt x="3189145" y="556272"/>
                  <a:pt x="3189145" y="556272"/>
                </a:cubicBezTo>
                <a:cubicBezTo>
                  <a:pt x="3184463" y="576021"/>
                  <a:pt x="3181143" y="553647"/>
                  <a:pt x="3146117" y="574089"/>
                </a:cubicBezTo>
                <a:cubicBezTo>
                  <a:pt x="3110134" y="613729"/>
                  <a:pt x="3110134" y="613729"/>
                  <a:pt x="3110134" y="613729"/>
                </a:cubicBezTo>
                <a:cubicBezTo>
                  <a:pt x="3103793" y="622292"/>
                  <a:pt x="3103793" y="622292"/>
                  <a:pt x="3103793" y="622292"/>
                </a:cubicBezTo>
                <a:cubicBezTo>
                  <a:pt x="3090557" y="635689"/>
                  <a:pt x="3090557" y="635689"/>
                  <a:pt x="3090557" y="635689"/>
                </a:cubicBezTo>
                <a:cubicBezTo>
                  <a:pt x="3088494" y="647429"/>
                  <a:pt x="3088494" y="647429"/>
                  <a:pt x="3088494" y="647429"/>
                </a:cubicBezTo>
                <a:cubicBezTo>
                  <a:pt x="3067811" y="661931"/>
                  <a:pt x="3067811" y="661931"/>
                  <a:pt x="3067811" y="661931"/>
                </a:cubicBezTo>
                <a:cubicBezTo>
                  <a:pt x="3063130" y="681681"/>
                  <a:pt x="3063130" y="681681"/>
                  <a:pt x="3063130" y="681681"/>
                </a:cubicBezTo>
                <a:cubicBezTo>
                  <a:pt x="3035550" y="701018"/>
                  <a:pt x="3035550" y="701018"/>
                  <a:pt x="3035550" y="701018"/>
                </a:cubicBezTo>
                <a:cubicBezTo>
                  <a:pt x="3033487" y="712757"/>
                  <a:pt x="3033487" y="712757"/>
                  <a:pt x="3033487" y="712757"/>
                </a:cubicBezTo>
                <a:cubicBezTo>
                  <a:pt x="3029209" y="709581"/>
                  <a:pt x="3029209" y="709581"/>
                  <a:pt x="3029209" y="709581"/>
                </a:cubicBezTo>
                <a:cubicBezTo>
                  <a:pt x="2996397" y="744939"/>
                  <a:pt x="2996397" y="744939"/>
                  <a:pt x="2996397" y="744939"/>
                </a:cubicBezTo>
                <a:cubicBezTo>
                  <a:pt x="2988949" y="746044"/>
                  <a:pt x="2988949" y="746044"/>
                  <a:pt x="2988949" y="746044"/>
                </a:cubicBezTo>
                <a:cubicBezTo>
                  <a:pt x="2990056" y="753502"/>
                  <a:pt x="2990056" y="753502"/>
                  <a:pt x="2990056" y="753502"/>
                </a:cubicBezTo>
                <a:cubicBezTo>
                  <a:pt x="2986886" y="757783"/>
                  <a:pt x="2969373" y="768004"/>
                  <a:pt x="2977374" y="770628"/>
                </a:cubicBezTo>
                <a:cubicBezTo>
                  <a:pt x="2950349" y="793693"/>
                  <a:pt x="2950349" y="793693"/>
                  <a:pt x="2950349" y="793693"/>
                </a:cubicBezTo>
                <a:cubicBezTo>
                  <a:pt x="2940838" y="806538"/>
                  <a:pt x="2937114" y="807091"/>
                  <a:pt x="2928709" y="827393"/>
                </a:cubicBezTo>
                <a:cubicBezTo>
                  <a:pt x="2947328" y="824630"/>
                  <a:pt x="2947328" y="824630"/>
                  <a:pt x="2947328" y="824630"/>
                </a:cubicBezTo>
                <a:cubicBezTo>
                  <a:pt x="2974353" y="801565"/>
                  <a:pt x="2974353" y="801565"/>
                  <a:pt x="2974353" y="801565"/>
                </a:cubicBezTo>
                <a:cubicBezTo>
                  <a:pt x="2977008" y="800217"/>
                  <a:pt x="2978681" y="801875"/>
                  <a:pt x="2979693" y="804285"/>
                </a:cubicBezTo>
                <a:lnTo>
                  <a:pt x="2980316" y="807576"/>
                </a:lnTo>
                <a:lnTo>
                  <a:pt x="2980345" y="808455"/>
                </a:lnTo>
                <a:lnTo>
                  <a:pt x="2978014" y="813407"/>
                </a:lnTo>
                <a:cubicBezTo>
                  <a:pt x="2976566" y="816481"/>
                  <a:pt x="2976566" y="816481"/>
                  <a:pt x="2976566" y="816481"/>
                </a:cubicBezTo>
                <a:cubicBezTo>
                  <a:pt x="2962224" y="822419"/>
                  <a:pt x="2962224" y="822419"/>
                  <a:pt x="2962224" y="822419"/>
                </a:cubicBezTo>
                <a:cubicBezTo>
                  <a:pt x="2962374" y="849075"/>
                  <a:pt x="2962374" y="849075"/>
                  <a:pt x="2962374" y="849075"/>
                </a:cubicBezTo>
                <a:cubicBezTo>
                  <a:pt x="2948032" y="855014"/>
                  <a:pt x="2948032" y="855014"/>
                  <a:pt x="2948032" y="855014"/>
                </a:cubicBezTo>
                <a:cubicBezTo>
                  <a:pt x="2880896" y="941197"/>
                  <a:pt x="2880896" y="941197"/>
                  <a:pt x="2880896" y="941197"/>
                </a:cubicBezTo>
                <a:cubicBezTo>
                  <a:pt x="2874001" y="946031"/>
                  <a:pt x="2874001" y="946031"/>
                  <a:pt x="2874001" y="946031"/>
                </a:cubicBezTo>
                <a:cubicBezTo>
                  <a:pt x="2874555" y="949760"/>
                  <a:pt x="2874555" y="949760"/>
                  <a:pt x="2874555" y="949760"/>
                </a:cubicBezTo>
                <a:cubicBezTo>
                  <a:pt x="2878831" y="952936"/>
                  <a:pt x="2878831" y="952936"/>
                  <a:pt x="2878831" y="952936"/>
                </a:cubicBezTo>
                <a:cubicBezTo>
                  <a:pt x="2906410" y="933599"/>
                  <a:pt x="2906410" y="933599"/>
                  <a:pt x="2906410" y="933599"/>
                </a:cubicBezTo>
                <a:cubicBezTo>
                  <a:pt x="2911645" y="917579"/>
                  <a:pt x="2911645" y="917579"/>
                  <a:pt x="2911645" y="917579"/>
                </a:cubicBezTo>
                <a:cubicBezTo>
                  <a:pt x="2931775" y="899347"/>
                  <a:pt x="2931775" y="899347"/>
                  <a:pt x="2931775" y="899347"/>
                </a:cubicBezTo>
                <a:cubicBezTo>
                  <a:pt x="2940733" y="882774"/>
                  <a:pt x="2940733" y="882774"/>
                  <a:pt x="2940733" y="882774"/>
                </a:cubicBezTo>
                <a:cubicBezTo>
                  <a:pt x="2944457" y="882221"/>
                  <a:pt x="2951352" y="877388"/>
                  <a:pt x="2955628" y="880563"/>
                </a:cubicBezTo>
                <a:cubicBezTo>
                  <a:pt x="2942946" y="897690"/>
                  <a:pt x="2942946" y="897690"/>
                  <a:pt x="2942946" y="897690"/>
                </a:cubicBezTo>
                <a:cubicBezTo>
                  <a:pt x="2942946" y="897690"/>
                  <a:pt x="2926944" y="892442"/>
                  <a:pt x="2936605" y="906254"/>
                </a:cubicBezTo>
                <a:cubicBezTo>
                  <a:pt x="2922816" y="915921"/>
                  <a:pt x="2922816" y="915921"/>
                  <a:pt x="2922816" y="915921"/>
                </a:cubicBezTo>
                <a:cubicBezTo>
                  <a:pt x="2906687" y="935465"/>
                  <a:pt x="2898622" y="945236"/>
                  <a:pt x="2894589" y="950122"/>
                </a:cubicBezTo>
                <a:lnTo>
                  <a:pt x="2892555" y="952588"/>
                </a:lnTo>
                <a:lnTo>
                  <a:pt x="2892318" y="952841"/>
                </a:lnTo>
                <a:cubicBezTo>
                  <a:pt x="2890756" y="954740"/>
                  <a:pt x="2889765" y="956077"/>
                  <a:pt x="2890557" y="955008"/>
                </a:cubicBezTo>
                <a:lnTo>
                  <a:pt x="2892555" y="952588"/>
                </a:lnTo>
                <a:lnTo>
                  <a:pt x="2897502" y="947307"/>
                </a:lnTo>
                <a:cubicBezTo>
                  <a:pt x="2900484" y="944960"/>
                  <a:pt x="2900899" y="947756"/>
                  <a:pt x="2889047" y="970476"/>
                </a:cubicBezTo>
                <a:cubicBezTo>
                  <a:pt x="2876768" y="964676"/>
                  <a:pt x="2876768" y="964676"/>
                  <a:pt x="2876768" y="964676"/>
                </a:cubicBezTo>
                <a:cubicBezTo>
                  <a:pt x="2862979" y="974344"/>
                  <a:pt x="2862979" y="974344"/>
                  <a:pt x="2862979" y="974344"/>
                </a:cubicBezTo>
                <a:cubicBezTo>
                  <a:pt x="2867809" y="981250"/>
                  <a:pt x="2867809" y="981250"/>
                  <a:pt x="2867809" y="981250"/>
                </a:cubicBezTo>
                <a:lnTo>
                  <a:pt x="2857082" y="988772"/>
                </a:lnTo>
                <a:lnTo>
                  <a:pt x="2857726" y="987034"/>
                </a:lnTo>
                <a:cubicBezTo>
                  <a:pt x="2856638" y="982908"/>
                  <a:pt x="2848913" y="982149"/>
                  <a:pt x="2828507" y="998515"/>
                </a:cubicBezTo>
                <a:cubicBezTo>
                  <a:pt x="2826995" y="1013983"/>
                  <a:pt x="2826995" y="1013983"/>
                  <a:pt x="2826995" y="1013983"/>
                </a:cubicBezTo>
                <a:cubicBezTo>
                  <a:pt x="2803142" y="1032767"/>
                  <a:pt x="2803142" y="1032767"/>
                  <a:pt x="2803142" y="1032767"/>
                </a:cubicBezTo>
                <a:cubicBezTo>
                  <a:pt x="2716834" y="1117985"/>
                  <a:pt x="2716834" y="1117985"/>
                  <a:pt x="2716834" y="1117985"/>
                </a:cubicBezTo>
                <a:cubicBezTo>
                  <a:pt x="2687191" y="1149061"/>
                  <a:pt x="2687191" y="1149061"/>
                  <a:pt x="2687191" y="1149061"/>
                </a:cubicBezTo>
                <a:cubicBezTo>
                  <a:pt x="2627355" y="1207485"/>
                  <a:pt x="2627355" y="1207485"/>
                  <a:pt x="2627355" y="1207485"/>
                </a:cubicBezTo>
                <a:cubicBezTo>
                  <a:pt x="2609841" y="1217706"/>
                  <a:pt x="2609841" y="1217706"/>
                  <a:pt x="2609841" y="1217706"/>
                </a:cubicBezTo>
                <a:lnTo>
                  <a:pt x="2593440" y="1231704"/>
                </a:lnTo>
                <a:lnTo>
                  <a:pt x="2587059" y="1234901"/>
                </a:lnTo>
                <a:cubicBezTo>
                  <a:pt x="2584591" y="1236697"/>
                  <a:pt x="2582540" y="1238906"/>
                  <a:pt x="2582816" y="1240771"/>
                </a:cubicBezTo>
                <a:cubicBezTo>
                  <a:pt x="2582816" y="1240771"/>
                  <a:pt x="2582816" y="1240771"/>
                  <a:pt x="2586195" y="1237887"/>
                </a:cubicBezTo>
                <a:lnTo>
                  <a:pt x="2593440" y="1231704"/>
                </a:lnTo>
                <a:lnTo>
                  <a:pt x="2593812" y="1231517"/>
                </a:lnTo>
                <a:cubicBezTo>
                  <a:pt x="2596606" y="1231102"/>
                  <a:pt x="2593436" y="1235384"/>
                  <a:pt x="2569027" y="1250439"/>
                </a:cubicBezTo>
                <a:cubicBezTo>
                  <a:pt x="2559516" y="1263284"/>
                  <a:pt x="2559516" y="1263284"/>
                  <a:pt x="2559516" y="1263284"/>
                </a:cubicBezTo>
                <a:cubicBezTo>
                  <a:pt x="2571241" y="1265355"/>
                  <a:pt x="2571241" y="1265355"/>
                  <a:pt x="2571241" y="1265355"/>
                </a:cubicBezTo>
                <a:cubicBezTo>
                  <a:pt x="2562686" y="1259002"/>
                  <a:pt x="2568071" y="1269637"/>
                  <a:pt x="2557452" y="1275023"/>
                </a:cubicBezTo>
                <a:cubicBezTo>
                  <a:pt x="2553175" y="1271847"/>
                  <a:pt x="2553175" y="1271847"/>
                  <a:pt x="2553175" y="1271847"/>
                </a:cubicBezTo>
                <a:cubicBezTo>
                  <a:pt x="2533599" y="1293807"/>
                  <a:pt x="2533599" y="1293807"/>
                  <a:pt x="2533599" y="1293807"/>
                </a:cubicBezTo>
                <a:cubicBezTo>
                  <a:pt x="2526704" y="1298640"/>
                  <a:pt x="2527661" y="1279444"/>
                  <a:pt x="2517192" y="1311486"/>
                </a:cubicBezTo>
                <a:cubicBezTo>
                  <a:pt x="2522023" y="1318391"/>
                  <a:pt x="2522023" y="1318391"/>
                  <a:pt x="2522023" y="1318391"/>
                </a:cubicBezTo>
                <a:cubicBezTo>
                  <a:pt x="2508787" y="1331788"/>
                  <a:pt x="2508787" y="1331788"/>
                  <a:pt x="2508787" y="1331788"/>
                </a:cubicBezTo>
                <a:cubicBezTo>
                  <a:pt x="2509744" y="1312591"/>
                  <a:pt x="2509744" y="1312591"/>
                  <a:pt x="2509744" y="1312591"/>
                </a:cubicBezTo>
                <a:cubicBezTo>
                  <a:pt x="2502849" y="1317425"/>
                  <a:pt x="2502849" y="1317425"/>
                  <a:pt x="2502849" y="1317425"/>
                </a:cubicBezTo>
                <a:cubicBezTo>
                  <a:pt x="2493892" y="1333998"/>
                  <a:pt x="2493892" y="1333998"/>
                  <a:pt x="2493892" y="1333998"/>
                </a:cubicBezTo>
                <a:cubicBezTo>
                  <a:pt x="2503000" y="1344080"/>
                  <a:pt x="2503000" y="1344080"/>
                  <a:pt x="2503000" y="1344080"/>
                </a:cubicBezTo>
                <a:cubicBezTo>
                  <a:pt x="2489209" y="1353749"/>
                  <a:pt x="2489209" y="1353749"/>
                  <a:pt x="2489209" y="1353749"/>
                </a:cubicBezTo>
                <a:cubicBezTo>
                  <a:pt x="2478591" y="1359135"/>
                  <a:pt x="2478591" y="1359135"/>
                  <a:pt x="2478591" y="1359135"/>
                </a:cubicBezTo>
                <a:cubicBezTo>
                  <a:pt x="2428266" y="1404714"/>
                  <a:pt x="2428266" y="1404714"/>
                  <a:pt x="2428266" y="1404714"/>
                </a:cubicBezTo>
                <a:cubicBezTo>
                  <a:pt x="2421924" y="1413277"/>
                  <a:pt x="2421924" y="1413277"/>
                  <a:pt x="2421924" y="1413277"/>
                </a:cubicBezTo>
                <a:cubicBezTo>
                  <a:pt x="2439992" y="1406785"/>
                  <a:pt x="2439992" y="1406785"/>
                  <a:pt x="2439992" y="1406785"/>
                </a:cubicBezTo>
                <a:cubicBezTo>
                  <a:pt x="2477634" y="1378333"/>
                  <a:pt x="2477634" y="1378333"/>
                  <a:pt x="2477634" y="1378333"/>
                </a:cubicBezTo>
                <a:cubicBezTo>
                  <a:pt x="2480252" y="1370322"/>
                  <a:pt x="2480252" y="1370322"/>
                  <a:pt x="2480252" y="1370322"/>
                </a:cubicBezTo>
                <a:cubicBezTo>
                  <a:pt x="2500935" y="1355819"/>
                  <a:pt x="2500935" y="1355819"/>
                  <a:pt x="2500935" y="1355819"/>
                </a:cubicBezTo>
                <a:cubicBezTo>
                  <a:pt x="2519554" y="1353056"/>
                  <a:pt x="2519554" y="1353056"/>
                  <a:pt x="2519554" y="1353056"/>
                </a:cubicBezTo>
                <a:cubicBezTo>
                  <a:pt x="2542855" y="1330544"/>
                  <a:pt x="2542855" y="1330544"/>
                  <a:pt x="2542855" y="1330544"/>
                </a:cubicBezTo>
                <a:cubicBezTo>
                  <a:pt x="2557751" y="1328333"/>
                  <a:pt x="2557751" y="1328333"/>
                  <a:pt x="2557751" y="1328333"/>
                </a:cubicBezTo>
                <a:cubicBezTo>
                  <a:pt x="2559262" y="1312865"/>
                  <a:pt x="2559262" y="1312865"/>
                  <a:pt x="2559262" y="1312865"/>
                </a:cubicBezTo>
                <a:cubicBezTo>
                  <a:pt x="2587393" y="1297257"/>
                  <a:pt x="2587393" y="1297257"/>
                  <a:pt x="2587393" y="1297257"/>
                </a:cubicBezTo>
                <a:cubicBezTo>
                  <a:pt x="2600629" y="1283860"/>
                  <a:pt x="2600629" y="1283860"/>
                  <a:pt x="2600629" y="1283860"/>
                </a:cubicBezTo>
                <a:cubicBezTo>
                  <a:pt x="2600076" y="1280131"/>
                  <a:pt x="2580499" y="1302092"/>
                  <a:pt x="2603246" y="1275850"/>
                </a:cubicBezTo>
                <a:cubicBezTo>
                  <a:pt x="2615525" y="1281649"/>
                  <a:pt x="2615525" y="1281649"/>
                  <a:pt x="2615525" y="1281649"/>
                </a:cubicBezTo>
                <a:cubicBezTo>
                  <a:pt x="2621866" y="1273087"/>
                  <a:pt x="2621866" y="1273087"/>
                  <a:pt x="2621866" y="1273087"/>
                </a:cubicBezTo>
                <a:cubicBezTo>
                  <a:pt x="2610140" y="1271015"/>
                  <a:pt x="2610140" y="1271015"/>
                  <a:pt x="2610140" y="1271015"/>
                </a:cubicBezTo>
                <a:cubicBezTo>
                  <a:pt x="2616481" y="1262453"/>
                  <a:pt x="2616481" y="1262453"/>
                  <a:pt x="2616481" y="1262453"/>
                </a:cubicBezTo>
                <a:cubicBezTo>
                  <a:pt x="2621312" y="1269357"/>
                  <a:pt x="2621312" y="1269357"/>
                  <a:pt x="2621312" y="1269357"/>
                </a:cubicBezTo>
                <a:cubicBezTo>
                  <a:pt x="2638825" y="1259137"/>
                  <a:pt x="2638825" y="1259137"/>
                  <a:pt x="2638825" y="1259137"/>
                </a:cubicBezTo>
                <a:cubicBezTo>
                  <a:pt x="2647784" y="1242564"/>
                  <a:pt x="2647784" y="1242564"/>
                  <a:pt x="2647784" y="1242564"/>
                </a:cubicBezTo>
                <a:cubicBezTo>
                  <a:pt x="2658955" y="1240906"/>
                  <a:pt x="2658955" y="1240906"/>
                  <a:pt x="2658955" y="1240906"/>
                </a:cubicBezTo>
                <a:cubicBezTo>
                  <a:pt x="2664189" y="1224885"/>
                  <a:pt x="2664189" y="1224885"/>
                  <a:pt x="2664189" y="1224885"/>
                </a:cubicBezTo>
                <a:cubicBezTo>
                  <a:pt x="2682256" y="1218392"/>
                  <a:pt x="2682256" y="1218392"/>
                  <a:pt x="2682256" y="1218392"/>
                </a:cubicBezTo>
                <a:cubicBezTo>
                  <a:pt x="2684319" y="1206654"/>
                  <a:pt x="2684319" y="1206654"/>
                  <a:pt x="2684319" y="1206654"/>
                </a:cubicBezTo>
                <a:cubicBezTo>
                  <a:pt x="2712452" y="1191045"/>
                  <a:pt x="2712452" y="1191045"/>
                  <a:pt x="2712452" y="1191045"/>
                </a:cubicBezTo>
                <a:lnTo>
                  <a:pt x="2722727" y="1179518"/>
                </a:lnTo>
                <a:lnTo>
                  <a:pt x="2725496" y="1179165"/>
                </a:lnTo>
                <a:cubicBezTo>
                  <a:pt x="2728841" y="1176466"/>
                  <a:pt x="2735098" y="1170535"/>
                  <a:pt x="2745818" y="1159417"/>
                </a:cubicBezTo>
                <a:cubicBezTo>
                  <a:pt x="2743753" y="1171156"/>
                  <a:pt x="2743753" y="1171156"/>
                  <a:pt x="2743753" y="1171156"/>
                </a:cubicBezTo>
                <a:cubicBezTo>
                  <a:pt x="2748031" y="1174333"/>
                  <a:pt x="2748031" y="1174333"/>
                  <a:pt x="2748031" y="1174333"/>
                </a:cubicBezTo>
                <a:cubicBezTo>
                  <a:pt x="2750648" y="1166323"/>
                  <a:pt x="2750648" y="1166323"/>
                  <a:pt x="2750648" y="1166323"/>
                </a:cubicBezTo>
                <a:cubicBezTo>
                  <a:pt x="2770375" y="1171017"/>
                  <a:pt x="2770375" y="1171017"/>
                  <a:pt x="2770375" y="1171017"/>
                </a:cubicBezTo>
                <a:cubicBezTo>
                  <a:pt x="2768161" y="1156101"/>
                  <a:pt x="2768161" y="1156101"/>
                  <a:pt x="2768161" y="1156101"/>
                </a:cubicBezTo>
                <a:cubicBezTo>
                  <a:pt x="2759607" y="1149749"/>
                  <a:pt x="2759607" y="1149749"/>
                  <a:pt x="2759607" y="1149749"/>
                </a:cubicBezTo>
                <a:lnTo>
                  <a:pt x="2756006" y="1151672"/>
                </a:lnTo>
                <a:lnTo>
                  <a:pt x="2765948" y="1141185"/>
                </a:lnTo>
                <a:cubicBezTo>
                  <a:pt x="2798760" y="1105828"/>
                  <a:pt x="2798760" y="1105828"/>
                  <a:pt x="2798760" y="1105828"/>
                </a:cubicBezTo>
                <a:cubicBezTo>
                  <a:pt x="2813102" y="1099888"/>
                  <a:pt x="2813102" y="1099888"/>
                  <a:pt x="2813102" y="1099888"/>
                </a:cubicBezTo>
                <a:cubicBezTo>
                  <a:pt x="2822060" y="1083315"/>
                  <a:pt x="2822060" y="1083315"/>
                  <a:pt x="2822060" y="1083315"/>
                </a:cubicBezTo>
                <a:cubicBezTo>
                  <a:pt x="2833232" y="1081657"/>
                  <a:pt x="2833232" y="1081657"/>
                  <a:pt x="2833232" y="1081657"/>
                </a:cubicBezTo>
                <a:cubicBezTo>
                  <a:pt x="2832126" y="1074199"/>
                  <a:pt x="2832126" y="1074199"/>
                  <a:pt x="2832126" y="1074199"/>
                </a:cubicBezTo>
                <a:cubicBezTo>
                  <a:pt x="2833082" y="1055002"/>
                  <a:pt x="2860406" y="1085246"/>
                  <a:pt x="2855979" y="1055415"/>
                </a:cubicBezTo>
                <a:cubicBezTo>
                  <a:pt x="2858044" y="1043676"/>
                  <a:pt x="2858044" y="1043676"/>
                  <a:pt x="2858044" y="1043676"/>
                </a:cubicBezTo>
                <a:cubicBezTo>
                  <a:pt x="2869215" y="1042018"/>
                  <a:pt x="2869215" y="1042018"/>
                  <a:pt x="2869215" y="1042018"/>
                </a:cubicBezTo>
                <a:lnTo>
                  <a:pt x="2867199" y="1044740"/>
                </a:lnTo>
                <a:lnTo>
                  <a:pt x="2866458" y="1043615"/>
                </a:lnTo>
                <a:lnTo>
                  <a:pt x="2866488" y="1043420"/>
                </a:lnTo>
                <a:cubicBezTo>
                  <a:pt x="2865942" y="1042295"/>
                  <a:pt x="2865258" y="1041593"/>
                  <a:pt x="2866102" y="1043075"/>
                </a:cubicBezTo>
                <a:lnTo>
                  <a:pt x="2866458" y="1043615"/>
                </a:lnTo>
                <a:lnTo>
                  <a:pt x="2866045" y="1046299"/>
                </a:lnTo>
                <a:lnTo>
                  <a:pt x="2867199" y="1044740"/>
                </a:lnTo>
                <a:lnTo>
                  <a:pt x="2870322" y="1049476"/>
                </a:lnTo>
                <a:cubicBezTo>
                  <a:pt x="2876663" y="1040913"/>
                  <a:pt x="2876663" y="1040913"/>
                  <a:pt x="2876663" y="1040913"/>
                </a:cubicBezTo>
                <a:cubicBezTo>
                  <a:pt x="2872386" y="1037736"/>
                  <a:pt x="2872386" y="1037736"/>
                  <a:pt x="2872386" y="1037736"/>
                </a:cubicBezTo>
                <a:cubicBezTo>
                  <a:pt x="2898304" y="1007213"/>
                  <a:pt x="2898304" y="1007213"/>
                  <a:pt x="2898304" y="1007213"/>
                </a:cubicBezTo>
                <a:cubicBezTo>
                  <a:pt x="2908923" y="1001826"/>
                  <a:pt x="2908923" y="1001826"/>
                  <a:pt x="2908923" y="1001826"/>
                </a:cubicBezTo>
                <a:cubicBezTo>
                  <a:pt x="2914711" y="989534"/>
                  <a:pt x="2914711" y="989534"/>
                  <a:pt x="2914711" y="989534"/>
                </a:cubicBezTo>
                <a:cubicBezTo>
                  <a:pt x="2922712" y="992157"/>
                  <a:pt x="2931116" y="971856"/>
                  <a:pt x="2940777" y="985666"/>
                </a:cubicBezTo>
                <a:cubicBezTo>
                  <a:pt x="2937457" y="963293"/>
                  <a:pt x="2937457" y="963293"/>
                  <a:pt x="2937457" y="963293"/>
                </a:cubicBezTo>
                <a:cubicBezTo>
                  <a:pt x="2939522" y="951552"/>
                  <a:pt x="2947672" y="980831"/>
                  <a:pt x="2958141" y="948789"/>
                </a:cubicBezTo>
                <a:cubicBezTo>
                  <a:pt x="2965589" y="947684"/>
                  <a:pt x="2965589" y="947684"/>
                  <a:pt x="2965589" y="947684"/>
                </a:cubicBezTo>
                <a:cubicBezTo>
                  <a:pt x="2966142" y="951414"/>
                  <a:pt x="2966142" y="951414"/>
                  <a:pt x="2966142" y="951414"/>
                </a:cubicBezTo>
                <a:cubicBezTo>
                  <a:pt x="2973036" y="946579"/>
                  <a:pt x="2973036" y="946579"/>
                  <a:pt x="2973036" y="946579"/>
                </a:cubicBezTo>
                <a:cubicBezTo>
                  <a:pt x="2964482" y="940226"/>
                  <a:pt x="2964482" y="940226"/>
                  <a:pt x="2964482" y="940226"/>
                </a:cubicBezTo>
                <a:cubicBezTo>
                  <a:pt x="2963375" y="932768"/>
                  <a:pt x="2963375" y="932768"/>
                  <a:pt x="2963375" y="932768"/>
                </a:cubicBezTo>
                <a:cubicBezTo>
                  <a:pt x="2981442" y="926277"/>
                  <a:pt x="2981442" y="926277"/>
                  <a:pt x="2981442" y="926277"/>
                </a:cubicBezTo>
                <a:cubicBezTo>
                  <a:pt x="2980335" y="918819"/>
                  <a:pt x="2980335" y="918819"/>
                  <a:pt x="2980335" y="918819"/>
                </a:cubicBezTo>
                <a:cubicBezTo>
                  <a:pt x="3000061" y="923514"/>
                  <a:pt x="3000061" y="923514"/>
                  <a:pt x="3000061" y="923514"/>
                </a:cubicBezTo>
                <a:cubicBezTo>
                  <a:pt x="3003232" y="919232"/>
                  <a:pt x="2990550" y="936358"/>
                  <a:pt x="3006955" y="918679"/>
                </a:cubicBezTo>
                <a:cubicBezTo>
                  <a:pt x="2994124" y="909151"/>
                  <a:pt x="2994124" y="909151"/>
                  <a:pt x="2994124" y="909151"/>
                </a:cubicBezTo>
                <a:cubicBezTo>
                  <a:pt x="3024872" y="885532"/>
                  <a:pt x="3024872" y="885532"/>
                  <a:pt x="3024872" y="885532"/>
                </a:cubicBezTo>
                <a:cubicBezTo>
                  <a:pt x="3022659" y="870616"/>
                  <a:pt x="3022659" y="870616"/>
                  <a:pt x="3022659" y="870616"/>
                </a:cubicBezTo>
                <a:cubicBezTo>
                  <a:pt x="3043895" y="859843"/>
                  <a:pt x="3043895" y="859843"/>
                  <a:pt x="3043895" y="859843"/>
                </a:cubicBezTo>
                <a:cubicBezTo>
                  <a:pt x="3045960" y="848104"/>
                  <a:pt x="3045960" y="848104"/>
                  <a:pt x="3045960" y="848104"/>
                </a:cubicBezTo>
                <a:cubicBezTo>
                  <a:pt x="3066644" y="833602"/>
                  <a:pt x="3066644" y="833602"/>
                  <a:pt x="3066644" y="833602"/>
                </a:cubicBezTo>
                <a:cubicBezTo>
                  <a:pt x="3093265" y="833462"/>
                  <a:pt x="3093265" y="833462"/>
                  <a:pt x="3093265" y="833462"/>
                </a:cubicBezTo>
                <a:cubicBezTo>
                  <a:pt x="3096988" y="832910"/>
                  <a:pt x="3096988" y="832910"/>
                  <a:pt x="3096988" y="832910"/>
                </a:cubicBezTo>
                <a:cubicBezTo>
                  <a:pt x="3094925" y="844649"/>
                  <a:pt x="3094925" y="844649"/>
                  <a:pt x="3094925" y="844649"/>
                </a:cubicBezTo>
                <a:cubicBezTo>
                  <a:pt x="3079474" y="843131"/>
                  <a:pt x="3079474" y="843131"/>
                  <a:pt x="3079474" y="843131"/>
                </a:cubicBezTo>
                <a:cubicBezTo>
                  <a:pt x="3069410" y="852246"/>
                  <a:pt x="3069410" y="852246"/>
                  <a:pt x="3069410" y="852246"/>
                </a:cubicBezTo>
                <a:cubicBezTo>
                  <a:pt x="3080178" y="873514"/>
                  <a:pt x="3064579" y="845341"/>
                  <a:pt x="3096032" y="852106"/>
                </a:cubicBezTo>
                <a:cubicBezTo>
                  <a:pt x="3096585" y="855836"/>
                  <a:pt x="3096585" y="855836"/>
                  <a:pt x="3096585" y="855836"/>
                </a:cubicBezTo>
                <a:cubicBezTo>
                  <a:pt x="3100862" y="859012"/>
                  <a:pt x="3100862" y="859012"/>
                  <a:pt x="3100862" y="859012"/>
                </a:cubicBezTo>
                <a:cubicBezTo>
                  <a:pt x="3104586" y="858459"/>
                  <a:pt x="3129696" y="873788"/>
                  <a:pt x="3106649" y="846720"/>
                </a:cubicBezTo>
                <a:cubicBezTo>
                  <a:pt x="3125270" y="843957"/>
                  <a:pt x="3125270" y="843957"/>
                  <a:pt x="3125270" y="843957"/>
                </a:cubicBezTo>
                <a:cubicBezTo>
                  <a:pt x="3118375" y="848791"/>
                  <a:pt x="3118375" y="848791"/>
                  <a:pt x="3118375" y="848791"/>
                </a:cubicBezTo>
                <a:cubicBezTo>
                  <a:pt x="3116864" y="864259"/>
                  <a:pt x="3116864" y="864259"/>
                  <a:pt x="3116864" y="864259"/>
                </a:cubicBezTo>
                <a:cubicBezTo>
                  <a:pt x="3113141" y="864811"/>
                  <a:pt x="3124865" y="866883"/>
                  <a:pt x="3109416" y="865364"/>
                </a:cubicBezTo>
                <a:cubicBezTo>
                  <a:pt x="3106246" y="869646"/>
                  <a:pt x="3106246" y="869646"/>
                  <a:pt x="3106246" y="869646"/>
                </a:cubicBezTo>
                <a:cubicBezTo>
                  <a:pt x="3111630" y="880281"/>
                  <a:pt x="3111630" y="880281"/>
                  <a:pt x="3111630" y="880281"/>
                </a:cubicBezTo>
                <a:cubicBezTo>
                  <a:pt x="3113289" y="891467"/>
                  <a:pt x="3113289" y="891467"/>
                  <a:pt x="3113289" y="891467"/>
                </a:cubicBezTo>
                <a:cubicBezTo>
                  <a:pt x="3109566" y="892020"/>
                  <a:pt x="3109566" y="892020"/>
                  <a:pt x="3109566" y="892020"/>
                </a:cubicBezTo>
                <a:cubicBezTo>
                  <a:pt x="3111226" y="903206"/>
                  <a:pt x="3111226" y="903206"/>
                  <a:pt x="3111226" y="903206"/>
                </a:cubicBezTo>
                <a:lnTo>
                  <a:pt x="3115503" y="906383"/>
                </a:lnTo>
                <a:lnTo>
                  <a:pt x="3097405" y="919072"/>
                </a:lnTo>
                <a:cubicBezTo>
                  <a:pt x="3094820" y="920885"/>
                  <a:pt x="3094820" y="920885"/>
                  <a:pt x="3094820" y="920885"/>
                </a:cubicBezTo>
                <a:cubicBezTo>
                  <a:pt x="3083647" y="922543"/>
                  <a:pt x="3083647" y="922543"/>
                  <a:pt x="3083647" y="922543"/>
                </a:cubicBezTo>
                <a:cubicBezTo>
                  <a:pt x="3085861" y="937459"/>
                  <a:pt x="3085861" y="937459"/>
                  <a:pt x="3085861" y="937459"/>
                </a:cubicBezTo>
                <a:cubicBezTo>
                  <a:pt x="3071518" y="943399"/>
                  <a:pt x="3071518" y="943399"/>
                  <a:pt x="3071518" y="943399"/>
                </a:cubicBezTo>
                <a:cubicBezTo>
                  <a:pt x="3065177" y="951962"/>
                  <a:pt x="3065177" y="951962"/>
                  <a:pt x="3065177" y="951962"/>
                </a:cubicBezTo>
                <a:cubicBezTo>
                  <a:pt x="3043387" y="959006"/>
                  <a:pt x="3043387" y="959006"/>
                  <a:pt x="3043387" y="959006"/>
                </a:cubicBezTo>
                <a:cubicBezTo>
                  <a:pt x="3044493" y="966463"/>
                  <a:pt x="3044493" y="966463"/>
                  <a:pt x="3044493" y="966463"/>
                </a:cubicBezTo>
                <a:cubicBezTo>
                  <a:pt x="3013746" y="990082"/>
                  <a:pt x="3013746" y="990082"/>
                  <a:pt x="3013746" y="990082"/>
                </a:cubicBezTo>
                <a:lnTo>
                  <a:pt x="3016583" y="981396"/>
                </a:lnTo>
                <a:lnTo>
                  <a:pt x="3018760" y="982192"/>
                </a:lnTo>
                <a:cubicBezTo>
                  <a:pt x="3020492" y="982650"/>
                  <a:pt x="3021289" y="982412"/>
                  <a:pt x="3019748" y="980438"/>
                </a:cubicBezTo>
                <a:lnTo>
                  <a:pt x="3018024" y="978828"/>
                </a:lnTo>
                <a:lnTo>
                  <a:pt x="3019672" y="978722"/>
                </a:lnTo>
                <a:cubicBezTo>
                  <a:pt x="3021257" y="976582"/>
                  <a:pt x="3020842" y="973785"/>
                  <a:pt x="3018980" y="974061"/>
                </a:cubicBezTo>
                <a:cubicBezTo>
                  <a:pt x="3018980" y="974061"/>
                  <a:pt x="3018980" y="974061"/>
                  <a:pt x="3018325" y="976063"/>
                </a:cubicBezTo>
                <a:lnTo>
                  <a:pt x="3017563" y="978399"/>
                </a:lnTo>
                <a:lnTo>
                  <a:pt x="3006701" y="968261"/>
                </a:lnTo>
                <a:cubicBezTo>
                  <a:pt x="2989189" y="978482"/>
                  <a:pt x="2989189" y="978482"/>
                  <a:pt x="2989189" y="978482"/>
                </a:cubicBezTo>
                <a:cubicBezTo>
                  <a:pt x="2986018" y="982763"/>
                  <a:pt x="2986018" y="982763"/>
                  <a:pt x="2986018" y="982763"/>
                </a:cubicBezTo>
                <a:cubicBezTo>
                  <a:pt x="3008914" y="983177"/>
                  <a:pt x="3008914" y="983177"/>
                  <a:pt x="3008914" y="983177"/>
                </a:cubicBezTo>
                <a:cubicBezTo>
                  <a:pt x="2996785" y="1004032"/>
                  <a:pt x="2996785" y="1004032"/>
                  <a:pt x="2996785" y="1004032"/>
                </a:cubicBezTo>
                <a:cubicBezTo>
                  <a:pt x="2997892" y="1011490"/>
                  <a:pt x="2997892" y="1011490"/>
                  <a:pt x="2997892" y="1011490"/>
                </a:cubicBezTo>
                <a:cubicBezTo>
                  <a:pt x="3012235" y="1005551"/>
                  <a:pt x="3012235" y="1005551"/>
                  <a:pt x="3012235" y="1005551"/>
                </a:cubicBezTo>
                <a:cubicBezTo>
                  <a:pt x="3002724" y="1018395"/>
                  <a:pt x="3002724" y="1018395"/>
                  <a:pt x="3002724" y="1018395"/>
                </a:cubicBezTo>
                <a:cubicBezTo>
                  <a:pt x="2988381" y="1024335"/>
                  <a:pt x="2988381" y="1024335"/>
                  <a:pt x="2988381" y="1024335"/>
                </a:cubicBezTo>
                <a:cubicBezTo>
                  <a:pt x="2968655" y="1019640"/>
                  <a:pt x="2968655" y="1019640"/>
                  <a:pt x="2968655" y="1019640"/>
                </a:cubicBezTo>
                <a:cubicBezTo>
                  <a:pt x="2974996" y="1011077"/>
                  <a:pt x="2974996" y="1011077"/>
                  <a:pt x="2974996" y="1011077"/>
                </a:cubicBezTo>
                <a:cubicBezTo>
                  <a:pt x="2981337" y="1002513"/>
                  <a:pt x="2981337" y="1002513"/>
                  <a:pt x="2981337" y="1002513"/>
                </a:cubicBezTo>
                <a:cubicBezTo>
                  <a:pt x="2973889" y="1003619"/>
                  <a:pt x="2973889" y="1003619"/>
                  <a:pt x="2973889" y="1003619"/>
                </a:cubicBezTo>
                <a:cubicBezTo>
                  <a:pt x="2940523" y="1035247"/>
                  <a:pt x="2940523" y="1035247"/>
                  <a:pt x="2940523" y="1035247"/>
                </a:cubicBezTo>
                <a:cubicBezTo>
                  <a:pt x="2933075" y="1036352"/>
                  <a:pt x="2980380" y="1021710"/>
                  <a:pt x="2926734" y="1044915"/>
                </a:cubicBezTo>
                <a:cubicBezTo>
                  <a:pt x="2908264" y="1074334"/>
                  <a:pt x="2908264" y="1074334"/>
                  <a:pt x="2908264" y="1074334"/>
                </a:cubicBezTo>
                <a:cubicBezTo>
                  <a:pt x="2864280" y="1111349"/>
                  <a:pt x="2864280" y="1111349"/>
                  <a:pt x="2864280" y="1111349"/>
                </a:cubicBezTo>
                <a:cubicBezTo>
                  <a:pt x="2861110" y="1115630"/>
                  <a:pt x="2861110" y="1115630"/>
                  <a:pt x="2861110" y="1115630"/>
                </a:cubicBezTo>
                <a:cubicBezTo>
                  <a:pt x="2864280" y="1111349"/>
                  <a:pt x="2865386" y="1118808"/>
                  <a:pt x="2868557" y="1114525"/>
                </a:cubicBezTo>
                <a:cubicBezTo>
                  <a:pt x="2815062" y="1164386"/>
                  <a:pt x="2815062" y="1164386"/>
                  <a:pt x="2815062" y="1164386"/>
                </a:cubicBezTo>
                <a:cubicBezTo>
                  <a:pt x="2808167" y="1169220"/>
                  <a:pt x="2808167" y="1169220"/>
                  <a:pt x="2808167" y="1169220"/>
                </a:cubicBezTo>
                <a:lnTo>
                  <a:pt x="2811273" y="1176732"/>
                </a:lnTo>
                <a:lnTo>
                  <a:pt x="2809292" y="1180009"/>
                </a:lnTo>
                <a:cubicBezTo>
                  <a:pt x="2808837" y="1181745"/>
                  <a:pt x="2809573" y="1182706"/>
                  <a:pt x="2812777" y="1181457"/>
                </a:cubicBezTo>
                <a:lnTo>
                  <a:pt x="2813131" y="1181229"/>
                </a:lnTo>
                <a:lnTo>
                  <a:pt x="2813363" y="1181787"/>
                </a:lnTo>
                <a:lnTo>
                  <a:pt x="2813529" y="1182191"/>
                </a:lnTo>
                <a:lnTo>
                  <a:pt x="2808578" y="1186010"/>
                </a:lnTo>
                <a:cubicBezTo>
                  <a:pt x="2805649" y="1189125"/>
                  <a:pt x="2816897" y="1183168"/>
                  <a:pt x="2814104" y="1183583"/>
                </a:cubicBezTo>
                <a:lnTo>
                  <a:pt x="2813529" y="1182191"/>
                </a:lnTo>
                <a:lnTo>
                  <a:pt x="2817275" y="1179302"/>
                </a:lnTo>
                <a:lnTo>
                  <a:pt x="2817173" y="1178615"/>
                </a:lnTo>
                <a:lnTo>
                  <a:pt x="2831064" y="1169633"/>
                </a:lnTo>
                <a:cubicBezTo>
                  <a:pt x="2829957" y="1162176"/>
                  <a:pt x="2829957" y="1162176"/>
                  <a:pt x="2829957" y="1162176"/>
                </a:cubicBezTo>
                <a:cubicBezTo>
                  <a:pt x="2861258" y="1142286"/>
                  <a:pt x="2861258" y="1142286"/>
                  <a:pt x="2861258" y="1142286"/>
                </a:cubicBezTo>
                <a:cubicBezTo>
                  <a:pt x="2879175" y="1109139"/>
                  <a:pt x="2879175" y="1109139"/>
                  <a:pt x="2879175" y="1109139"/>
                </a:cubicBezTo>
                <a:cubicBezTo>
                  <a:pt x="2919437" y="1072676"/>
                  <a:pt x="2919437" y="1072676"/>
                  <a:pt x="2919437" y="1072676"/>
                </a:cubicBezTo>
                <a:cubicBezTo>
                  <a:pt x="2915712" y="1073229"/>
                  <a:pt x="2915712" y="1073229"/>
                  <a:pt x="2915712" y="1073229"/>
                </a:cubicBezTo>
                <a:cubicBezTo>
                  <a:pt x="2936395" y="1058726"/>
                  <a:pt x="2936395" y="1058726"/>
                  <a:pt x="2936395" y="1058726"/>
                </a:cubicBezTo>
                <a:cubicBezTo>
                  <a:pt x="2930054" y="1067289"/>
                  <a:pt x="2930054" y="1067289"/>
                  <a:pt x="2930054" y="1067289"/>
                </a:cubicBezTo>
                <a:cubicBezTo>
                  <a:pt x="2942333" y="1073089"/>
                  <a:pt x="2942333" y="1073089"/>
                  <a:pt x="2942333" y="1073089"/>
                </a:cubicBezTo>
                <a:cubicBezTo>
                  <a:pt x="2953505" y="1071431"/>
                  <a:pt x="2953505" y="1071431"/>
                  <a:pt x="2953505" y="1071431"/>
                </a:cubicBezTo>
                <a:cubicBezTo>
                  <a:pt x="2917925" y="1088144"/>
                  <a:pt x="2917925" y="1088144"/>
                  <a:pt x="2917925" y="1088144"/>
                </a:cubicBezTo>
                <a:cubicBezTo>
                  <a:pt x="2919032" y="1095603"/>
                  <a:pt x="2919032" y="1095603"/>
                  <a:pt x="2919032" y="1095603"/>
                </a:cubicBezTo>
                <a:lnTo>
                  <a:pt x="2923810" y="1096629"/>
                </a:lnTo>
                <a:lnTo>
                  <a:pt x="2911584" y="1096708"/>
                </a:lnTo>
                <a:cubicBezTo>
                  <a:pt x="2886623" y="1108034"/>
                  <a:pt x="2886623" y="1108034"/>
                  <a:pt x="2886623" y="1108034"/>
                </a:cubicBezTo>
                <a:cubicBezTo>
                  <a:pt x="2902072" y="1109552"/>
                  <a:pt x="2902072" y="1109552"/>
                  <a:pt x="2902072" y="1109552"/>
                </a:cubicBezTo>
                <a:lnTo>
                  <a:pt x="2902021" y="1110589"/>
                </a:lnTo>
                <a:lnTo>
                  <a:pt x="2895178" y="1114387"/>
                </a:lnTo>
                <a:cubicBezTo>
                  <a:pt x="2899179" y="1115698"/>
                  <a:pt x="2901041" y="1115422"/>
                  <a:pt x="2901833" y="1114351"/>
                </a:cubicBezTo>
                <a:lnTo>
                  <a:pt x="2902021" y="1110589"/>
                </a:lnTo>
                <a:lnTo>
                  <a:pt x="2902212" y="1110484"/>
                </a:lnTo>
                <a:cubicBezTo>
                  <a:pt x="2903142" y="1110346"/>
                  <a:pt x="2903711" y="1110976"/>
                  <a:pt x="2903557" y="1113143"/>
                </a:cubicBezTo>
                <a:lnTo>
                  <a:pt x="2903105" y="1114936"/>
                </a:lnTo>
                <a:lnTo>
                  <a:pt x="2901179" y="1114746"/>
                </a:lnTo>
                <a:cubicBezTo>
                  <a:pt x="2898015" y="1115871"/>
                  <a:pt x="2892939" y="1118529"/>
                  <a:pt x="2885113" y="1123502"/>
                </a:cubicBezTo>
                <a:cubicBezTo>
                  <a:pt x="2881389" y="1124055"/>
                  <a:pt x="2881389" y="1124055"/>
                  <a:pt x="2881389" y="1124055"/>
                </a:cubicBezTo>
                <a:cubicBezTo>
                  <a:pt x="2893668" y="1129855"/>
                  <a:pt x="2893668" y="1129855"/>
                  <a:pt x="2893668" y="1129855"/>
                </a:cubicBezTo>
                <a:cubicBezTo>
                  <a:pt x="2875048" y="1132618"/>
                  <a:pt x="2875048" y="1132618"/>
                  <a:pt x="2875048" y="1132618"/>
                </a:cubicBezTo>
                <a:cubicBezTo>
                  <a:pt x="2852301" y="1158860"/>
                  <a:pt x="2852301" y="1158860"/>
                  <a:pt x="2852301" y="1158860"/>
                </a:cubicBezTo>
                <a:cubicBezTo>
                  <a:pt x="2852854" y="1162588"/>
                  <a:pt x="2852854" y="1162588"/>
                  <a:pt x="2852854" y="1162588"/>
                </a:cubicBezTo>
                <a:cubicBezTo>
                  <a:pt x="2849129" y="1163141"/>
                  <a:pt x="2849129" y="1163141"/>
                  <a:pt x="2849129" y="1163141"/>
                </a:cubicBezTo>
                <a:cubicBezTo>
                  <a:pt x="2842235" y="1167976"/>
                  <a:pt x="2823063" y="1167009"/>
                  <a:pt x="2836447" y="1180267"/>
                </a:cubicBezTo>
                <a:cubicBezTo>
                  <a:pt x="2826383" y="1189382"/>
                  <a:pt x="2826383" y="1189382"/>
                  <a:pt x="2826383" y="1189382"/>
                </a:cubicBezTo>
                <a:cubicBezTo>
                  <a:pt x="2827490" y="1196841"/>
                  <a:pt x="2827490" y="1196841"/>
                  <a:pt x="2827490" y="1196841"/>
                </a:cubicBezTo>
                <a:cubicBezTo>
                  <a:pt x="2816317" y="1198499"/>
                  <a:pt x="2816317" y="1198499"/>
                  <a:pt x="2816317" y="1198499"/>
                </a:cubicBezTo>
                <a:cubicBezTo>
                  <a:pt x="2816871" y="1202228"/>
                  <a:pt x="2816871" y="1202228"/>
                  <a:pt x="2816871" y="1202228"/>
                </a:cubicBezTo>
                <a:cubicBezTo>
                  <a:pt x="2793571" y="1224740"/>
                  <a:pt x="2793571" y="1224740"/>
                  <a:pt x="2793571" y="1224740"/>
                </a:cubicBezTo>
                <a:cubicBezTo>
                  <a:pt x="2791506" y="1236480"/>
                  <a:pt x="2791506" y="1236480"/>
                  <a:pt x="2791506" y="1236480"/>
                </a:cubicBezTo>
                <a:cubicBezTo>
                  <a:pt x="2763928" y="1255816"/>
                  <a:pt x="2763928" y="1255816"/>
                  <a:pt x="2763928" y="1255816"/>
                </a:cubicBezTo>
                <a:cubicBezTo>
                  <a:pt x="2760758" y="1260098"/>
                  <a:pt x="2760758" y="1260098"/>
                  <a:pt x="2760758" y="1260098"/>
                </a:cubicBezTo>
                <a:cubicBezTo>
                  <a:pt x="2768759" y="1262721"/>
                  <a:pt x="2768759" y="1262721"/>
                  <a:pt x="2768759" y="1262721"/>
                </a:cubicBezTo>
                <a:cubicBezTo>
                  <a:pt x="2761312" y="1263826"/>
                  <a:pt x="2761312" y="1263826"/>
                  <a:pt x="2761312" y="1263826"/>
                </a:cubicBezTo>
                <a:cubicBezTo>
                  <a:pt x="2704645" y="1317968"/>
                  <a:pt x="2704645" y="1317968"/>
                  <a:pt x="2704645" y="1317968"/>
                </a:cubicBezTo>
                <a:cubicBezTo>
                  <a:pt x="2691962" y="1335094"/>
                  <a:pt x="2691962" y="1335094"/>
                  <a:pt x="2691962" y="1335094"/>
                </a:cubicBezTo>
                <a:cubicBezTo>
                  <a:pt x="2668108" y="1353878"/>
                  <a:pt x="2668108" y="1353878"/>
                  <a:pt x="2668108" y="1353878"/>
                </a:cubicBezTo>
                <a:cubicBezTo>
                  <a:pt x="2661766" y="1362441"/>
                  <a:pt x="2661766" y="1362441"/>
                  <a:pt x="2661766" y="1362441"/>
                </a:cubicBezTo>
                <a:cubicBezTo>
                  <a:pt x="2666044" y="1365618"/>
                  <a:pt x="2666044" y="1365618"/>
                  <a:pt x="2666044" y="1365618"/>
                </a:cubicBezTo>
                <a:cubicBezTo>
                  <a:pt x="2669214" y="1361336"/>
                  <a:pt x="2669214" y="1361336"/>
                  <a:pt x="2669214" y="1361336"/>
                </a:cubicBezTo>
                <a:cubicBezTo>
                  <a:pt x="2673492" y="1364513"/>
                  <a:pt x="2673492" y="1364513"/>
                  <a:pt x="2673492" y="1364513"/>
                </a:cubicBezTo>
                <a:cubicBezTo>
                  <a:pt x="2724924" y="1326392"/>
                  <a:pt x="2724924" y="1326392"/>
                  <a:pt x="2724924" y="1326392"/>
                </a:cubicBezTo>
                <a:cubicBezTo>
                  <a:pt x="2736096" y="1324734"/>
                  <a:pt x="2736096" y="1324734"/>
                  <a:pt x="2736096" y="1324734"/>
                </a:cubicBezTo>
                <a:cubicBezTo>
                  <a:pt x="2796486" y="1270040"/>
                  <a:pt x="2796486" y="1270040"/>
                  <a:pt x="2796486" y="1270040"/>
                </a:cubicBezTo>
                <a:cubicBezTo>
                  <a:pt x="2794826" y="1258853"/>
                  <a:pt x="2809319" y="1279569"/>
                  <a:pt x="2807105" y="1264653"/>
                </a:cubicBezTo>
                <a:cubicBezTo>
                  <a:pt x="2857983" y="1222804"/>
                  <a:pt x="2857983" y="1222804"/>
                  <a:pt x="2857983" y="1222804"/>
                </a:cubicBezTo>
                <a:cubicBezTo>
                  <a:pt x="2829449" y="1261337"/>
                  <a:pt x="2829449" y="1261337"/>
                  <a:pt x="2829449" y="1261337"/>
                </a:cubicBezTo>
                <a:cubicBezTo>
                  <a:pt x="2819936" y="1274183"/>
                  <a:pt x="2819936" y="1274183"/>
                  <a:pt x="2819936" y="1274183"/>
                </a:cubicBezTo>
                <a:cubicBezTo>
                  <a:pt x="2852899" y="1265479"/>
                  <a:pt x="2852899" y="1265479"/>
                  <a:pt x="2852899" y="1265479"/>
                </a:cubicBezTo>
                <a:cubicBezTo>
                  <a:pt x="2856069" y="1261199"/>
                  <a:pt x="2863114" y="1283019"/>
                  <a:pt x="2862410" y="1252635"/>
                </a:cubicBezTo>
                <a:cubicBezTo>
                  <a:pt x="2874689" y="1258435"/>
                  <a:pt x="2874689" y="1258435"/>
                  <a:pt x="2874689" y="1258435"/>
                </a:cubicBezTo>
                <a:cubicBezTo>
                  <a:pt x="2847664" y="1281500"/>
                  <a:pt x="2847664" y="1281500"/>
                  <a:pt x="2847664" y="1281500"/>
                </a:cubicBezTo>
                <a:cubicBezTo>
                  <a:pt x="2848218" y="1285230"/>
                  <a:pt x="2848218" y="1285230"/>
                  <a:pt x="2848218" y="1285230"/>
                </a:cubicBezTo>
                <a:cubicBezTo>
                  <a:pt x="2834982" y="1298626"/>
                  <a:pt x="2834982" y="1298626"/>
                  <a:pt x="2834982" y="1298626"/>
                </a:cubicBezTo>
                <a:cubicBezTo>
                  <a:pt x="2835536" y="1302356"/>
                  <a:pt x="2835536" y="1302356"/>
                  <a:pt x="2835536" y="1302356"/>
                </a:cubicBezTo>
                <a:cubicBezTo>
                  <a:pt x="2831258" y="1299179"/>
                  <a:pt x="2831258" y="1299179"/>
                  <a:pt x="2831258" y="1299179"/>
                </a:cubicBezTo>
                <a:cubicBezTo>
                  <a:pt x="2823810" y="1300284"/>
                  <a:pt x="2823810" y="1300284"/>
                  <a:pt x="2823810" y="1300284"/>
                </a:cubicBezTo>
                <a:cubicBezTo>
                  <a:pt x="2821193" y="1308295"/>
                  <a:pt x="2821193" y="1308295"/>
                  <a:pt x="2821193" y="1308295"/>
                </a:cubicBezTo>
                <a:cubicBezTo>
                  <a:pt x="2824917" y="1307742"/>
                  <a:pt x="2824917" y="1307742"/>
                  <a:pt x="2824917" y="1307742"/>
                </a:cubicBezTo>
                <a:cubicBezTo>
                  <a:pt x="2826023" y="1315200"/>
                  <a:pt x="2826023" y="1315200"/>
                  <a:pt x="2826023" y="1315200"/>
                </a:cubicBezTo>
                <a:cubicBezTo>
                  <a:pt x="2821645" y="1317755"/>
                  <a:pt x="2821457" y="1319689"/>
                  <a:pt x="2822854" y="1321089"/>
                </a:cubicBezTo>
                <a:lnTo>
                  <a:pt x="2829186" y="1323774"/>
                </a:lnTo>
                <a:lnTo>
                  <a:pt x="2822391" y="1322982"/>
                </a:lnTo>
                <a:cubicBezTo>
                  <a:pt x="2818919" y="1322626"/>
                  <a:pt x="2814217" y="1322193"/>
                  <a:pt x="2807958" y="1321693"/>
                </a:cubicBezTo>
                <a:cubicBezTo>
                  <a:pt x="2802723" y="1337713"/>
                  <a:pt x="2802723" y="1337713"/>
                  <a:pt x="2802723" y="1337713"/>
                </a:cubicBezTo>
                <a:cubicBezTo>
                  <a:pt x="2807553" y="1344619"/>
                  <a:pt x="2807553" y="1344619"/>
                  <a:pt x="2807553" y="1344619"/>
                </a:cubicBezTo>
                <a:cubicBezTo>
                  <a:pt x="2809415" y="1344343"/>
                  <a:pt x="2813278" y="1344722"/>
                  <a:pt x="2815932" y="1343376"/>
                </a:cubicBezTo>
                <a:lnTo>
                  <a:pt x="2816932" y="1333146"/>
                </a:lnTo>
                <a:lnTo>
                  <a:pt x="2817415" y="1333331"/>
                </a:lnTo>
                <a:lnTo>
                  <a:pt x="2819869" y="1331881"/>
                </a:lnTo>
                <a:lnTo>
                  <a:pt x="2824721" y="1332067"/>
                </a:lnTo>
                <a:cubicBezTo>
                  <a:pt x="2827445" y="1331187"/>
                  <a:pt x="2830098" y="1329839"/>
                  <a:pt x="2831961" y="1329563"/>
                </a:cubicBezTo>
                <a:lnTo>
                  <a:pt x="2828345" y="1326878"/>
                </a:lnTo>
                <a:lnTo>
                  <a:pt x="2838302" y="1321000"/>
                </a:lnTo>
                <a:cubicBezTo>
                  <a:pt x="2833621" y="1340751"/>
                  <a:pt x="2833621" y="1340751"/>
                  <a:pt x="2833621" y="1340751"/>
                </a:cubicBezTo>
                <a:cubicBezTo>
                  <a:pt x="2860241" y="1340611"/>
                  <a:pt x="2860241" y="1340611"/>
                  <a:pt x="2860241" y="1340611"/>
                </a:cubicBezTo>
                <a:cubicBezTo>
                  <a:pt x="2844792" y="1339093"/>
                  <a:pt x="2871009" y="1361879"/>
                  <a:pt x="2858581" y="1329424"/>
                </a:cubicBezTo>
                <a:cubicBezTo>
                  <a:pt x="2847410" y="1331082"/>
                  <a:pt x="2847410" y="1331082"/>
                  <a:pt x="2847410" y="1331082"/>
                </a:cubicBezTo>
                <a:cubicBezTo>
                  <a:pt x="2850027" y="1323072"/>
                  <a:pt x="2864369" y="1317132"/>
                  <a:pt x="2870307" y="1331495"/>
                </a:cubicBezTo>
                <a:cubicBezTo>
                  <a:pt x="2898992" y="1319616"/>
                  <a:pt x="2898992" y="1319616"/>
                  <a:pt x="2898992" y="1319616"/>
                </a:cubicBezTo>
                <a:cubicBezTo>
                  <a:pt x="2900502" y="1304148"/>
                  <a:pt x="2900502" y="1304148"/>
                  <a:pt x="2900502" y="1304148"/>
                </a:cubicBezTo>
                <a:cubicBezTo>
                  <a:pt x="2901608" y="1311606"/>
                  <a:pt x="2901608" y="1311606"/>
                  <a:pt x="2901608" y="1311606"/>
                </a:cubicBezTo>
                <a:cubicBezTo>
                  <a:pt x="2935678" y="1310362"/>
                  <a:pt x="2935678" y="1310362"/>
                  <a:pt x="2935678" y="1310362"/>
                </a:cubicBezTo>
                <a:cubicBezTo>
                  <a:pt x="2938296" y="1302351"/>
                  <a:pt x="2938296" y="1302351"/>
                  <a:pt x="2938296" y="1302351"/>
                </a:cubicBezTo>
                <a:cubicBezTo>
                  <a:pt x="2953191" y="1300141"/>
                  <a:pt x="2953191" y="1300141"/>
                  <a:pt x="2953191" y="1300141"/>
                </a:cubicBezTo>
                <a:cubicBezTo>
                  <a:pt x="2951531" y="1288953"/>
                  <a:pt x="2951531" y="1288953"/>
                  <a:pt x="2951531" y="1288953"/>
                </a:cubicBezTo>
                <a:cubicBezTo>
                  <a:pt x="2961042" y="1276110"/>
                  <a:pt x="2956914" y="1299588"/>
                  <a:pt x="2964362" y="1298483"/>
                </a:cubicBezTo>
                <a:cubicBezTo>
                  <a:pt x="2971257" y="1293648"/>
                  <a:pt x="2971257" y="1293648"/>
                  <a:pt x="2971257" y="1293648"/>
                </a:cubicBezTo>
                <a:cubicBezTo>
                  <a:pt x="2979258" y="1296273"/>
                  <a:pt x="2979258" y="1296273"/>
                  <a:pt x="2979258" y="1296273"/>
                </a:cubicBezTo>
                <a:cubicBezTo>
                  <a:pt x="2985045" y="1283980"/>
                  <a:pt x="2985045" y="1283980"/>
                  <a:pt x="2985045" y="1283980"/>
                </a:cubicBezTo>
                <a:cubicBezTo>
                  <a:pt x="3025456" y="1274173"/>
                  <a:pt x="3025456" y="1274173"/>
                  <a:pt x="3025456" y="1274173"/>
                </a:cubicBezTo>
                <a:cubicBezTo>
                  <a:pt x="3024902" y="1270443"/>
                  <a:pt x="3024902" y="1270443"/>
                  <a:pt x="3024902" y="1270443"/>
                </a:cubicBezTo>
                <a:cubicBezTo>
                  <a:pt x="3036627" y="1272515"/>
                  <a:pt x="3036627" y="1272515"/>
                  <a:pt x="3036627" y="1272515"/>
                </a:cubicBezTo>
                <a:cubicBezTo>
                  <a:pt x="3050416" y="1262847"/>
                  <a:pt x="3050416" y="1262847"/>
                  <a:pt x="3050416" y="1262847"/>
                </a:cubicBezTo>
                <a:cubicBezTo>
                  <a:pt x="3083378" y="1254144"/>
                  <a:pt x="3083378" y="1254144"/>
                  <a:pt x="3083378" y="1254144"/>
                </a:cubicBezTo>
                <a:cubicBezTo>
                  <a:pt x="3089720" y="1245580"/>
                  <a:pt x="3089720" y="1245580"/>
                  <a:pt x="3089720" y="1245580"/>
                </a:cubicBezTo>
                <a:cubicBezTo>
                  <a:pt x="3085995" y="1246133"/>
                  <a:pt x="3080207" y="1258426"/>
                  <a:pt x="3101444" y="1247653"/>
                </a:cubicBezTo>
                <a:cubicBezTo>
                  <a:pt x="3104615" y="1243370"/>
                  <a:pt x="3104615" y="1243370"/>
                  <a:pt x="3104615" y="1243370"/>
                </a:cubicBezTo>
                <a:cubicBezTo>
                  <a:pt x="3108892" y="1246547"/>
                  <a:pt x="3108892" y="1246547"/>
                  <a:pt x="3108892" y="1246547"/>
                </a:cubicBezTo>
                <a:cubicBezTo>
                  <a:pt x="3095103" y="1256216"/>
                  <a:pt x="3095103" y="1256216"/>
                  <a:pt x="3095103" y="1256216"/>
                </a:cubicBezTo>
                <a:cubicBezTo>
                  <a:pt x="3096210" y="1263673"/>
                  <a:pt x="3096210" y="1263673"/>
                  <a:pt x="3096210" y="1263673"/>
                </a:cubicBezTo>
                <a:cubicBezTo>
                  <a:pt x="3114830" y="1260910"/>
                  <a:pt x="3114830" y="1260910"/>
                  <a:pt x="3114830" y="1260910"/>
                </a:cubicBezTo>
                <a:cubicBezTo>
                  <a:pt x="3123788" y="1244337"/>
                  <a:pt x="3123788" y="1244337"/>
                  <a:pt x="3123788" y="1244337"/>
                </a:cubicBezTo>
                <a:cubicBezTo>
                  <a:pt x="3115786" y="1241713"/>
                  <a:pt x="3115786" y="1241713"/>
                  <a:pt x="3115786" y="1241713"/>
                </a:cubicBezTo>
                <a:cubicBezTo>
                  <a:pt x="3155090" y="1224448"/>
                  <a:pt x="3155090" y="1224448"/>
                  <a:pt x="3155090" y="1224448"/>
                </a:cubicBezTo>
                <a:cubicBezTo>
                  <a:pt x="3161431" y="1215884"/>
                  <a:pt x="3161431" y="1215884"/>
                  <a:pt x="3161431" y="1215884"/>
                </a:cubicBezTo>
                <a:cubicBezTo>
                  <a:pt x="3169432" y="1218508"/>
                  <a:pt x="3169432" y="1218508"/>
                  <a:pt x="3169432" y="1218508"/>
                </a:cubicBezTo>
                <a:cubicBezTo>
                  <a:pt x="3177987" y="1224860"/>
                  <a:pt x="3183775" y="1212569"/>
                  <a:pt x="3191776" y="1215192"/>
                </a:cubicBezTo>
                <a:cubicBezTo>
                  <a:pt x="3192329" y="1218921"/>
                  <a:pt x="3198670" y="1210358"/>
                  <a:pt x="3192329" y="1218921"/>
                </a:cubicBezTo>
                <a:cubicBezTo>
                  <a:pt x="3192329" y="1218921"/>
                  <a:pt x="3196054" y="1218369"/>
                  <a:pt x="3196054" y="1218369"/>
                </a:cubicBezTo>
                <a:cubicBezTo>
                  <a:pt x="3198117" y="1206629"/>
                  <a:pt x="3198117" y="1206629"/>
                  <a:pt x="3198117" y="1206629"/>
                </a:cubicBezTo>
                <a:cubicBezTo>
                  <a:pt x="3223632" y="1199032"/>
                  <a:pt x="3223632" y="1199032"/>
                  <a:pt x="3223632" y="1199032"/>
                </a:cubicBezTo>
                <a:cubicBezTo>
                  <a:pt x="3221418" y="1184116"/>
                  <a:pt x="3221418" y="1184116"/>
                  <a:pt x="3221418" y="1184116"/>
                </a:cubicBezTo>
                <a:cubicBezTo>
                  <a:pt x="3241697" y="1192540"/>
                  <a:pt x="3241697" y="1192540"/>
                  <a:pt x="3241697" y="1192540"/>
                </a:cubicBezTo>
                <a:cubicBezTo>
                  <a:pt x="3259764" y="1186048"/>
                  <a:pt x="3259764" y="1186048"/>
                  <a:pt x="3259764" y="1186048"/>
                </a:cubicBezTo>
                <a:cubicBezTo>
                  <a:pt x="3254933" y="1179143"/>
                  <a:pt x="3254933" y="1179143"/>
                  <a:pt x="3254933" y="1179143"/>
                </a:cubicBezTo>
                <a:cubicBezTo>
                  <a:pt x="3263892" y="1162569"/>
                  <a:pt x="3263892" y="1162569"/>
                  <a:pt x="3263892" y="1162569"/>
                </a:cubicBezTo>
                <a:cubicBezTo>
                  <a:pt x="3271340" y="1161464"/>
                  <a:pt x="3271340" y="1161464"/>
                  <a:pt x="3271340" y="1161464"/>
                </a:cubicBezTo>
                <a:cubicBezTo>
                  <a:pt x="3282511" y="1159806"/>
                  <a:pt x="3282511" y="1159806"/>
                  <a:pt x="3282511" y="1159806"/>
                </a:cubicBezTo>
                <a:cubicBezTo>
                  <a:pt x="3295747" y="1146410"/>
                  <a:pt x="3295747" y="1146410"/>
                  <a:pt x="3295747" y="1146410"/>
                </a:cubicBezTo>
                <a:cubicBezTo>
                  <a:pt x="3301131" y="1157043"/>
                  <a:pt x="3301131" y="1157043"/>
                  <a:pt x="3301131" y="1157043"/>
                </a:cubicBezTo>
                <a:lnTo>
                  <a:pt x="3308918" y="1155888"/>
                </a:lnTo>
                <a:lnTo>
                  <a:pt x="3309924" y="1158597"/>
                </a:lnTo>
                <a:cubicBezTo>
                  <a:pt x="3312856" y="1159115"/>
                  <a:pt x="3318165" y="1156421"/>
                  <a:pt x="3316027" y="1154833"/>
                </a:cubicBezTo>
                <a:cubicBezTo>
                  <a:pt x="3316027" y="1154833"/>
                  <a:pt x="3316027" y="1154833"/>
                  <a:pt x="3314165" y="1155109"/>
                </a:cubicBezTo>
                <a:lnTo>
                  <a:pt x="3308918" y="1155888"/>
                </a:lnTo>
                <a:lnTo>
                  <a:pt x="3308540" y="1154873"/>
                </a:lnTo>
                <a:cubicBezTo>
                  <a:pt x="3309491" y="1152468"/>
                  <a:pt x="3312265" y="1148722"/>
                  <a:pt x="3318090" y="1143094"/>
                </a:cubicBezTo>
                <a:cubicBezTo>
                  <a:pt x="3306365" y="1141022"/>
                  <a:pt x="3306365" y="1141022"/>
                  <a:pt x="3306365" y="1141022"/>
                </a:cubicBezTo>
                <a:cubicBezTo>
                  <a:pt x="3306365" y="1141022"/>
                  <a:pt x="3295747" y="1146410"/>
                  <a:pt x="3309535" y="1136742"/>
                </a:cubicBezTo>
                <a:cubicBezTo>
                  <a:pt x="3294640" y="1138952"/>
                  <a:pt x="3294640" y="1138952"/>
                  <a:pt x="3294640" y="1138952"/>
                </a:cubicBezTo>
                <a:cubicBezTo>
                  <a:pt x="3292426" y="1124036"/>
                  <a:pt x="3292426" y="1124036"/>
                  <a:pt x="3292426" y="1124036"/>
                </a:cubicBezTo>
                <a:cubicBezTo>
                  <a:pt x="3298768" y="1115473"/>
                  <a:pt x="3298768" y="1115473"/>
                  <a:pt x="3298768" y="1115473"/>
                </a:cubicBezTo>
                <a:cubicBezTo>
                  <a:pt x="3321664" y="1115886"/>
                  <a:pt x="3321664" y="1115886"/>
                  <a:pt x="3321664" y="1115886"/>
                </a:cubicBezTo>
                <a:cubicBezTo>
                  <a:pt x="3341796" y="1097654"/>
                  <a:pt x="3341796" y="1097654"/>
                  <a:pt x="3341796" y="1097654"/>
                </a:cubicBezTo>
                <a:cubicBezTo>
                  <a:pt x="3346073" y="1100831"/>
                  <a:pt x="3352414" y="1092268"/>
                  <a:pt x="3359308" y="1087433"/>
                </a:cubicBezTo>
                <a:cubicBezTo>
                  <a:pt x="3363586" y="1090610"/>
                  <a:pt x="3363586" y="1090610"/>
                  <a:pt x="3363586" y="1090610"/>
                </a:cubicBezTo>
                <a:cubicBezTo>
                  <a:pt x="3376268" y="1073484"/>
                  <a:pt x="3376268" y="1073484"/>
                  <a:pt x="3376268" y="1073484"/>
                </a:cubicBezTo>
                <a:cubicBezTo>
                  <a:pt x="3378885" y="1065474"/>
                  <a:pt x="3378885" y="1065474"/>
                  <a:pt x="3378885" y="1065474"/>
                </a:cubicBezTo>
                <a:cubicBezTo>
                  <a:pt x="3385226" y="1056910"/>
                  <a:pt x="3385226" y="1056910"/>
                  <a:pt x="3385226" y="1056910"/>
                </a:cubicBezTo>
                <a:cubicBezTo>
                  <a:pt x="3413910" y="1045031"/>
                  <a:pt x="3413910" y="1045031"/>
                  <a:pt x="3413910" y="1045031"/>
                </a:cubicBezTo>
                <a:cubicBezTo>
                  <a:pt x="3409634" y="1041855"/>
                  <a:pt x="3419145" y="1029011"/>
                  <a:pt x="3401079" y="1035502"/>
                </a:cubicBezTo>
                <a:cubicBezTo>
                  <a:pt x="3418592" y="1025281"/>
                  <a:pt x="3418592" y="1025281"/>
                  <a:pt x="3418592" y="1025281"/>
                </a:cubicBezTo>
                <a:cubicBezTo>
                  <a:pt x="3414315" y="1022105"/>
                  <a:pt x="3414315" y="1022105"/>
                  <a:pt x="3414315" y="1022105"/>
                </a:cubicBezTo>
                <a:cubicBezTo>
                  <a:pt x="3424933" y="1016718"/>
                  <a:pt x="3424933" y="1016718"/>
                  <a:pt x="3424933" y="1016718"/>
                </a:cubicBezTo>
                <a:cubicBezTo>
                  <a:pt x="3453468" y="978185"/>
                  <a:pt x="3453468" y="978185"/>
                  <a:pt x="3453468" y="978185"/>
                </a:cubicBezTo>
                <a:cubicBezTo>
                  <a:pt x="3452915" y="974455"/>
                  <a:pt x="3442849" y="983571"/>
                  <a:pt x="3451808" y="966997"/>
                </a:cubicBezTo>
                <a:cubicBezTo>
                  <a:pt x="3471534" y="971692"/>
                  <a:pt x="3471534" y="971692"/>
                  <a:pt x="3471534" y="971692"/>
                </a:cubicBezTo>
                <a:cubicBezTo>
                  <a:pt x="3483110" y="947108"/>
                  <a:pt x="3483110" y="947108"/>
                  <a:pt x="3483110" y="947108"/>
                </a:cubicBezTo>
                <a:cubicBezTo>
                  <a:pt x="3467661" y="945590"/>
                  <a:pt x="3467661" y="945590"/>
                  <a:pt x="3467661" y="945590"/>
                </a:cubicBezTo>
                <a:cubicBezTo>
                  <a:pt x="3467661" y="945590"/>
                  <a:pt x="3482556" y="943380"/>
                  <a:pt x="3462831" y="938685"/>
                </a:cubicBezTo>
                <a:cubicBezTo>
                  <a:pt x="3491918" y="903880"/>
                  <a:pt x="3491918" y="903880"/>
                  <a:pt x="3491918" y="903880"/>
                </a:cubicBezTo>
                <a:cubicBezTo>
                  <a:pt x="3493578" y="915066"/>
                  <a:pt x="3493578" y="915066"/>
                  <a:pt x="3493578" y="915066"/>
                </a:cubicBezTo>
                <a:cubicBezTo>
                  <a:pt x="3519093" y="907469"/>
                  <a:pt x="3519093" y="907469"/>
                  <a:pt x="3519093" y="907469"/>
                </a:cubicBezTo>
                <a:cubicBezTo>
                  <a:pt x="3523371" y="910645"/>
                  <a:pt x="3498410" y="921971"/>
                  <a:pt x="3530819" y="909540"/>
                </a:cubicBezTo>
                <a:cubicBezTo>
                  <a:pt x="3520604" y="892001"/>
                  <a:pt x="3520604" y="892001"/>
                  <a:pt x="3520604" y="892001"/>
                </a:cubicBezTo>
                <a:cubicBezTo>
                  <a:pt x="3513710" y="896834"/>
                  <a:pt x="3513710" y="896834"/>
                  <a:pt x="3513710" y="896834"/>
                </a:cubicBezTo>
                <a:cubicBezTo>
                  <a:pt x="3509985" y="897387"/>
                  <a:pt x="3509985" y="897387"/>
                  <a:pt x="3509985" y="897387"/>
                </a:cubicBezTo>
                <a:cubicBezTo>
                  <a:pt x="3518944" y="880813"/>
                  <a:pt x="3518944" y="880813"/>
                  <a:pt x="3518944" y="880813"/>
                </a:cubicBezTo>
                <a:cubicBezTo>
                  <a:pt x="3530669" y="882885"/>
                  <a:pt x="3530669" y="882885"/>
                  <a:pt x="3530669" y="882885"/>
                </a:cubicBezTo>
                <a:cubicBezTo>
                  <a:pt x="3550396" y="887580"/>
                  <a:pt x="3550396" y="887580"/>
                  <a:pt x="3550396" y="887580"/>
                </a:cubicBezTo>
                <a:cubicBezTo>
                  <a:pt x="3553566" y="883298"/>
                  <a:pt x="3553566" y="883298"/>
                  <a:pt x="3553566" y="883298"/>
                </a:cubicBezTo>
                <a:cubicBezTo>
                  <a:pt x="3537010" y="874322"/>
                  <a:pt x="3537010" y="874322"/>
                  <a:pt x="3537010" y="874322"/>
                </a:cubicBezTo>
                <a:cubicBezTo>
                  <a:pt x="3563481" y="847528"/>
                  <a:pt x="3563481" y="847528"/>
                  <a:pt x="3563481" y="847528"/>
                </a:cubicBezTo>
                <a:cubicBezTo>
                  <a:pt x="3558651" y="840622"/>
                  <a:pt x="3558651" y="840622"/>
                  <a:pt x="3558651" y="840622"/>
                </a:cubicBezTo>
                <a:cubicBezTo>
                  <a:pt x="3547479" y="842280"/>
                  <a:pt x="3547479" y="842280"/>
                  <a:pt x="3547479" y="842280"/>
                </a:cubicBezTo>
                <a:cubicBezTo>
                  <a:pt x="3543755" y="842833"/>
                  <a:pt x="3543755" y="842833"/>
                  <a:pt x="3543755" y="842833"/>
                </a:cubicBezTo>
                <a:cubicBezTo>
                  <a:pt x="3560161" y="825154"/>
                  <a:pt x="3560161" y="825154"/>
                  <a:pt x="3560161" y="825154"/>
                </a:cubicBezTo>
                <a:cubicBezTo>
                  <a:pt x="3568715" y="831507"/>
                  <a:pt x="3542095" y="831645"/>
                  <a:pt x="3569269" y="835235"/>
                </a:cubicBezTo>
                <a:cubicBezTo>
                  <a:pt x="3589952" y="820733"/>
                  <a:pt x="3589952" y="820733"/>
                  <a:pt x="3589952" y="820733"/>
                </a:cubicBezTo>
                <a:cubicBezTo>
                  <a:pt x="3580291" y="806923"/>
                  <a:pt x="3580291" y="806923"/>
                  <a:pt x="3580291" y="806923"/>
                </a:cubicBezTo>
                <a:cubicBezTo>
                  <a:pt x="3589803" y="794077"/>
                  <a:pt x="3589803" y="794077"/>
                  <a:pt x="3589803" y="794077"/>
                </a:cubicBezTo>
                <a:cubicBezTo>
                  <a:pt x="3580696" y="783996"/>
                  <a:pt x="3580696" y="783996"/>
                  <a:pt x="3580696" y="783996"/>
                </a:cubicBezTo>
                <a:cubicBezTo>
                  <a:pt x="3579589" y="776539"/>
                  <a:pt x="3579589" y="776539"/>
                  <a:pt x="3579589" y="776539"/>
                </a:cubicBezTo>
                <a:cubicBezTo>
                  <a:pt x="3584419" y="783444"/>
                  <a:pt x="3584419" y="783444"/>
                  <a:pt x="3584419" y="783444"/>
                </a:cubicBezTo>
                <a:cubicBezTo>
                  <a:pt x="3592271" y="759412"/>
                  <a:pt x="3601528" y="796149"/>
                  <a:pt x="3627446" y="765626"/>
                </a:cubicBezTo>
                <a:cubicBezTo>
                  <a:pt x="3630617" y="761344"/>
                  <a:pt x="3630617" y="761344"/>
                  <a:pt x="3630617" y="761344"/>
                </a:cubicBezTo>
                <a:cubicBezTo>
                  <a:pt x="3617785" y="751816"/>
                  <a:pt x="3617785" y="751816"/>
                  <a:pt x="3617785" y="751816"/>
                </a:cubicBezTo>
                <a:cubicBezTo>
                  <a:pt x="3611997" y="764107"/>
                  <a:pt x="3611997" y="764107"/>
                  <a:pt x="3611997" y="764107"/>
                </a:cubicBezTo>
                <a:cubicBezTo>
                  <a:pt x="3610337" y="752921"/>
                  <a:pt x="3610337" y="752921"/>
                  <a:pt x="3610337" y="752921"/>
                </a:cubicBezTo>
                <a:cubicBezTo>
                  <a:pt x="3631020" y="738418"/>
                  <a:pt x="3631020" y="738418"/>
                  <a:pt x="3631020" y="738418"/>
                </a:cubicBezTo>
                <a:cubicBezTo>
                  <a:pt x="3635298" y="741595"/>
                  <a:pt x="3635298" y="741595"/>
                  <a:pt x="3635298" y="741595"/>
                </a:cubicBezTo>
                <a:cubicBezTo>
                  <a:pt x="3633638" y="730407"/>
                  <a:pt x="3633638" y="730407"/>
                  <a:pt x="3633638" y="730407"/>
                </a:cubicBezTo>
                <a:cubicBezTo>
                  <a:pt x="3656535" y="730821"/>
                  <a:pt x="3656535" y="730821"/>
                  <a:pt x="3656535" y="730821"/>
                </a:cubicBezTo>
                <a:cubicBezTo>
                  <a:pt x="3667557" y="702508"/>
                  <a:pt x="3663025" y="748913"/>
                  <a:pt x="3673898" y="693944"/>
                </a:cubicBezTo>
                <a:cubicBezTo>
                  <a:pt x="3673345" y="690216"/>
                  <a:pt x="3673345" y="690216"/>
                  <a:pt x="3673345" y="690216"/>
                </a:cubicBezTo>
                <a:cubicBezTo>
                  <a:pt x="3688794" y="691734"/>
                  <a:pt x="3688794" y="691734"/>
                  <a:pt x="3688794" y="691734"/>
                </a:cubicBezTo>
                <a:cubicBezTo>
                  <a:pt x="3689347" y="695464"/>
                  <a:pt x="3689347" y="695464"/>
                  <a:pt x="3689347" y="695464"/>
                </a:cubicBezTo>
                <a:cubicBezTo>
                  <a:pt x="3693625" y="698639"/>
                  <a:pt x="3693625" y="698639"/>
                  <a:pt x="3693625" y="698639"/>
                </a:cubicBezTo>
                <a:cubicBezTo>
                  <a:pt x="3697348" y="698087"/>
                  <a:pt x="3697348" y="698087"/>
                  <a:pt x="3697348" y="698087"/>
                </a:cubicBezTo>
                <a:cubicBezTo>
                  <a:pt x="3693475" y="671985"/>
                  <a:pt x="3693475" y="671985"/>
                  <a:pt x="3693475" y="671985"/>
                </a:cubicBezTo>
                <a:cubicBezTo>
                  <a:pt x="3678579" y="674195"/>
                  <a:pt x="3678579" y="674195"/>
                  <a:pt x="3678579" y="674195"/>
                </a:cubicBezTo>
                <a:cubicBezTo>
                  <a:pt x="3673195" y="663560"/>
                  <a:pt x="3673195" y="663560"/>
                  <a:pt x="3673195" y="663560"/>
                </a:cubicBezTo>
                <a:cubicBezTo>
                  <a:pt x="3686985" y="653892"/>
                  <a:pt x="3686985" y="653892"/>
                  <a:pt x="3686985" y="653892"/>
                </a:cubicBezTo>
                <a:cubicBezTo>
                  <a:pt x="3694433" y="652787"/>
                  <a:pt x="3684920" y="665632"/>
                  <a:pt x="3699263" y="659692"/>
                </a:cubicBezTo>
                <a:cubicBezTo>
                  <a:pt x="3706157" y="654859"/>
                  <a:pt x="3663533" y="649750"/>
                  <a:pt x="3717330" y="653201"/>
                </a:cubicBezTo>
                <a:cubicBezTo>
                  <a:pt x="3723117" y="640908"/>
                  <a:pt x="3723117" y="640908"/>
                  <a:pt x="3723117" y="640908"/>
                </a:cubicBezTo>
                <a:lnTo>
                  <a:pt x="3710139" y="642834"/>
                </a:lnTo>
                <a:lnTo>
                  <a:pt x="3712578" y="636361"/>
                </a:lnTo>
                <a:cubicBezTo>
                  <a:pt x="3714298" y="631975"/>
                  <a:pt x="3716645" y="626148"/>
                  <a:pt x="3719797" y="618534"/>
                </a:cubicBezTo>
                <a:lnTo>
                  <a:pt x="3724029" y="616387"/>
                </a:lnTo>
                <a:lnTo>
                  <a:pt x="3723986" y="617913"/>
                </a:lnTo>
                <a:cubicBezTo>
                  <a:pt x="3728590" y="620088"/>
                  <a:pt x="3738693" y="617636"/>
                  <a:pt x="3730415" y="613148"/>
                </a:cubicBezTo>
                <a:cubicBezTo>
                  <a:pt x="3730415" y="613148"/>
                  <a:pt x="3730415" y="613148"/>
                  <a:pt x="3729088" y="613821"/>
                </a:cubicBezTo>
                <a:lnTo>
                  <a:pt x="3724029" y="616387"/>
                </a:lnTo>
                <a:lnTo>
                  <a:pt x="3724187" y="610856"/>
                </a:lnTo>
                <a:lnTo>
                  <a:pt x="3745321" y="598076"/>
                </a:lnTo>
                <a:lnTo>
                  <a:pt x="3747346" y="598607"/>
                </a:lnTo>
                <a:cubicBezTo>
                  <a:pt x="3751426" y="597645"/>
                  <a:pt x="3758131" y="594743"/>
                  <a:pt x="3768612" y="588424"/>
                </a:cubicBezTo>
                <a:cubicBezTo>
                  <a:pt x="3759504" y="578343"/>
                  <a:pt x="3759504" y="578343"/>
                  <a:pt x="3759504" y="578343"/>
                </a:cubicBezTo>
                <a:cubicBezTo>
                  <a:pt x="3751503" y="575719"/>
                  <a:pt x="3751503" y="575719"/>
                  <a:pt x="3751503" y="575719"/>
                </a:cubicBezTo>
                <a:cubicBezTo>
                  <a:pt x="3753013" y="560251"/>
                  <a:pt x="3753013" y="560251"/>
                  <a:pt x="3753013" y="560251"/>
                </a:cubicBezTo>
                <a:cubicBezTo>
                  <a:pt x="3781697" y="548372"/>
                  <a:pt x="3781697" y="548372"/>
                  <a:pt x="3781697" y="548372"/>
                </a:cubicBezTo>
                <a:cubicBezTo>
                  <a:pt x="3788038" y="539809"/>
                  <a:pt x="3788038" y="539809"/>
                  <a:pt x="3788038" y="539809"/>
                </a:cubicBezTo>
                <a:cubicBezTo>
                  <a:pt x="3780037" y="537186"/>
                  <a:pt x="3780037" y="537186"/>
                  <a:pt x="3780037" y="537186"/>
                </a:cubicBezTo>
                <a:cubicBezTo>
                  <a:pt x="3790656" y="531798"/>
                  <a:pt x="3792317" y="542986"/>
                  <a:pt x="3792720" y="520059"/>
                </a:cubicBezTo>
                <a:cubicBezTo>
                  <a:pt x="3803892" y="518402"/>
                  <a:pt x="3803892" y="518402"/>
                  <a:pt x="3803892" y="518402"/>
                </a:cubicBezTo>
                <a:lnTo>
                  <a:pt x="3808220" y="520170"/>
                </a:lnTo>
                <a:lnTo>
                  <a:pt x="3802341" y="522383"/>
                </a:lnTo>
                <a:cubicBezTo>
                  <a:pt x="3798808" y="524217"/>
                  <a:pt x="3807065" y="522158"/>
                  <a:pt x="3808704" y="520368"/>
                </a:cubicBezTo>
                <a:lnTo>
                  <a:pt x="3808220" y="520170"/>
                </a:lnTo>
                <a:lnTo>
                  <a:pt x="3818788" y="516191"/>
                </a:lnTo>
                <a:lnTo>
                  <a:pt x="3813364" y="510187"/>
                </a:lnTo>
                <a:lnTo>
                  <a:pt x="3824575" y="503898"/>
                </a:lnTo>
                <a:cubicBezTo>
                  <a:pt x="3823469" y="496441"/>
                  <a:pt x="3823469" y="496441"/>
                  <a:pt x="3823469" y="496441"/>
                </a:cubicBezTo>
                <a:cubicBezTo>
                  <a:pt x="3841534" y="489949"/>
                  <a:pt x="3841534" y="489949"/>
                  <a:pt x="3841534" y="489949"/>
                </a:cubicBezTo>
                <a:cubicBezTo>
                  <a:pt x="3829257" y="484149"/>
                  <a:pt x="3829257" y="484149"/>
                  <a:pt x="3829257" y="484149"/>
                </a:cubicBezTo>
                <a:cubicBezTo>
                  <a:pt x="3830766" y="468681"/>
                  <a:pt x="3830766" y="468681"/>
                  <a:pt x="3830766" y="468681"/>
                </a:cubicBezTo>
                <a:cubicBezTo>
                  <a:pt x="3841385" y="463294"/>
                  <a:pt x="3858494" y="475999"/>
                  <a:pt x="3861111" y="467988"/>
                </a:cubicBezTo>
                <a:cubicBezTo>
                  <a:pt x="3866345" y="451967"/>
                  <a:pt x="3866345" y="451967"/>
                  <a:pt x="3866345" y="451967"/>
                </a:cubicBezTo>
                <a:cubicBezTo>
                  <a:pt x="3862069" y="448792"/>
                  <a:pt x="3862069" y="448792"/>
                  <a:pt x="3862069" y="448792"/>
                </a:cubicBezTo>
                <a:cubicBezTo>
                  <a:pt x="3882199" y="430560"/>
                  <a:pt x="3882199" y="430560"/>
                  <a:pt x="3882199" y="430560"/>
                </a:cubicBezTo>
                <a:cubicBezTo>
                  <a:pt x="3877369" y="423655"/>
                  <a:pt x="3877369" y="423655"/>
                  <a:pt x="3877369" y="423655"/>
                </a:cubicBezTo>
                <a:cubicBezTo>
                  <a:pt x="3875709" y="412467"/>
                  <a:pt x="3875709" y="412467"/>
                  <a:pt x="3875709" y="412467"/>
                </a:cubicBezTo>
                <a:cubicBezTo>
                  <a:pt x="3884742" y="409222"/>
                  <a:pt x="3889258" y="407600"/>
                  <a:pt x="3891516" y="406787"/>
                </a:cubicBezTo>
                <a:lnTo>
                  <a:pt x="3892753" y="406343"/>
                </a:lnTo>
                <a:lnTo>
                  <a:pt x="3894328" y="409704"/>
                </a:lnTo>
                <a:cubicBezTo>
                  <a:pt x="3898606" y="412881"/>
                  <a:pt x="3898606" y="412881"/>
                  <a:pt x="3898606" y="412881"/>
                </a:cubicBezTo>
                <a:cubicBezTo>
                  <a:pt x="3904947" y="404318"/>
                  <a:pt x="3904947" y="404318"/>
                  <a:pt x="3904947" y="404318"/>
                </a:cubicBezTo>
                <a:cubicBezTo>
                  <a:pt x="3913352" y="384016"/>
                  <a:pt x="3913352" y="384016"/>
                  <a:pt x="3913352" y="384016"/>
                </a:cubicBezTo>
                <a:cubicBezTo>
                  <a:pt x="3917076" y="383464"/>
                  <a:pt x="3921906" y="390369"/>
                  <a:pt x="3924524" y="382358"/>
                </a:cubicBezTo>
                <a:cubicBezTo>
                  <a:pt x="3915969" y="376006"/>
                  <a:pt x="3915969" y="376006"/>
                  <a:pt x="3915969" y="376006"/>
                </a:cubicBezTo>
                <a:cubicBezTo>
                  <a:pt x="3905350" y="381392"/>
                  <a:pt x="3905350" y="381392"/>
                  <a:pt x="3905350" y="381392"/>
                </a:cubicBezTo>
                <a:cubicBezTo>
                  <a:pt x="3899967" y="370758"/>
                  <a:pt x="3899967" y="370758"/>
                  <a:pt x="3899967" y="370758"/>
                </a:cubicBezTo>
                <a:cubicBezTo>
                  <a:pt x="3892519" y="371864"/>
                  <a:pt x="3892519" y="371864"/>
                  <a:pt x="3892519" y="371864"/>
                </a:cubicBezTo>
                <a:cubicBezTo>
                  <a:pt x="3924374" y="355703"/>
                  <a:pt x="3924374" y="355703"/>
                  <a:pt x="3924374" y="355703"/>
                </a:cubicBezTo>
                <a:cubicBezTo>
                  <a:pt x="3936099" y="357774"/>
                  <a:pt x="3936099" y="357774"/>
                  <a:pt x="3936099" y="357774"/>
                </a:cubicBezTo>
                <a:cubicBezTo>
                  <a:pt x="3942440" y="349211"/>
                  <a:pt x="3942440" y="349211"/>
                  <a:pt x="3942440" y="349211"/>
                </a:cubicBezTo>
                <a:cubicBezTo>
                  <a:pt x="3934439" y="346587"/>
                  <a:pt x="3934439" y="346587"/>
                  <a:pt x="3934439" y="346587"/>
                </a:cubicBezTo>
                <a:lnTo>
                  <a:pt x="3930507" y="346730"/>
                </a:lnTo>
                <a:lnTo>
                  <a:pt x="3932779" y="335401"/>
                </a:lnTo>
                <a:cubicBezTo>
                  <a:pt x="3947675" y="333190"/>
                  <a:pt x="3947675" y="333190"/>
                  <a:pt x="3947675" y="333190"/>
                </a:cubicBezTo>
                <a:cubicBezTo>
                  <a:pt x="3960634" y="317928"/>
                  <a:pt x="3967114" y="310297"/>
                  <a:pt x="3970353" y="306482"/>
                </a:cubicBezTo>
                <a:lnTo>
                  <a:pt x="3971351" y="305306"/>
                </a:lnTo>
                <a:lnTo>
                  <a:pt x="3972857" y="304358"/>
                </a:lnTo>
                <a:cubicBezTo>
                  <a:pt x="3974389" y="303218"/>
                  <a:pt x="3974990" y="302459"/>
                  <a:pt x="3973593" y="302666"/>
                </a:cubicBezTo>
                <a:lnTo>
                  <a:pt x="3971351" y="305306"/>
                </a:lnTo>
                <a:lnTo>
                  <a:pt x="3966540" y="308335"/>
                </a:lnTo>
                <a:cubicBezTo>
                  <a:pt x="3961891" y="310968"/>
                  <a:pt x="3957789" y="312783"/>
                  <a:pt x="3962772" y="309096"/>
                </a:cubicBezTo>
                <a:lnTo>
                  <a:pt x="3984794" y="294691"/>
                </a:lnTo>
                <a:lnTo>
                  <a:pt x="3985797" y="295138"/>
                </a:lnTo>
                <a:cubicBezTo>
                  <a:pt x="3986588" y="294069"/>
                  <a:pt x="3987105" y="291134"/>
                  <a:pt x="3987382" y="292998"/>
                </a:cubicBezTo>
                <a:lnTo>
                  <a:pt x="3984794" y="294691"/>
                </a:lnTo>
                <a:lnTo>
                  <a:pt x="3984395" y="294514"/>
                </a:lnTo>
                <a:cubicBezTo>
                  <a:pt x="3983856" y="293284"/>
                  <a:pt x="3983242" y="290754"/>
                  <a:pt x="3982550" y="286093"/>
                </a:cubicBezTo>
                <a:cubicBezTo>
                  <a:pt x="3993169" y="280707"/>
                  <a:pt x="3993169" y="280707"/>
                  <a:pt x="3993169" y="280707"/>
                </a:cubicBezTo>
                <a:cubicBezTo>
                  <a:pt x="4012895" y="285401"/>
                  <a:pt x="4012895" y="285401"/>
                  <a:pt x="4012895" y="285401"/>
                </a:cubicBezTo>
                <a:cubicBezTo>
                  <a:pt x="4016066" y="281119"/>
                  <a:pt x="4016066" y="281119"/>
                  <a:pt x="4016066" y="281119"/>
                </a:cubicBezTo>
                <a:cubicBezTo>
                  <a:pt x="4005298" y="259851"/>
                  <a:pt x="4005298" y="259851"/>
                  <a:pt x="4005298" y="259851"/>
                </a:cubicBezTo>
                <a:cubicBezTo>
                  <a:pt x="4042387" y="227670"/>
                  <a:pt x="4042387" y="227670"/>
                  <a:pt x="4042387" y="227670"/>
                </a:cubicBezTo>
                <a:cubicBezTo>
                  <a:pt x="4044452" y="215930"/>
                  <a:pt x="4044452" y="215930"/>
                  <a:pt x="4044452" y="215930"/>
                </a:cubicBezTo>
                <a:cubicBezTo>
                  <a:pt x="4059347" y="213720"/>
                  <a:pt x="4059347" y="213720"/>
                  <a:pt x="4059347" y="213720"/>
                </a:cubicBezTo>
                <a:cubicBezTo>
                  <a:pt x="4053964" y="203086"/>
                  <a:pt x="4053964" y="203086"/>
                  <a:pt x="4053964" y="203086"/>
                </a:cubicBezTo>
                <a:cubicBezTo>
                  <a:pt x="4062519" y="209439"/>
                  <a:pt x="4062519" y="209439"/>
                  <a:pt x="4062519" y="209439"/>
                </a:cubicBezTo>
                <a:cubicBezTo>
                  <a:pt x="4087479" y="198113"/>
                  <a:pt x="4087479" y="198113"/>
                  <a:pt x="4087479" y="198113"/>
                </a:cubicBezTo>
                <a:cubicBezTo>
                  <a:pt x="4078371" y="188030"/>
                  <a:pt x="4078371" y="188030"/>
                  <a:pt x="4078371" y="188030"/>
                </a:cubicBezTo>
                <a:cubicBezTo>
                  <a:pt x="4082095" y="187478"/>
                  <a:pt x="4081542" y="183749"/>
                  <a:pt x="4085819" y="186925"/>
                </a:cubicBezTo>
                <a:cubicBezTo>
                  <a:pt x="4069263" y="177949"/>
                  <a:pt x="4069263" y="177949"/>
                  <a:pt x="4069263" y="177949"/>
                </a:cubicBezTo>
                <a:cubicBezTo>
                  <a:pt x="4068710" y="174220"/>
                  <a:pt x="4068710" y="174220"/>
                  <a:pt x="4068710" y="174220"/>
                </a:cubicBezTo>
                <a:cubicBezTo>
                  <a:pt x="4094778" y="170352"/>
                  <a:pt x="4094778" y="170352"/>
                  <a:pt x="4094778" y="170352"/>
                </a:cubicBezTo>
                <a:cubicBezTo>
                  <a:pt x="4119184" y="155297"/>
                  <a:pt x="4119184" y="155297"/>
                  <a:pt x="4119184" y="155297"/>
                </a:cubicBezTo>
                <a:cubicBezTo>
                  <a:pt x="4118078" y="147839"/>
                  <a:pt x="4118078" y="147839"/>
                  <a:pt x="4118078" y="147839"/>
                </a:cubicBezTo>
                <a:cubicBezTo>
                  <a:pt x="4141379" y="125326"/>
                  <a:pt x="4141379" y="125326"/>
                  <a:pt x="4141379" y="125326"/>
                </a:cubicBezTo>
                <a:cubicBezTo>
                  <a:pt x="4136548" y="118420"/>
                  <a:pt x="4161658" y="133750"/>
                  <a:pt x="4154061" y="108201"/>
                </a:cubicBezTo>
                <a:cubicBezTo>
                  <a:pt x="4162063" y="110824"/>
                  <a:pt x="4162063" y="110824"/>
                  <a:pt x="4162063" y="110824"/>
                </a:cubicBezTo>
                <a:cubicBezTo>
                  <a:pt x="4174191" y="89969"/>
                  <a:pt x="4174191" y="89969"/>
                  <a:pt x="4174191" y="89969"/>
                </a:cubicBezTo>
                <a:cubicBezTo>
                  <a:pt x="4177915" y="89417"/>
                  <a:pt x="4177915" y="89417"/>
                  <a:pt x="4177915" y="89417"/>
                </a:cubicBezTo>
                <a:cubicBezTo>
                  <a:pt x="4176254" y="78229"/>
                  <a:pt x="4176254" y="78229"/>
                  <a:pt x="4176254" y="78229"/>
                </a:cubicBezTo>
                <a:cubicBezTo>
                  <a:pt x="4184256" y="80852"/>
                  <a:pt x="4190044" y="68561"/>
                  <a:pt x="4193215" y="64279"/>
                </a:cubicBezTo>
                <a:cubicBezTo>
                  <a:pt x="4195831" y="56268"/>
                  <a:pt x="4215005" y="57235"/>
                  <a:pt x="4198449" y="48258"/>
                </a:cubicBezTo>
                <a:cubicBezTo>
                  <a:pt x="4210174" y="50330"/>
                  <a:pt x="4210578" y="27403"/>
                  <a:pt x="4224516" y="44390"/>
                </a:cubicBezTo>
                <a:cubicBezTo>
                  <a:pt x="4235135" y="39003"/>
                  <a:pt x="4235135" y="39003"/>
                  <a:pt x="4235135" y="39003"/>
                </a:cubicBezTo>
                <a:cubicBezTo>
                  <a:pt x="4228645" y="20912"/>
                  <a:pt x="4228645" y="20912"/>
                  <a:pt x="4228645" y="20912"/>
                </a:cubicBezTo>
                <a:cubicBezTo>
                  <a:pt x="4232368" y="20359"/>
                  <a:pt x="4239816" y="19254"/>
                  <a:pt x="4234433" y="8619"/>
                </a:cubicBezTo>
                <a:cubicBezTo>
                  <a:pt x="4247264" y="18149"/>
                  <a:pt x="4247264" y="18149"/>
                  <a:pt x="4247264" y="18149"/>
                </a:cubicBezTo>
                <a:cubicBezTo>
                  <a:pt x="4249882" y="10138"/>
                  <a:pt x="4249882" y="10138"/>
                  <a:pt x="4249882" y="10138"/>
                </a:cubicBezTo>
                <a:cubicBezTo>
                  <a:pt x="4265331" y="11656"/>
                  <a:pt x="4265331" y="11656"/>
                  <a:pt x="4265331" y="11656"/>
                </a:cubicBezTo>
                <a:cubicBezTo>
                  <a:pt x="4263267" y="23396"/>
                  <a:pt x="4263267" y="23396"/>
                  <a:pt x="4263267" y="23396"/>
                </a:cubicBezTo>
                <a:cubicBezTo>
                  <a:pt x="4283397" y="5165"/>
                  <a:pt x="4283397" y="5165"/>
                  <a:pt x="4283397" y="5165"/>
                </a:cubicBezTo>
                <a:cubicBezTo>
                  <a:pt x="4282843" y="1435"/>
                  <a:pt x="4294015" y="-223"/>
                  <a:pt x="4295122" y="7235"/>
                </a:cubicBezTo>
                <a:cubicBezTo>
                  <a:pt x="4298292" y="2955"/>
                  <a:pt x="4305186" y="-1880"/>
                  <a:pt x="4313188" y="744"/>
                </a:cubicBezTo>
                <a:close/>
              </a:path>
            </a:pathLst>
          </a:custGeom>
        </p:spPr>
      </p:pic>
      <p:sp>
        <p:nvSpPr>
          <p:cNvPr id="2" name="图层5">
            <a:extLst>
              <a:ext uri="{FF2B5EF4-FFF2-40B4-BE49-F238E27FC236}">
                <a16:creationId xmlns:a16="http://schemas.microsoft.com/office/drawing/2014/main" id="{A1E645F0-99C6-B221-6073-DFEA82FE5858}"/>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层1">
            <a:extLst>
              <a:ext uri="{FF2B5EF4-FFF2-40B4-BE49-F238E27FC236}">
                <a16:creationId xmlns:a16="http://schemas.microsoft.com/office/drawing/2014/main" id="{BF5719F5-41E4-ECF9-88DE-CC2E1BDDA8C9}"/>
              </a:ext>
            </a:extLst>
          </p:cNvPr>
          <p:cNvPicPr>
            <a:picLocks noChangeAspect="1"/>
          </p:cNvPicPr>
          <p:nvPr/>
        </p:nvPicPr>
        <p:blipFill>
          <a:blip r:embed="rId3"/>
          <a:stretch>
            <a:fillRect/>
          </a:stretch>
        </p:blipFill>
        <p:spPr>
          <a:xfrm>
            <a:off x="0" y="0"/>
            <a:ext cx="12192000" cy="6857999"/>
          </a:xfrm>
          <a:prstGeom prst="rect">
            <a:avLst/>
          </a:prstGeom>
        </p:spPr>
      </p:pic>
      <p:sp>
        <p:nvSpPr>
          <p:cNvPr id="3" name="图层2">
            <a:extLst>
              <a:ext uri="{FF2B5EF4-FFF2-40B4-BE49-F238E27FC236}">
                <a16:creationId xmlns:a16="http://schemas.microsoft.com/office/drawing/2014/main" id="{C8A0831A-0BA2-CCC4-5E4A-5D90A9C1468A}"/>
              </a:ext>
            </a:extLst>
          </p:cNvPr>
          <p:cNvSpPr/>
          <p:nvPr/>
        </p:nvSpPr>
        <p:spPr>
          <a:xfrm>
            <a:off x="643467" y="677333"/>
            <a:ext cx="10905067" cy="5503336"/>
          </a:xfrm>
          <a:prstGeom prst="roundRect">
            <a:avLst>
              <a:gd name="adj" fmla="val 6542"/>
            </a:avLst>
          </a:prstGeom>
          <a:blipFill dpi="0" rotWithShape="1">
            <a:blip r:embed="rId4">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Lst>
            </a:blip>
            <a:srcRect/>
            <a:stretch>
              <a:fillRect l="-5901" t="-12307" r="-5901" b="-12307"/>
            </a:stretch>
          </a:blipFill>
          <a:ln>
            <a:solidFill>
              <a:schemeClr val="accent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 name="图层3">
            <a:extLst>
              <a:ext uri="{FF2B5EF4-FFF2-40B4-BE49-F238E27FC236}">
                <a16:creationId xmlns:a16="http://schemas.microsoft.com/office/drawing/2014/main" id="{BC4B2822-2150-BE88-8C86-49AF05A3B6BD}"/>
              </a:ext>
            </a:extLst>
          </p:cNvPr>
          <p:cNvSpPr txBox="1">
            <a:spLocks noChangeArrowheads="1"/>
          </p:cNvSpPr>
          <p:nvPr/>
        </p:nvSpPr>
        <p:spPr bwMode="auto">
          <a:xfrm>
            <a:off x="2915664" y="4283683"/>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a:ln>
                  <a:noFill/>
                </a:ln>
                <a:solidFill>
                  <a:srgbClr val="595959"/>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方案概述</a:t>
            </a:r>
          </a:p>
        </p:txBody>
      </p:sp>
      <p:sp>
        <p:nvSpPr>
          <p:cNvPr id="5" name="图层4">
            <a:extLst>
              <a:ext uri="{FF2B5EF4-FFF2-40B4-BE49-F238E27FC236}">
                <a16:creationId xmlns:a16="http://schemas.microsoft.com/office/drawing/2014/main" id="{914FDBB0-5DD4-CEE9-1ADD-A2F2B94400D0}"/>
              </a:ext>
            </a:extLst>
          </p:cNvPr>
          <p:cNvSpPr/>
          <p:nvPr/>
        </p:nvSpPr>
        <p:spPr>
          <a:xfrm>
            <a:off x="2915664" y="4817799"/>
            <a:ext cx="1955985" cy="25622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1065" b="0" i="0" u="none" strike="noStrike" kern="1200" cap="none" spc="0" normalizeH="0" baseline="0" noProof="0" dirty="0">
                <a:ln>
                  <a:noFill/>
                </a:ln>
                <a:solidFill>
                  <a:srgbClr val="000000">
                    <a:lumMod val="50000"/>
                    <a:lumOff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此部分内容作为文字排版占位</a:t>
            </a:r>
          </a:p>
        </p:txBody>
      </p:sp>
      <p:sp>
        <p:nvSpPr>
          <p:cNvPr id="6" name="图层5">
            <a:extLst>
              <a:ext uri="{FF2B5EF4-FFF2-40B4-BE49-F238E27FC236}">
                <a16:creationId xmlns:a16="http://schemas.microsoft.com/office/drawing/2014/main" id="{37BB2000-BB45-4626-E7B2-B4E440CDB7A6}"/>
              </a:ext>
            </a:extLst>
          </p:cNvPr>
          <p:cNvSpPr txBox="1">
            <a:spLocks noChangeArrowheads="1"/>
          </p:cNvSpPr>
          <p:nvPr/>
        </p:nvSpPr>
        <p:spPr bwMode="auto">
          <a:xfrm>
            <a:off x="2915664" y="2987283"/>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a:ln>
                  <a:noFill/>
                </a:ln>
                <a:solidFill>
                  <a:srgbClr val="595959"/>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方案背景</a:t>
            </a:r>
          </a:p>
        </p:txBody>
      </p:sp>
      <p:sp>
        <p:nvSpPr>
          <p:cNvPr id="7" name="图层6">
            <a:extLst>
              <a:ext uri="{FF2B5EF4-FFF2-40B4-BE49-F238E27FC236}">
                <a16:creationId xmlns:a16="http://schemas.microsoft.com/office/drawing/2014/main" id="{C090DE87-3A36-A592-09DD-D54E4DE93690}"/>
              </a:ext>
            </a:extLst>
          </p:cNvPr>
          <p:cNvSpPr/>
          <p:nvPr/>
        </p:nvSpPr>
        <p:spPr>
          <a:xfrm>
            <a:off x="2915664" y="3521399"/>
            <a:ext cx="1955985" cy="25622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1065" b="0" i="0" u="none" strike="noStrike" kern="1200" cap="none" spc="0" normalizeH="0" baseline="0" noProof="0" dirty="0">
                <a:ln>
                  <a:noFill/>
                </a:ln>
                <a:solidFill>
                  <a:srgbClr val="000000">
                    <a:lumMod val="50000"/>
                    <a:lumOff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此部分内容作为文字排版占位</a:t>
            </a:r>
          </a:p>
        </p:txBody>
      </p:sp>
      <p:sp>
        <p:nvSpPr>
          <p:cNvPr id="8" name="图层7">
            <a:extLst>
              <a:ext uri="{FF2B5EF4-FFF2-40B4-BE49-F238E27FC236}">
                <a16:creationId xmlns:a16="http://schemas.microsoft.com/office/drawing/2014/main" id="{66A7CC34-FCED-953F-B9E1-C8172355D3C4}"/>
              </a:ext>
            </a:extLst>
          </p:cNvPr>
          <p:cNvSpPr/>
          <p:nvPr/>
        </p:nvSpPr>
        <p:spPr>
          <a:xfrm>
            <a:off x="2101540" y="3086490"/>
            <a:ext cx="681700" cy="681699"/>
          </a:xfrm>
          <a:prstGeom prst="foldedCorner">
            <a:avLst/>
          </a:prstGeom>
          <a:solidFill>
            <a:srgbClr val="AAACF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00" rtl="0" eaLnBrk="1" fontAlgn="auto" latinLnBrk="0" hangingPunct="1">
              <a:lnSpc>
                <a:spcPct val="100000"/>
              </a:lnSpc>
              <a:spcBef>
                <a:spcPts val="0"/>
              </a:spcBef>
              <a:spcAft>
                <a:spcPts val="0"/>
              </a:spcAft>
              <a:buClrTx/>
              <a:buSzTx/>
              <a:buFontTx/>
              <a:buNone/>
              <a:tabLst/>
              <a:defRPr/>
            </a:pPr>
            <a:endParaRPr kumimoji="0" lang="zh-CN" altLang="en-US" sz="1865" b="1" i="0" u="none" strike="noStrike" kern="1200" cap="none" spc="0" normalizeH="0" baseline="0" noProof="0">
              <a:ln>
                <a:noFill/>
              </a:ln>
              <a:solidFill>
                <a:srgbClr val="42556C"/>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8">
            <a:extLst>
              <a:ext uri="{FF2B5EF4-FFF2-40B4-BE49-F238E27FC236}">
                <a16:creationId xmlns:a16="http://schemas.microsoft.com/office/drawing/2014/main" id="{337C0CDF-1794-47B6-58A0-F44521DDCB2E}"/>
              </a:ext>
            </a:extLst>
          </p:cNvPr>
          <p:cNvSpPr txBox="1">
            <a:spLocks noChangeArrowheads="1"/>
          </p:cNvSpPr>
          <p:nvPr/>
        </p:nvSpPr>
        <p:spPr bwMode="auto">
          <a:xfrm>
            <a:off x="2165713" y="3161131"/>
            <a:ext cx="553357" cy="5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00" rtl="0" eaLnBrk="1" fontAlgn="base" latinLnBrk="0" hangingPunct="1">
              <a:lnSpc>
                <a:spcPct val="100000"/>
              </a:lnSpc>
              <a:spcBef>
                <a:spcPct val="0"/>
              </a:spcBef>
              <a:spcAft>
                <a:spcPct val="0"/>
              </a:spcAft>
              <a:buClrTx/>
              <a:buSzTx/>
              <a:buFontTx/>
              <a:buNone/>
              <a:tabLst/>
              <a:defRPr/>
            </a:pPr>
            <a:r>
              <a:rPr kumimoji="0" lang="en-US" altLang="zh-CN"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9">
            <a:extLst>
              <a:ext uri="{FF2B5EF4-FFF2-40B4-BE49-F238E27FC236}">
                <a16:creationId xmlns:a16="http://schemas.microsoft.com/office/drawing/2014/main" id="{241B752B-D337-8388-B92A-04A82BBFE7D5}"/>
              </a:ext>
            </a:extLst>
          </p:cNvPr>
          <p:cNvSpPr/>
          <p:nvPr/>
        </p:nvSpPr>
        <p:spPr>
          <a:xfrm>
            <a:off x="2101540" y="4390268"/>
            <a:ext cx="681700" cy="681699"/>
          </a:xfrm>
          <a:prstGeom prst="foldedCorner">
            <a:avLst/>
          </a:prstGeom>
          <a:solidFill>
            <a:srgbClr val="FCB0BD"/>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00" rtl="0" eaLnBrk="1" fontAlgn="auto" latinLnBrk="0" hangingPunct="1">
              <a:lnSpc>
                <a:spcPct val="100000"/>
              </a:lnSpc>
              <a:spcBef>
                <a:spcPts val="0"/>
              </a:spcBef>
              <a:spcAft>
                <a:spcPts val="0"/>
              </a:spcAft>
              <a:buClrTx/>
              <a:buSzTx/>
              <a:buFontTx/>
              <a:buNone/>
              <a:tabLst/>
              <a:defRPr/>
            </a:pPr>
            <a:endParaRPr kumimoji="0" lang="zh-CN" altLang="en-US" sz="1865" b="1" i="0" u="none" strike="noStrike" kern="1200" cap="none" spc="0" normalizeH="0" baseline="0" noProof="0" dirty="0">
              <a:ln>
                <a:noFill/>
              </a:ln>
              <a:solidFill>
                <a:srgbClr val="42556C"/>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a:extLst>
              <a:ext uri="{FF2B5EF4-FFF2-40B4-BE49-F238E27FC236}">
                <a16:creationId xmlns:a16="http://schemas.microsoft.com/office/drawing/2014/main" id="{C56B69DF-2938-6F2A-E714-818C98608570}"/>
              </a:ext>
            </a:extLst>
          </p:cNvPr>
          <p:cNvSpPr txBox="1">
            <a:spLocks noChangeArrowheads="1"/>
          </p:cNvSpPr>
          <p:nvPr/>
        </p:nvSpPr>
        <p:spPr bwMode="auto">
          <a:xfrm>
            <a:off x="2133652" y="4472675"/>
            <a:ext cx="617477" cy="5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00" rtl="0" eaLnBrk="1" fontAlgn="base" latinLnBrk="0" hangingPunct="1">
              <a:lnSpc>
                <a:spcPct val="100000"/>
              </a:lnSpc>
              <a:spcBef>
                <a:spcPct val="0"/>
              </a:spcBef>
              <a:spcAft>
                <a:spcPct val="0"/>
              </a:spcAft>
              <a:buClrTx/>
              <a:buSzTx/>
              <a:buFontTx/>
              <a:buNone/>
              <a:tabLst/>
              <a:defRPr/>
            </a:pPr>
            <a:r>
              <a:rPr kumimoji="0" lang="en-US" altLang="zh-CN"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1">
            <a:extLst>
              <a:ext uri="{FF2B5EF4-FFF2-40B4-BE49-F238E27FC236}">
                <a16:creationId xmlns:a16="http://schemas.microsoft.com/office/drawing/2014/main" id="{73B4BD9E-923A-74BF-74BF-6CF6811E8EC9}"/>
              </a:ext>
            </a:extLst>
          </p:cNvPr>
          <p:cNvSpPr txBox="1">
            <a:spLocks noChangeArrowheads="1"/>
          </p:cNvSpPr>
          <p:nvPr/>
        </p:nvSpPr>
        <p:spPr bwMode="auto">
          <a:xfrm>
            <a:off x="7735329" y="2976762"/>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a:ln>
                  <a:noFill/>
                </a:ln>
                <a:solidFill>
                  <a:srgbClr val="595959"/>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营销目标</a:t>
            </a:r>
          </a:p>
        </p:txBody>
      </p:sp>
      <p:sp>
        <p:nvSpPr>
          <p:cNvPr id="13" name="图层12">
            <a:extLst>
              <a:ext uri="{FF2B5EF4-FFF2-40B4-BE49-F238E27FC236}">
                <a16:creationId xmlns:a16="http://schemas.microsoft.com/office/drawing/2014/main" id="{6C1CCEA6-451C-26D5-90F8-BD646C42CF17}"/>
              </a:ext>
            </a:extLst>
          </p:cNvPr>
          <p:cNvSpPr/>
          <p:nvPr/>
        </p:nvSpPr>
        <p:spPr>
          <a:xfrm>
            <a:off x="7735328" y="3510878"/>
            <a:ext cx="1955985" cy="25622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1065" b="0" i="0" u="none" strike="noStrike" kern="1200" cap="none" spc="0" normalizeH="0" baseline="0" noProof="0" dirty="0">
                <a:ln>
                  <a:noFill/>
                </a:ln>
                <a:solidFill>
                  <a:srgbClr val="000000">
                    <a:lumMod val="50000"/>
                    <a:lumOff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此部分内容作为文字排版占位</a:t>
            </a:r>
          </a:p>
        </p:txBody>
      </p:sp>
      <p:sp>
        <p:nvSpPr>
          <p:cNvPr id="14" name="图层13">
            <a:extLst>
              <a:ext uri="{FF2B5EF4-FFF2-40B4-BE49-F238E27FC236}">
                <a16:creationId xmlns:a16="http://schemas.microsoft.com/office/drawing/2014/main" id="{A7813F71-422A-C370-5966-9BE8FC244E18}"/>
              </a:ext>
            </a:extLst>
          </p:cNvPr>
          <p:cNvSpPr txBox="1">
            <a:spLocks noChangeArrowheads="1"/>
          </p:cNvSpPr>
          <p:nvPr/>
        </p:nvSpPr>
        <p:spPr bwMode="auto">
          <a:xfrm>
            <a:off x="7735328" y="4293936"/>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3600" b="0" i="0" u="none" strike="noStrike" kern="1200" cap="none" spc="0" normalizeH="0" baseline="0" noProof="0" dirty="0">
                <a:ln>
                  <a:noFill/>
                </a:ln>
                <a:solidFill>
                  <a:srgbClr val="595959"/>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方案执行</a:t>
            </a:r>
          </a:p>
        </p:txBody>
      </p:sp>
      <p:sp>
        <p:nvSpPr>
          <p:cNvPr id="15" name="图层14">
            <a:extLst>
              <a:ext uri="{FF2B5EF4-FFF2-40B4-BE49-F238E27FC236}">
                <a16:creationId xmlns:a16="http://schemas.microsoft.com/office/drawing/2014/main" id="{D3130ACE-99D4-A0B5-A97A-7CDFEAC14796}"/>
              </a:ext>
            </a:extLst>
          </p:cNvPr>
          <p:cNvSpPr/>
          <p:nvPr/>
        </p:nvSpPr>
        <p:spPr>
          <a:xfrm>
            <a:off x="7735328" y="4828051"/>
            <a:ext cx="1955985" cy="25622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09600" rtl="0" eaLnBrk="1" fontAlgn="base" latinLnBrk="0" hangingPunct="1">
              <a:lnSpc>
                <a:spcPct val="100000"/>
              </a:lnSpc>
              <a:spcBef>
                <a:spcPct val="0"/>
              </a:spcBef>
              <a:spcAft>
                <a:spcPct val="0"/>
              </a:spcAft>
              <a:buClrTx/>
              <a:buSzTx/>
              <a:buFontTx/>
              <a:buNone/>
              <a:tabLst/>
              <a:defRPr/>
            </a:pPr>
            <a:r>
              <a:rPr kumimoji="0" lang="zh-CN" altLang="en-US" sz="1065" b="0" i="0" u="none" strike="noStrike" kern="1200" cap="none" spc="0" normalizeH="0" baseline="0" noProof="0" dirty="0">
                <a:ln>
                  <a:noFill/>
                </a:ln>
                <a:solidFill>
                  <a:srgbClr val="000000">
                    <a:lumMod val="50000"/>
                    <a:lumOff val="50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此部分内容作为文字排版占位</a:t>
            </a:r>
          </a:p>
        </p:txBody>
      </p:sp>
      <p:sp>
        <p:nvSpPr>
          <p:cNvPr id="16" name="图层15">
            <a:extLst>
              <a:ext uri="{FF2B5EF4-FFF2-40B4-BE49-F238E27FC236}">
                <a16:creationId xmlns:a16="http://schemas.microsoft.com/office/drawing/2014/main" id="{2FB8E956-C42F-5CA4-B27B-07F365521455}"/>
              </a:ext>
            </a:extLst>
          </p:cNvPr>
          <p:cNvSpPr/>
          <p:nvPr/>
        </p:nvSpPr>
        <p:spPr>
          <a:xfrm>
            <a:off x="6921205" y="3091123"/>
            <a:ext cx="681700" cy="681700"/>
          </a:xfrm>
          <a:prstGeom prst="foldedCorner">
            <a:avLst/>
          </a:prstGeom>
          <a:solidFill>
            <a:srgbClr val="AAACF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00" rtl="0" eaLnBrk="1" fontAlgn="auto" latinLnBrk="0" hangingPunct="1">
              <a:lnSpc>
                <a:spcPct val="100000"/>
              </a:lnSpc>
              <a:spcBef>
                <a:spcPts val="0"/>
              </a:spcBef>
              <a:spcAft>
                <a:spcPts val="0"/>
              </a:spcAft>
              <a:buClrTx/>
              <a:buSzTx/>
              <a:buFontTx/>
              <a:buNone/>
              <a:tabLst/>
              <a:defRPr/>
            </a:pPr>
            <a:endParaRPr kumimoji="0" lang="zh-CN" altLang="en-US" sz="1865" b="1" i="0" u="none" strike="noStrike" kern="1200" cap="none" spc="0" normalizeH="0" baseline="0" noProof="0" dirty="0">
              <a:ln>
                <a:noFill/>
              </a:ln>
              <a:solidFill>
                <a:srgbClr val="42556C"/>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16">
            <a:extLst>
              <a:ext uri="{FF2B5EF4-FFF2-40B4-BE49-F238E27FC236}">
                <a16:creationId xmlns:a16="http://schemas.microsoft.com/office/drawing/2014/main" id="{03FD885A-CCDD-ACF2-A76F-0B4926281199}"/>
              </a:ext>
            </a:extLst>
          </p:cNvPr>
          <p:cNvSpPr txBox="1">
            <a:spLocks noChangeArrowheads="1"/>
          </p:cNvSpPr>
          <p:nvPr/>
        </p:nvSpPr>
        <p:spPr bwMode="auto">
          <a:xfrm>
            <a:off x="6953317" y="3174705"/>
            <a:ext cx="617477" cy="5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00" rtl="0" eaLnBrk="1" fontAlgn="base" latinLnBrk="0" hangingPunct="1">
              <a:lnSpc>
                <a:spcPct val="100000"/>
              </a:lnSpc>
              <a:spcBef>
                <a:spcPct val="0"/>
              </a:spcBef>
              <a:spcAft>
                <a:spcPct val="0"/>
              </a:spcAft>
              <a:buClrTx/>
              <a:buSzTx/>
              <a:buFontTx/>
              <a:buNone/>
              <a:tabLst/>
              <a:defRPr/>
            </a:pPr>
            <a:r>
              <a:rPr kumimoji="0" lang="en-US" altLang="zh-CN"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17">
            <a:extLst>
              <a:ext uri="{FF2B5EF4-FFF2-40B4-BE49-F238E27FC236}">
                <a16:creationId xmlns:a16="http://schemas.microsoft.com/office/drawing/2014/main" id="{685855A5-B482-F838-7A80-8F02F07602CE}"/>
              </a:ext>
            </a:extLst>
          </p:cNvPr>
          <p:cNvSpPr/>
          <p:nvPr/>
        </p:nvSpPr>
        <p:spPr>
          <a:xfrm>
            <a:off x="6921204" y="4402668"/>
            <a:ext cx="681700" cy="681700"/>
          </a:xfrm>
          <a:prstGeom prst="foldedCorner">
            <a:avLst/>
          </a:prstGeom>
          <a:solidFill>
            <a:srgbClr val="FCB0BD"/>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609600" rtl="0" eaLnBrk="1" fontAlgn="auto" latinLnBrk="0" hangingPunct="1">
              <a:lnSpc>
                <a:spcPct val="100000"/>
              </a:lnSpc>
              <a:spcBef>
                <a:spcPts val="0"/>
              </a:spcBef>
              <a:spcAft>
                <a:spcPts val="0"/>
              </a:spcAft>
              <a:buClrTx/>
              <a:buSzTx/>
              <a:buFontTx/>
              <a:buNone/>
              <a:tabLst/>
              <a:defRPr/>
            </a:pPr>
            <a:endParaRPr kumimoji="0" lang="zh-CN" altLang="en-US" sz="1865" b="1" i="0" u="none" strike="noStrike" kern="1200" cap="none" spc="0" normalizeH="0" baseline="0" noProof="0" dirty="0">
              <a:ln>
                <a:noFill/>
              </a:ln>
              <a:solidFill>
                <a:srgbClr val="42556C"/>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8">
            <a:extLst>
              <a:ext uri="{FF2B5EF4-FFF2-40B4-BE49-F238E27FC236}">
                <a16:creationId xmlns:a16="http://schemas.microsoft.com/office/drawing/2014/main" id="{BC60EBF9-1430-C83B-672D-DCF0361368F1}"/>
              </a:ext>
            </a:extLst>
          </p:cNvPr>
          <p:cNvSpPr txBox="1">
            <a:spLocks noChangeArrowheads="1"/>
          </p:cNvSpPr>
          <p:nvPr/>
        </p:nvSpPr>
        <p:spPr bwMode="auto">
          <a:xfrm>
            <a:off x="6953316" y="4486250"/>
            <a:ext cx="617477" cy="50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00" rtl="0" eaLnBrk="1" fontAlgn="base" latinLnBrk="0" hangingPunct="1">
              <a:lnSpc>
                <a:spcPct val="100000"/>
              </a:lnSpc>
              <a:spcBef>
                <a:spcPct val="0"/>
              </a:spcBef>
              <a:spcAft>
                <a:spcPct val="0"/>
              </a:spcAft>
              <a:buClrTx/>
              <a:buSzTx/>
              <a:buFontTx/>
              <a:buNone/>
              <a:tabLst/>
              <a:defRPr/>
            </a:pPr>
            <a:r>
              <a:rPr kumimoji="0" lang="en-US" altLang="zh-CN"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665" b="1"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20" name="图层19">
            <a:extLst>
              <a:ext uri="{FF2B5EF4-FFF2-40B4-BE49-F238E27FC236}">
                <a16:creationId xmlns:a16="http://schemas.microsoft.com/office/drawing/2014/main" id="{A44A3EDE-3BF9-0CFC-C73B-8451FC8E6B19}"/>
              </a:ext>
            </a:extLst>
          </p:cNvPr>
          <p:cNvGrpSpPr/>
          <p:nvPr/>
        </p:nvGrpSpPr>
        <p:grpSpPr>
          <a:xfrm>
            <a:off x="5251859" y="1180275"/>
            <a:ext cx="1688283" cy="1352784"/>
            <a:chOff x="1134877" y="2521988"/>
            <a:chExt cx="1688283" cy="1352784"/>
          </a:xfrm>
        </p:grpSpPr>
        <p:sp>
          <p:nvSpPr>
            <p:cNvPr id="21" name="图层19-1">
              <a:extLst>
                <a:ext uri="{FF2B5EF4-FFF2-40B4-BE49-F238E27FC236}">
                  <a16:creationId xmlns:a16="http://schemas.microsoft.com/office/drawing/2014/main" id="{E4F2F10B-1EE1-EA44-37B9-DB29DD81F62E}"/>
                </a:ext>
              </a:extLst>
            </p:cNvPr>
            <p:cNvSpPr/>
            <p:nvPr/>
          </p:nvSpPr>
          <p:spPr bwMode="auto">
            <a:xfrm>
              <a:off x="1134877" y="2521988"/>
              <a:ext cx="1688283" cy="995209"/>
            </a:xfrm>
            <a:prstGeom prst="rect">
              <a:avLst/>
            </a:prstGeom>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09600" rtl="0" eaLnBrk="1" fontAlgn="auto" latinLnBrk="0" hangingPunct="1">
                <a:lnSpc>
                  <a:spcPct val="100000"/>
                </a:lnSpc>
                <a:spcBef>
                  <a:spcPts val="0"/>
                </a:spcBef>
                <a:spcAft>
                  <a:spcPts val="0"/>
                </a:spcAft>
                <a:buClrTx/>
                <a:buSzTx/>
                <a:buFontTx/>
                <a:buNone/>
                <a:tabLst/>
                <a:defRPr/>
              </a:pPr>
              <a:r>
                <a:rPr kumimoji="0" lang="zh-CN" altLang="en-US" sz="5865" b="1" i="0" u="none" strike="noStrike" kern="100" cap="none" spc="0" normalizeH="0" baseline="0" noProof="0" dirty="0">
                  <a:ln>
                    <a:noFill/>
                  </a:ln>
                  <a:solidFill>
                    <a:srgbClr val="544357"/>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目录</a:t>
              </a:r>
            </a:p>
          </p:txBody>
        </p:sp>
        <p:sp>
          <p:nvSpPr>
            <p:cNvPr id="22" name="图层19-2">
              <a:extLst>
                <a:ext uri="{FF2B5EF4-FFF2-40B4-BE49-F238E27FC236}">
                  <a16:creationId xmlns:a16="http://schemas.microsoft.com/office/drawing/2014/main" id="{24D95D93-0477-AB67-AE1C-BCAE3E42FD8A}"/>
                </a:ext>
              </a:extLst>
            </p:cNvPr>
            <p:cNvSpPr txBox="1"/>
            <p:nvPr/>
          </p:nvSpPr>
          <p:spPr>
            <a:xfrm>
              <a:off x="1201692" y="3505440"/>
              <a:ext cx="1554652" cy="369332"/>
            </a:xfrm>
            <a:prstGeom prst="rect">
              <a:avLst/>
            </a:prstGeom>
            <a:solidFill>
              <a:srgbClr val="FCB0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prstClr val="white"/>
                  </a:solidFill>
                  <a:effectLst/>
                  <a:uLnTx/>
                  <a:uFillTx/>
                  <a:latin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kumimoji="0" lang="zh-CN" altLang="en-US" sz="18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107076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层1">
            <a:extLst>
              <a:ext uri="{FF2B5EF4-FFF2-40B4-BE49-F238E27FC236}">
                <a16:creationId xmlns:a16="http://schemas.microsoft.com/office/drawing/2014/main" id="{76A4FDD8-237A-1B2C-E24B-24B7DDD888E6}"/>
              </a:ext>
            </a:extLst>
          </p:cNvPr>
          <p:cNvPicPr>
            <a:picLocks/>
          </p:cNvPicPr>
          <p:nvPr/>
        </p:nvPicPr>
        <p:blipFill>
          <a:blip r:embed="rId3"/>
          <a:stretch>
            <a:fillRect/>
          </a:stretch>
        </p:blipFill>
        <p:spPr>
          <a:xfrm>
            <a:off x="0" y="0"/>
            <a:ext cx="12192000" cy="6858000"/>
          </a:xfrm>
          <a:prstGeom prst="rect">
            <a:avLst/>
          </a:prstGeom>
        </p:spPr>
      </p:pic>
      <p:sp>
        <p:nvSpPr>
          <p:cNvPr id="11" name="图层2">
            <a:extLst>
              <a:ext uri="{FF2B5EF4-FFF2-40B4-BE49-F238E27FC236}">
                <a16:creationId xmlns:a16="http://schemas.microsoft.com/office/drawing/2014/main" id="{A696978B-A0F3-8BD1-72B9-2F5BB74F13C4}"/>
              </a:ext>
            </a:extLst>
          </p:cNvPr>
          <p:cNvSpPr/>
          <p:nvPr/>
        </p:nvSpPr>
        <p:spPr>
          <a:xfrm>
            <a:off x="1305339" y="1461053"/>
            <a:ext cx="9581322" cy="3935895"/>
          </a:xfrm>
          <a:prstGeom prst="rect">
            <a:avLst/>
          </a:prstGeom>
          <a:blipFill dpi="0" rotWithShape="1">
            <a:blip r:embed="rId4">
              <a:extLst>
                <a:ext uri="{BEBA8EAE-BF5A-486C-A8C5-ECC9F3942E4B}">
                  <a14:imgProps xmlns:a14="http://schemas.microsoft.com/office/drawing/2010/main">
                    <a14:imgLayer r:embed="rId5">
                      <a14:imgEffect>
                        <a14:artisticBlur radius="20"/>
                      </a14:imgEffect>
                      <a14:imgEffect>
                        <a14:brightnessContrast bright="5000"/>
                      </a14:imgEffect>
                    </a14:imgLayer>
                  </a14:imgProps>
                </a:ext>
              </a:extLst>
            </a:blip>
            <a:srcRect/>
            <a:stretch>
              <a:fillRect l="-13624" t="-37121" r="-13624" b="-37121"/>
            </a:stretch>
          </a:blipFill>
          <a:ln>
            <a:no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 name="图层3">
            <a:extLst>
              <a:ext uri="{FF2B5EF4-FFF2-40B4-BE49-F238E27FC236}">
                <a16:creationId xmlns:a16="http://schemas.microsoft.com/office/drawing/2014/main" id="{8F0DC255-38C0-AB22-8E29-A6C7DD47EE6C}"/>
              </a:ext>
            </a:extLst>
          </p:cNvPr>
          <p:cNvSpPr txBox="1"/>
          <p:nvPr/>
        </p:nvSpPr>
        <p:spPr>
          <a:xfrm>
            <a:off x="873802" y="2497093"/>
            <a:ext cx="10371372"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8800" b="1" i="0" u="none" strike="noStrike" kern="1200" cap="none" spc="0" normalizeH="0" baseline="0" noProof="0" dirty="0">
                <a:ln>
                  <a:noFill/>
                </a:ln>
                <a:gradFill>
                  <a:gsLst>
                    <a:gs pos="6000">
                      <a:srgbClr val="FCB0BD"/>
                    </a:gs>
                    <a:gs pos="100000">
                      <a:srgbClr val="AAACF6"/>
                    </a:gs>
                  </a:gsLst>
                  <a:lin ang="2700000" scaled="1"/>
                </a:gra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谢谢大家的观看</a:t>
            </a:r>
          </a:p>
        </p:txBody>
      </p:sp>
      <p:sp>
        <p:nvSpPr>
          <p:cNvPr id="4" name="图层4">
            <a:extLst>
              <a:ext uri="{FF2B5EF4-FFF2-40B4-BE49-F238E27FC236}">
                <a16:creationId xmlns:a16="http://schemas.microsoft.com/office/drawing/2014/main" id="{DC9EC446-CD10-B278-E2C6-CA8A3F79E274}"/>
              </a:ext>
            </a:extLst>
          </p:cNvPr>
          <p:cNvSpPr txBox="1"/>
          <p:nvPr/>
        </p:nvSpPr>
        <p:spPr>
          <a:xfrm flipH="1">
            <a:off x="2720976" y="3865057"/>
            <a:ext cx="6677024" cy="51244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000" b="1" i="0" u="none" strike="noStrike" kern="120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text here </a:t>
            </a:r>
            <a:r>
              <a:rPr kumimoji="0" lang="en-US" altLang="zh-CN" sz="900" b="1" i="0" u="none" strike="noStrike" kern="120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Add your text here  Add your text here Add your text here Add your text here Add your text here Add your text here Add your text here</a:t>
            </a:r>
            <a:endParaRPr kumimoji="0" lang="en-US" altLang="zh-CN" sz="400" b="1" i="0" u="none" strike="noStrike" kern="0" cap="none" spc="0" normalizeH="0" baseline="0" noProof="0" dirty="0">
              <a:ln>
                <a:noFill/>
              </a:ln>
              <a:solidFill>
                <a:srgbClr val="433046"/>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5">
            <a:extLst>
              <a:ext uri="{FF2B5EF4-FFF2-40B4-BE49-F238E27FC236}">
                <a16:creationId xmlns:a16="http://schemas.microsoft.com/office/drawing/2014/main" id="{E515A00D-F87C-DB74-298B-6C2578DF9701}"/>
              </a:ext>
            </a:extLst>
          </p:cNvPr>
          <p:cNvSpPr/>
          <p:nvPr/>
        </p:nvSpPr>
        <p:spPr>
          <a:xfrm>
            <a:off x="4967021" y="4602664"/>
            <a:ext cx="2184935" cy="297515"/>
          </a:xfrm>
          <a:prstGeom prst="roundRect">
            <a:avLst>
              <a:gd name="adj" fmla="val 50000"/>
            </a:avLst>
          </a:prstGeom>
          <a:gradFill>
            <a:gsLst>
              <a:gs pos="6000">
                <a:srgbClr val="AAACF6"/>
              </a:gs>
              <a:gs pos="100000">
                <a:srgbClr val="FCB0BD"/>
              </a:gs>
            </a:gsLst>
            <a:lin ang="2700000" scaled="1"/>
          </a:gradFill>
          <a:ln>
            <a:noFill/>
          </a:ln>
          <a:effectLst>
            <a:innerShdw blurRad="63500" dist="50800" dir="81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6">
            <a:extLst>
              <a:ext uri="{FF2B5EF4-FFF2-40B4-BE49-F238E27FC236}">
                <a16:creationId xmlns:a16="http://schemas.microsoft.com/office/drawing/2014/main" id="{3B1EA00A-FB11-0FE4-B56A-2E184A00A492}"/>
              </a:ext>
            </a:extLst>
          </p:cNvPr>
          <p:cNvSpPr txBox="1"/>
          <p:nvPr/>
        </p:nvSpPr>
        <p:spPr>
          <a:xfrm>
            <a:off x="5150199" y="4620616"/>
            <a:ext cx="1818578"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主讲人：</a:t>
            </a:r>
            <a:r>
              <a:rPr kumimoji="0" lang="en-US" altLang="zh-CN"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100" b="1"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7">
            <a:extLst>
              <a:ext uri="{FF2B5EF4-FFF2-40B4-BE49-F238E27FC236}">
                <a16:creationId xmlns:a16="http://schemas.microsoft.com/office/drawing/2014/main" id="{0CE744D0-BAD2-0C67-D9F4-9EF11BF52536}"/>
              </a:ext>
            </a:extLst>
          </p:cNvPr>
          <p:cNvSpPr txBox="1"/>
          <p:nvPr/>
        </p:nvSpPr>
        <p:spPr>
          <a:xfrm>
            <a:off x="2860676" y="1820120"/>
            <a:ext cx="6397624"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all" spc="0" normalizeH="0" baseline="0" noProof="0" dirty="0" err="1">
                <a:ln>
                  <a:noFill/>
                </a:ln>
                <a:solidFill>
                  <a:srgbClr val="CBD1FF"/>
                </a:soli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Marketin</a:t>
            </a:r>
            <a:r>
              <a:rPr kumimoji="0" lang="en-US" altLang="zh-CN" sz="4400" b="1" i="0" u="none" strike="noStrike" kern="1200" cap="all" spc="0" normalizeH="0" baseline="0" noProof="0" dirty="0">
                <a:ln>
                  <a:noFill/>
                </a:ln>
                <a:solidFill>
                  <a:srgbClr val="CBD1FF"/>
                </a:solidFill>
                <a:effectLst>
                  <a:innerShdw blurRad="63500" dist="50800" dir="5400000">
                    <a:prstClr val="black">
                      <a:alpha val="50000"/>
                    </a:prstClr>
                  </a:inn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 planning</a:t>
            </a:r>
          </a:p>
        </p:txBody>
      </p:sp>
    </p:spTree>
    <p:extLst>
      <p:ext uri="{BB962C8B-B14F-4D97-AF65-F5344CB8AC3E}">
        <p14:creationId xmlns:p14="http://schemas.microsoft.com/office/powerpoint/2010/main" val="283367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637DFC2C-76DD-AF58-4E74-D83B984C7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53900" cy="6858000"/>
          </a:xfrm>
          <a:prstGeom prst="rect">
            <a:avLst/>
          </a:prstGeom>
        </p:spPr>
      </p:pic>
    </p:spTree>
    <p:extLst>
      <p:ext uri="{BB962C8B-B14F-4D97-AF65-F5344CB8AC3E}">
        <p14:creationId xmlns:p14="http://schemas.microsoft.com/office/powerpoint/2010/main" val="30010331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200E76-B445-B58F-70CE-BBDAB1FBB1D0}"/>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B70F410-1980-954F-4CBA-8813E1635835}"/>
              </a:ext>
            </a:extLst>
          </p:cNvPr>
          <p:cNvSpPr>
            <a:spLocks noGrp="1"/>
          </p:cNvSpPr>
          <p:nvPr>
            <p:ph idx="1"/>
          </p:nvPr>
        </p:nvSpPr>
        <p:spPr/>
        <p:txBody>
          <a:bodyPr/>
          <a:lstStyle/>
          <a:p>
            <a:endParaRPr lang="zh-CN" altLang="en-US" dirty="0"/>
          </a:p>
        </p:txBody>
      </p:sp>
      <p:sp>
        <p:nvSpPr>
          <p:cNvPr id="4" name="文本框 3">
            <a:extLst>
              <a:ext uri="{FF2B5EF4-FFF2-40B4-BE49-F238E27FC236}">
                <a16:creationId xmlns:a16="http://schemas.microsoft.com/office/drawing/2014/main" id="{D9C5AF1A-15F0-BE5A-774D-6C2875CD5A1A}"/>
              </a:ext>
            </a:extLst>
          </p:cNvPr>
          <p:cNvSpPr txBox="1"/>
          <p:nvPr/>
        </p:nvSpPr>
        <p:spPr>
          <a:xfrm>
            <a:off x="647700" y="4368284"/>
            <a:ext cx="6096000" cy="923330"/>
          </a:xfrm>
          <a:prstGeom prst="rect">
            <a:avLst/>
          </a:prstGeom>
          <a:noFill/>
        </p:spPr>
        <p:txBody>
          <a:bodyPr wrap="square">
            <a:spAutoFit/>
          </a:bodyPr>
          <a:lstStyle/>
          <a:p>
            <a:r>
              <a:rPr lang="zh-CN" altLang="en-US" dirty="0"/>
              <a:t>星库文创   作品</a:t>
            </a:r>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endParaRPr lang="en-US" altLang="zh-CN" dirty="0"/>
          </a:p>
        </p:txBody>
      </p:sp>
    </p:spTree>
    <p:extLst>
      <p:ext uri="{BB962C8B-B14F-4D97-AF65-F5344CB8AC3E}">
        <p14:creationId xmlns:p14="http://schemas.microsoft.com/office/powerpoint/2010/main" val="2756667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层1">
            <a:extLst>
              <a:ext uri="{FF2B5EF4-FFF2-40B4-BE49-F238E27FC236}">
                <a16:creationId xmlns:a16="http://schemas.microsoft.com/office/drawing/2014/main" id="{8C151573-9274-7709-7EDC-9F7013272978}"/>
              </a:ext>
            </a:extLst>
          </p:cNvPr>
          <p:cNvPicPr>
            <a:picLocks/>
          </p:cNvPicPr>
          <p:nvPr/>
        </p:nvPicPr>
        <p:blipFill>
          <a:blip r:embed="rId3"/>
          <a:srcRect t="6102" b="6102"/>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图层2">
            <a:extLst>
              <a:ext uri="{FF2B5EF4-FFF2-40B4-BE49-F238E27FC236}">
                <a16:creationId xmlns:a16="http://schemas.microsoft.com/office/drawing/2014/main" id="{FC4AF58E-4112-FC1A-584E-6B96913AD457}"/>
              </a:ext>
            </a:extLst>
          </p:cNvPr>
          <p:cNvSpPr/>
          <p:nvPr/>
        </p:nvSpPr>
        <p:spPr>
          <a:xfrm>
            <a:off x="407794" y="289932"/>
            <a:ext cx="11376412" cy="6278137"/>
          </a:xfrm>
          <a:prstGeom prst="rect">
            <a:avLst/>
          </a:prstGeom>
          <a:solidFill>
            <a:schemeClr val="bg1"/>
          </a:solidFill>
          <a:ln w="60325" cmpd="dbl">
            <a:solidFill>
              <a:schemeClr val="accent2">
                <a:alpha val="7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3">
            <a:extLst>
              <a:ext uri="{FF2B5EF4-FFF2-40B4-BE49-F238E27FC236}">
                <a16:creationId xmlns:a16="http://schemas.microsoft.com/office/drawing/2014/main" id="{2CE565FC-C45F-EB8A-1D5C-11E69426109D}"/>
              </a:ext>
            </a:extLst>
          </p:cNvPr>
          <p:cNvGrpSpPr/>
          <p:nvPr/>
        </p:nvGrpSpPr>
        <p:grpSpPr>
          <a:xfrm>
            <a:off x="2510118" y="1580515"/>
            <a:ext cx="7171764" cy="3178973"/>
            <a:chOff x="2510118" y="1402715"/>
            <a:chExt cx="7171764" cy="3178973"/>
          </a:xfrm>
        </p:grpSpPr>
        <p:sp>
          <p:nvSpPr>
            <p:cNvPr id="7" name="图层3-1">
              <a:extLst>
                <a:ext uri="{FF2B5EF4-FFF2-40B4-BE49-F238E27FC236}">
                  <a16:creationId xmlns:a16="http://schemas.microsoft.com/office/drawing/2014/main" id="{4862B4DB-4109-C090-35B3-E0014BFB0A48}"/>
                </a:ext>
              </a:extLst>
            </p:cNvPr>
            <p:cNvSpPr txBox="1"/>
            <p:nvPr/>
          </p:nvSpPr>
          <p:spPr>
            <a:xfrm>
              <a:off x="2510118" y="2915336"/>
              <a:ext cx="7171764" cy="1200329"/>
            </a:xfrm>
            <a:prstGeom prst="rect">
              <a:avLst/>
            </a:prstGeom>
            <a:noFill/>
          </p:spPr>
          <p:txBody>
            <a:bodyPr wrap="square" rtlCol="0">
              <a:spAutoFit/>
            </a:bodyPr>
            <a:lstStyle/>
            <a:p>
              <a:pPr algn="ctr">
                <a:defRPr/>
              </a:pPr>
              <a:r>
                <a:rPr lang="zh-CN" altLang="en-US" sz="7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方案背景</a:t>
              </a:r>
            </a:p>
          </p:txBody>
        </p:sp>
        <p:sp>
          <p:nvSpPr>
            <p:cNvPr id="8" name="图层3-2">
              <a:extLst>
                <a:ext uri="{FF2B5EF4-FFF2-40B4-BE49-F238E27FC236}">
                  <a16:creationId xmlns:a16="http://schemas.microsoft.com/office/drawing/2014/main" id="{DDD6C30B-0FA4-18E4-0A8F-A7F1E22ACF23}"/>
                </a:ext>
              </a:extLst>
            </p:cNvPr>
            <p:cNvSpPr txBox="1"/>
            <p:nvPr/>
          </p:nvSpPr>
          <p:spPr>
            <a:xfrm>
              <a:off x="3708400" y="4212356"/>
              <a:ext cx="4775200" cy="369332"/>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all" spc="0" normalizeH="0" baseline="0" noProof="0" dirty="0">
                  <a:ln>
                    <a:noFill/>
                  </a:ln>
                  <a:solidFill>
                    <a:srgbClr val="295D83"/>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9" name="图层3-3">
              <a:extLst>
                <a:ext uri="{FF2B5EF4-FFF2-40B4-BE49-F238E27FC236}">
                  <a16:creationId xmlns:a16="http://schemas.microsoft.com/office/drawing/2014/main" id="{ED2EE6B1-B786-3007-6F03-6CD8107F2D22}"/>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p>
          </p:txBody>
        </p:sp>
        <p:sp>
          <p:nvSpPr>
            <p:cNvPr id="10" name="图层3-4">
              <a:extLst>
                <a:ext uri="{FF2B5EF4-FFF2-40B4-BE49-F238E27FC236}">
                  <a16:creationId xmlns:a16="http://schemas.microsoft.com/office/drawing/2014/main" id="{FC117937-5465-3F0A-75B7-F13D35542C6B}"/>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4084835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pic>
        <p:nvPicPr>
          <p:cNvPr id="43" name="图层1"/>
          <p:cNvPicPr>
            <a:picLocks/>
          </p:cNvPicPr>
          <p:nvPr/>
        </p:nvPicPr>
        <p:blipFill>
          <a:blip r:embed="rId5">
            <a:extLst>
              <a:ext uri="{28A0092B-C50C-407E-A947-70E740481C1C}">
                <a14:useLocalDpi xmlns:a14="http://schemas.microsoft.com/office/drawing/2010/main" val="0"/>
              </a:ext>
            </a:extLst>
          </a:blip>
          <a:srcRect/>
          <a:stretch/>
        </p:blipFill>
        <p:spPr>
          <a:xfrm>
            <a:off x="6639393" y="3511244"/>
            <a:ext cx="4272846" cy="2641704"/>
          </a:xfrm>
          <a:custGeom>
            <a:avLst/>
            <a:gdLst>
              <a:gd name="connsiteX0" fmla="*/ 0 w 5406804"/>
              <a:gd name="connsiteY0" fmla="*/ 0 h 2641704"/>
              <a:gd name="connsiteX1" fmla="*/ 5406804 w 5406804"/>
              <a:gd name="connsiteY1" fmla="*/ 0 h 2641704"/>
              <a:gd name="connsiteX2" fmla="*/ 5406804 w 5406804"/>
              <a:gd name="connsiteY2" fmla="*/ 2641704 h 2641704"/>
              <a:gd name="connsiteX3" fmla="*/ 0 w 5406804"/>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406804" h="2641704">
                <a:moveTo>
                  <a:pt x="0" y="0"/>
                </a:moveTo>
                <a:lnTo>
                  <a:pt x="5406804" y="0"/>
                </a:lnTo>
                <a:lnTo>
                  <a:pt x="5406804" y="2641704"/>
                </a:lnTo>
                <a:lnTo>
                  <a:pt x="0" y="2641704"/>
                </a:lnTo>
                <a:close/>
              </a:path>
            </a:pathLst>
          </a:custGeom>
        </p:spPr>
      </p:pic>
      <p:pic>
        <p:nvPicPr>
          <p:cNvPr id="42" name="图层2"/>
          <p:cNvPicPr>
            <a:picLocks/>
          </p:cNvPicPr>
          <p:nvPr/>
        </p:nvPicPr>
        <p:blipFill>
          <a:blip r:embed="rId6">
            <a:extLst>
              <a:ext uri="{28A0092B-C50C-407E-A947-70E740481C1C}">
                <a14:useLocalDpi xmlns:a14="http://schemas.microsoft.com/office/drawing/2010/main" val="0"/>
              </a:ext>
            </a:extLst>
          </a:blip>
          <a:srcRect/>
          <a:stretch/>
        </p:blipFill>
        <p:spPr>
          <a:xfrm>
            <a:off x="780935" y="3511244"/>
            <a:ext cx="4272846" cy="2641704"/>
          </a:xfrm>
          <a:custGeom>
            <a:avLst/>
            <a:gdLst>
              <a:gd name="connsiteX0" fmla="*/ 0 w 5406805"/>
              <a:gd name="connsiteY0" fmla="*/ 0 h 2641704"/>
              <a:gd name="connsiteX1" fmla="*/ 5406805 w 5406805"/>
              <a:gd name="connsiteY1" fmla="*/ 0 h 2641704"/>
              <a:gd name="connsiteX2" fmla="*/ 5406805 w 5406805"/>
              <a:gd name="connsiteY2" fmla="*/ 2641704 h 2641704"/>
              <a:gd name="connsiteX3" fmla="*/ 0 w 5406805"/>
              <a:gd name="connsiteY3" fmla="*/ 2641704 h 2641704"/>
            </a:gdLst>
            <a:ahLst/>
            <a:cxnLst>
              <a:cxn ang="0">
                <a:pos x="connsiteX0" y="connsiteY0"/>
              </a:cxn>
              <a:cxn ang="0">
                <a:pos x="connsiteX1" y="connsiteY1"/>
              </a:cxn>
              <a:cxn ang="0">
                <a:pos x="connsiteX2" y="connsiteY2"/>
              </a:cxn>
              <a:cxn ang="0">
                <a:pos x="connsiteX3" y="connsiteY3"/>
              </a:cxn>
            </a:cxnLst>
            <a:rect l="l" t="t" r="r" b="b"/>
            <a:pathLst>
              <a:path w="5406805" h="2641704">
                <a:moveTo>
                  <a:pt x="0" y="0"/>
                </a:moveTo>
                <a:lnTo>
                  <a:pt x="5406805" y="0"/>
                </a:lnTo>
                <a:lnTo>
                  <a:pt x="5406805" y="2641704"/>
                </a:lnTo>
                <a:lnTo>
                  <a:pt x="0" y="2641704"/>
                </a:lnTo>
                <a:close/>
              </a:path>
            </a:pathLst>
          </a:custGeom>
        </p:spPr>
      </p:pic>
      <p:sp>
        <p:nvSpPr>
          <p:cNvPr id="4" name="图层3"/>
          <p:cNvSpPr/>
          <p:nvPr/>
        </p:nvSpPr>
        <p:spPr>
          <a:xfrm>
            <a:off x="791585" y="2283594"/>
            <a:ext cx="4251544" cy="1145406"/>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图层4"/>
          <p:cNvSpPr txBox="1"/>
          <p:nvPr/>
        </p:nvSpPr>
        <p:spPr>
          <a:xfrm>
            <a:off x="749378" y="2572527"/>
            <a:ext cx="1358912" cy="69160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60%</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 name="图层5"/>
          <p:cNvSpPr txBox="1"/>
          <p:nvPr/>
        </p:nvSpPr>
        <p:spPr>
          <a:xfrm>
            <a:off x="1717552" y="2755981"/>
            <a:ext cx="3300104" cy="49904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6"/>
          <p:cNvSpPr txBox="1"/>
          <p:nvPr/>
        </p:nvSpPr>
        <p:spPr>
          <a:xfrm flipH="1">
            <a:off x="1714688" y="2466016"/>
            <a:ext cx="1469806" cy="39196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8" name="图层7"/>
          <p:cNvSpPr txBox="1"/>
          <p:nvPr/>
        </p:nvSpPr>
        <p:spPr>
          <a:xfrm flipH="1">
            <a:off x="681359" y="1576677"/>
            <a:ext cx="4642897" cy="5184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100" b="0" i="0" u="none" strike="noStrike" kern="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8"/>
          <p:cNvSpPr txBox="1"/>
          <p:nvPr/>
        </p:nvSpPr>
        <p:spPr>
          <a:xfrm>
            <a:off x="681360" y="1247029"/>
            <a:ext cx="2379423"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0" name="图层9"/>
          <p:cNvSpPr/>
          <p:nvPr/>
        </p:nvSpPr>
        <p:spPr>
          <a:xfrm>
            <a:off x="6617928" y="2283594"/>
            <a:ext cx="4251544" cy="1145406"/>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图层10"/>
          <p:cNvSpPr txBox="1"/>
          <p:nvPr/>
        </p:nvSpPr>
        <p:spPr>
          <a:xfrm>
            <a:off x="6575721" y="2572527"/>
            <a:ext cx="1358912" cy="69160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40%</a:t>
            </a:r>
            <a:endParaRPr kumimoji="0" lang="zh-CN" altLang="en-US" sz="32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11"/>
          <p:cNvSpPr txBox="1"/>
          <p:nvPr/>
        </p:nvSpPr>
        <p:spPr>
          <a:xfrm>
            <a:off x="7602889" y="2755981"/>
            <a:ext cx="3300104" cy="49904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05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12"/>
          <p:cNvSpPr txBox="1"/>
          <p:nvPr/>
        </p:nvSpPr>
        <p:spPr>
          <a:xfrm flipH="1">
            <a:off x="7602889" y="2466016"/>
            <a:ext cx="1469806" cy="39196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4" name="图层13"/>
          <p:cNvSpPr txBox="1"/>
          <p:nvPr/>
        </p:nvSpPr>
        <p:spPr>
          <a:xfrm flipH="1">
            <a:off x="6507702" y="1576677"/>
            <a:ext cx="4642897" cy="518412"/>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先告诉他人你的结论，再讲述你的依据，自下而上地思考再讲述你的依据，自下而上地思考。</a:t>
            </a:r>
            <a:endParaRPr kumimoji="0" lang="en-US" altLang="zh-CN" sz="1100" b="0" i="0" u="none" strike="noStrike" kern="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层14"/>
          <p:cNvSpPr txBox="1"/>
          <p:nvPr/>
        </p:nvSpPr>
        <p:spPr>
          <a:xfrm>
            <a:off x="6507703" y="1247029"/>
            <a:ext cx="2379423" cy="42941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添加标题</a:t>
            </a:r>
          </a:p>
        </p:txBody>
      </p:sp>
      <p:sp>
        <p:nvSpPr>
          <p:cNvPr id="16" name="图层15">
            <a:extLst>
              <a:ext uri="{FF2B5EF4-FFF2-40B4-BE49-F238E27FC236}">
                <a16:creationId xmlns:a16="http://schemas.microsoft.com/office/drawing/2014/main" id="{8F64E643-FB99-17C4-FDC6-723CE01DC3BC}"/>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334811495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sp>
        <p:nvSpPr>
          <p:cNvPr id="33" name="图层1"/>
          <p:cNvSpPr/>
          <p:nvPr/>
        </p:nvSpPr>
        <p:spPr bwMode="auto">
          <a:xfrm>
            <a:off x="-84570" y="2350436"/>
            <a:ext cx="9794527" cy="3583614"/>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solidFill>
            <a:prstDash val="dash"/>
            <a:miter lim="800000"/>
          </a:ln>
          <a:effectLst/>
        </p:spPr>
        <p:txBody>
          <a:bodyPr vert="horz" wrap="square" lIns="91440" tIns="45720" rIns="91440" bIns="45720" numCol="1" anchor="t" anchorCtr="0" compatLnSpc="1"/>
          <a:lstStyle/>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56D78"/>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图层2"/>
          <p:cNvSpPr>
            <a:spLocks noChangeArrowheads="1"/>
          </p:cNvSpPr>
          <p:nvPr/>
        </p:nvSpPr>
        <p:spPr bwMode="auto">
          <a:xfrm>
            <a:off x="1760306" y="3744765"/>
            <a:ext cx="995966" cy="993236"/>
          </a:xfrm>
          <a:prstGeom prst="ellipse">
            <a:avLst/>
          </a:prstGeom>
          <a:gradFill>
            <a:gsLst>
              <a:gs pos="0">
                <a:schemeClr val="accent1"/>
              </a:gs>
              <a:gs pos="100000">
                <a:schemeClr val="accent2"/>
              </a:gs>
            </a:gsLst>
            <a:lin ang="5400000" scaled="1"/>
          </a:gradFill>
          <a:effec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图层3"/>
          <p:cNvSpPr/>
          <p:nvPr/>
        </p:nvSpPr>
        <p:spPr>
          <a:xfrm>
            <a:off x="2118625" y="41017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a:effectLst/>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图层4"/>
          <p:cNvSpPr>
            <a:spLocks noChangeArrowheads="1"/>
          </p:cNvSpPr>
          <p:nvPr/>
        </p:nvSpPr>
        <p:spPr bwMode="auto">
          <a:xfrm>
            <a:off x="3658379" y="4366074"/>
            <a:ext cx="995966" cy="993236"/>
          </a:xfrm>
          <a:prstGeom prst="ellipse">
            <a:avLst/>
          </a:prstGeom>
          <a:gradFill>
            <a:gsLst>
              <a:gs pos="0">
                <a:schemeClr val="accent1"/>
              </a:gs>
              <a:gs pos="100000">
                <a:schemeClr val="accent2"/>
              </a:gs>
            </a:gsLst>
            <a:lin ang="5400000" scaled="1"/>
          </a:gradFill>
          <a:effec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图层5"/>
          <p:cNvSpPr/>
          <p:nvPr/>
        </p:nvSpPr>
        <p:spPr>
          <a:xfrm>
            <a:off x="4030553" y="472498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a:effectLst/>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图层6"/>
          <p:cNvSpPr>
            <a:spLocks noChangeArrowheads="1"/>
          </p:cNvSpPr>
          <p:nvPr/>
        </p:nvSpPr>
        <p:spPr bwMode="auto">
          <a:xfrm>
            <a:off x="5556452" y="3010474"/>
            <a:ext cx="995966" cy="993236"/>
          </a:xfrm>
          <a:prstGeom prst="ellipse">
            <a:avLst/>
          </a:prstGeom>
          <a:gradFill>
            <a:gsLst>
              <a:gs pos="0">
                <a:schemeClr val="accent1"/>
              </a:gs>
              <a:gs pos="100000">
                <a:schemeClr val="accent2"/>
              </a:gs>
            </a:gsLst>
            <a:lin ang="5400000" scaled="1"/>
          </a:gradFill>
          <a:effectLst/>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0" name="图层7"/>
          <p:cNvSpPr/>
          <p:nvPr/>
        </p:nvSpPr>
        <p:spPr>
          <a:xfrm>
            <a:off x="5922678" y="334262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a:effectLst/>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2" name="图层8"/>
          <p:cNvSpPr>
            <a:spLocks noChangeArrowheads="1"/>
          </p:cNvSpPr>
          <p:nvPr/>
        </p:nvSpPr>
        <p:spPr bwMode="auto">
          <a:xfrm>
            <a:off x="7454525" y="3536691"/>
            <a:ext cx="995966" cy="993236"/>
          </a:xfrm>
          <a:prstGeom prst="ellipse">
            <a:avLst/>
          </a:prstGeom>
          <a:gradFill>
            <a:gsLst>
              <a:gs pos="0">
                <a:schemeClr val="accent1"/>
              </a:gs>
              <a:gs pos="100000">
                <a:schemeClr val="accent2"/>
              </a:gs>
            </a:gsLst>
            <a:lin ang="5400000" scaled="1"/>
          </a:gradFill>
          <a:effectLst/>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图层9"/>
          <p:cNvSpPr/>
          <p:nvPr/>
        </p:nvSpPr>
        <p:spPr>
          <a:xfrm>
            <a:off x="7812843" y="389364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a:effectLst/>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图层10"/>
          <p:cNvSpPr/>
          <p:nvPr/>
        </p:nvSpPr>
        <p:spPr>
          <a:xfrm>
            <a:off x="9656652" y="830142"/>
            <a:ext cx="1589341" cy="158934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accent1"/>
          </a:solidFill>
          <a:ln w="12700">
            <a:miter lim="400000"/>
          </a:ln>
          <a:effectLst/>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55" name="图层11"/>
          <p:cNvGrpSpPr/>
          <p:nvPr/>
        </p:nvGrpSpPr>
        <p:grpSpPr>
          <a:xfrm>
            <a:off x="1611087" y="2933807"/>
            <a:ext cx="1573731" cy="440890"/>
            <a:chOff x="2194602" y="2009322"/>
            <a:chExt cx="1573731" cy="440890"/>
          </a:xfrm>
          <a:effectLst/>
        </p:grpSpPr>
        <p:sp>
          <p:nvSpPr>
            <p:cNvPr id="56" name="图层11-1"/>
            <p:cNvSpPr/>
            <p:nvPr/>
          </p:nvSpPr>
          <p:spPr>
            <a:xfrm>
              <a:off x="2540742" y="2009322"/>
              <a:ext cx="1227591" cy="440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请此处输入您的内容，建议使用设置好的字</a:t>
              </a:r>
              <a:endParaRPr kumimoji="0" lang="en-US"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7" name="图层11-2"/>
            <p:cNvSpPr/>
            <p:nvPr/>
          </p:nvSpPr>
          <p:spPr>
            <a:xfrm>
              <a:off x="2194602" y="216516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1"/>
            </a:solidFill>
            <a:ln w="12700">
              <a:miter lim="400000"/>
            </a:ln>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58" name="图层12"/>
          <p:cNvGrpSpPr/>
          <p:nvPr/>
        </p:nvGrpSpPr>
        <p:grpSpPr>
          <a:xfrm>
            <a:off x="3382715" y="5479068"/>
            <a:ext cx="1575004" cy="440890"/>
            <a:chOff x="4129724" y="2015877"/>
            <a:chExt cx="1575004" cy="440890"/>
          </a:xfrm>
          <a:effectLst/>
        </p:grpSpPr>
        <p:sp>
          <p:nvSpPr>
            <p:cNvPr id="59" name="图层12-1"/>
            <p:cNvSpPr/>
            <p:nvPr/>
          </p:nvSpPr>
          <p:spPr>
            <a:xfrm>
              <a:off x="4477137" y="2015877"/>
              <a:ext cx="1227591" cy="440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请此处输入您的内容，建议使用设置好的字</a:t>
              </a:r>
              <a:endParaRPr kumimoji="0" lang="en-US" altLang="zh-CN"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0" name="图层12-2"/>
            <p:cNvSpPr/>
            <p:nvPr/>
          </p:nvSpPr>
          <p:spPr>
            <a:xfrm>
              <a:off x="4129724" y="21431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tx1"/>
            </a:solidFill>
            <a:ln w="12700">
              <a:miter lim="400000"/>
            </a:ln>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61" name="图层13"/>
          <p:cNvGrpSpPr/>
          <p:nvPr/>
        </p:nvGrpSpPr>
        <p:grpSpPr>
          <a:xfrm>
            <a:off x="5352763" y="4243363"/>
            <a:ext cx="1576277" cy="440890"/>
            <a:chOff x="6064846" y="2015877"/>
            <a:chExt cx="1576277" cy="440890"/>
          </a:xfrm>
          <a:effectLst/>
        </p:grpSpPr>
        <p:sp>
          <p:nvSpPr>
            <p:cNvPr id="62" name="图层13-1"/>
            <p:cNvSpPr/>
            <p:nvPr/>
          </p:nvSpPr>
          <p:spPr>
            <a:xfrm>
              <a:off x="6413532" y="2015877"/>
              <a:ext cx="1227591" cy="440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请此处输入您的内容，建议使用设置好的字</a:t>
              </a:r>
              <a:endParaRPr kumimoji="0" lang="en-US" altLang="zh-CN"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图层13-2"/>
            <p:cNvSpPr/>
            <p:nvPr/>
          </p:nvSpPr>
          <p:spPr>
            <a:xfrm>
              <a:off x="6064846" y="216285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tx1"/>
            </a:solidFill>
            <a:ln w="12700">
              <a:miter lim="400000"/>
            </a:ln>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64" name="图层14"/>
          <p:cNvGrpSpPr/>
          <p:nvPr/>
        </p:nvGrpSpPr>
        <p:grpSpPr>
          <a:xfrm>
            <a:off x="7165005" y="2736492"/>
            <a:ext cx="1575004" cy="440890"/>
            <a:chOff x="8002514" y="2015877"/>
            <a:chExt cx="1575004" cy="440890"/>
          </a:xfrm>
          <a:effectLst/>
        </p:grpSpPr>
        <p:sp>
          <p:nvSpPr>
            <p:cNvPr id="65" name="图层14-1"/>
            <p:cNvSpPr/>
            <p:nvPr/>
          </p:nvSpPr>
          <p:spPr>
            <a:xfrm>
              <a:off x="8349927" y="2015877"/>
              <a:ext cx="1227591" cy="4408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请此处输入您的内容，建议使用设置好的字</a:t>
              </a:r>
              <a:endParaRPr kumimoji="0" lang="en-US" altLang="zh-CN" sz="900" b="0" i="0" u="none" strike="noStrike" kern="1200" cap="none" spc="0" normalizeH="0" baseline="0" noProof="0" dirty="0">
                <a:ln>
                  <a:noFill/>
                </a:ln>
                <a:solidFill>
                  <a:srgbClr val="44546A"/>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图层14-2"/>
            <p:cNvSpPr/>
            <p:nvPr/>
          </p:nvSpPr>
          <p:spPr>
            <a:xfrm>
              <a:off x="8002514" y="216825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solidFill>
            <a:ln w="12700">
              <a:miter lim="400000"/>
            </a:ln>
          </p:spPr>
          <p:txBody>
            <a:bodyPr lIns="19045" tIns="19045" rIns="19045" bIns="19045" anchor="ctr"/>
            <a:lstStyle/>
            <a:p>
              <a:pPr marL="0" marR="0" lvl="0" indent="0" algn="l" defTabSz="228600" rtl="0" eaLnBrk="1" fontAlgn="auto" latinLnBrk="0" hangingPunct="1">
                <a:lnSpc>
                  <a:spcPct val="130000"/>
                </a:lnSpc>
                <a:spcBef>
                  <a:spcPts val="0"/>
                </a:spcBef>
                <a:spcAft>
                  <a:spcPts val="0"/>
                </a:spcAft>
                <a:buClrTx/>
                <a:buSzTx/>
                <a:buFontTx/>
                <a:buNone/>
                <a:tabLst/>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1200" cap="none" spc="0" normalizeH="0" baseline="0" noProof="0">
                <a:ln>
                  <a:noFill/>
                </a:ln>
                <a:solidFill>
                  <a:srgbClr val="44546A"/>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 name="图层15">
            <a:extLst>
              <a:ext uri="{FF2B5EF4-FFF2-40B4-BE49-F238E27FC236}">
                <a16:creationId xmlns:a16="http://schemas.microsoft.com/office/drawing/2014/main" id="{ED79D383-DDF9-E86E-F688-6638AF2C1B56}"/>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26139815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grpSp>
        <p:nvGrpSpPr>
          <p:cNvPr id="58" name="图层1"/>
          <p:cNvGrpSpPr/>
          <p:nvPr/>
        </p:nvGrpSpPr>
        <p:grpSpPr>
          <a:xfrm>
            <a:off x="3973329" y="3121476"/>
            <a:ext cx="3483477" cy="3774970"/>
            <a:chOff x="0" y="0"/>
            <a:chExt cx="6966952" cy="7549938"/>
          </a:xfrm>
        </p:grpSpPr>
        <p:sp>
          <p:nvSpPr>
            <p:cNvPr id="59" name="图层1-1"/>
            <p:cNvSpPr/>
            <p:nvPr/>
          </p:nvSpPr>
          <p:spPr>
            <a:xfrm>
              <a:off x="2007007" y="164226"/>
              <a:ext cx="4857725" cy="6531991"/>
            </a:xfrm>
            <a:custGeom>
              <a:avLst/>
              <a:gdLst/>
              <a:ahLst/>
              <a:cxnLst>
                <a:cxn ang="0">
                  <a:pos x="wd2" y="hd2"/>
                </a:cxn>
                <a:cxn ang="5400000">
                  <a:pos x="wd2" y="hd2"/>
                </a:cxn>
                <a:cxn ang="10800000">
                  <a:pos x="wd2" y="hd2"/>
                </a:cxn>
                <a:cxn ang="16200000">
                  <a:pos x="wd2" y="hd2"/>
                </a:cxn>
              </a:cxnLst>
              <a:rect l="0" t="0" r="r" b="b"/>
              <a:pathLst>
                <a:path w="20819" h="21287" extrusionOk="0">
                  <a:moveTo>
                    <a:pt x="19979" y="12760"/>
                  </a:moveTo>
                  <a:cubicBezTo>
                    <a:pt x="21026" y="11091"/>
                    <a:pt x="19421" y="9948"/>
                    <a:pt x="19320" y="9524"/>
                  </a:cubicBezTo>
                  <a:cubicBezTo>
                    <a:pt x="19810" y="8715"/>
                    <a:pt x="19438" y="7097"/>
                    <a:pt x="17614" y="6622"/>
                  </a:cubicBezTo>
                  <a:cubicBezTo>
                    <a:pt x="15790" y="6146"/>
                    <a:pt x="13088" y="7084"/>
                    <a:pt x="11805" y="7456"/>
                  </a:cubicBezTo>
                  <a:cubicBezTo>
                    <a:pt x="10521" y="7829"/>
                    <a:pt x="10538" y="7700"/>
                    <a:pt x="10336" y="6878"/>
                  </a:cubicBezTo>
                  <a:cubicBezTo>
                    <a:pt x="10133" y="6057"/>
                    <a:pt x="10741" y="5260"/>
                    <a:pt x="11197" y="4156"/>
                  </a:cubicBezTo>
                  <a:cubicBezTo>
                    <a:pt x="11653" y="3052"/>
                    <a:pt x="11096" y="2011"/>
                    <a:pt x="10403" y="997"/>
                  </a:cubicBezTo>
                  <a:cubicBezTo>
                    <a:pt x="9711" y="-18"/>
                    <a:pt x="7921" y="-313"/>
                    <a:pt x="7059" y="368"/>
                  </a:cubicBezTo>
                  <a:cubicBezTo>
                    <a:pt x="6198" y="1048"/>
                    <a:pt x="6857" y="2345"/>
                    <a:pt x="6789" y="3527"/>
                  </a:cubicBezTo>
                  <a:cubicBezTo>
                    <a:pt x="6721" y="4708"/>
                    <a:pt x="5894" y="5440"/>
                    <a:pt x="5033" y="6365"/>
                  </a:cubicBezTo>
                  <a:cubicBezTo>
                    <a:pt x="4171" y="7289"/>
                    <a:pt x="4053" y="7829"/>
                    <a:pt x="3699" y="9280"/>
                  </a:cubicBezTo>
                  <a:cubicBezTo>
                    <a:pt x="3344" y="10731"/>
                    <a:pt x="2415" y="11835"/>
                    <a:pt x="2415" y="11835"/>
                  </a:cubicBezTo>
                  <a:lnTo>
                    <a:pt x="2280" y="11964"/>
                  </a:lnTo>
                  <a:cubicBezTo>
                    <a:pt x="2280" y="11964"/>
                    <a:pt x="1875" y="12169"/>
                    <a:pt x="1824" y="12221"/>
                  </a:cubicBezTo>
                  <a:cubicBezTo>
                    <a:pt x="1773" y="12272"/>
                    <a:pt x="1267" y="12375"/>
                    <a:pt x="1216" y="12375"/>
                  </a:cubicBezTo>
                  <a:cubicBezTo>
                    <a:pt x="1165" y="12375"/>
                    <a:pt x="0" y="12734"/>
                    <a:pt x="0" y="12734"/>
                  </a:cubicBezTo>
                  <a:lnTo>
                    <a:pt x="3479" y="21171"/>
                  </a:lnTo>
                  <a:lnTo>
                    <a:pt x="3648" y="21120"/>
                  </a:lnTo>
                  <a:lnTo>
                    <a:pt x="4627" y="21043"/>
                  </a:lnTo>
                  <a:cubicBezTo>
                    <a:pt x="4627" y="21043"/>
                    <a:pt x="5370" y="21287"/>
                    <a:pt x="6384" y="21287"/>
                  </a:cubicBezTo>
                  <a:cubicBezTo>
                    <a:pt x="7397" y="21287"/>
                    <a:pt x="17175" y="18950"/>
                    <a:pt x="19388" y="18231"/>
                  </a:cubicBezTo>
                  <a:cubicBezTo>
                    <a:pt x="21600" y="17511"/>
                    <a:pt x="20570" y="15919"/>
                    <a:pt x="20300" y="15457"/>
                  </a:cubicBezTo>
                  <a:cubicBezTo>
                    <a:pt x="21212" y="14892"/>
                    <a:pt x="20806" y="13659"/>
                    <a:pt x="19979" y="1276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0" name="图层1-2"/>
            <p:cNvSpPr/>
            <p:nvPr/>
          </p:nvSpPr>
          <p:spPr>
            <a:xfrm>
              <a:off x="0" y="-1"/>
              <a:ext cx="6966953" cy="7549940"/>
            </a:xfrm>
            <a:custGeom>
              <a:avLst/>
              <a:gdLst/>
              <a:ahLst/>
              <a:cxnLst>
                <a:cxn ang="0">
                  <a:pos x="wd2" y="hd2"/>
                </a:cxn>
                <a:cxn ang="5400000">
                  <a:pos x="wd2" y="hd2"/>
                </a:cxn>
                <a:cxn ang="10800000">
                  <a:pos x="wd2" y="hd2"/>
                </a:cxn>
                <a:cxn ang="16200000">
                  <a:pos x="wd2" y="hd2"/>
                </a:cxn>
              </a:cxnLst>
              <a:rect l="0" t="0" r="r" b="b"/>
              <a:pathLst>
                <a:path w="20557" h="21186" extrusionOk="0">
                  <a:moveTo>
                    <a:pt x="19907" y="14982"/>
                  </a:moveTo>
                  <a:cubicBezTo>
                    <a:pt x="19742" y="15698"/>
                    <a:pt x="19228" y="15797"/>
                    <a:pt x="18724" y="15948"/>
                  </a:cubicBezTo>
                  <a:cubicBezTo>
                    <a:pt x="18221" y="16098"/>
                    <a:pt x="10882" y="18290"/>
                    <a:pt x="10399" y="18435"/>
                  </a:cubicBezTo>
                  <a:cubicBezTo>
                    <a:pt x="9917" y="18579"/>
                    <a:pt x="9257" y="18193"/>
                    <a:pt x="9257" y="18193"/>
                  </a:cubicBezTo>
                  <a:lnTo>
                    <a:pt x="8435" y="18439"/>
                  </a:lnTo>
                  <a:lnTo>
                    <a:pt x="6175" y="11596"/>
                  </a:lnTo>
                  <a:cubicBezTo>
                    <a:pt x="6175" y="11596"/>
                    <a:pt x="7381" y="11236"/>
                    <a:pt x="7505" y="11199"/>
                  </a:cubicBezTo>
                  <a:cubicBezTo>
                    <a:pt x="7629" y="11161"/>
                    <a:pt x="7690" y="11072"/>
                    <a:pt x="7741" y="10965"/>
                  </a:cubicBezTo>
                  <a:cubicBezTo>
                    <a:pt x="7791" y="10858"/>
                    <a:pt x="8349" y="9761"/>
                    <a:pt x="8655" y="8511"/>
                  </a:cubicBezTo>
                  <a:cubicBezTo>
                    <a:pt x="8961" y="7261"/>
                    <a:pt x="9247" y="6532"/>
                    <a:pt x="9802" y="5851"/>
                  </a:cubicBezTo>
                  <a:cubicBezTo>
                    <a:pt x="10356" y="5169"/>
                    <a:pt x="10918" y="3849"/>
                    <a:pt x="10902" y="2987"/>
                  </a:cubicBezTo>
                  <a:cubicBezTo>
                    <a:pt x="10886" y="2124"/>
                    <a:pt x="10681" y="1664"/>
                    <a:pt x="10803" y="1210"/>
                  </a:cubicBezTo>
                  <a:cubicBezTo>
                    <a:pt x="10925" y="755"/>
                    <a:pt x="11484" y="405"/>
                    <a:pt x="12078" y="864"/>
                  </a:cubicBezTo>
                  <a:cubicBezTo>
                    <a:pt x="12673" y="1324"/>
                    <a:pt x="13355" y="2327"/>
                    <a:pt x="13241" y="3635"/>
                  </a:cubicBezTo>
                  <a:cubicBezTo>
                    <a:pt x="13127" y="4943"/>
                    <a:pt x="12834" y="5369"/>
                    <a:pt x="12687" y="5772"/>
                  </a:cubicBezTo>
                  <a:cubicBezTo>
                    <a:pt x="12540" y="6175"/>
                    <a:pt x="12602" y="6467"/>
                    <a:pt x="12687" y="6723"/>
                  </a:cubicBezTo>
                  <a:cubicBezTo>
                    <a:pt x="12771" y="6978"/>
                    <a:pt x="13006" y="7514"/>
                    <a:pt x="13764" y="7287"/>
                  </a:cubicBezTo>
                  <a:cubicBezTo>
                    <a:pt x="14522" y="7061"/>
                    <a:pt x="14851" y="6962"/>
                    <a:pt x="15810" y="6676"/>
                  </a:cubicBezTo>
                  <a:cubicBezTo>
                    <a:pt x="16770" y="6389"/>
                    <a:pt x="17804" y="6183"/>
                    <a:pt x="18377" y="6720"/>
                  </a:cubicBezTo>
                  <a:cubicBezTo>
                    <a:pt x="18950" y="7258"/>
                    <a:pt x="19490" y="8343"/>
                    <a:pt x="18264" y="9022"/>
                  </a:cubicBezTo>
                  <a:cubicBezTo>
                    <a:pt x="18264" y="9022"/>
                    <a:pt x="19351" y="8935"/>
                    <a:pt x="19574" y="10131"/>
                  </a:cubicBezTo>
                  <a:cubicBezTo>
                    <a:pt x="19682" y="10948"/>
                    <a:pt x="19310" y="11349"/>
                    <a:pt x="18755" y="11516"/>
                  </a:cubicBezTo>
                  <a:cubicBezTo>
                    <a:pt x="18755" y="11516"/>
                    <a:pt x="19765" y="11599"/>
                    <a:pt x="19825" y="12498"/>
                  </a:cubicBezTo>
                  <a:cubicBezTo>
                    <a:pt x="19885" y="13396"/>
                    <a:pt x="19386" y="13707"/>
                    <a:pt x="19088" y="13823"/>
                  </a:cubicBezTo>
                  <a:cubicBezTo>
                    <a:pt x="19088" y="13823"/>
                    <a:pt x="20081" y="14049"/>
                    <a:pt x="19907" y="14982"/>
                  </a:cubicBezTo>
                  <a:close/>
                  <a:moveTo>
                    <a:pt x="20188" y="13743"/>
                  </a:moveTo>
                  <a:cubicBezTo>
                    <a:pt x="21034" y="12587"/>
                    <a:pt x="19949" y="11409"/>
                    <a:pt x="19949" y="11409"/>
                  </a:cubicBezTo>
                  <a:cubicBezTo>
                    <a:pt x="20910" y="9893"/>
                    <a:pt x="19438" y="8711"/>
                    <a:pt x="19438" y="8711"/>
                  </a:cubicBezTo>
                  <a:cubicBezTo>
                    <a:pt x="19679" y="8407"/>
                    <a:pt x="19724" y="7577"/>
                    <a:pt x="19281" y="6779"/>
                  </a:cubicBezTo>
                  <a:cubicBezTo>
                    <a:pt x="18636" y="5619"/>
                    <a:pt x="16953" y="5667"/>
                    <a:pt x="16018" y="5946"/>
                  </a:cubicBezTo>
                  <a:cubicBezTo>
                    <a:pt x="15084" y="6225"/>
                    <a:pt x="13606" y="6666"/>
                    <a:pt x="13479" y="6704"/>
                  </a:cubicBezTo>
                  <a:cubicBezTo>
                    <a:pt x="13352" y="6742"/>
                    <a:pt x="13305" y="6522"/>
                    <a:pt x="13255" y="6303"/>
                  </a:cubicBezTo>
                  <a:cubicBezTo>
                    <a:pt x="13204" y="6085"/>
                    <a:pt x="13367" y="5906"/>
                    <a:pt x="13799" y="4645"/>
                  </a:cubicBezTo>
                  <a:cubicBezTo>
                    <a:pt x="14232" y="3384"/>
                    <a:pt x="13851" y="2321"/>
                    <a:pt x="13378" y="1354"/>
                  </a:cubicBezTo>
                  <a:cubicBezTo>
                    <a:pt x="12905" y="388"/>
                    <a:pt x="11585" y="-327"/>
                    <a:pt x="10841" y="155"/>
                  </a:cubicBezTo>
                  <a:cubicBezTo>
                    <a:pt x="10096" y="636"/>
                    <a:pt x="10081" y="1299"/>
                    <a:pt x="10223" y="2439"/>
                  </a:cubicBezTo>
                  <a:cubicBezTo>
                    <a:pt x="10364" y="3578"/>
                    <a:pt x="9709" y="4821"/>
                    <a:pt x="9299" y="5396"/>
                  </a:cubicBezTo>
                  <a:cubicBezTo>
                    <a:pt x="8890" y="5970"/>
                    <a:pt x="8475" y="6504"/>
                    <a:pt x="8185" y="7789"/>
                  </a:cubicBezTo>
                  <a:cubicBezTo>
                    <a:pt x="7894" y="9073"/>
                    <a:pt x="7322" y="10397"/>
                    <a:pt x="7265" y="10506"/>
                  </a:cubicBezTo>
                  <a:cubicBezTo>
                    <a:pt x="7208" y="10615"/>
                    <a:pt x="7211" y="10633"/>
                    <a:pt x="7117" y="10661"/>
                  </a:cubicBezTo>
                  <a:cubicBezTo>
                    <a:pt x="7023" y="10689"/>
                    <a:pt x="5932" y="11015"/>
                    <a:pt x="5932" y="11015"/>
                  </a:cubicBezTo>
                  <a:cubicBezTo>
                    <a:pt x="5881" y="10861"/>
                    <a:pt x="5421" y="10529"/>
                    <a:pt x="4907" y="10683"/>
                  </a:cubicBezTo>
                  <a:cubicBezTo>
                    <a:pt x="4392" y="10836"/>
                    <a:pt x="935" y="11869"/>
                    <a:pt x="604" y="11968"/>
                  </a:cubicBezTo>
                  <a:cubicBezTo>
                    <a:pt x="273" y="12067"/>
                    <a:pt x="-126" y="12449"/>
                    <a:pt x="39" y="12948"/>
                  </a:cubicBezTo>
                  <a:cubicBezTo>
                    <a:pt x="203" y="13447"/>
                    <a:pt x="2475" y="20324"/>
                    <a:pt x="2588" y="20667"/>
                  </a:cubicBezTo>
                  <a:cubicBezTo>
                    <a:pt x="2701" y="21010"/>
                    <a:pt x="3284" y="21273"/>
                    <a:pt x="3662" y="21160"/>
                  </a:cubicBezTo>
                  <a:cubicBezTo>
                    <a:pt x="4041" y="21047"/>
                    <a:pt x="7556" y="19993"/>
                    <a:pt x="8045" y="19846"/>
                  </a:cubicBezTo>
                  <a:cubicBezTo>
                    <a:pt x="8534" y="19700"/>
                    <a:pt x="8576" y="19002"/>
                    <a:pt x="8576" y="19002"/>
                  </a:cubicBezTo>
                  <a:lnTo>
                    <a:pt x="9161" y="18827"/>
                  </a:lnTo>
                  <a:cubicBezTo>
                    <a:pt x="9411" y="19004"/>
                    <a:pt x="10008" y="19230"/>
                    <a:pt x="10596" y="19055"/>
                  </a:cubicBezTo>
                  <a:cubicBezTo>
                    <a:pt x="11183" y="18879"/>
                    <a:pt x="17015" y="17137"/>
                    <a:pt x="19244" y="16471"/>
                  </a:cubicBezTo>
                  <a:cubicBezTo>
                    <a:pt x="21474" y="15805"/>
                    <a:pt x="20188" y="13743"/>
                    <a:pt x="20188" y="13743"/>
                  </a:cubicBezTo>
                  <a:close/>
                </a:path>
              </a:pathLst>
            </a:custGeom>
            <a:no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1" name="图层1-3"/>
            <p:cNvSpPr/>
            <p:nvPr/>
          </p:nvSpPr>
          <p:spPr>
            <a:xfrm>
              <a:off x="241707" y="4025026"/>
              <a:ext cx="2451693" cy="3296307"/>
            </a:xfrm>
            <a:custGeom>
              <a:avLst/>
              <a:gdLst/>
              <a:ahLst/>
              <a:cxnLst>
                <a:cxn ang="0">
                  <a:pos x="wd2" y="hd2"/>
                </a:cxn>
                <a:cxn ang="5400000">
                  <a:pos x="wd2" y="hd2"/>
                </a:cxn>
                <a:cxn ang="10800000">
                  <a:pos x="wd2" y="hd2"/>
                </a:cxn>
                <a:cxn ang="16200000">
                  <a:pos x="wd2" y="hd2"/>
                </a:cxn>
              </a:cxnLst>
              <a:rect l="0" t="0" r="r" b="b"/>
              <a:pathLst>
                <a:path w="21153" h="21341" extrusionOk="0">
                  <a:moveTo>
                    <a:pt x="20889" y="17125"/>
                  </a:moveTo>
                  <a:cubicBezTo>
                    <a:pt x="20641" y="16531"/>
                    <a:pt x="14302" y="1331"/>
                    <a:pt x="14021" y="662"/>
                  </a:cubicBezTo>
                  <a:cubicBezTo>
                    <a:pt x="13741" y="-7"/>
                    <a:pt x="13480" y="-133"/>
                    <a:pt x="12387" y="125"/>
                  </a:cubicBezTo>
                  <a:cubicBezTo>
                    <a:pt x="11294" y="382"/>
                    <a:pt x="1811" y="2617"/>
                    <a:pt x="847" y="2845"/>
                  </a:cubicBezTo>
                  <a:cubicBezTo>
                    <a:pt x="-117" y="3072"/>
                    <a:pt x="-121" y="3462"/>
                    <a:pt x="166" y="4148"/>
                  </a:cubicBezTo>
                  <a:cubicBezTo>
                    <a:pt x="453" y="4833"/>
                    <a:pt x="6759" y="19897"/>
                    <a:pt x="7025" y="20534"/>
                  </a:cubicBezTo>
                  <a:cubicBezTo>
                    <a:pt x="7292" y="21170"/>
                    <a:pt x="7501" y="21467"/>
                    <a:pt x="8244" y="21292"/>
                  </a:cubicBezTo>
                  <a:cubicBezTo>
                    <a:pt x="8987" y="21117"/>
                    <a:pt x="19490" y="18641"/>
                    <a:pt x="20485" y="18407"/>
                  </a:cubicBezTo>
                  <a:cubicBezTo>
                    <a:pt x="21479" y="18172"/>
                    <a:pt x="21138" y="17718"/>
                    <a:pt x="20889" y="17125"/>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图层1-4"/>
            <p:cNvSpPr/>
            <p:nvPr/>
          </p:nvSpPr>
          <p:spPr>
            <a:xfrm>
              <a:off x="1968907" y="6361826"/>
              <a:ext cx="432983" cy="432983"/>
            </a:xfrm>
            <a:custGeom>
              <a:avLst/>
              <a:gdLst/>
              <a:ahLst/>
              <a:cxnLst>
                <a:cxn ang="0">
                  <a:pos x="wd2" y="hd2"/>
                </a:cxn>
                <a:cxn ang="5400000">
                  <a:pos x="wd2" y="hd2"/>
                </a:cxn>
                <a:cxn ang="10800000">
                  <a:pos x="wd2" y="hd2"/>
                </a:cxn>
                <a:cxn ang="16200000">
                  <a:pos x="wd2" y="hd2"/>
                </a:cxn>
              </a:cxnLst>
              <a:rect l="0" t="0" r="r" b="b"/>
              <a:pathLst>
                <a:path w="19299" h="19299" extrusionOk="0">
                  <a:moveTo>
                    <a:pt x="18853" y="6758"/>
                  </a:moveTo>
                  <a:cubicBezTo>
                    <a:pt x="20449" y="11841"/>
                    <a:pt x="17623" y="17256"/>
                    <a:pt x="12540" y="18853"/>
                  </a:cubicBezTo>
                  <a:cubicBezTo>
                    <a:pt x="7456" y="20449"/>
                    <a:pt x="2043" y="17623"/>
                    <a:pt x="445" y="12540"/>
                  </a:cubicBezTo>
                  <a:cubicBezTo>
                    <a:pt x="-1151" y="7457"/>
                    <a:pt x="1675" y="2042"/>
                    <a:pt x="6758" y="445"/>
                  </a:cubicBezTo>
                  <a:cubicBezTo>
                    <a:pt x="11841" y="-1151"/>
                    <a:pt x="17256" y="1675"/>
                    <a:pt x="18853" y="6758"/>
                  </a:cubicBezTo>
                  <a:close/>
                </a:path>
              </a:pathLst>
            </a:custGeom>
            <a:solidFill>
              <a:schemeClr val="accent1">
                <a:lumMod val="75000"/>
              </a:schemeClr>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grpSp>
        <p:nvGrpSpPr>
          <p:cNvPr id="64" name="图层2"/>
          <p:cNvGrpSpPr/>
          <p:nvPr/>
        </p:nvGrpSpPr>
        <p:grpSpPr>
          <a:xfrm>
            <a:off x="3958511" y="2772645"/>
            <a:ext cx="4206048" cy="2556638"/>
            <a:chOff x="0" y="0"/>
            <a:chExt cx="8412094" cy="5113275"/>
          </a:xfrm>
        </p:grpSpPr>
        <p:sp>
          <p:nvSpPr>
            <p:cNvPr id="65" name="图层2-1"/>
            <p:cNvSpPr/>
            <p:nvPr/>
          </p:nvSpPr>
          <p:spPr>
            <a:xfrm>
              <a:off x="0" y="2220590"/>
              <a:ext cx="4217728" cy="2890739"/>
            </a:xfrm>
            <a:prstGeom prst="line">
              <a:avLst/>
            </a:prstGeom>
            <a:noFill/>
            <a:ln w="50800" cap="rnd">
              <a:solidFill>
                <a:schemeClr val="accent1"/>
              </a:solidFill>
              <a:custDash>
                <a:ds d="100000" sp="200000"/>
              </a:custDash>
              <a:round/>
            </a:ln>
            <a:effectLst/>
          </p:spPr>
          <p:txBody>
            <a:bodyPr wrap="square" lIns="0" tIns="0" rIns="0" bIns="0" numCol="1" anchor="t">
              <a:noAutofit/>
            </a:bodyPr>
            <a:lstStyle/>
            <a:p>
              <a:pPr marL="0" marR="0" lvl="0" indent="0" algn="l" defTabSz="228600" rtl="0" eaLnBrk="1" fontAlgn="auto" latinLnBrk="0" hangingPunct="1">
                <a:lnSpc>
                  <a:spcPct val="13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图层2-2"/>
            <p:cNvSpPr/>
            <p:nvPr/>
          </p:nvSpPr>
          <p:spPr>
            <a:xfrm flipH="1">
              <a:off x="4194373" y="2207890"/>
              <a:ext cx="4217722" cy="2890738"/>
            </a:xfrm>
            <a:prstGeom prst="line">
              <a:avLst/>
            </a:prstGeom>
            <a:noFill/>
            <a:ln w="50800" cap="rnd">
              <a:solidFill>
                <a:schemeClr val="accent5"/>
              </a:solidFill>
              <a:custDash>
                <a:ds d="100000" sp="200000"/>
              </a:custDash>
              <a:round/>
            </a:ln>
            <a:effectLst/>
          </p:spPr>
          <p:txBody>
            <a:bodyPr wrap="square" lIns="0" tIns="0" rIns="0" bIns="0" numCol="1" anchor="t">
              <a:noAutofit/>
            </a:bodyPr>
            <a:lstStyle/>
            <a:p>
              <a:pPr marL="0" marR="0" lvl="0" indent="0" algn="l" defTabSz="228600" rtl="0" eaLnBrk="1" fontAlgn="auto" latinLnBrk="0" hangingPunct="1">
                <a:lnSpc>
                  <a:spcPct val="13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图层2-3"/>
            <p:cNvSpPr/>
            <p:nvPr/>
          </p:nvSpPr>
          <p:spPr>
            <a:xfrm>
              <a:off x="1866837" y="563965"/>
              <a:ext cx="2338191" cy="4547364"/>
            </a:xfrm>
            <a:prstGeom prst="line">
              <a:avLst/>
            </a:prstGeom>
            <a:noFill/>
            <a:ln w="50800" cap="rnd">
              <a:solidFill>
                <a:schemeClr val="accent2"/>
              </a:solidFill>
              <a:custDash>
                <a:ds d="100000" sp="200000"/>
              </a:custDash>
              <a:round/>
            </a:ln>
            <a:effectLst/>
          </p:spPr>
          <p:txBody>
            <a:bodyPr wrap="square" lIns="0" tIns="0" rIns="0" bIns="0" numCol="1" anchor="t">
              <a:noAutofit/>
            </a:bodyPr>
            <a:lstStyle/>
            <a:p>
              <a:pPr marL="0" marR="0" lvl="0" indent="0" algn="l" defTabSz="228600" rtl="0" eaLnBrk="1" fontAlgn="auto" latinLnBrk="0" hangingPunct="1">
                <a:lnSpc>
                  <a:spcPct val="13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图层2-4"/>
            <p:cNvSpPr/>
            <p:nvPr/>
          </p:nvSpPr>
          <p:spPr>
            <a:xfrm flipH="1">
              <a:off x="4192702" y="551265"/>
              <a:ext cx="2338329" cy="4547288"/>
            </a:xfrm>
            <a:prstGeom prst="line">
              <a:avLst/>
            </a:prstGeom>
            <a:noFill/>
            <a:ln w="50800" cap="rnd">
              <a:solidFill>
                <a:schemeClr val="accent4"/>
              </a:solidFill>
              <a:custDash>
                <a:ds d="100000" sp="200000"/>
              </a:custDash>
              <a:round/>
            </a:ln>
            <a:effectLst/>
          </p:spPr>
          <p:txBody>
            <a:bodyPr wrap="square" lIns="0" tIns="0" rIns="0" bIns="0" numCol="1" anchor="t">
              <a:noAutofit/>
            </a:bodyPr>
            <a:lstStyle/>
            <a:p>
              <a:pPr marL="0" marR="0" lvl="0" indent="0" algn="l" defTabSz="228600" rtl="0" eaLnBrk="1" fontAlgn="auto" latinLnBrk="0" hangingPunct="1">
                <a:lnSpc>
                  <a:spcPct val="13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3" name="图层2-5"/>
            <p:cNvSpPr/>
            <p:nvPr/>
          </p:nvSpPr>
          <p:spPr>
            <a:xfrm flipH="1">
              <a:off x="4198646" y="0"/>
              <a:ext cx="1" cy="5113276"/>
            </a:xfrm>
            <a:prstGeom prst="line">
              <a:avLst/>
            </a:prstGeom>
            <a:noFill/>
            <a:ln w="50800" cap="rnd">
              <a:solidFill>
                <a:schemeClr val="accent3"/>
              </a:solidFill>
              <a:custDash>
                <a:ds d="100000" sp="200000"/>
              </a:custDash>
              <a:round/>
            </a:ln>
            <a:effectLst/>
          </p:spPr>
          <p:txBody>
            <a:bodyPr wrap="square" lIns="0" tIns="0" rIns="0" bIns="0" numCol="1" anchor="t">
              <a:noAutofit/>
            </a:bodyPr>
            <a:lstStyle/>
            <a:p>
              <a:pPr marL="0" marR="0" lvl="0" indent="0" algn="l" defTabSz="228600" rtl="0" eaLnBrk="1" fontAlgn="auto" latinLnBrk="0" hangingPunct="1">
                <a:lnSpc>
                  <a:spcPct val="130000"/>
                </a:lnSpc>
                <a:spcBef>
                  <a:spcPts val="0"/>
                </a:spcBef>
                <a:spcAft>
                  <a:spcPts val="0"/>
                </a:spcAft>
                <a:buClrTx/>
                <a:buSzTx/>
                <a:buFontTx/>
                <a:buNone/>
                <a:tabLst/>
                <a:defRPr sz="1200">
                  <a:latin typeface="Helvetica"/>
                  <a:ea typeface="Helvetica"/>
                  <a:cs typeface="Helvetica"/>
                  <a:sym typeface="Helvetica"/>
                </a:defRPr>
              </a:pPr>
              <a:endParaRPr kumimoji="0" sz="600" b="0" i="0" u="none" strike="noStrike" kern="0" cap="none" spc="0" normalizeH="0" baseline="0" noProof="0">
                <a:ln>
                  <a:noFill/>
                </a:ln>
                <a:solidFill>
                  <a:sysClr val="windowText" lastClr="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84" name="图层3"/>
          <p:cNvSpPr/>
          <p:nvPr/>
        </p:nvSpPr>
        <p:spPr>
          <a:xfrm>
            <a:off x="3694133" y="3559189"/>
            <a:ext cx="808337" cy="80833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5" name="图层4"/>
          <p:cNvSpPr/>
          <p:nvPr/>
        </p:nvSpPr>
        <p:spPr>
          <a:xfrm>
            <a:off x="3901212" y="3764699"/>
            <a:ext cx="394178" cy="394054"/>
          </a:xfrm>
          <a:custGeom>
            <a:avLst/>
            <a:gdLst/>
            <a:ahLst/>
            <a:cxnLst>
              <a:cxn ang="0">
                <a:pos x="wd2" y="hd2"/>
              </a:cxn>
              <a:cxn ang="5400000">
                <a:pos x="wd2" y="hd2"/>
              </a:cxn>
              <a:cxn ang="10800000">
                <a:pos x="wd2" y="hd2"/>
              </a:cxn>
              <a:cxn ang="16200000">
                <a:pos x="wd2" y="hd2"/>
              </a:cxn>
            </a:cxnLst>
            <a:rect l="0" t="0" r="r" b="b"/>
            <a:pathLst>
              <a:path w="21600" h="21600" extrusionOk="0">
                <a:moveTo>
                  <a:pt x="10797" y="0"/>
                </a:moveTo>
                <a:cubicBezTo>
                  <a:pt x="4843" y="0"/>
                  <a:pt x="0" y="4844"/>
                  <a:pt x="0" y="10800"/>
                </a:cubicBezTo>
                <a:cubicBezTo>
                  <a:pt x="0" y="16756"/>
                  <a:pt x="4843" y="21600"/>
                  <a:pt x="10797" y="21600"/>
                </a:cubicBezTo>
                <a:cubicBezTo>
                  <a:pt x="12643" y="21600"/>
                  <a:pt x="14432" y="21135"/>
                  <a:pt x="16032" y="20245"/>
                </a:cubicBezTo>
                <a:cubicBezTo>
                  <a:pt x="17141" y="20686"/>
                  <a:pt x="18281" y="21146"/>
                  <a:pt x="18281" y="21146"/>
                </a:cubicBezTo>
                <a:cubicBezTo>
                  <a:pt x="18524" y="21244"/>
                  <a:pt x="18780" y="21288"/>
                  <a:pt x="19033" y="21288"/>
                </a:cubicBezTo>
                <a:cubicBezTo>
                  <a:pt x="19532" y="21288"/>
                  <a:pt x="20027" y="21107"/>
                  <a:pt x="20408" y="20760"/>
                </a:cubicBezTo>
                <a:cubicBezTo>
                  <a:pt x="20984" y="20238"/>
                  <a:pt x="21209" y="19431"/>
                  <a:pt x="20990" y="18680"/>
                </a:cubicBezTo>
                <a:cubicBezTo>
                  <a:pt x="20990" y="18680"/>
                  <a:pt x="20232" y="16064"/>
                  <a:pt x="20232" y="16064"/>
                </a:cubicBezTo>
                <a:cubicBezTo>
                  <a:pt x="21131" y="14457"/>
                  <a:pt x="21600" y="12654"/>
                  <a:pt x="21600" y="10800"/>
                </a:cubicBezTo>
                <a:cubicBezTo>
                  <a:pt x="21600" y="4844"/>
                  <a:pt x="16750" y="0"/>
                  <a:pt x="10797" y="0"/>
                </a:cubicBezTo>
                <a:close/>
                <a:moveTo>
                  <a:pt x="10797" y="2039"/>
                </a:moveTo>
                <a:cubicBezTo>
                  <a:pt x="15635" y="2039"/>
                  <a:pt x="19561" y="5960"/>
                  <a:pt x="19561" y="10800"/>
                </a:cubicBezTo>
                <a:cubicBezTo>
                  <a:pt x="19561" y="12640"/>
                  <a:pt x="18994" y="14350"/>
                  <a:pt x="18024" y="15760"/>
                </a:cubicBezTo>
                <a:cubicBezTo>
                  <a:pt x="18024" y="15760"/>
                  <a:pt x="19033" y="19249"/>
                  <a:pt x="19033" y="19249"/>
                </a:cubicBezTo>
                <a:cubicBezTo>
                  <a:pt x="19033" y="19249"/>
                  <a:pt x="17103" y="18484"/>
                  <a:pt x="15829" y="17968"/>
                </a:cubicBezTo>
                <a:cubicBezTo>
                  <a:pt x="14404" y="18969"/>
                  <a:pt x="12670" y="19567"/>
                  <a:pt x="10797" y="19567"/>
                </a:cubicBezTo>
                <a:cubicBezTo>
                  <a:pt x="5958" y="19567"/>
                  <a:pt x="2039" y="15640"/>
                  <a:pt x="2039" y="10800"/>
                </a:cubicBezTo>
                <a:cubicBezTo>
                  <a:pt x="2039" y="5960"/>
                  <a:pt x="5958" y="2039"/>
                  <a:pt x="10797" y="2039"/>
                </a:cubicBezTo>
                <a:close/>
                <a:moveTo>
                  <a:pt x="6746" y="7155"/>
                </a:moveTo>
                <a:cubicBezTo>
                  <a:pt x="6372" y="7155"/>
                  <a:pt x="6069" y="7458"/>
                  <a:pt x="6069" y="7832"/>
                </a:cubicBezTo>
                <a:cubicBezTo>
                  <a:pt x="6069" y="8210"/>
                  <a:pt x="6372" y="8510"/>
                  <a:pt x="6746" y="8510"/>
                </a:cubicBezTo>
                <a:lnTo>
                  <a:pt x="15186" y="8510"/>
                </a:lnTo>
                <a:cubicBezTo>
                  <a:pt x="15563" y="8510"/>
                  <a:pt x="15870" y="8210"/>
                  <a:pt x="15870" y="7832"/>
                </a:cubicBezTo>
                <a:cubicBezTo>
                  <a:pt x="15870" y="7458"/>
                  <a:pt x="15563" y="7155"/>
                  <a:pt x="15186" y="7155"/>
                </a:cubicBezTo>
                <a:lnTo>
                  <a:pt x="6746" y="7155"/>
                </a:lnTo>
                <a:close/>
                <a:moveTo>
                  <a:pt x="6753" y="9973"/>
                </a:moveTo>
                <a:cubicBezTo>
                  <a:pt x="6375" y="9973"/>
                  <a:pt x="6069" y="10277"/>
                  <a:pt x="6069" y="10651"/>
                </a:cubicBezTo>
                <a:cubicBezTo>
                  <a:pt x="6069" y="11025"/>
                  <a:pt x="6375" y="11328"/>
                  <a:pt x="6753" y="11328"/>
                </a:cubicBezTo>
                <a:lnTo>
                  <a:pt x="15192" y="11328"/>
                </a:lnTo>
                <a:cubicBezTo>
                  <a:pt x="15566" y="11328"/>
                  <a:pt x="15870" y="11025"/>
                  <a:pt x="15870" y="10651"/>
                </a:cubicBezTo>
                <a:cubicBezTo>
                  <a:pt x="15870" y="10277"/>
                  <a:pt x="15566" y="9973"/>
                  <a:pt x="15192" y="9973"/>
                </a:cubicBezTo>
                <a:lnTo>
                  <a:pt x="6753" y="9973"/>
                </a:lnTo>
                <a:close/>
                <a:moveTo>
                  <a:pt x="6753" y="13009"/>
                </a:moveTo>
                <a:cubicBezTo>
                  <a:pt x="6375" y="13009"/>
                  <a:pt x="6069" y="13309"/>
                  <a:pt x="6069" y="13686"/>
                </a:cubicBezTo>
                <a:cubicBezTo>
                  <a:pt x="6069" y="14064"/>
                  <a:pt x="6375" y="14364"/>
                  <a:pt x="6753" y="14364"/>
                </a:cubicBezTo>
                <a:lnTo>
                  <a:pt x="15192" y="14364"/>
                </a:lnTo>
                <a:cubicBezTo>
                  <a:pt x="15566" y="14364"/>
                  <a:pt x="15870" y="14064"/>
                  <a:pt x="15870" y="13686"/>
                </a:cubicBezTo>
                <a:cubicBezTo>
                  <a:pt x="15870" y="13309"/>
                  <a:pt x="15566" y="13009"/>
                  <a:pt x="15192" y="13009"/>
                </a:cubicBezTo>
                <a:lnTo>
                  <a:pt x="6753" y="13009"/>
                </a:ln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7" name="图层5"/>
          <p:cNvSpPr/>
          <p:nvPr/>
        </p:nvSpPr>
        <p:spPr>
          <a:xfrm>
            <a:off x="4386283" y="2454289"/>
            <a:ext cx="808337" cy="80834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6"/>
                  <a:pt x="4835" y="0"/>
                  <a:pt x="10800" y="0"/>
                </a:cubicBezTo>
                <a:cubicBezTo>
                  <a:pt x="16765" y="0"/>
                  <a:pt x="21600" y="4836"/>
                  <a:pt x="21600" y="1080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图层6"/>
          <p:cNvSpPr/>
          <p:nvPr/>
        </p:nvSpPr>
        <p:spPr>
          <a:xfrm>
            <a:off x="4571446" y="2663156"/>
            <a:ext cx="435963" cy="419109"/>
          </a:xfrm>
          <a:custGeom>
            <a:avLst/>
            <a:gdLst/>
            <a:ahLst/>
            <a:cxnLst>
              <a:cxn ang="0">
                <a:pos x="wd2" y="hd2"/>
              </a:cxn>
              <a:cxn ang="5400000">
                <a:pos x="wd2" y="hd2"/>
              </a:cxn>
              <a:cxn ang="10800000">
                <a:pos x="wd2" y="hd2"/>
              </a:cxn>
              <a:cxn ang="16200000">
                <a:pos x="wd2" y="hd2"/>
              </a:cxn>
            </a:cxnLst>
            <a:rect l="0" t="0" r="r" b="b"/>
            <a:pathLst>
              <a:path w="21600" h="21600" extrusionOk="0">
                <a:moveTo>
                  <a:pt x="12035" y="17655"/>
                </a:moveTo>
                <a:lnTo>
                  <a:pt x="14959" y="6875"/>
                </a:lnTo>
                <a:lnTo>
                  <a:pt x="19719" y="6875"/>
                </a:lnTo>
                <a:cubicBezTo>
                  <a:pt x="19719" y="6875"/>
                  <a:pt x="12035" y="17655"/>
                  <a:pt x="12035" y="17655"/>
                </a:cubicBezTo>
                <a:close/>
                <a:moveTo>
                  <a:pt x="8142" y="6875"/>
                </a:moveTo>
                <a:lnTo>
                  <a:pt x="14035" y="6875"/>
                </a:lnTo>
                <a:lnTo>
                  <a:pt x="10838" y="18650"/>
                </a:lnTo>
                <a:cubicBezTo>
                  <a:pt x="10838" y="18650"/>
                  <a:pt x="8142" y="6875"/>
                  <a:pt x="8142" y="6875"/>
                </a:cubicBezTo>
                <a:close/>
                <a:moveTo>
                  <a:pt x="1880" y="6875"/>
                </a:moveTo>
                <a:lnTo>
                  <a:pt x="7230" y="6875"/>
                </a:lnTo>
                <a:lnTo>
                  <a:pt x="9756" y="17912"/>
                </a:lnTo>
                <a:cubicBezTo>
                  <a:pt x="9756" y="17912"/>
                  <a:pt x="1880" y="6875"/>
                  <a:pt x="1880" y="6875"/>
                </a:cubicBezTo>
                <a:close/>
                <a:moveTo>
                  <a:pt x="4647" y="1765"/>
                </a:moveTo>
                <a:lnTo>
                  <a:pt x="6830" y="5946"/>
                </a:lnTo>
                <a:lnTo>
                  <a:pt x="1880" y="5946"/>
                </a:lnTo>
                <a:cubicBezTo>
                  <a:pt x="1880" y="5946"/>
                  <a:pt x="4647" y="1765"/>
                  <a:pt x="4647" y="1765"/>
                </a:cubicBezTo>
                <a:close/>
                <a:moveTo>
                  <a:pt x="9914" y="1316"/>
                </a:moveTo>
                <a:lnTo>
                  <a:pt x="7591" y="5466"/>
                </a:lnTo>
                <a:lnTo>
                  <a:pt x="5426" y="1316"/>
                </a:lnTo>
                <a:cubicBezTo>
                  <a:pt x="5426" y="1316"/>
                  <a:pt x="9914" y="1316"/>
                  <a:pt x="9914" y="1316"/>
                </a:cubicBezTo>
                <a:close/>
                <a:moveTo>
                  <a:pt x="13668" y="5946"/>
                </a:moveTo>
                <a:lnTo>
                  <a:pt x="8349" y="5946"/>
                </a:lnTo>
                <a:lnTo>
                  <a:pt x="10825" y="1535"/>
                </a:lnTo>
                <a:cubicBezTo>
                  <a:pt x="10825" y="1535"/>
                  <a:pt x="13668" y="5946"/>
                  <a:pt x="13668" y="5946"/>
                </a:cubicBezTo>
                <a:close/>
                <a:moveTo>
                  <a:pt x="16238" y="1316"/>
                </a:moveTo>
                <a:lnTo>
                  <a:pt x="14498" y="5578"/>
                </a:lnTo>
                <a:lnTo>
                  <a:pt x="11763" y="1316"/>
                </a:lnTo>
                <a:cubicBezTo>
                  <a:pt x="11763" y="1316"/>
                  <a:pt x="16238" y="1316"/>
                  <a:pt x="16238" y="1316"/>
                </a:cubicBezTo>
                <a:close/>
                <a:moveTo>
                  <a:pt x="19726" y="5946"/>
                </a:moveTo>
                <a:lnTo>
                  <a:pt x="15315" y="5946"/>
                </a:lnTo>
                <a:lnTo>
                  <a:pt x="16998" y="1831"/>
                </a:lnTo>
                <a:cubicBezTo>
                  <a:pt x="16998" y="1831"/>
                  <a:pt x="19726" y="5946"/>
                  <a:pt x="19726" y="5946"/>
                </a:cubicBezTo>
                <a:close/>
                <a:moveTo>
                  <a:pt x="17327" y="0"/>
                </a:moveTo>
                <a:lnTo>
                  <a:pt x="4273" y="0"/>
                </a:lnTo>
                <a:lnTo>
                  <a:pt x="0" y="6454"/>
                </a:lnTo>
                <a:lnTo>
                  <a:pt x="10800" y="21600"/>
                </a:lnTo>
                <a:lnTo>
                  <a:pt x="21600" y="6454"/>
                </a:lnTo>
                <a:cubicBezTo>
                  <a:pt x="21600" y="6454"/>
                  <a:pt x="17327" y="0"/>
                  <a:pt x="17327" y="0"/>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0" name="图层7"/>
          <p:cNvSpPr/>
          <p:nvPr/>
        </p:nvSpPr>
        <p:spPr>
          <a:xfrm>
            <a:off x="5656283" y="2047889"/>
            <a:ext cx="808337" cy="80833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8" name="图层8"/>
          <p:cNvSpPr/>
          <p:nvPr/>
        </p:nvSpPr>
        <p:spPr>
          <a:xfrm>
            <a:off x="5862061" y="2206994"/>
            <a:ext cx="394048" cy="490123"/>
          </a:xfrm>
          <a:custGeom>
            <a:avLst/>
            <a:gdLst/>
            <a:ahLst/>
            <a:cxnLst>
              <a:cxn ang="0">
                <a:pos x="wd2" y="hd2"/>
              </a:cxn>
              <a:cxn ang="5400000">
                <a:pos x="wd2" y="hd2"/>
              </a:cxn>
              <a:cxn ang="10800000">
                <a:pos x="wd2" y="hd2"/>
              </a:cxn>
              <a:cxn ang="16200000">
                <a:pos x="wd2" y="hd2"/>
              </a:cxn>
            </a:cxnLst>
            <a:rect l="0" t="0" r="r" b="b"/>
            <a:pathLst>
              <a:path w="21533" h="21600" extrusionOk="0">
                <a:moveTo>
                  <a:pt x="10985" y="13727"/>
                </a:moveTo>
                <a:cubicBezTo>
                  <a:pt x="10886" y="13807"/>
                  <a:pt x="10819" y="13909"/>
                  <a:pt x="10795" y="14020"/>
                </a:cubicBezTo>
                <a:cubicBezTo>
                  <a:pt x="10632" y="14769"/>
                  <a:pt x="10770" y="15396"/>
                  <a:pt x="10870" y="15855"/>
                </a:cubicBezTo>
                <a:cubicBezTo>
                  <a:pt x="10999" y="16451"/>
                  <a:pt x="10987" y="16602"/>
                  <a:pt x="10800" y="16704"/>
                </a:cubicBezTo>
                <a:cubicBezTo>
                  <a:pt x="10735" y="16740"/>
                  <a:pt x="10638" y="16783"/>
                  <a:pt x="10550" y="16783"/>
                </a:cubicBezTo>
                <a:cubicBezTo>
                  <a:pt x="10314" y="16783"/>
                  <a:pt x="10121" y="16462"/>
                  <a:pt x="10067" y="16363"/>
                </a:cubicBezTo>
                <a:cubicBezTo>
                  <a:pt x="9921" y="16094"/>
                  <a:pt x="9538" y="15966"/>
                  <a:pt x="9198" y="16072"/>
                </a:cubicBezTo>
                <a:cubicBezTo>
                  <a:pt x="7671" y="16550"/>
                  <a:pt x="8011" y="17811"/>
                  <a:pt x="8259" y="18732"/>
                </a:cubicBezTo>
                <a:cubicBezTo>
                  <a:pt x="8388" y="19208"/>
                  <a:pt x="8534" y="19749"/>
                  <a:pt x="8343" y="19940"/>
                </a:cubicBezTo>
                <a:cubicBezTo>
                  <a:pt x="8242" y="20040"/>
                  <a:pt x="8008" y="20061"/>
                  <a:pt x="7829" y="20061"/>
                </a:cubicBezTo>
                <a:cubicBezTo>
                  <a:pt x="7301" y="20061"/>
                  <a:pt x="6954" y="19978"/>
                  <a:pt x="6795" y="19814"/>
                </a:cubicBezTo>
                <a:cubicBezTo>
                  <a:pt x="6501" y="19511"/>
                  <a:pt x="6716" y="18818"/>
                  <a:pt x="6943" y="18085"/>
                </a:cubicBezTo>
                <a:cubicBezTo>
                  <a:pt x="7165" y="17370"/>
                  <a:pt x="7416" y="16560"/>
                  <a:pt x="7317" y="15789"/>
                </a:cubicBezTo>
                <a:cubicBezTo>
                  <a:pt x="7246" y="15220"/>
                  <a:pt x="6921" y="14932"/>
                  <a:pt x="6355" y="14932"/>
                </a:cubicBezTo>
                <a:lnTo>
                  <a:pt x="6355" y="14932"/>
                </a:lnTo>
                <a:cubicBezTo>
                  <a:pt x="6230" y="14932"/>
                  <a:pt x="6107" y="14945"/>
                  <a:pt x="5987" y="14958"/>
                </a:cubicBezTo>
                <a:cubicBezTo>
                  <a:pt x="5883" y="14969"/>
                  <a:pt x="5785" y="14980"/>
                  <a:pt x="5698" y="14980"/>
                </a:cubicBezTo>
                <a:cubicBezTo>
                  <a:pt x="5523" y="14980"/>
                  <a:pt x="5482" y="14931"/>
                  <a:pt x="5453" y="14895"/>
                </a:cubicBezTo>
                <a:cubicBezTo>
                  <a:pt x="5378" y="14807"/>
                  <a:pt x="5288" y="14599"/>
                  <a:pt x="5288" y="14121"/>
                </a:cubicBezTo>
                <a:lnTo>
                  <a:pt x="5291" y="12768"/>
                </a:lnTo>
                <a:cubicBezTo>
                  <a:pt x="5291" y="12623"/>
                  <a:pt x="5220" y="12484"/>
                  <a:pt x="5093" y="12380"/>
                </a:cubicBezTo>
                <a:lnTo>
                  <a:pt x="2414" y="10213"/>
                </a:lnTo>
                <a:lnTo>
                  <a:pt x="6778" y="6693"/>
                </a:lnTo>
                <a:lnTo>
                  <a:pt x="8569" y="8137"/>
                </a:lnTo>
                <a:lnTo>
                  <a:pt x="6404" y="10150"/>
                </a:lnTo>
                <a:cubicBezTo>
                  <a:pt x="6357" y="10194"/>
                  <a:pt x="6360" y="10259"/>
                  <a:pt x="6410" y="10300"/>
                </a:cubicBezTo>
                <a:cubicBezTo>
                  <a:pt x="6436" y="10321"/>
                  <a:pt x="6471" y="10332"/>
                  <a:pt x="6506" y="10332"/>
                </a:cubicBezTo>
                <a:cubicBezTo>
                  <a:pt x="6538" y="10332"/>
                  <a:pt x="6570" y="10323"/>
                  <a:pt x="6596" y="10305"/>
                </a:cubicBezTo>
                <a:lnTo>
                  <a:pt x="9092" y="8559"/>
                </a:lnTo>
                <a:lnTo>
                  <a:pt x="11368" y="10394"/>
                </a:lnTo>
                <a:lnTo>
                  <a:pt x="9906" y="11755"/>
                </a:lnTo>
                <a:cubicBezTo>
                  <a:pt x="9859" y="11799"/>
                  <a:pt x="9862" y="11864"/>
                  <a:pt x="9912" y="11905"/>
                </a:cubicBezTo>
                <a:cubicBezTo>
                  <a:pt x="9938" y="11926"/>
                  <a:pt x="9973" y="11937"/>
                  <a:pt x="10008" y="11937"/>
                </a:cubicBezTo>
                <a:cubicBezTo>
                  <a:pt x="10040" y="11937"/>
                  <a:pt x="10072" y="11928"/>
                  <a:pt x="10097" y="11910"/>
                </a:cubicBezTo>
                <a:lnTo>
                  <a:pt x="11785" y="10730"/>
                </a:lnTo>
                <a:lnTo>
                  <a:pt x="13243" y="11906"/>
                </a:lnTo>
                <a:cubicBezTo>
                  <a:pt x="13243" y="11906"/>
                  <a:pt x="10985" y="13727"/>
                  <a:pt x="10985" y="13727"/>
                </a:cubicBezTo>
                <a:close/>
                <a:moveTo>
                  <a:pt x="21533" y="2083"/>
                </a:moveTo>
                <a:cubicBezTo>
                  <a:pt x="21533" y="1527"/>
                  <a:pt x="21264" y="1004"/>
                  <a:pt x="20776" y="610"/>
                </a:cubicBezTo>
                <a:cubicBezTo>
                  <a:pt x="20288" y="217"/>
                  <a:pt x="19639" y="0"/>
                  <a:pt x="18949" y="0"/>
                </a:cubicBezTo>
                <a:cubicBezTo>
                  <a:pt x="18260" y="0"/>
                  <a:pt x="17611" y="217"/>
                  <a:pt x="17123" y="610"/>
                </a:cubicBezTo>
                <a:lnTo>
                  <a:pt x="13865" y="3237"/>
                </a:lnTo>
                <a:lnTo>
                  <a:pt x="12139" y="1845"/>
                </a:lnTo>
                <a:cubicBezTo>
                  <a:pt x="11740" y="1523"/>
                  <a:pt x="11209" y="1346"/>
                  <a:pt x="10645" y="1346"/>
                </a:cubicBezTo>
                <a:cubicBezTo>
                  <a:pt x="10081" y="1346"/>
                  <a:pt x="9550" y="1523"/>
                  <a:pt x="9151" y="1845"/>
                </a:cubicBezTo>
                <a:lnTo>
                  <a:pt x="5803" y="4545"/>
                </a:lnTo>
                <a:cubicBezTo>
                  <a:pt x="5675" y="4648"/>
                  <a:pt x="5603" y="4787"/>
                  <a:pt x="5603" y="4933"/>
                </a:cubicBezTo>
                <a:cubicBezTo>
                  <a:pt x="5603" y="5074"/>
                  <a:pt x="5672" y="5211"/>
                  <a:pt x="5793" y="5313"/>
                </a:cubicBezTo>
                <a:lnTo>
                  <a:pt x="199" y="9824"/>
                </a:lnTo>
                <a:cubicBezTo>
                  <a:pt x="-66" y="10038"/>
                  <a:pt x="-67" y="10384"/>
                  <a:pt x="198" y="10598"/>
                </a:cubicBezTo>
                <a:lnTo>
                  <a:pt x="3383" y="13176"/>
                </a:lnTo>
                <a:lnTo>
                  <a:pt x="3381" y="14119"/>
                </a:lnTo>
                <a:cubicBezTo>
                  <a:pt x="3381" y="14838"/>
                  <a:pt x="3538" y="15358"/>
                  <a:pt x="3873" y="15758"/>
                </a:cubicBezTo>
                <a:cubicBezTo>
                  <a:pt x="4225" y="16177"/>
                  <a:pt x="4773" y="16441"/>
                  <a:pt x="5404" y="16504"/>
                </a:cubicBezTo>
                <a:cubicBezTo>
                  <a:pt x="5349" y="16886"/>
                  <a:pt x="5219" y="17304"/>
                  <a:pt x="5093" y="17712"/>
                </a:cubicBezTo>
                <a:cubicBezTo>
                  <a:pt x="4764" y="18771"/>
                  <a:pt x="4425" y="19866"/>
                  <a:pt x="5292" y="20761"/>
                </a:cubicBezTo>
                <a:cubicBezTo>
                  <a:pt x="5830" y="21318"/>
                  <a:pt x="6684" y="21600"/>
                  <a:pt x="7829" y="21600"/>
                </a:cubicBezTo>
                <a:cubicBezTo>
                  <a:pt x="8908" y="21600"/>
                  <a:pt x="9512" y="21222"/>
                  <a:pt x="9828" y="20905"/>
                </a:cubicBezTo>
                <a:cubicBezTo>
                  <a:pt x="10592" y="20141"/>
                  <a:pt x="10332" y="19178"/>
                  <a:pt x="10123" y="18403"/>
                </a:cubicBezTo>
                <a:cubicBezTo>
                  <a:pt x="10113" y="18363"/>
                  <a:pt x="10102" y="18323"/>
                  <a:pt x="10091" y="18282"/>
                </a:cubicBezTo>
                <a:cubicBezTo>
                  <a:pt x="10240" y="18308"/>
                  <a:pt x="10393" y="18321"/>
                  <a:pt x="10549" y="18321"/>
                </a:cubicBezTo>
                <a:cubicBezTo>
                  <a:pt x="11009" y="18321"/>
                  <a:pt x="11453" y="18206"/>
                  <a:pt x="11869" y="17978"/>
                </a:cubicBezTo>
                <a:cubicBezTo>
                  <a:pt x="12463" y="17654"/>
                  <a:pt x="12806" y="17168"/>
                  <a:pt x="12858" y="16573"/>
                </a:cubicBezTo>
                <a:cubicBezTo>
                  <a:pt x="12889" y="16230"/>
                  <a:pt x="12817" y="15904"/>
                  <a:pt x="12749" y="15588"/>
                </a:cubicBezTo>
                <a:cubicBezTo>
                  <a:pt x="12675" y="15252"/>
                  <a:pt x="12605" y="14934"/>
                  <a:pt x="12632" y="14574"/>
                </a:cubicBezTo>
                <a:lnTo>
                  <a:pt x="14955" y="12701"/>
                </a:lnTo>
                <a:cubicBezTo>
                  <a:pt x="15081" y="12795"/>
                  <a:pt x="15245" y="12846"/>
                  <a:pt x="15416" y="12846"/>
                </a:cubicBezTo>
                <a:cubicBezTo>
                  <a:pt x="15596" y="12846"/>
                  <a:pt x="15770" y="12789"/>
                  <a:pt x="15897" y="12686"/>
                </a:cubicBezTo>
                <a:lnTo>
                  <a:pt x="19245" y="9986"/>
                </a:lnTo>
                <a:cubicBezTo>
                  <a:pt x="19644" y="9664"/>
                  <a:pt x="19864" y="9236"/>
                  <a:pt x="19864" y="8781"/>
                </a:cubicBezTo>
                <a:cubicBezTo>
                  <a:pt x="19864" y="8325"/>
                  <a:pt x="19644" y="7897"/>
                  <a:pt x="19245" y="7576"/>
                </a:cubicBezTo>
                <a:lnTo>
                  <a:pt x="17519" y="6183"/>
                </a:lnTo>
                <a:lnTo>
                  <a:pt x="20776" y="3556"/>
                </a:lnTo>
                <a:cubicBezTo>
                  <a:pt x="21264" y="3163"/>
                  <a:pt x="21533" y="2640"/>
                  <a:pt x="21533" y="2083"/>
                </a:cubicBezTo>
                <a:cubicBezTo>
                  <a:pt x="21533" y="2083"/>
                  <a:pt x="21533" y="2083"/>
                  <a:pt x="21533" y="2083"/>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0" name="图层9"/>
          <p:cNvSpPr/>
          <p:nvPr/>
        </p:nvSpPr>
        <p:spPr>
          <a:xfrm>
            <a:off x="6958033" y="2454289"/>
            <a:ext cx="808337" cy="80834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6"/>
                  <a:pt x="4835" y="0"/>
                  <a:pt x="10800" y="0"/>
                </a:cubicBezTo>
                <a:cubicBezTo>
                  <a:pt x="16765" y="0"/>
                  <a:pt x="21600" y="4836"/>
                  <a:pt x="21600" y="1080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1" name="图层10"/>
          <p:cNvSpPr/>
          <p:nvPr/>
        </p:nvSpPr>
        <p:spPr>
          <a:xfrm>
            <a:off x="7191634" y="2655626"/>
            <a:ext cx="351123" cy="378037"/>
          </a:xfrm>
          <a:custGeom>
            <a:avLst/>
            <a:gdLst/>
            <a:ahLst/>
            <a:cxnLst>
              <a:cxn ang="0">
                <a:pos x="wd2" y="hd2"/>
              </a:cxn>
              <a:cxn ang="5400000">
                <a:pos x="wd2" y="hd2"/>
              </a:cxn>
              <a:cxn ang="10800000">
                <a:pos x="wd2" y="hd2"/>
              </a:cxn>
              <a:cxn ang="16200000">
                <a:pos x="wd2" y="hd2"/>
              </a:cxn>
            </a:cxnLst>
            <a:rect l="0" t="0" r="r" b="b"/>
            <a:pathLst>
              <a:path w="21600" h="21600" extrusionOk="0">
                <a:moveTo>
                  <a:pt x="4984" y="0"/>
                </a:moveTo>
                <a:lnTo>
                  <a:pt x="4984" y="3083"/>
                </a:lnTo>
                <a:lnTo>
                  <a:pt x="0" y="3083"/>
                </a:lnTo>
                <a:lnTo>
                  <a:pt x="0" y="4629"/>
                </a:lnTo>
                <a:lnTo>
                  <a:pt x="1664" y="4629"/>
                </a:lnTo>
                <a:lnTo>
                  <a:pt x="1664" y="21600"/>
                </a:lnTo>
                <a:lnTo>
                  <a:pt x="19944" y="21600"/>
                </a:lnTo>
                <a:lnTo>
                  <a:pt x="19944" y="4629"/>
                </a:lnTo>
                <a:lnTo>
                  <a:pt x="21600" y="4629"/>
                </a:lnTo>
                <a:lnTo>
                  <a:pt x="21600" y="3083"/>
                </a:lnTo>
                <a:cubicBezTo>
                  <a:pt x="21600" y="3083"/>
                  <a:pt x="16616" y="3083"/>
                  <a:pt x="16616" y="3083"/>
                </a:cubicBezTo>
                <a:lnTo>
                  <a:pt x="16616" y="0"/>
                </a:lnTo>
                <a:lnTo>
                  <a:pt x="4984" y="0"/>
                </a:lnTo>
                <a:close/>
                <a:moveTo>
                  <a:pt x="6648" y="1546"/>
                </a:moveTo>
                <a:lnTo>
                  <a:pt x="14952" y="1546"/>
                </a:lnTo>
                <a:lnTo>
                  <a:pt x="14952" y="3083"/>
                </a:lnTo>
                <a:lnTo>
                  <a:pt x="6648" y="3083"/>
                </a:lnTo>
                <a:cubicBezTo>
                  <a:pt x="6648" y="3083"/>
                  <a:pt x="6648" y="1546"/>
                  <a:pt x="6648" y="1546"/>
                </a:cubicBezTo>
                <a:close/>
                <a:moveTo>
                  <a:pt x="3320" y="4629"/>
                </a:moveTo>
                <a:lnTo>
                  <a:pt x="18280" y="4629"/>
                </a:lnTo>
                <a:cubicBezTo>
                  <a:pt x="18280" y="4629"/>
                  <a:pt x="18280" y="20062"/>
                  <a:pt x="18280" y="20062"/>
                </a:cubicBezTo>
                <a:lnTo>
                  <a:pt x="3320" y="20062"/>
                </a:lnTo>
                <a:lnTo>
                  <a:pt x="3320" y="4629"/>
                </a:lnTo>
                <a:close/>
                <a:moveTo>
                  <a:pt x="6488" y="7532"/>
                </a:moveTo>
                <a:cubicBezTo>
                  <a:pt x="6488" y="7532"/>
                  <a:pt x="6488" y="16790"/>
                  <a:pt x="6488" y="16790"/>
                </a:cubicBezTo>
                <a:lnTo>
                  <a:pt x="8152" y="16790"/>
                </a:lnTo>
                <a:lnTo>
                  <a:pt x="8152" y="7532"/>
                </a:lnTo>
                <a:lnTo>
                  <a:pt x="6488" y="7532"/>
                </a:lnTo>
                <a:close/>
                <a:moveTo>
                  <a:pt x="10002" y="7532"/>
                </a:moveTo>
                <a:cubicBezTo>
                  <a:pt x="10002" y="7532"/>
                  <a:pt x="10002" y="16790"/>
                  <a:pt x="10002" y="16790"/>
                </a:cubicBezTo>
                <a:lnTo>
                  <a:pt x="11666" y="16790"/>
                </a:lnTo>
                <a:lnTo>
                  <a:pt x="11666" y="7532"/>
                </a:lnTo>
                <a:lnTo>
                  <a:pt x="10002" y="7532"/>
                </a:lnTo>
                <a:close/>
                <a:moveTo>
                  <a:pt x="13246" y="7532"/>
                </a:moveTo>
                <a:cubicBezTo>
                  <a:pt x="13246" y="7532"/>
                  <a:pt x="13246" y="16790"/>
                  <a:pt x="13246" y="16790"/>
                </a:cubicBezTo>
                <a:lnTo>
                  <a:pt x="14910" y="16790"/>
                </a:lnTo>
                <a:lnTo>
                  <a:pt x="14910" y="7532"/>
                </a:lnTo>
                <a:lnTo>
                  <a:pt x="13246" y="7532"/>
                </a:ln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3" name="图层11"/>
          <p:cNvSpPr/>
          <p:nvPr/>
        </p:nvSpPr>
        <p:spPr>
          <a:xfrm>
            <a:off x="7732733" y="3559189"/>
            <a:ext cx="808337" cy="80833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6" y="21600"/>
                  <a:pt x="0" y="16765"/>
                  <a:pt x="0" y="10800"/>
                </a:cubicBezTo>
                <a:cubicBezTo>
                  <a:pt x="0" y="4835"/>
                  <a:pt x="4836" y="0"/>
                  <a:pt x="10800" y="0"/>
                </a:cubicBezTo>
                <a:cubicBezTo>
                  <a:pt x="16765" y="0"/>
                  <a:pt x="21600" y="4835"/>
                  <a:pt x="21600" y="10800"/>
                </a:cubicBezTo>
                <a:close/>
              </a:path>
            </a:pathLst>
          </a:custGeom>
          <a:gradFill>
            <a:gsLst>
              <a:gs pos="0">
                <a:schemeClr val="accent1"/>
              </a:gs>
              <a:gs pos="100000">
                <a:schemeClr val="accent2"/>
              </a:gs>
            </a:gsLst>
            <a:lin ang="5400000" scaled="1"/>
          </a:gra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4" name="图层12"/>
          <p:cNvSpPr/>
          <p:nvPr/>
        </p:nvSpPr>
        <p:spPr>
          <a:xfrm>
            <a:off x="7954380" y="3716664"/>
            <a:ext cx="367586" cy="490124"/>
          </a:xfrm>
          <a:custGeom>
            <a:avLst/>
            <a:gdLst/>
            <a:ahLst/>
            <a:cxnLst>
              <a:cxn ang="0">
                <a:pos x="wd2" y="hd2"/>
              </a:cxn>
              <a:cxn ang="5400000">
                <a:pos x="wd2" y="hd2"/>
              </a:cxn>
              <a:cxn ang="10800000">
                <a:pos x="wd2" y="hd2"/>
              </a:cxn>
              <a:cxn ang="16200000">
                <a:pos x="wd2" y="hd2"/>
              </a:cxn>
            </a:cxnLst>
            <a:rect l="0" t="0" r="r" b="b"/>
            <a:pathLst>
              <a:path w="21600" h="21600" extrusionOk="0">
                <a:moveTo>
                  <a:pt x="2625" y="10861"/>
                </a:moveTo>
                <a:cubicBezTo>
                  <a:pt x="2848" y="11280"/>
                  <a:pt x="3094" y="11694"/>
                  <a:pt x="3358" y="12103"/>
                </a:cubicBezTo>
                <a:lnTo>
                  <a:pt x="1896" y="12734"/>
                </a:lnTo>
                <a:lnTo>
                  <a:pt x="997" y="11565"/>
                </a:lnTo>
                <a:cubicBezTo>
                  <a:pt x="997" y="11565"/>
                  <a:pt x="2625" y="10861"/>
                  <a:pt x="2625" y="10861"/>
                </a:cubicBezTo>
                <a:close/>
                <a:moveTo>
                  <a:pt x="18968" y="10858"/>
                </a:moveTo>
                <a:lnTo>
                  <a:pt x="20604" y="11565"/>
                </a:lnTo>
                <a:lnTo>
                  <a:pt x="19704" y="12734"/>
                </a:lnTo>
                <a:lnTo>
                  <a:pt x="18230" y="12096"/>
                </a:lnTo>
                <a:cubicBezTo>
                  <a:pt x="18496" y="11689"/>
                  <a:pt x="18742" y="11277"/>
                  <a:pt x="18968" y="10858"/>
                </a:cubicBezTo>
                <a:cubicBezTo>
                  <a:pt x="18968" y="10858"/>
                  <a:pt x="18968" y="10858"/>
                  <a:pt x="18968" y="10858"/>
                </a:cubicBezTo>
                <a:close/>
                <a:moveTo>
                  <a:pt x="21600" y="7425"/>
                </a:moveTo>
                <a:lnTo>
                  <a:pt x="21600" y="8775"/>
                </a:lnTo>
                <a:lnTo>
                  <a:pt x="19705" y="8775"/>
                </a:lnTo>
                <a:cubicBezTo>
                  <a:pt x="19741" y="8551"/>
                  <a:pt x="19800" y="8329"/>
                  <a:pt x="19800" y="8100"/>
                </a:cubicBezTo>
                <a:cubicBezTo>
                  <a:pt x="19800" y="7868"/>
                  <a:pt x="19741" y="7650"/>
                  <a:pt x="19708" y="7425"/>
                </a:cubicBezTo>
                <a:cubicBezTo>
                  <a:pt x="19708" y="7425"/>
                  <a:pt x="21600" y="7425"/>
                  <a:pt x="21600" y="7425"/>
                </a:cubicBezTo>
                <a:close/>
                <a:moveTo>
                  <a:pt x="1895" y="8775"/>
                </a:moveTo>
                <a:lnTo>
                  <a:pt x="0" y="8775"/>
                </a:lnTo>
                <a:lnTo>
                  <a:pt x="0" y="7425"/>
                </a:lnTo>
                <a:lnTo>
                  <a:pt x="1892" y="7425"/>
                </a:lnTo>
                <a:cubicBezTo>
                  <a:pt x="1859" y="7650"/>
                  <a:pt x="1800" y="7868"/>
                  <a:pt x="1800" y="8100"/>
                </a:cubicBezTo>
                <a:cubicBezTo>
                  <a:pt x="1800" y="8329"/>
                  <a:pt x="1859" y="8551"/>
                  <a:pt x="1895" y="8775"/>
                </a:cubicBezTo>
                <a:cubicBezTo>
                  <a:pt x="1895" y="8775"/>
                  <a:pt x="1895" y="8775"/>
                  <a:pt x="1895" y="8775"/>
                </a:cubicBezTo>
                <a:close/>
                <a:moveTo>
                  <a:pt x="16044" y="2637"/>
                </a:moveTo>
                <a:cubicBezTo>
                  <a:pt x="15559" y="2375"/>
                  <a:pt x="15040" y="2146"/>
                  <a:pt x="14489" y="1959"/>
                </a:cubicBezTo>
                <a:lnTo>
                  <a:pt x="15421" y="748"/>
                </a:lnTo>
                <a:lnTo>
                  <a:pt x="16979" y="1422"/>
                </a:lnTo>
                <a:cubicBezTo>
                  <a:pt x="16979" y="1422"/>
                  <a:pt x="16044" y="2637"/>
                  <a:pt x="16044" y="2637"/>
                </a:cubicBezTo>
                <a:close/>
                <a:moveTo>
                  <a:pt x="18990" y="5334"/>
                </a:moveTo>
                <a:cubicBezTo>
                  <a:pt x="18740" y="4920"/>
                  <a:pt x="18434" y="4532"/>
                  <a:pt x="18083" y="4167"/>
                </a:cubicBezTo>
                <a:lnTo>
                  <a:pt x="19704" y="3465"/>
                </a:lnTo>
                <a:lnTo>
                  <a:pt x="20604" y="4635"/>
                </a:lnTo>
                <a:cubicBezTo>
                  <a:pt x="20604" y="4635"/>
                  <a:pt x="18990" y="5334"/>
                  <a:pt x="18990" y="5334"/>
                </a:cubicBezTo>
                <a:close/>
                <a:moveTo>
                  <a:pt x="5557" y="2638"/>
                </a:moveTo>
                <a:lnTo>
                  <a:pt x="4619" y="1422"/>
                </a:lnTo>
                <a:lnTo>
                  <a:pt x="6180" y="748"/>
                </a:lnTo>
                <a:lnTo>
                  <a:pt x="7112" y="1959"/>
                </a:lnTo>
                <a:cubicBezTo>
                  <a:pt x="6560" y="2146"/>
                  <a:pt x="6044" y="2375"/>
                  <a:pt x="5557" y="2638"/>
                </a:cubicBezTo>
                <a:cubicBezTo>
                  <a:pt x="5557" y="2638"/>
                  <a:pt x="5557" y="2638"/>
                  <a:pt x="5557" y="2638"/>
                </a:cubicBezTo>
                <a:close/>
                <a:moveTo>
                  <a:pt x="10800" y="1350"/>
                </a:moveTo>
                <a:cubicBezTo>
                  <a:pt x="10491" y="1350"/>
                  <a:pt x="10201" y="1395"/>
                  <a:pt x="9900" y="1419"/>
                </a:cubicBezTo>
                <a:lnTo>
                  <a:pt x="9900" y="0"/>
                </a:lnTo>
                <a:lnTo>
                  <a:pt x="11700" y="0"/>
                </a:lnTo>
                <a:lnTo>
                  <a:pt x="11700" y="1419"/>
                </a:lnTo>
                <a:cubicBezTo>
                  <a:pt x="11399" y="1395"/>
                  <a:pt x="11109" y="1350"/>
                  <a:pt x="10800" y="1350"/>
                </a:cubicBezTo>
                <a:cubicBezTo>
                  <a:pt x="10800" y="1350"/>
                  <a:pt x="10800" y="1350"/>
                  <a:pt x="10800" y="1350"/>
                </a:cubicBezTo>
                <a:close/>
                <a:moveTo>
                  <a:pt x="1897" y="3465"/>
                </a:moveTo>
                <a:lnTo>
                  <a:pt x="3518" y="4167"/>
                </a:lnTo>
                <a:cubicBezTo>
                  <a:pt x="3166" y="4532"/>
                  <a:pt x="2862" y="4920"/>
                  <a:pt x="2612" y="5334"/>
                </a:cubicBezTo>
                <a:lnTo>
                  <a:pt x="997" y="4635"/>
                </a:lnTo>
                <a:cubicBezTo>
                  <a:pt x="997" y="4635"/>
                  <a:pt x="1897" y="3465"/>
                  <a:pt x="1897" y="3465"/>
                </a:cubicBezTo>
                <a:close/>
                <a:moveTo>
                  <a:pt x="14400" y="17550"/>
                </a:moveTo>
                <a:cubicBezTo>
                  <a:pt x="14400" y="17923"/>
                  <a:pt x="13997" y="18225"/>
                  <a:pt x="13500" y="18225"/>
                </a:cubicBezTo>
                <a:lnTo>
                  <a:pt x="8100" y="18225"/>
                </a:lnTo>
                <a:cubicBezTo>
                  <a:pt x="7603" y="18225"/>
                  <a:pt x="7200" y="17923"/>
                  <a:pt x="7200" y="17550"/>
                </a:cubicBezTo>
                <a:cubicBezTo>
                  <a:pt x="7200" y="17177"/>
                  <a:pt x="7603" y="16875"/>
                  <a:pt x="8100" y="16875"/>
                </a:cubicBezTo>
                <a:lnTo>
                  <a:pt x="13500" y="16875"/>
                </a:lnTo>
                <a:cubicBezTo>
                  <a:pt x="13997" y="16875"/>
                  <a:pt x="14400" y="17177"/>
                  <a:pt x="14400" y="17550"/>
                </a:cubicBezTo>
                <a:cubicBezTo>
                  <a:pt x="14400" y="17550"/>
                  <a:pt x="14400" y="17550"/>
                  <a:pt x="14400" y="17550"/>
                </a:cubicBezTo>
                <a:close/>
                <a:moveTo>
                  <a:pt x="14400" y="19575"/>
                </a:moveTo>
                <a:cubicBezTo>
                  <a:pt x="14400" y="19948"/>
                  <a:pt x="13997" y="20250"/>
                  <a:pt x="13500" y="20250"/>
                </a:cubicBezTo>
                <a:lnTo>
                  <a:pt x="13335" y="20250"/>
                </a:lnTo>
                <a:cubicBezTo>
                  <a:pt x="12964" y="21036"/>
                  <a:pt x="11975" y="21600"/>
                  <a:pt x="10800" y="21600"/>
                </a:cubicBezTo>
                <a:cubicBezTo>
                  <a:pt x="9626" y="21600"/>
                  <a:pt x="8636" y="21036"/>
                  <a:pt x="8265" y="20250"/>
                </a:cubicBezTo>
                <a:lnTo>
                  <a:pt x="8100" y="20250"/>
                </a:lnTo>
                <a:cubicBezTo>
                  <a:pt x="7603" y="20250"/>
                  <a:pt x="7200" y="19948"/>
                  <a:pt x="7200" y="19575"/>
                </a:cubicBezTo>
                <a:cubicBezTo>
                  <a:pt x="7200" y="19202"/>
                  <a:pt x="7603" y="18900"/>
                  <a:pt x="8100" y="18900"/>
                </a:cubicBezTo>
                <a:lnTo>
                  <a:pt x="13500" y="18900"/>
                </a:lnTo>
                <a:cubicBezTo>
                  <a:pt x="13997" y="18900"/>
                  <a:pt x="14400" y="19202"/>
                  <a:pt x="14400" y="19575"/>
                </a:cubicBezTo>
                <a:cubicBezTo>
                  <a:pt x="14400" y="19575"/>
                  <a:pt x="14400" y="19575"/>
                  <a:pt x="14400" y="19575"/>
                </a:cubicBezTo>
                <a:close/>
                <a:moveTo>
                  <a:pt x="14602" y="11513"/>
                </a:moveTo>
                <a:cubicBezTo>
                  <a:pt x="13885" y="12582"/>
                  <a:pt x="13152" y="13679"/>
                  <a:pt x="12806" y="14850"/>
                </a:cubicBezTo>
                <a:lnTo>
                  <a:pt x="8785" y="14850"/>
                </a:lnTo>
                <a:cubicBezTo>
                  <a:pt x="8439" y="13715"/>
                  <a:pt x="7722" y="12635"/>
                  <a:pt x="7020" y="11581"/>
                </a:cubicBezTo>
                <a:cubicBezTo>
                  <a:pt x="6188" y="10324"/>
                  <a:pt x="5400" y="9138"/>
                  <a:pt x="5400" y="8100"/>
                </a:cubicBezTo>
                <a:cubicBezTo>
                  <a:pt x="5400" y="5867"/>
                  <a:pt x="7823" y="4050"/>
                  <a:pt x="10800" y="4050"/>
                </a:cubicBezTo>
                <a:cubicBezTo>
                  <a:pt x="13777" y="4050"/>
                  <a:pt x="16200" y="5867"/>
                  <a:pt x="16200" y="8100"/>
                </a:cubicBezTo>
                <a:cubicBezTo>
                  <a:pt x="16200" y="9126"/>
                  <a:pt x="15424" y="10286"/>
                  <a:pt x="14602" y="11513"/>
                </a:cubicBezTo>
                <a:cubicBezTo>
                  <a:pt x="14602" y="11513"/>
                  <a:pt x="14602" y="11513"/>
                  <a:pt x="14602" y="11513"/>
                </a:cubicBezTo>
                <a:close/>
                <a:moveTo>
                  <a:pt x="10800" y="2700"/>
                </a:moveTo>
                <a:cubicBezTo>
                  <a:pt x="6824" y="2700"/>
                  <a:pt x="3600" y="5118"/>
                  <a:pt x="3600" y="8100"/>
                </a:cubicBezTo>
                <a:cubicBezTo>
                  <a:pt x="3600" y="10800"/>
                  <a:pt x="7200" y="13542"/>
                  <a:pt x="7200" y="16200"/>
                </a:cubicBezTo>
                <a:lnTo>
                  <a:pt x="14400" y="16200"/>
                </a:lnTo>
                <a:cubicBezTo>
                  <a:pt x="14400" y="13458"/>
                  <a:pt x="18000" y="10800"/>
                  <a:pt x="18000" y="8100"/>
                </a:cubicBezTo>
                <a:cubicBezTo>
                  <a:pt x="18000" y="5118"/>
                  <a:pt x="14776" y="2700"/>
                  <a:pt x="10800" y="2700"/>
                </a:cubicBezTo>
                <a:cubicBezTo>
                  <a:pt x="10800" y="2700"/>
                  <a:pt x="10800" y="2700"/>
                  <a:pt x="10800" y="2700"/>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05" name="图层13"/>
          <p:cNvGrpSpPr/>
          <p:nvPr/>
        </p:nvGrpSpPr>
        <p:grpSpPr>
          <a:xfrm>
            <a:off x="5723772" y="4998276"/>
            <a:ext cx="665470" cy="665481"/>
            <a:chOff x="0" y="0"/>
            <a:chExt cx="1330938" cy="1330960"/>
          </a:xfrm>
        </p:grpSpPr>
        <p:sp>
          <p:nvSpPr>
            <p:cNvPr id="106" name="图层13-1"/>
            <p:cNvSpPr/>
            <p:nvPr/>
          </p:nvSpPr>
          <p:spPr>
            <a:xfrm>
              <a:off x="0" y="0"/>
              <a:ext cx="1330939" cy="133096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5" y="21600"/>
                    <a:pt x="10800" y="21600"/>
                  </a:cubicBezTo>
                  <a:cubicBezTo>
                    <a:pt x="4835" y="21600"/>
                    <a:pt x="0" y="16764"/>
                    <a:pt x="0" y="10800"/>
                  </a:cubicBezTo>
                  <a:cubicBezTo>
                    <a:pt x="0" y="4835"/>
                    <a:pt x="4835" y="0"/>
                    <a:pt x="10800" y="0"/>
                  </a:cubicBezTo>
                  <a:cubicBezTo>
                    <a:pt x="16765" y="0"/>
                    <a:pt x="21600" y="4835"/>
                    <a:pt x="21600" y="10800"/>
                  </a:cubicBezTo>
                  <a:close/>
                </a:path>
              </a:pathLst>
            </a:custGeom>
            <a:solidFill>
              <a:srgbClr val="FFFFFF"/>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7" name="图层13-2"/>
            <p:cNvSpPr/>
            <p:nvPr/>
          </p:nvSpPr>
          <p:spPr>
            <a:xfrm>
              <a:off x="317000" y="416951"/>
              <a:ext cx="702246" cy="616181"/>
            </a:xfrm>
            <a:custGeom>
              <a:avLst/>
              <a:gdLst/>
              <a:ahLst/>
              <a:cxnLst>
                <a:cxn ang="0">
                  <a:pos x="wd2" y="hd2"/>
                </a:cxn>
                <a:cxn ang="5400000">
                  <a:pos x="wd2" y="hd2"/>
                </a:cxn>
                <a:cxn ang="10800000">
                  <a:pos x="wd2" y="hd2"/>
                </a:cxn>
                <a:cxn ang="16200000">
                  <a:pos x="wd2" y="hd2"/>
                </a:cxn>
              </a:cxnLst>
              <a:rect l="0" t="0" r="r" b="b"/>
              <a:pathLst>
                <a:path w="20984" h="21589" extrusionOk="0">
                  <a:moveTo>
                    <a:pt x="836" y="11"/>
                  </a:moveTo>
                  <a:cubicBezTo>
                    <a:pt x="456" y="79"/>
                    <a:pt x="131" y="404"/>
                    <a:pt x="30" y="868"/>
                  </a:cubicBezTo>
                  <a:cubicBezTo>
                    <a:pt x="-104" y="1486"/>
                    <a:pt x="216" y="2113"/>
                    <a:pt x="744" y="2270"/>
                  </a:cubicBezTo>
                  <a:lnTo>
                    <a:pt x="4246" y="3322"/>
                  </a:lnTo>
                  <a:lnTo>
                    <a:pt x="5609" y="15318"/>
                  </a:lnTo>
                  <a:cubicBezTo>
                    <a:pt x="5609" y="15318"/>
                    <a:pt x="5652" y="16721"/>
                    <a:pt x="6736" y="16721"/>
                  </a:cubicBezTo>
                  <a:lnTo>
                    <a:pt x="17616" y="16721"/>
                  </a:lnTo>
                  <a:cubicBezTo>
                    <a:pt x="18527" y="16721"/>
                    <a:pt x="18703" y="15601"/>
                    <a:pt x="18703" y="15601"/>
                  </a:cubicBezTo>
                  <a:lnTo>
                    <a:pt x="20859" y="8096"/>
                  </a:lnTo>
                  <a:cubicBezTo>
                    <a:pt x="20859" y="8096"/>
                    <a:pt x="21496" y="6141"/>
                    <a:pt x="19887" y="6141"/>
                  </a:cubicBezTo>
                  <a:lnTo>
                    <a:pt x="10180" y="6134"/>
                  </a:lnTo>
                  <a:cubicBezTo>
                    <a:pt x="9695" y="6134"/>
                    <a:pt x="9300" y="6597"/>
                    <a:pt x="9300" y="7166"/>
                  </a:cubicBezTo>
                  <a:cubicBezTo>
                    <a:pt x="9300" y="7735"/>
                    <a:pt x="9695" y="8197"/>
                    <a:pt x="10180" y="8197"/>
                  </a:cubicBezTo>
                  <a:lnTo>
                    <a:pt x="18772" y="8197"/>
                  </a:lnTo>
                  <a:lnTo>
                    <a:pt x="18225" y="10362"/>
                  </a:lnTo>
                  <a:lnTo>
                    <a:pt x="9490" y="10362"/>
                  </a:lnTo>
                  <a:cubicBezTo>
                    <a:pt x="9040" y="10362"/>
                    <a:pt x="8679" y="10791"/>
                    <a:pt x="8679" y="11319"/>
                  </a:cubicBezTo>
                  <a:cubicBezTo>
                    <a:pt x="8679" y="11848"/>
                    <a:pt x="9040" y="12270"/>
                    <a:pt x="9490" y="12270"/>
                  </a:cubicBezTo>
                  <a:lnTo>
                    <a:pt x="17742" y="12277"/>
                  </a:lnTo>
                  <a:lnTo>
                    <a:pt x="17231" y="14300"/>
                  </a:lnTo>
                  <a:lnTo>
                    <a:pt x="7391" y="14300"/>
                  </a:lnTo>
                  <a:lnTo>
                    <a:pt x="6736" y="8197"/>
                  </a:lnTo>
                  <a:lnTo>
                    <a:pt x="6115" y="2250"/>
                  </a:lnTo>
                  <a:cubicBezTo>
                    <a:pt x="6064" y="1780"/>
                    <a:pt x="5771" y="1396"/>
                    <a:pt x="5379" y="1279"/>
                  </a:cubicBezTo>
                  <a:lnTo>
                    <a:pt x="1227" y="38"/>
                  </a:lnTo>
                  <a:cubicBezTo>
                    <a:pt x="1095" y="-1"/>
                    <a:pt x="962" y="-11"/>
                    <a:pt x="836" y="11"/>
                  </a:cubicBezTo>
                  <a:close/>
                  <a:moveTo>
                    <a:pt x="7828" y="17476"/>
                  </a:moveTo>
                  <a:cubicBezTo>
                    <a:pt x="6860" y="17476"/>
                    <a:pt x="6074" y="18398"/>
                    <a:pt x="6074" y="19532"/>
                  </a:cubicBezTo>
                  <a:cubicBezTo>
                    <a:pt x="6074" y="20668"/>
                    <a:pt x="6860" y="21589"/>
                    <a:pt x="7828" y="21589"/>
                  </a:cubicBezTo>
                  <a:cubicBezTo>
                    <a:pt x="8796" y="21589"/>
                    <a:pt x="9577" y="20668"/>
                    <a:pt x="9577" y="19532"/>
                  </a:cubicBezTo>
                  <a:cubicBezTo>
                    <a:pt x="9577" y="18398"/>
                    <a:pt x="8796" y="17476"/>
                    <a:pt x="7828" y="17476"/>
                  </a:cubicBezTo>
                  <a:close/>
                  <a:moveTo>
                    <a:pt x="15373" y="17476"/>
                  </a:moveTo>
                  <a:cubicBezTo>
                    <a:pt x="14405" y="17476"/>
                    <a:pt x="13619" y="18398"/>
                    <a:pt x="13619" y="19532"/>
                  </a:cubicBezTo>
                  <a:cubicBezTo>
                    <a:pt x="13619" y="20668"/>
                    <a:pt x="14405" y="21589"/>
                    <a:pt x="15373" y="21589"/>
                  </a:cubicBezTo>
                  <a:cubicBezTo>
                    <a:pt x="16341" y="21589"/>
                    <a:pt x="17121" y="20668"/>
                    <a:pt x="17121" y="19532"/>
                  </a:cubicBezTo>
                  <a:cubicBezTo>
                    <a:pt x="17121" y="18398"/>
                    <a:pt x="16341" y="17476"/>
                    <a:pt x="15373" y="17476"/>
                  </a:cubicBezTo>
                  <a:close/>
                </a:path>
              </a:pathLst>
            </a:custGeom>
            <a:solidFill>
              <a:schemeClr val="accent1"/>
            </a:solidFill>
            <a:ln w="12700" cap="flat">
              <a:noFill/>
              <a:miter lim="400000"/>
            </a:ln>
            <a:effectLst/>
          </p:spPr>
          <p:txBody>
            <a:bodyPr wrap="square" lIns="19050" tIns="19050" rIns="19050" bIns="19050" numCol="1" anchor="ctr">
              <a:noAutofit/>
            </a:bodyPr>
            <a:lstStyle/>
            <a:p>
              <a:pPr marL="0" marR="0" lvl="0" indent="0" algn="ctr" defTabSz="228600" rtl="0" eaLnBrk="1" fontAlgn="auto" latinLnBrk="0" hangingPunct="1">
                <a:lnSpc>
                  <a:spcPct val="13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8" name="图层14"/>
          <p:cNvSpPr/>
          <p:nvPr/>
        </p:nvSpPr>
        <p:spPr>
          <a:xfrm>
            <a:off x="8543613" y="3573203"/>
            <a:ext cx="3253907" cy="5571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9" name="图层15"/>
          <p:cNvSpPr/>
          <p:nvPr/>
        </p:nvSpPr>
        <p:spPr>
          <a:xfrm>
            <a:off x="7807247" y="2411563"/>
            <a:ext cx="3253907" cy="55714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0" name="图层16"/>
          <p:cNvSpPr/>
          <p:nvPr/>
        </p:nvSpPr>
        <p:spPr>
          <a:xfrm>
            <a:off x="4478826" y="1200995"/>
            <a:ext cx="3253907" cy="557140"/>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1" name="图层17"/>
          <p:cNvSpPr/>
          <p:nvPr/>
        </p:nvSpPr>
        <p:spPr>
          <a:xfrm>
            <a:off x="1064715" y="2452055"/>
            <a:ext cx="3253907" cy="557140"/>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2" name="图层18"/>
          <p:cNvSpPr/>
          <p:nvPr/>
        </p:nvSpPr>
        <p:spPr>
          <a:xfrm>
            <a:off x="394481" y="3573203"/>
            <a:ext cx="3253907" cy="557140"/>
          </a:xfrm>
          <a:prstGeom prst="rect">
            <a:avLst/>
          </a:prstGeom>
        </p:spPr>
        <p:txBody>
          <a:bodyPr wrap="square">
            <a:spAutoFit/>
          </a:body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单击此处添加文字</a:t>
            </a:r>
            <a:endParaRPr kumimoji="0" lang="en-US" sz="1200" b="1"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点击此处添加章节的描述内容，言简意赅</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19">
            <a:extLst>
              <a:ext uri="{FF2B5EF4-FFF2-40B4-BE49-F238E27FC236}">
                <a16:creationId xmlns:a16="http://schemas.microsoft.com/office/drawing/2014/main" id="{A7750205-6916-C673-AE10-DCF919D8B6A1}"/>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261357350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grpSp>
        <p:nvGrpSpPr>
          <p:cNvPr id="4" name="图层1"/>
          <p:cNvGrpSpPr/>
          <p:nvPr/>
        </p:nvGrpSpPr>
        <p:grpSpPr>
          <a:xfrm>
            <a:off x="9614805" y="1575506"/>
            <a:ext cx="1029944" cy="1029944"/>
            <a:chOff x="9614805" y="1575506"/>
            <a:chExt cx="1029944" cy="1029944"/>
          </a:xfrm>
          <a:solidFill>
            <a:schemeClr val="accent1"/>
          </a:solidFill>
          <a:effectLst>
            <a:outerShdw blurRad="50800" dist="38100" dir="2700000" algn="tl" rotWithShape="0">
              <a:prstClr val="black">
                <a:alpha val="20000"/>
              </a:prstClr>
            </a:outerShdw>
          </a:effectLst>
        </p:grpSpPr>
        <p:sp>
          <p:nvSpPr>
            <p:cNvPr id="5" name="图层1-1"/>
            <p:cNvSpPr>
              <a:spLocks noEditPoints="1"/>
            </p:cNvSpPr>
            <p:nvPr/>
          </p:nvSpPr>
          <p:spPr bwMode="auto">
            <a:xfrm>
              <a:off x="9889929" y="1575506"/>
              <a:ext cx="754820" cy="754820"/>
            </a:xfrm>
            <a:custGeom>
              <a:avLst/>
              <a:gdLst>
                <a:gd name="T0" fmla="*/ 44 w 63"/>
                <a:gd name="T1" fmla="*/ 7 h 63"/>
                <a:gd name="T2" fmla="*/ 26 w 63"/>
                <a:gd name="T3" fmla="*/ 18 h 63"/>
                <a:gd name="T4" fmla="*/ 2 w 63"/>
                <a:gd name="T5" fmla="*/ 41 h 63"/>
                <a:gd name="T6" fmla="*/ 2 w 63"/>
                <a:gd name="T7" fmla="*/ 49 h 63"/>
                <a:gd name="T8" fmla="*/ 14 w 63"/>
                <a:gd name="T9" fmla="*/ 61 h 63"/>
                <a:gd name="T10" fmla="*/ 22 w 63"/>
                <a:gd name="T11" fmla="*/ 61 h 63"/>
                <a:gd name="T12" fmla="*/ 45 w 63"/>
                <a:gd name="T13" fmla="*/ 37 h 63"/>
                <a:gd name="T14" fmla="*/ 56 w 63"/>
                <a:gd name="T15" fmla="*/ 19 h 63"/>
                <a:gd name="T16" fmla="*/ 63 w 63"/>
                <a:gd name="T17" fmla="*/ 0 h 63"/>
                <a:gd name="T18" fmla="*/ 44 w 63"/>
                <a:gd name="T19" fmla="*/ 7 h 63"/>
                <a:gd name="T20" fmla="*/ 43 w 63"/>
                <a:gd name="T21" fmla="*/ 31 h 63"/>
                <a:gd name="T22" fmla="*/ 32 w 63"/>
                <a:gd name="T23" fmla="*/ 31 h 63"/>
                <a:gd name="T24" fmla="*/ 32 w 63"/>
                <a:gd name="T25" fmla="*/ 20 h 63"/>
                <a:gd name="T26" fmla="*/ 43 w 63"/>
                <a:gd name="T27" fmla="*/ 20 h 63"/>
                <a:gd name="T28" fmla="*/ 43 w 63"/>
                <a:gd name="T29"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63">
                  <a:moveTo>
                    <a:pt x="44" y="7"/>
                  </a:moveTo>
                  <a:cubicBezTo>
                    <a:pt x="38" y="9"/>
                    <a:pt x="30" y="14"/>
                    <a:pt x="26" y="18"/>
                  </a:cubicBezTo>
                  <a:cubicBezTo>
                    <a:pt x="2" y="41"/>
                    <a:pt x="2" y="41"/>
                    <a:pt x="2" y="41"/>
                  </a:cubicBezTo>
                  <a:cubicBezTo>
                    <a:pt x="0" y="43"/>
                    <a:pt x="0" y="47"/>
                    <a:pt x="2" y="49"/>
                  </a:cubicBezTo>
                  <a:cubicBezTo>
                    <a:pt x="14" y="61"/>
                    <a:pt x="14" y="61"/>
                    <a:pt x="14" y="61"/>
                  </a:cubicBezTo>
                  <a:cubicBezTo>
                    <a:pt x="16" y="63"/>
                    <a:pt x="20" y="63"/>
                    <a:pt x="22" y="61"/>
                  </a:cubicBezTo>
                  <a:cubicBezTo>
                    <a:pt x="45" y="37"/>
                    <a:pt x="45" y="37"/>
                    <a:pt x="45" y="37"/>
                  </a:cubicBezTo>
                  <a:cubicBezTo>
                    <a:pt x="49" y="33"/>
                    <a:pt x="55" y="25"/>
                    <a:pt x="56" y="19"/>
                  </a:cubicBezTo>
                  <a:cubicBezTo>
                    <a:pt x="63" y="0"/>
                    <a:pt x="63" y="0"/>
                    <a:pt x="63" y="0"/>
                  </a:cubicBezTo>
                  <a:lnTo>
                    <a:pt x="44" y="7"/>
                  </a:lnTo>
                  <a:close/>
                  <a:moveTo>
                    <a:pt x="43" y="31"/>
                  </a:moveTo>
                  <a:cubicBezTo>
                    <a:pt x="40" y="35"/>
                    <a:pt x="35" y="35"/>
                    <a:pt x="32" y="31"/>
                  </a:cubicBezTo>
                  <a:cubicBezTo>
                    <a:pt x="28" y="28"/>
                    <a:pt x="28" y="23"/>
                    <a:pt x="32" y="20"/>
                  </a:cubicBezTo>
                  <a:cubicBezTo>
                    <a:pt x="35" y="17"/>
                    <a:pt x="40" y="17"/>
                    <a:pt x="43" y="20"/>
                  </a:cubicBezTo>
                  <a:cubicBezTo>
                    <a:pt x="47" y="23"/>
                    <a:pt x="47" y="28"/>
                    <a:pt x="43" y="31"/>
                  </a:cubicBezTo>
                  <a:close/>
                </a:path>
              </a:pathLst>
            </a:custGeom>
            <a:grpFill/>
            <a:ln w="12700" cap="flat" cmpd="sng" algn="ctr">
              <a:noFill/>
              <a:prstDash val="solid"/>
              <a:miter lim="800000"/>
            </a:ln>
            <a:effectLst>
              <a:outerShdw blurRad="1270000" dist="1206500" sx="85000" sy="85000" algn="l" rotWithShape="0">
                <a:schemeClr val="accent1">
                  <a:alpha val="40000"/>
                </a:schemeClr>
              </a:outerShdw>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 name="图层1-2"/>
            <p:cNvSpPr/>
            <p:nvPr/>
          </p:nvSpPr>
          <p:spPr bwMode="auto">
            <a:xfrm>
              <a:off x="9614805" y="1871791"/>
              <a:ext cx="345664" cy="310394"/>
            </a:xfrm>
            <a:custGeom>
              <a:avLst/>
              <a:gdLst>
                <a:gd name="T0" fmla="*/ 10 w 29"/>
                <a:gd name="T1" fmla="*/ 24 h 26"/>
                <a:gd name="T2" fmla="*/ 29 w 29"/>
                <a:gd name="T3" fmla="*/ 5 h 26"/>
                <a:gd name="T4" fmla="*/ 14 w 29"/>
                <a:gd name="T5" fmla="*/ 5 h 26"/>
                <a:gd name="T6" fmla="*/ 2 w 29"/>
                <a:gd name="T7" fmla="*/ 16 h 26"/>
                <a:gd name="T8" fmla="*/ 2 w 29"/>
                <a:gd name="T9" fmla="*/ 24 h 26"/>
                <a:gd name="T10" fmla="*/ 10 w 29"/>
                <a:gd name="T11" fmla="*/ 24 h 26"/>
              </a:gdLst>
              <a:ahLst/>
              <a:cxnLst>
                <a:cxn ang="0">
                  <a:pos x="T0" y="T1"/>
                </a:cxn>
                <a:cxn ang="0">
                  <a:pos x="T2" y="T3"/>
                </a:cxn>
                <a:cxn ang="0">
                  <a:pos x="T4" y="T5"/>
                </a:cxn>
                <a:cxn ang="0">
                  <a:pos x="T6" y="T7"/>
                </a:cxn>
                <a:cxn ang="0">
                  <a:pos x="T8" y="T9"/>
                </a:cxn>
                <a:cxn ang="0">
                  <a:pos x="T10" y="T11"/>
                </a:cxn>
              </a:cxnLst>
              <a:rect l="0" t="0" r="r" b="b"/>
              <a:pathLst>
                <a:path w="29" h="26">
                  <a:moveTo>
                    <a:pt x="10" y="24"/>
                  </a:moveTo>
                  <a:cubicBezTo>
                    <a:pt x="29" y="5"/>
                    <a:pt x="29" y="5"/>
                    <a:pt x="29" y="5"/>
                  </a:cubicBezTo>
                  <a:cubicBezTo>
                    <a:pt x="25" y="0"/>
                    <a:pt x="18" y="0"/>
                    <a:pt x="14" y="5"/>
                  </a:cubicBezTo>
                  <a:cubicBezTo>
                    <a:pt x="2" y="16"/>
                    <a:pt x="2" y="16"/>
                    <a:pt x="2" y="16"/>
                  </a:cubicBezTo>
                  <a:cubicBezTo>
                    <a:pt x="0" y="18"/>
                    <a:pt x="0" y="22"/>
                    <a:pt x="2" y="24"/>
                  </a:cubicBezTo>
                  <a:cubicBezTo>
                    <a:pt x="4" y="26"/>
                    <a:pt x="8" y="26"/>
                    <a:pt x="10" y="24"/>
                  </a:cubicBezTo>
                  <a:close/>
                </a:path>
              </a:pathLst>
            </a:custGeom>
            <a:grpFill/>
            <a:ln w="12700" cap="flat" cmpd="sng" algn="ctr">
              <a:noFill/>
              <a:prstDash val="solid"/>
              <a:miter lim="800000"/>
            </a:ln>
            <a:effectLst>
              <a:outerShdw blurRad="1270000" dist="1206500" sx="85000" sy="85000" algn="l" rotWithShape="0">
                <a:schemeClr val="accent1">
                  <a:alpha val="40000"/>
                </a:schemeClr>
              </a:outerShdw>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图层1-3"/>
            <p:cNvSpPr/>
            <p:nvPr/>
          </p:nvSpPr>
          <p:spPr bwMode="auto">
            <a:xfrm>
              <a:off x="10031017" y="2259786"/>
              <a:ext cx="317446" cy="345664"/>
            </a:xfrm>
            <a:custGeom>
              <a:avLst/>
              <a:gdLst>
                <a:gd name="T0" fmla="*/ 2 w 26"/>
                <a:gd name="T1" fmla="*/ 19 h 29"/>
                <a:gd name="T2" fmla="*/ 2 w 26"/>
                <a:gd name="T3" fmla="*/ 27 h 29"/>
                <a:gd name="T4" fmla="*/ 10 w 26"/>
                <a:gd name="T5" fmla="*/ 27 h 29"/>
                <a:gd name="T6" fmla="*/ 22 w 26"/>
                <a:gd name="T7" fmla="*/ 15 h 29"/>
                <a:gd name="T8" fmla="*/ 22 w 26"/>
                <a:gd name="T9" fmla="*/ 0 h 29"/>
                <a:gd name="T10" fmla="*/ 2 w 26"/>
                <a:gd name="T11" fmla="*/ 19 h 29"/>
              </a:gdLst>
              <a:ahLst/>
              <a:cxnLst>
                <a:cxn ang="0">
                  <a:pos x="T0" y="T1"/>
                </a:cxn>
                <a:cxn ang="0">
                  <a:pos x="T2" y="T3"/>
                </a:cxn>
                <a:cxn ang="0">
                  <a:pos x="T4" y="T5"/>
                </a:cxn>
                <a:cxn ang="0">
                  <a:pos x="T6" y="T7"/>
                </a:cxn>
                <a:cxn ang="0">
                  <a:pos x="T8" y="T9"/>
                </a:cxn>
                <a:cxn ang="0">
                  <a:pos x="T10" y="T11"/>
                </a:cxn>
              </a:cxnLst>
              <a:rect l="0" t="0" r="r" b="b"/>
              <a:pathLst>
                <a:path w="26" h="29">
                  <a:moveTo>
                    <a:pt x="2" y="19"/>
                  </a:moveTo>
                  <a:cubicBezTo>
                    <a:pt x="0" y="21"/>
                    <a:pt x="0" y="25"/>
                    <a:pt x="2" y="27"/>
                  </a:cubicBezTo>
                  <a:cubicBezTo>
                    <a:pt x="4" y="29"/>
                    <a:pt x="8" y="29"/>
                    <a:pt x="10" y="27"/>
                  </a:cubicBezTo>
                  <a:cubicBezTo>
                    <a:pt x="22" y="15"/>
                    <a:pt x="22" y="15"/>
                    <a:pt x="22" y="15"/>
                  </a:cubicBezTo>
                  <a:cubicBezTo>
                    <a:pt x="26" y="11"/>
                    <a:pt x="26" y="4"/>
                    <a:pt x="22" y="0"/>
                  </a:cubicBezTo>
                  <a:lnTo>
                    <a:pt x="2" y="19"/>
                  </a:lnTo>
                  <a:close/>
                </a:path>
              </a:pathLst>
            </a:custGeom>
            <a:grpFill/>
            <a:ln w="12700" cap="flat" cmpd="sng" algn="ctr">
              <a:noFill/>
              <a:prstDash val="solid"/>
              <a:miter lim="800000"/>
            </a:ln>
            <a:effectLst>
              <a:outerShdw blurRad="1270000" dist="1206500" sx="85000" sy="85000" algn="l" rotWithShape="0">
                <a:schemeClr val="accent1">
                  <a:alpha val="40000"/>
                </a:schemeClr>
              </a:outerShdw>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图层1-4"/>
            <p:cNvSpPr/>
            <p:nvPr/>
          </p:nvSpPr>
          <p:spPr bwMode="auto">
            <a:xfrm>
              <a:off x="9889929" y="2161024"/>
              <a:ext cx="169306" cy="169306"/>
            </a:xfrm>
            <a:custGeom>
              <a:avLst/>
              <a:gdLst>
                <a:gd name="T0" fmla="*/ 1 w 14"/>
                <a:gd name="T1" fmla="*/ 2 h 14"/>
                <a:gd name="T2" fmla="*/ 1 w 14"/>
                <a:gd name="T3" fmla="*/ 6 h 14"/>
                <a:gd name="T4" fmla="*/ 9 w 14"/>
                <a:gd name="T5" fmla="*/ 13 h 14"/>
                <a:gd name="T6" fmla="*/ 12 w 14"/>
                <a:gd name="T7" fmla="*/ 13 h 14"/>
                <a:gd name="T8" fmla="*/ 14 w 14"/>
                <a:gd name="T9" fmla="*/ 11 h 14"/>
                <a:gd name="T10" fmla="*/ 3 w 14"/>
                <a:gd name="T11" fmla="*/ 0 h 14"/>
                <a:gd name="T12" fmla="*/ 1 w 14"/>
                <a:gd name="T13" fmla="*/ 2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 y="2"/>
                  </a:moveTo>
                  <a:cubicBezTo>
                    <a:pt x="0" y="3"/>
                    <a:pt x="0" y="4"/>
                    <a:pt x="1" y="6"/>
                  </a:cubicBezTo>
                  <a:cubicBezTo>
                    <a:pt x="9" y="13"/>
                    <a:pt x="9" y="13"/>
                    <a:pt x="9" y="13"/>
                  </a:cubicBezTo>
                  <a:cubicBezTo>
                    <a:pt x="10" y="14"/>
                    <a:pt x="11" y="14"/>
                    <a:pt x="12" y="13"/>
                  </a:cubicBezTo>
                  <a:cubicBezTo>
                    <a:pt x="14" y="11"/>
                    <a:pt x="14" y="11"/>
                    <a:pt x="14" y="11"/>
                  </a:cubicBezTo>
                  <a:cubicBezTo>
                    <a:pt x="3" y="0"/>
                    <a:pt x="3" y="0"/>
                    <a:pt x="3" y="0"/>
                  </a:cubicBezTo>
                  <a:lnTo>
                    <a:pt x="1" y="2"/>
                  </a:lnTo>
                  <a:close/>
                </a:path>
              </a:pathLst>
            </a:custGeom>
            <a:grpFill/>
            <a:ln w="12700" cap="flat" cmpd="sng" algn="ctr">
              <a:noFill/>
              <a:prstDash val="solid"/>
              <a:miter lim="800000"/>
            </a:ln>
            <a:effectLst>
              <a:outerShdw blurRad="1270000" dist="1206500" sx="85000" sy="85000" algn="l" rotWithShape="0">
                <a:schemeClr val="accent1">
                  <a:alpha val="40000"/>
                </a:schemeClr>
              </a:outerShdw>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图层1-5"/>
            <p:cNvSpPr/>
            <p:nvPr/>
          </p:nvSpPr>
          <p:spPr bwMode="auto">
            <a:xfrm>
              <a:off x="9650079" y="2259786"/>
              <a:ext cx="338612" cy="331555"/>
            </a:xfrm>
            <a:custGeom>
              <a:avLst/>
              <a:gdLst>
                <a:gd name="T0" fmla="*/ 0 w 28"/>
                <a:gd name="T1" fmla="*/ 28 h 28"/>
                <a:gd name="T2" fmla="*/ 22 w 28"/>
                <a:gd name="T3" fmla="*/ 6 h 28"/>
                <a:gd name="T4" fmla="*/ 0 w 28"/>
                <a:gd name="T5" fmla="*/ 28 h 28"/>
              </a:gdLst>
              <a:ahLst/>
              <a:cxnLst>
                <a:cxn ang="0">
                  <a:pos x="T0" y="T1"/>
                </a:cxn>
                <a:cxn ang="0">
                  <a:pos x="T2" y="T3"/>
                </a:cxn>
                <a:cxn ang="0">
                  <a:pos x="T4" y="T5"/>
                </a:cxn>
              </a:cxnLst>
              <a:rect l="0" t="0" r="r" b="b"/>
              <a:pathLst>
                <a:path w="28" h="28">
                  <a:moveTo>
                    <a:pt x="0" y="28"/>
                  </a:moveTo>
                  <a:cubicBezTo>
                    <a:pt x="11" y="22"/>
                    <a:pt x="28" y="11"/>
                    <a:pt x="22" y="6"/>
                  </a:cubicBezTo>
                  <a:cubicBezTo>
                    <a:pt x="17" y="0"/>
                    <a:pt x="6" y="17"/>
                    <a:pt x="0" y="28"/>
                  </a:cubicBezTo>
                  <a:close/>
                </a:path>
              </a:pathLst>
            </a:custGeom>
            <a:grpFill/>
            <a:ln w="12700" cap="flat" cmpd="sng" algn="ctr">
              <a:noFill/>
              <a:prstDash val="solid"/>
              <a:miter lim="800000"/>
            </a:ln>
            <a:effectLst>
              <a:outerShdw blurRad="1270000" dist="1206500" sx="85000" sy="85000" algn="l" rotWithShape="0">
                <a:schemeClr val="accent1">
                  <a:alpha val="40000"/>
                </a:schemeClr>
              </a:outerShdw>
            </a:effectLst>
          </p:spPr>
          <p:txBody>
            <a:bodyPr rtlCol="0" anchor="ctr"/>
            <a:lstStyle/>
            <a:p>
              <a:pPr marL="0" marR="0" lvl="0" indent="0" algn="ctr" defTabSz="457200" rtl="0" eaLnBrk="1" fontAlgn="auto" latinLnBrk="0" hangingPunct="1">
                <a:lnSpc>
                  <a:spcPct val="130000"/>
                </a:lnSpc>
                <a:spcBef>
                  <a:spcPts val="0"/>
                </a:spcBef>
                <a:spcAft>
                  <a:spcPts val="0"/>
                </a:spcAft>
                <a:buClrTx/>
                <a:buSzTx/>
                <a:buFontTx/>
                <a:buNone/>
                <a:tabLst/>
                <a:defRPr/>
              </a:pPr>
              <a:endParaRPr kumimoji="0" lang="zh-CN" altLang="en-US" sz="105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1" name="图层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7913339">
            <a:off x="8195034" y="3206788"/>
            <a:ext cx="1536809" cy="117449"/>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图层3"/>
          <p:cNvSpPr/>
          <p:nvPr/>
        </p:nvSpPr>
        <p:spPr>
          <a:xfrm flipH="1">
            <a:off x="5446762" y="2772836"/>
            <a:ext cx="985223" cy="985223"/>
          </a:xfrm>
          <a:prstGeom prst="ellipse">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kumimoji="0" lang="zh-CN" altLang="en-US"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图层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5144686" y="1483549"/>
            <a:ext cx="2071548" cy="5417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输入标题内容</a:t>
            </a:r>
            <a:endParaRPr kumimoji="0" lang="en-US" altLang="ko-KR"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图层5"/>
          <p:cNvSpPr txBox="1">
            <a:spLocks noChangeArrowheads="1"/>
          </p:cNvSpPr>
          <p:nvPr/>
        </p:nvSpPr>
        <p:spPr bwMode="auto">
          <a:xfrm flipH="1">
            <a:off x="5140150" y="1982910"/>
            <a:ext cx="2627065" cy="50122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请在此输入文字内容或粘贴复制的文字内容到此处。请在此输入文字内容</a:t>
            </a:r>
          </a:p>
        </p:txBody>
      </p:sp>
      <p:sp>
        <p:nvSpPr>
          <p:cNvPr id="15" name="图层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8100000" flipV="1">
            <a:off x="4220098" y="4234396"/>
            <a:ext cx="1194883" cy="167846"/>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图层7"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2548100" y="4382705"/>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图层8"/>
          <p:cNvSpPr/>
          <p:nvPr/>
        </p:nvSpPr>
        <p:spPr>
          <a:xfrm>
            <a:off x="3430168" y="4559774"/>
            <a:ext cx="985223" cy="985223"/>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kumimoji="0" lang="zh-CN" altLang="en-US"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8" name="图层9"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4593705" y="5030526"/>
            <a:ext cx="2071548" cy="5417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输入标题内容</a:t>
            </a:r>
            <a:endParaRPr kumimoji="0" lang="en-US" altLang="ko-KR"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图层10"/>
          <p:cNvSpPr txBox="1">
            <a:spLocks noChangeArrowheads="1"/>
          </p:cNvSpPr>
          <p:nvPr/>
        </p:nvSpPr>
        <p:spPr bwMode="auto">
          <a:xfrm flipH="1">
            <a:off x="4589169" y="5529887"/>
            <a:ext cx="2627065" cy="50122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请在此输入文字内容或粘贴复制的文字内容到此处。请在此输入文字内容</a:t>
            </a:r>
          </a:p>
        </p:txBody>
      </p:sp>
      <p:sp>
        <p:nvSpPr>
          <p:cNvPr id="20" name="图层11"/>
          <p:cNvSpPr/>
          <p:nvPr/>
        </p:nvSpPr>
        <p:spPr>
          <a:xfrm>
            <a:off x="1597024" y="3317977"/>
            <a:ext cx="985223" cy="985223"/>
          </a:xfrm>
          <a:prstGeom prst="ellipse">
            <a:avLst/>
          </a:prstGeom>
          <a:gradFill>
            <a:gsLst>
              <a:gs pos="0">
                <a:schemeClr val="accent1"/>
              </a:gs>
              <a:gs pos="100000">
                <a:schemeClr val="accent2"/>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kumimoji="0" lang="zh-CN" altLang="en-US"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图层12"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1507137" y="1992703"/>
            <a:ext cx="2071548" cy="5417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输入标题内容</a:t>
            </a:r>
            <a:endParaRPr kumimoji="0" lang="en-US" altLang="ko-KR"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图层13"/>
          <p:cNvSpPr txBox="1">
            <a:spLocks noChangeArrowheads="1"/>
          </p:cNvSpPr>
          <p:nvPr/>
        </p:nvSpPr>
        <p:spPr bwMode="auto">
          <a:xfrm flipH="1">
            <a:off x="1502601" y="2492064"/>
            <a:ext cx="2627065" cy="50122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请在此输入文字内容或粘贴复制的文字内容到此处。请在此输入文字内容</a:t>
            </a:r>
          </a:p>
        </p:txBody>
      </p:sp>
      <p:sp>
        <p:nvSpPr>
          <p:cNvPr id="23" name="图层14"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rot="13500000" flipV="1">
            <a:off x="6442848" y="3609608"/>
            <a:ext cx="834605" cy="60788"/>
          </a:xfrm>
          <a:custGeom>
            <a:avLst/>
            <a:gdLst>
              <a:gd name="connsiteX0" fmla="*/ 0 w 3125338"/>
              <a:gd name="connsiteY0" fmla="*/ 0 h 0"/>
              <a:gd name="connsiteX1" fmla="*/ 3125338 w 3125338"/>
              <a:gd name="connsiteY1" fmla="*/ 0 h 0"/>
            </a:gdLst>
            <a:ahLst/>
            <a:cxnLst>
              <a:cxn ang="0">
                <a:pos x="connsiteX0" y="connsiteY0"/>
              </a:cxn>
              <a:cxn ang="0">
                <a:pos x="connsiteX1" y="connsiteY1"/>
              </a:cxn>
            </a:cxnLst>
            <a:rect l="l" t="t" r="r" b="b"/>
            <a:pathLst>
              <a:path w="3125338">
                <a:moveTo>
                  <a:pt x="0" y="0"/>
                </a:moveTo>
                <a:lnTo>
                  <a:pt x="3125338" y="0"/>
                </a:lnTo>
              </a:path>
            </a:pathLst>
          </a:custGeom>
          <a:noFill/>
          <a:ln>
            <a:solidFill>
              <a:schemeClr val="accent1">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图层15"/>
          <p:cNvSpPr/>
          <p:nvPr/>
        </p:nvSpPr>
        <p:spPr>
          <a:xfrm flipH="1">
            <a:off x="7442057" y="3648925"/>
            <a:ext cx="985223" cy="985223"/>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kumimoji="0" lang="zh-CN" altLang="en-US" sz="2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图层16" descr="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
          <p:cNvSpPr/>
          <p:nvPr/>
        </p:nvSpPr>
        <p:spPr>
          <a:xfrm>
            <a:off x="8212004" y="4686340"/>
            <a:ext cx="2071548" cy="541751"/>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输入标题内容</a:t>
            </a:r>
            <a:endParaRPr kumimoji="0" lang="en-US" altLang="ko-KR" sz="2400" b="0" i="0" u="none" strike="noStrike" kern="120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17"/>
          <p:cNvSpPr txBox="1">
            <a:spLocks noChangeArrowheads="1"/>
          </p:cNvSpPr>
          <p:nvPr/>
        </p:nvSpPr>
        <p:spPr bwMode="auto">
          <a:xfrm flipH="1">
            <a:off x="8207468" y="5185701"/>
            <a:ext cx="2627065" cy="501228"/>
          </a:xfrm>
          <a:prstGeom prst="rect">
            <a:avLst/>
          </a:prstGeom>
          <a:noFill/>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050" b="0" i="0" u="none" strike="noStrike" kern="1200" cap="none" spc="0" normalizeH="0" baseline="0" noProof="0" dirty="0">
                <a:ln>
                  <a:noFill/>
                </a:ln>
                <a:solidFill>
                  <a:srgbClr val="000000">
                    <a:lumMod val="65000"/>
                    <a:lumOff val="3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请在此输入文字内容或粘贴复制的文字内容到此处。请在此输入文字内容</a:t>
            </a:r>
          </a:p>
        </p:txBody>
      </p:sp>
      <p:sp>
        <p:nvSpPr>
          <p:cNvPr id="2" name="图层18">
            <a:extLst>
              <a:ext uri="{FF2B5EF4-FFF2-40B4-BE49-F238E27FC236}">
                <a16:creationId xmlns:a16="http://schemas.microsoft.com/office/drawing/2014/main" id="{3759CE43-2CDB-6A09-AFEF-78A62E7187F2}"/>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30956681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层1">
            <a:extLst>
              <a:ext uri="{FF2B5EF4-FFF2-40B4-BE49-F238E27FC236}">
                <a16:creationId xmlns:a16="http://schemas.microsoft.com/office/drawing/2014/main" id="{8C151573-9274-7709-7EDC-9F7013272978}"/>
              </a:ext>
            </a:extLst>
          </p:cNvPr>
          <p:cNvPicPr>
            <a:picLocks/>
          </p:cNvPicPr>
          <p:nvPr/>
        </p:nvPicPr>
        <p:blipFill>
          <a:blip r:embed="rId3"/>
          <a:srcRect t="6102" b="6102"/>
          <a:stretch>
            <a:fillRect/>
          </a:stretch>
        </p:blipFill>
        <p:spPr>
          <a:xfrm flipH="1">
            <a:off x="0" y="0"/>
            <a:ext cx="12192000" cy="6858000"/>
          </a:xfrm>
          <a:custGeom>
            <a:avLst/>
            <a:gdLst>
              <a:gd name="connsiteX0" fmla="*/ 12192000 w 12192000"/>
              <a:gd name="connsiteY0" fmla="*/ 0 h 6858000"/>
              <a:gd name="connsiteX1" fmla="*/ 0 w 12192000"/>
              <a:gd name="connsiteY1" fmla="*/ 0 h 6858000"/>
              <a:gd name="connsiteX2" fmla="*/ 0 w 12192000"/>
              <a:gd name="connsiteY2" fmla="*/ 6858000 h 6858000"/>
              <a:gd name="connsiteX3" fmla="*/ 1219200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12192000" y="0"/>
                </a:moveTo>
                <a:lnTo>
                  <a:pt x="0" y="0"/>
                </a:lnTo>
                <a:lnTo>
                  <a:pt x="0" y="6858000"/>
                </a:lnTo>
                <a:lnTo>
                  <a:pt x="12192000" y="6858000"/>
                </a:lnTo>
                <a:close/>
              </a:path>
            </a:pathLst>
          </a:custGeom>
        </p:spPr>
      </p:pic>
      <p:sp>
        <p:nvSpPr>
          <p:cNvPr id="5" name="图层2">
            <a:extLst>
              <a:ext uri="{FF2B5EF4-FFF2-40B4-BE49-F238E27FC236}">
                <a16:creationId xmlns:a16="http://schemas.microsoft.com/office/drawing/2014/main" id="{FC4AF58E-4112-FC1A-584E-6B96913AD457}"/>
              </a:ext>
            </a:extLst>
          </p:cNvPr>
          <p:cNvSpPr/>
          <p:nvPr/>
        </p:nvSpPr>
        <p:spPr>
          <a:xfrm>
            <a:off x="407794" y="289932"/>
            <a:ext cx="11376412" cy="6278137"/>
          </a:xfrm>
          <a:prstGeom prst="rect">
            <a:avLst/>
          </a:prstGeom>
          <a:solidFill>
            <a:schemeClr val="bg1"/>
          </a:solidFill>
          <a:ln w="60325" cmpd="dbl">
            <a:solidFill>
              <a:schemeClr val="accent2">
                <a:alpha val="7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6" name="图层3">
            <a:extLst>
              <a:ext uri="{FF2B5EF4-FFF2-40B4-BE49-F238E27FC236}">
                <a16:creationId xmlns:a16="http://schemas.microsoft.com/office/drawing/2014/main" id="{2CE565FC-C45F-EB8A-1D5C-11E69426109D}"/>
              </a:ext>
            </a:extLst>
          </p:cNvPr>
          <p:cNvGrpSpPr/>
          <p:nvPr/>
        </p:nvGrpSpPr>
        <p:grpSpPr>
          <a:xfrm>
            <a:off x="2510118" y="1580515"/>
            <a:ext cx="7171764" cy="3178973"/>
            <a:chOff x="2510118" y="1402715"/>
            <a:chExt cx="7171764" cy="3178973"/>
          </a:xfrm>
        </p:grpSpPr>
        <p:sp>
          <p:nvSpPr>
            <p:cNvPr id="7" name="图层3-1">
              <a:extLst>
                <a:ext uri="{FF2B5EF4-FFF2-40B4-BE49-F238E27FC236}">
                  <a16:creationId xmlns:a16="http://schemas.microsoft.com/office/drawing/2014/main" id="{4862B4DB-4109-C090-35B3-E0014BFB0A48}"/>
                </a:ext>
              </a:extLst>
            </p:cNvPr>
            <p:cNvSpPr txBox="1"/>
            <p:nvPr/>
          </p:nvSpPr>
          <p:spPr>
            <a:xfrm>
              <a:off x="2510118" y="2915336"/>
              <a:ext cx="7171764" cy="1200329"/>
            </a:xfrm>
            <a:prstGeom prst="rect">
              <a:avLst/>
            </a:prstGeom>
            <a:noFill/>
          </p:spPr>
          <p:txBody>
            <a:bodyPr wrap="square" rtlCol="0">
              <a:spAutoFit/>
            </a:bodyPr>
            <a:lstStyle/>
            <a:p>
              <a:pPr algn="ctr">
                <a:defRPr/>
              </a:pPr>
              <a:r>
                <a:rPr lang="zh-CN" altLang="en-US" sz="7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方案概述</a:t>
              </a:r>
            </a:p>
          </p:txBody>
        </p:sp>
        <p:sp>
          <p:nvSpPr>
            <p:cNvPr id="8" name="图层3-2">
              <a:extLst>
                <a:ext uri="{FF2B5EF4-FFF2-40B4-BE49-F238E27FC236}">
                  <a16:creationId xmlns:a16="http://schemas.microsoft.com/office/drawing/2014/main" id="{DDD6C30B-0FA4-18E4-0A8F-A7F1E22ACF23}"/>
                </a:ext>
              </a:extLst>
            </p:cNvPr>
            <p:cNvSpPr txBox="1"/>
            <p:nvPr/>
          </p:nvSpPr>
          <p:spPr>
            <a:xfrm>
              <a:off x="3708400" y="4212356"/>
              <a:ext cx="4775200" cy="369332"/>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all" spc="0" normalizeH="0" baseline="0" noProof="0" dirty="0">
                  <a:ln>
                    <a:noFill/>
                  </a:ln>
                  <a:solidFill>
                    <a:srgbClr val="295D83"/>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please add your title here.</a:t>
              </a:r>
            </a:p>
          </p:txBody>
        </p:sp>
        <p:sp>
          <p:nvSpPr>
            <p:cNvPr id="9" name="图层3-3">
              <a:extLst>
                <a:ext uri="{FF2B5EF4-FFF2-40B4-BE49-F238E27FC236}">
                  <a16:creationId xmlns:a16="http://schemas.microsoft.com/office/drawing/2014/main" id="{ED2EE6B1-B786-3007-6F03-6CD8107F2D22}"/>
                </a:ext>
              </a:extLst>
            </p:cNvPr>
            <p:cNvSpPr/>
            <p:nvPr/>
          </p:nvSpPr>
          <p:spPr>
            <a:xfrm>
              <a:off x="5506085" y="1457960"/>
              <a:ext cx="1180465" cy="11582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p>
          </p:txBody>
        </p:sp>
        <p:sp>
          <p:nvSpPr>
            <p:cNvPr id="10" name="图层3-4">
              <a:extLst>
                <a:ext uri="{FF2B5EF4-FFF2-40B4-BE49-F238E27FC236}">
                  <a16:creationId xmlns:a16="http://schemas.microsoft.com/office/drawing/2014/main" id="{FC117937-5465-3F0A-75B7-F13D35542C6B}"/>
                </a:ext>
              </a:extLst>
            </p:cNvPr>
            <p:cNvSpPr/>
            <p:nvPr/>
          </p:nvSpPr>
          <p:spPr>
            <a:xfrm>
              <a:off x="5449570" y="1402715"/>
              <a:ext cx="1292225" cy="126936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Tree>
    <p:extLst>
      <p:ext uri="{BB962C8B-B14F-4D97-AF65-F5344CB8AC3E}">
        <p14:creationId xmlns:p14="http://schemas.microsoft.com/office/powerpoint/2010/main" val="3384074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96DAC541-7B7A-43D3-8B79-37D633B846F1}">
                <asvg:svgBlip xmlns:asvg="http://schemas.microsoft.com/office/drawing/2016/SVG/main" r:embed="rId4"/>
              </a:ext>
            </a:extLst>
          </a:blip>
          <a:srcRect/>
          <a:stretch>
            <a:fillRect/>
          </a:stretch>
        </a:blipFill>
        <a:effectLst/>
      </p:bgPr>
    </p:bg>
    <p:spTree>
      <p:nvGrpSpPr>
        <p:cNvPr id="1" name=""/>
        <p:cNvGrpSpPr/>
        <p:nvPr/>
      </p:nvGrpSpPr>
      <p:grpSpPr>
        <a:xfrm>
          <a:off x="0" y="0"/>
          <a:ext cx="0" cy="0"/>
          <a:chOff x="0" y="0"/>
          <a:chExt cx="0" cy="0"/>
        </a:xfrm>
      </p:grpSpPr>
      <p:grpSp>
        <p:nvGrpSpPr>
          <p:cNvPr id="22" name="图层1"/>
          <p:cNvGrpSpPr/>
          <p:nvPr/>
        </p:nvGrpSpPr>
        <p:grpSpPr>
          <a:xfrm>
            <a:off x="596900" y="1460500"/>
            <a:ext cx="10998200" cy="4318000"/>
            <a:chOff x="596900" y="977900"/>
            <a:chExt cx="10998200" cy="4318000"/>
          </a:xfrm>
        </p:grpSpPr>
        <p:pic>
          <p:nvPicPr>
            <p:cNvPr id="23" name="图层1-1"/>
            <p:cNvPicPr>
              <a:picLocks noChangeAspect="1"/>
            </p:cNvPicPr>
            <p:nvPr/>
          </p:nvPicPr>
          <p:blipFill rotWithShape="1">
            <a:blip r:embed="rId5">
              <a:extLst>
                <a:ext uri="{28A0092B-C50C-407E-A947-70E740481C1C}">
                  <a14:useLocalDpi xmlns:a14="http://schemas.microsoft.com/office/drawing/2010/main" val="0"/>
                </a:ext>
              </a:extLst>
            </a:blip>
            <a:srcRect l="6304" t="-20285" r="6304" b="20285"/>
            <a:stretch/>
          </p:blipFill>
          <p:spPr>
            <a:xfrm>
              <a:off x="961786" y="977900"/>
              <a:ext cx="2518014" cy="4318000"/>
            </a:xfrm>
            <a:prstGeom prst="rect">
              <a:avLst/>
            </a:prstGeom>
            <a:solidFill>
              <a:srgbClr val="FDACB3"/>
            </a:solidFill>
            <a:ln w="38100">
              <a:solidFill>
                <a:schemeClr val="accent1"/>
              </a:solidFill>
            </a:ln>
          </p:spPr>
        </p:pic>
        <p:sp>
          <p:nvSpPr>
            <p:cNvPr id="24" name="图层1-2"/>
            <p:cNvSpPr/>
            <p:nvPr/>
          </p:nvSpPr>
          <p:spPr>
            <a:xfrm>
              <a:off x="596900" y="1435100"/>
              <a:ext cx="10998200" cy="1187450"/>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5" name="图层2"/>
          <p:cNvSpPr txBox="1"/>
          <p:nvPr/>
        </p:nvSpPr>
        <p:spPr>
          <a:xfrm>
            <a:off x="957296" y="2136142"/>
            <a:ext cx="10277409" cy="914609"/>
          </a:xfrm>
          <a:prstGeom prst="rect">
            <a:avLst/>
          </a:prstGeom>
          <a:noFill/>
        </p:spPr>
        <p:txBody>
          <a:bodyPr wrap="square" rtlCol="0">
            <a:spAutoFit/>
          </a:bodyPr>
          <a:lstStyle/>
          <a:p>
            <a:pPr marL="0" marR="0" lvl="0" indent="0" algn="l"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请输入您的内或复制您的内容粘贴入您的内容文本，或复制您的内容粘容文本</a:t>
            </a:r>
          </a:p>
          <a:p>
            <a:pPr marL="0" marR="0" lvl="0" indent="0" algn="l"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FFFFFF"/>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图层3"/>
          <p:cNvSpPr txBox="1"/>
          <p:nvPr/>
        </p:nvSpPr>
        <p:spPr>
          <a:xfrm>
            <a:off x="51492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7" name="图层4"/>
          <p:cNvSpPr txBox="1"/>
          <p:nvPr/>
        </p:nvSpPr>
        <p:spPr>
          <a:xfrm>
            <a:off x="45234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图层5"/>
          <p:cNvSpPr txBox="1"/>
          <p:nvPr/>
        </p:nvSpPr>
        <p:spPr>
          <a:xfrm>
            <a:off x="9327558" y="3794124"/>
            <a:ext cx="1467068" cy="466859"/>
          </a:xfrm>
          <a:prstGeom prst="rect">
            <a:avLst/>
          </a:prstGeom>
          <a:noFill/>
        </p:spPr>
        <p:txBody>
          <a:bodyPr wrap="none" rtlCol="0">
            <a:spAutoFit/>
          </a:bodyPr>
          <a:lstStyle>
            <a:defPPr>
              <a:defRPr lang="zh-CN"/>
            </a:defPPr>
            <a:lvl1pPr>
              <a:defRPr sz="6000">
                <a:solidFill>
                  <a:srgbClr val="313E51"/>
                </a:solidFill>
                <a:latin typeface="造字工房悦黑（非商用）常规体" pitchFamily="50" charset="-122"/>
                <a:ea typeface="造字工房悦黑（非商用）常规体" pitchFamily="50" charset="-122"/>
              </a:defRPr>
            </a:lvl1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标题文本处</a:t>
            </a:r>
          </a:p>
        </p:txBody>
      </p:sp>
      <p:sp>
        <p:nvSpPr>
          <p:cNvPr id="29" name="图层6"/>
          <p:cNvSpPr txBox="1"/>
          <p:nvPr/>
        </p:nvSpPr>
        <p:spPr>
          <a:xfrm>
            <a:off x="8701711" y="4181579"/>
            <a:ext cx="2718763" cy="1754839"/>
          </a:xfrm>
          <a:prstGeom prst="rect">
            <a:avLst/>
          </a:prstGeom>
          <a:noFill/>
        </p:spPr>
        <p:txBody>
          <a:bodyPr wrap="square" rtlCol="0">
            <a:spAutoFit/>
          </a:bodyPr>
          <a:lstStyle/>
          <a:p>
            <a:pPr marL="0" marR="0" lvl="0" indent="0" algn="ctr" defTabSz="914400" rtl="0" eaLnBrk="1" fontAlgn="auto" latinLnBrk="0" hangingPunct="1">
              <a:lnSpc>
                <a:spcPct val="13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请输入您的内或复制您的内容粘贴入您的内容文本，或复制您的内容粘容文本请输入您的内或复制您的内容粘贴入您的内容文本，或复制您的内容粘容文本</a:t>
            </a:r>
          </a:p>
          <a:p>
            <a:pPr marL="0" marR="0" lvl="0" indent="0" algn="ctr" defTabSz="914400" rtl="0" eaLnBrk="1" fontAlgn="auto" latinLnBrk="0" hangingPunct="1">
              <a:lnSpc>
                <a:spcPct val="130000"/>
              </a:lnSpc>
              <a:spcBef>
                <a:spcPct val="0"/>
              </a:spcBef>
              <a:spcAft>
                <a:spcPct val="0"/>
              </a:spcAft>
              <a:buClrTx/>
              <a:buSzTx/>
              <a:buFontTx/>
              <a:buNone/>
              <a:tabLst/>
              <a:defRPr/>
            </a:pPr>
            <a:endParaRPr kumimoji="0" lang="zh-CN" altLang="en-US" sz="1400" b="0" i="0" u="none" strike="noStrike" kern="1200" cap="none" spc="0" normalizeH="0" baseline="0" noProof="0" dirty="0">
              <a:ln>
                <a:noFill/>
              </a:ln>
              <a:solidFill>
                <a:srgbClr val="000000">
                  <a:lumMod val="75000"/>
                  <a:lumOff val="2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图层7">
            <a:extLst>
              <a:ext uri="{FF2B5EF4-FFF2-40B4-BE49-F238E27FC236}">
                <a16:creationId xmlns:a16="http://schemas.microsoft.com/office/drawing/2014/main" id="{4DC64379-A50B-1791-82A9-51C6D8414F82}"/>
              </a:ext>
            </a:extLst>
          </p:cNvPr>
          <p:cNvSpPr txBox="1"/>
          <p:nvPr/>
        </p:nvSpPr>
        <p:spPr>
          <a:xfrm>
            <a:off x="3038375" y="494315"/>
            <a:ext cx="6115250" cy="584775"/>
          </a:xfrm>
          <a:prstGeom prst="rect">
            <a:avLst/>
          </a:prstGeom>
          <a:noFill/>
        </p:spPr>
        <p:txBody>
          <a:bodyPr wrap="square" rtlCol="0">
            <a:spAutoFit/>
          </a:bodyPr>
          <a:lstStyle/>
          <a:p>
            <a:pPr algn="ctr">
              <a:defRPr/>
            </a:pPr>
            <a:r>
              <a:rPr lang="zh-CN" altLang="en-US" sz="3200" b="1" dirty="0">
                <a:gradFill>
                  <a:gsLst>
                    <a:gs pos="6000">
                      <a:srgbClr val="FCB0BD"/>
                    </a:gs>
                    <a:gs pos="100000">
                      <a:srgbClr val="AAACF6"/>
                    </a:gs>
                  </a:gsLst>
                  <a:lin ang="2700000" scaled="1"/>
                </a:gradFill>
                <a:effectLst>
                  <a:innerShdw blurRad="63500" dist="50800" dir="5400000">
                    <a:prstClr val="black">
                      <a:alpha val="50000"/>
                    </a:prstClr>
                  </a:inn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输入标题</a:t>
            </a:r>
          </a:p>
        </p:txBody>
      </p:sp>
    </p:spTree>
    <p:extLst>
      <p:ext uri="{BB962C8B-B14F-4D97-AF65-F5344CB8AC3E}">
        <p14:creationId xmlns:p14="http://schemas.microsoft.com/office/powerpoint/2010/main" val="427157674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1_Office 主题​​">
  <a:themeElements>
    <a:clrScheme name="自定义 111">
      <a:dk1>
        <a:srgbClr val="000000"/>
      </a:dk1>
      <a:lt1>
        <a:srgbClr val="FFFFFF"/>
      </a:lt1>
      <a:dk2>
        <a:srgbClr val="000000"/>
      </a:dk2>
      <a:lt2>
        <a:srgbClr val="FFFFFF"/>
      </a:lt2>
      <a:accent1>
        <a:srgbClr val="AAACF6"/>
      </a:accent1>
      <a:accent2>
        <a:srgbClr val="FCB0BD"/>
      </a:accent2>
      <a:accent3>
        <a:srgbClr val="AAACF6"/>
      </a:accent3>
      <a:accent4>
        <a:srgbClr val="FCB0BD"/>
      </a:accent4>
      <a:accent5>
        <a:srgbClr val="AAACF6"/>
      </a:accent5>
      <a:accent6>
        <a:srgbClr val="FCB0BD"/>
      </a:accent6>
      <a:hlink>
        <a:srgbClr val="4472C4"/>
      </a:hlink>
      <a:folHlink>
        <a:srgbClr val="BFBFBF"/>
      </a:folHlink>
    </a:clrScheme>
    <a:fontScheme name="自定义 1">
      <a:majorFont>
        <a:latin typeface="OPPOSans M"/>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noFill/>
        </a:ln>
      </a:spPr>
      <a:bodyPr rtlCol="0" anchor="ctr"/>
      <a:lstStyle>
        <a:defPPr algn="ctr">
          <a:defRPr sz="4400" dirty="0">
            <a:solidFill>
              <a:schemeClr val="bg1"/>
            </a:solidFill>
            <a:latin typeface="思源黑体 CN Bold" panose="020B0800000000000000" pitchFamily="34" charset="-122"/>
            <a:ea typeface="思源黑体 CN Bold" panose="020B0800000000000000"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1706</Words>
  <Application>Microsoft Office PowerPoint</Application>
  <PresentationFormat>宽屏</PresentationFormat>
  <Paragraphs>193</Paragraphs>
  <Slides>22</Slides>
  <Notes>20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22</vt:i4>
      </vt:variant>
    </vt:vector>
  </HeadingPairs>
  <TitlesOfParts>
    <vt:vector size="25" baseType="lpstr">
      <vt:lpstr>Arial</vt:lpstr>
      <vt:lpstr>OPPOSans 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时尚毛玻璃风营销策划通用ppt模板</dc:title>
  <dc:creator>星库文创</dc:creator>
  <cp:keywords>51PPT模板网</cp:keywords>
  <dc:description>www.51pptmoban.com</dc:description>
  <cp:lastModifiedBy>Power user</cp:lastModifiedBy>
  <cp:revision>8</cp:revision>
  <dcterms:created xsi:type="dcterms:W3CDTF">2022-12-23T07:44:10Z</dcterms:created>
  <dcterms:modified xsi:type="dcterms:W3CDTF">2023-02-22T04:36:44Z</dcterms:modified>
</cp:coreProperties>
</file>